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theme/theme19.xml" ContentType="application/vnd.openxmlformats-officedocument.theme+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Override1.xml" ContentType="application/vnd.openxmlformats-officedocument.themeOverride+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3654" r:id="rId3"/>
    <p:sldMasterId id="2147483660" r:id="rId4"/>
    <p:sldMasterId id="2147483662" r:id="rId5"/>
    <p:sldMasterId id="2147483676" r:id="rId6"/>
    <p:sldMasterId id="2147483680" r:id="rId7"/>
    <p:sldMasterId id="2147483695" r:id="rId8"/>
    <p:sldMasterId id="2147484226" r:id="rId9"/>
    <p:sldMasterId id="2147485348" r:id="rId10"/>
    <p:sldMasterId id="2147485636" r:id="rId11"/>
    <p:sldMasterId id="2147485648" r:id="rId12"/>
    <p:sldMasterId id="2147486014" r:id="rId13"/>
    <p:sldMasterId id="2147486050" r:id="rId14"/>
    <p:sldMasterId id="2147486110" r:id="rId15"/>
    <p:sldMasterId id="2147486122" r:id="rId16"/>
    <p:sldMasterId id="2147486158" r:id="rId17"/>
    <p:sldMasterId id="2147486206" r:id="rId18"/>
    <p:sldMasterId id="2147486218" r:id="rId19"/>
    <p:sldMasterId id="2147486236" r:id="rId20"/>
  </p:sldMasterIdLst>
  <p:notesMasterIdLst>
    <p:notesMasterId r:id="rId68"/>
  </p:notesMasterIdLst>
  <p:sldIdLst>
    <p:sldId id="497" r:id="rId21"/>
    <p:sldId id="266" r:id="rId22"/>
    <p:sldId id="668" r:id="rId23"/>
    <p:sldId id="646" r:id="rId24"/>
    <p:sldId id="463" r:id="rId25"/>
    <p:sldId id="651" r:id="rId26"/>
    <p:sldId id="603" r:id="rId27"/>
    <p:sldId id="612" r:id="rId28"/>
    <p:sldId id="606" r:id="rId29"/>
    <p:sldId id="607" r:id="rId30"/>
    <p:sldId id="608" r:id="rId31"/>
    <p:sldId id="278" r:id="rId32"/>
    <p:sldId id="599" r:id="rId33"/>
    <p:sldId id="475" r:id="rId34"/>
    <p:sldId id="600" r:id="rId35"/>
    <p:sldId id="609" r:id="rId36"/>
    <p:sldId id="279" r:id="rId37"/>
    <p:sldId id="322" r:id="rId38"/>
    <p:sldId id="330" r:id="rId39"/>
    <p:sldId id="331" r:id="rId40"/>
    <p:sldId id="613" r:id="rId41"/>
    <p:sldId id="614" r:id="rId42"/>
    <p:sldId id="376" r:id="rId43"/>
    <p:sldId id="357" r:id="rId44"/>
    <p:sldId id="272" r:id="rId45"/>
    <p:sldId id="356" r:id="rId46"/>
    <p:sldId id="596" r:id="rId47"/>
    <p:sldId id="623" r:id="rId48"/>
    <p:sldId id="643" r:id="rId49"/>
    <p:sldId id="413" r:id="rId50"/>
    <p:sldId id="650" r:id="rId51"/>
    <p:sldId id="280" r:id="rId52"/>
    <p:sldId id="284" r:id="rId53"/>
    <p:sldId id="363" r:id="rId54"/>
    <p:sldId id="649" r:id="rId55"/>
    <p:sldId id="286" r:id="rId56"/>
    <p:sldId id="287" r:id="rId57"/>
    <p:sldId id="440" r:id="rId58"/>
    <p:sldId id="644" r:id="rId59"/>
    <p:sldId id="647" r:id="rId60"/>
    <p:sldId id="648" r:id="rId61"/>
    <p:sldId id="274" r:id="rId62"/>
    <p:sldId id="364" r:id="rId63"/>
    <p:sldId id="458" r:id="rId64"/>
    <p:sldId id="640" r:id="rId65"/>
    <p:sldId id="667" r:id="rId66"/>
    <p:sldId id="594" r:id="rId6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3300"/>
    <a:srgbClr val="006600"/>
    <a:srgbClr val="FFFF00"/>
    <a:srgbClr val="A50021"/>
    <a:srgbClr val="800000"/>
    <a:srgbClr val="003300"/>
    <a:srgbClr val="FF0000"/>
    <a:srgbClr val="FFFFFF"/>
    <a:srgbClr val="FFCC99"/>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37" autoAdjust="0"/>
    <p:restoredTop sz="94664" autoAdjust="0"/>
  </p:normalViewPr>
  <p:slideViewPr>
    <p:cSldViewPr>
      <p:cViewPr varScale="1">
        <p:scale>
          <a:sx n="78" d="100"/>
          <a:sy n="78" d="100"/>
        </p:scale>
        <p:origin x="802" y="62"/>
      </p:cViewPr>
      <p:guideLst>
        <p:guide orient="horz" pos="2160"/>
        <p:guide pos="3840"/>
      </p:guideLst>
    </p:cSldViewPr>
  </p:slideViewPr>
  <p:outlineViewPr>
    <p:cViewPr>
      <p:scale>
        <a:sx n="33" d="100"/>
        <a:sy n="33" d="100"/>
      </p:scale>
      <p:origin x="0" y="9307"/>
    </p:cViewPr>
  </p:outlineViewPr>
  <p:notesTextViewPr>
    <p:cViewPr>
      <p:scale>
        <a:sx n="100" d="100"/>
        <a:sy n="100" d="100"/>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6.xml"/><Relationship Id="rId21" Type="http://schemas.openxmlformats.org/officeDocument/2006/relationships/slide" Target="slides/slide1.xml"/><Relationship Id="rId42" Type="http://schemas.openxmlformats.org/officeDocument/2006/relationships/slide" Target="slides/slide22.xml"/><Relationship Id="rId47" Type="http://schemas.openxmlformats.org/officeDocument/2006/relationships/slide" Target="slides/slide27.xml"/><Relationship Id="rId63" Type="http://schemas.openxmlformats.org/officeDocument/2006/relationships/slide" Target="slides/slide43.xml"/><Relationship Id="rId68"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9.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slide" Target="slides/slide46.xml"/><Relationship Id="rId5" Type="http://schemas.openxmlformats.org/officeDocument/2006/relationships/slideMaster" Target="slideMasters/slideMaster5.xml"/><Relationship Id="rId61" Type="http://schemas.openxmlformats.org/officeDocument/2006/relationships/slide" Target="slides/slide4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 Type="http://schemas.openxmlformats.org/officeDocument/2006/relationships/slideMaster" Target="slideMasters/slideMaster10.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9.xml"/><Relationship Id="rId34" Type="http://schemas.openxmlformats.org/officeDocument/2006/relationships/slide" Target="slides/slide14.xml"/><Relationship Id="rId50" Type="http://schemas.openxmlformats.org/officeDocument/2006/relationships/slide" Target="slides/slide30.xml"/><Relationship Id="rId55"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61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4761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15053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61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761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4761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C9D0AA3D-1C13-4E72-8060-E55B73BD1D07}" type="slidenum">
              <a:rPr lang="en-US"/>
              <a:pPr>
                <a:defRPr/>
              </a:pPr>
              <a:t>‹#›</a:t>
            </a:fld>
            <a:endParaRPr lang="en-US"/>
          </a:p>
        </p:txBody>
      </p:sp>
    </p:spTree>
    <p:extLst>
      <p:ext uri="{BB962C8B-B14F-4D97-AF65-F5344CB8AC3E}">
        <p14:creationId xmlns:p14="http://schemas.microsoft.com/office/powerpoint/2010/main" val="23901788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C9D0AA3D-1C13-4E72-8060-E55B73BD1D07}" type="slidenum">
              <a:rPr lang="en-US" smtClean="0"/>
              <a:pPr>
                <a:defRPr/>
              </a:pPr>
              <a:t>26</a:t>
            </a:fld>
            <a:endParaRPr lang="en-US"/>
          </a:p>
        </p:txBody>
      </p:sp>
    </p:spTree>
    <p:extLst>
      <p:ext uri="{BB962C8B-B14F-4D97-AF65-F5344CB8AC3E}">
        <p14:creationId xmlns:p14="http://schemas.microsoft.com/office/powerpoint/2010/main" val="24419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Rot="1" noChangeAspect="1" noChangeArrowheads="1" noTextEdit="1"/>
          </p:cNvSpPr>
          <p:nvPr>
            <p:ph type="sldImg"/>
          </p:nvPr>
        </p:nvSpPr>
        <p:spPr>
          <a:xfrm>
            <a:off x="381000" y="685800"/>
            <a:ext cx="6096000" cy="3429000"/>
          </a:xfrm>
          <a:ln/>
        </p:spPr>
      </p:sp>
      <p:sp>
        <p:nvSpPr>
          <p:cNvPr id="151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9494ED9-13EC-4DB5-B044-E5164FFD71AB}" type="slidenum">
              <a:rPr lang="en-US"/>
              <a:pPr>
                <a:defRPr/>
              </a:pPr>
              <a:t>‹#›</a:t>
            </a:fld>
            <a:endParaRPr lang="en-US"/>
          </a:p>
        </p:txBody>
      </p:sp>
    </p:spTree>
    <p:extLst>
      <p:ext uri="{BB962C8B-B14F-4D97-AF65-F5344CB8AC3E}">
        <p14:creationId xmlns:p14="http://schemas.microsoft.com/office/powerpoint/2010/main" val="853569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E1268EC-6E41-4B36-B8DE-036E7D4A3B8B}" type="slidenum">
              <a:rPr lang="en-US"/>
              <a:pPr>
                <a:defRPr/>
              </a:pPr>
              <a:t>‹#›</a:t>
            </a:fld>
            <a:endParaRPr lang="en-US"/>
          </a:p>
        </p:txBody>
      </p:sp>
    </p:spTree>
    <p:extLst>
      <p:ext uri="{BB962C8B-B14F-4D97-AF65-F5344CB8AC3E}">
        <p14:creationId xmlns:p14="http://schemas.microsoft.com/office/powerpoint/2010/main" val="319160551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14722" name="Rectangle 2"/>
          <p:cNvSpPr>
            <a:spLocks noGrp="1" noChangeArrowheads="1"/>
          </p:cNvSpPr>
          <p:nvPr>
            <p:ph type="ctrTitle"/>
          </p:nvPr>
        </p:nvSpPr>
        <p:spPr>
          <a:xfrm>
            <a:off x="556685" y="533400"/>
            <a:ext cx="11078633" cy="914400"/>
          </a:xfrm>
        </p:spPr>
        <p:txBody>
          <a:bodyPr/>
          <a:lstStyle>
            <a:lvl1pPr>
              <a:defRPr sz="4600">
                <a:solidFill>
                  <a:srgbClr val="FFFFFF"/>
                </a:solidFill>
              </a:defRPr>
            </a:lvl1pPr>
          </a:lstStyle>
          <a:p>
            <a:r>
              <a:rPr lang="en-US"/>
              <a:t>Click to edit Master title style</a:t>
            </a:r>
          </a:p>
        </p:txBody>
      </p:sp>
      <p:sp>
        <p:nvSpPr>
          <p:cNvPr id="414723" name="Rectangle 3"/>
          <p:cNvSpPr>
            <a:spLocks noGrp="1" noChangeArrowheads="1"/>
          </p:cNvSpPr>
          <p:nvPr>
            <p:ph type="subTitle" idx="1"/>
          </p:nvPr>
        </p:nvSpPr>
        <p:spPr>
          <a:xfrm>
            <a:off x="556685" y="1447800"/>
            <a:ext cx="11078633" cy="508000"/>
          </a:xfrm>
          <a:effectLst>
            <a:outerShdw dist="17961" dir="2700000" algn="ctr" rotWithShape="0">
              <a:srgbClr val="000000"/>
            </a:outerShdw>
          </a:effectLst>
        </p:spPr>
        <p:txBody>
          <a:bodyPr/>
          <a:lstStyle>
            <a:lvl1pPr marL="0" indent="0" algn="ctr">
              <a:buFontTx/>
              <a:buNone/>
              <a:defRPr sz="2400">
                <a:solidFill>
                  <a:srgbClr val="FFFFFF"/>
                </a:solidFill>
              </a:defRPr>
            </a:lvl1pPr>
          </a:lstStyle>
          <a:p>
            <a:r>
              <a:rPr lang="en-US"/>
              <a:t>Click to edit Master subtitle style</a:t>
            </a:r>
          </a:p>
        </p:txBody>
      </p:sp>
      <p:sp>
        <p:nvSpPr>
          <p:cNvPr id="4" name="Rectangle 4"/>
          <p:cNvSpPr>
            <a:spLocks noGrp="1" noChangeArrowheads="1"/>
          </p:cNvSpPr>
          <p:nvPr>
            <p:ph type="dt" sz="half" idx="10"/>
          </p:nvPr>
        </p:nvSpPr>
        <p:spPr>
          <a:effectLst>
            <a:outerShdw dist="17961" dir="2700000" algn="ctr" rotWithShape="0">
              <a:srgbClr val="000000"/>
            </a:outerShdw>
          </a:effectLst>
        </p:spPr>
        <p:txBody>
          <a:bodyPr/>
          <a:lstStyle>
            <a:lvl1pPr>
              <a:defRPr smtClean="0">
                <a:solidFill>
                  <a:srgbClr val="FFFFFF"/>
                </a:solidFill>
              </a:defRPr>
            </a:lvl1pPr>
          </a:lstStyle>
          <a:p>
            <a:pPr>
              <a:defRPr/>
            </a:pPr>
            <a:fld id="{73CED04F-2908-4478-90BD-D82D37EDF290}" type="datetimeFigureOut">
              <a:rPr lang="en-US"/>
              <a:pPr>
                <a:defRPr/>
              </a:pPr>
              <a:t>7/18/2026</a:t>
            </a:fld>
            <a:endParaRPr lang="en-US"/>
          </a:p>
        </p:txBody>
      </p:sp>
      <p:sp>
        <p:nvSpPr>
          <p:cNvPr id="5" name="Rectangle 5"/>
          <p:cNvSpPr>
            <a:spLocks noGrp="1" noChangeArrowheads="1"/>
          </p:cNvSpPr>
          <p:nvPr>
            <p:ph type="ftr" sz="quarter" idx="11"/>
          </p:nvPr>
        </p:nvSpPr>
        <p:spPr>
          <a:effectLst>
            <a:outerShdw dist="17961" dir="2700000" algn="ctr" rotWithShape="0">
              <a:srgbClr val="000000"/>
            </a:outerShdw>
          </a:effectLst>
        </p:spPr>
        <p:txBody>
          <a:bodyPr/>
          <a:lstStyle>
            <a:lvl1pPr>
              <a:defRPr smtClean="0">
                <a:solidFill>
                  <a:srgbClr val="FFFFFF"/>
                </a:solidFill>
              </a:defRPr>
            </a:lvl1pPr>
          </a:lstStyle>
          <a:p>
            <a:pPr>
              <a:defRPr/>
            </a:pPr>
            <a:endParaRPr lang="en-US"/>
          </a:p>
        </p:txBody>
      </p:sp>
      <p:sp>
        <p:nvSpPr>
          <p:cNvPr id="6" name="Rectangle 6"/>
          <p:cNvSpPr>
            <a:spLocks noGrp="1" noChangeArrowheads="1"/>
          </p:cNvSpPr>
          <p:nvPr>
            <p:ph type="sldNum" sz="quarter" idx="12"/>
          </p:nvPr>
        </p:nvSpPr>
        <p:spPr>
          <a:effectLst>
            <a:outerShdw dist="17961" dir="2700000" algn="ctr" rotWithShape="0">
              <a:srgbClr val="000000"/>
            </a:outerShdw>
          </a:effectLst>
        </p:spPr>
        <p:txBody>
          <a:bodyPr/>
          <a:lstStyle>
            <a:lvl1pPr>
              <a:defRPr smtClean="0">
                <a:solidFill>
                  <a:srgbClr val="FFFFFF"/>
                </a:solidFill>
              </a:defRPr>
            </a:lvl1pPr>
          </a:lstStyle>
          <a:p>
            <a:pPr>
              <a:defRPr/>
            </a:pPr>
            <a:fld id="{CCAD6470-1A88-4F36-ACE9-4233A9FDF0FA}" type="slidenum">
              <a:rPr lang="en-US"/>
              <a:pPr>
                <a:defRPr/>
              </a:pPr>
              <a:t>‹#›</a:t>
            </a:fld>
            <a:endParaRPr lang="en-US"/>
          </a:p>
        </p:txBody>
      </p:sp>
    </p:spTree>
    <p:extLst>
      <p:ext uri="{BB962C8B-B14F-4D97-AF65-F5344CB8AC3E}">
        <p14:creationId xmlns:p14="http://schemas.microsoft.com/office/powerpoint/2010/main" val="260058073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C1EE41C5-E792-44A2-94D6-5ECCCC7260EA}" type="datetimeFigureOut">
              <a:rPr lang="en-US"/>
              <a:pPr>
                <a:defRPr/>
              </a:pPr>
              <a:t>7/18/2026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5371500-B85F-42FD-9FF2-473736FECAC0}" type="slidenum">
              <a:rPr lang="en-US"/>
              <a:pPr>
                <a:defRPr/>
              </a:pPr>
              <a:t>‹#›</a:t>
            </a:fld>
            <a:endParaRPr lang="en-US"/>
          </a:p>
        </p:txBody>
      </p:sp>
    </p:spTree>
    <p:extLst>
      <p:ext uri="{BB962C8B-B14F-4D97-AF65-F5344CB8AC3E}">
        <p14:creationId xmlns:p14="http://schemas.microsoft.com/office/powerpoint/2010/main" val="371746220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7F3D763D-4099-4A0D-8251-CA7849D3C337}" type="datetimeFigureOut">
              <a:rPr lang="en-US"/>
              <a:pPr>
                <a:defRPr/>
              </a:pPr>
              <a:t>7/18/2026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01CE60-056F-4EDF-B926-4FB23A101567}" type="slidenum">
              <a:rPr lang="en-US"/>
              <a:pPr>
                <a:defRPr/>
              </a:pPr>
              <a:t>‹#›</a:t>
            </a:fld>
            <a:endParaRPr lang="en-US"/>
          </a:p>
        </p:txBody>
      </p:sp>
    </p:spTree>
    <p:extLst>
      <p:ext uri="{BB962C8B-B14F-4D97-AF65-F5344CB8AC3E}">
        <p14:creationId xmlns:p14="http://schemas.microsoft.com/office/powerpoint/2010/main" val="89068067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828801"/>
            <a:ext cx="53848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8801"/>
            <a:ext cx="53848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A05F5F8A-CCDF-4FDE-B352-2F9920559E52}" type="datetimeFigureOut">
              <a:rPr lang="en-US"/>
              <a:pPr>
                <a:defRPr/>
              </a:pPr>
              <a:t>7/18/2026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A003A5-85A3-4D6C-8763-1099B983DD0E}" type="slidenum">
              <a:rPr lang="en-US"/>
              <a:pPr>
                <a:defRPr/>
              </a:pPr>
              <a:t>‹#›</a:t>
            </a:fld>
            <a:endParaRPr lang="en-US"/>
          </a:p>
        </p:txBody>
      </p:sp>
    </p:spTree>
    <p:extLst>
      <p:ext uri="{BB962C8B-B14F-4D97-AF65-F5344CB8AC3E}">
        <p14:creationId xmlns:p14="http://schemas.microsoft.com/office/powerpoint/2010/main" val="102449839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FB422F65-E5F6-4F49-A954-C8A3BE70BD83}" type="datetimeFigureOut">
              <a:rPr lang="en-US"/>
              <a:pPr>
                <a:defRPr/>
              </a:pPr>
              <a:t>7/18/2026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35799E0-1C0F-42A2-9C86-433EB9C811C6}" type="slidenum">
              <a:rPr lang="en-US"/>
              <a:pPr>
                <a:defRPr/>
              </a:pPr>
              <a:t>‹#›</a:t>
            </a:fld>
            <a:endParaRPr lang="en-US"/>
          </a:p>
        </p:txBody>
      </p:sp>
    </p:spTree>
    <p:extLst>
      <p:ext uri="{BB962C8B-B14F-4D97-AF65-F5344CB8AC3E}">
        <p14:creationId xmlns:p14="http://schemas.microsoft.com/office/powerpoint/2010/main" val="132800495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83F733EF-F3AF-42C6-9E49-BC8607875755}" type="datetimeFigureOut">
              <a:rPr lang="en-US"/>
              <a:pPr>
                <a:defRPr/>
              </a:pPr>
              <a:t>7/18/2026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8738C1B-2CD3-40A6-B778-F31770E7E8EE}" type="slidenum">
              <a:rPr lang="en-US"/>
              <a:pPr>
                <a:defRPr/>
              </a:pPr>
              <a:t>‹#›</a:t>
            </a:fld>
            <a:endParaRPr lang="en-US"/>
          </a:p>
        </p:txBody>
      </p:sp>
    </p:spTree>
    <p:extLst>
      <p:ext uri="{BB962C8B-B14F-4D97-AF65-F5344CB8AC3E}">
        <p14:creationId xmlns:p14="http://schemas.microsoft.com/office/powerpoint/2010/main" val="76627909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C0F4029C-3FA1-4ABF-99EF-DA1B78AD5383}" type="datetimeFigureOut">
              <a:rPr lang="en-US"/>
              <a:pPr>
                <a:defRPr/>
              </a:pPr>
              <a:t>7/18/2026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5E2845C-35DC-47F1-AC27-CABF71D5B393}" type="slidenum">
              <a:rPr lang="en-US"/>
              <a:pPr>
                <a:defRPr/>
              </a:pPr>
              <a:t>‹#›</a:t>
            </a:fld>
            <a:endParaRPr lang="en-US"/>
          </a:p>
        </p:txBody>
      </p:sp>
    </p:spTree>
    <p:extLst>
      <p:ext uri="{BB962C8B-B14F-4D97-AF65-F5344CB8AC3E}">
        <p14:creationId xmlns:p14="http://schemas.microsoft.com/office/powerpoint/2010/main" val="172112296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AF777FC-482F-4DC8-8620-96E05ECF546D}" type="datetimeFigureOut">
              <a:rPr lang="en-US"/>
              <a:pPr>
                <a:defRPr/>
              </a:pPr>
              <a:t>7/18/2026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E269C93-4367-49CA-A00C-9B023BADEBA2}" type="slidenum">
              <a:rPr lang="en-US"/>
              <a:pPr>
                <a:defRPr/>
              </a:pPr>
              <a:t>‹#›</a:t>
            </a:fld>
            <a:endParaRPr lang="en-US"/>
          </a:p>
        </p:txBody>
      </p:sp>
    </p:spTree>
    <p:extLst>
      <p:ext uri="{BB962C8B-B14F-4D97-AF65-F5344CB8AC3E}">
        <p14:creationId xmlns:p14="http://schemas.microsoft.com/office/powerpoint/2010/main" val="26244319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363728D2-728D-4EDA-AC19-D6B57C2FED7D}" type="datetimeFigureOut">
              <a:rPr lang="en-US"/>
              <a:pPr>
                <a:defRPr/>
              </a:pPr>
              <a:t>7/18/2026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48B84FA-2914-42A7-BFF7-E1AC861027B9}" type="slidenum">
              <a:rPr lang="en-US"/>
              <a:pPr>
                <a:defRPr/>
              </a:pPr>
              <a:t>‹#›</a:t>
            </a:fld>
            <a:endParaRPr lang="en-US"/>
          </a:p>
        </p:txBody>
      </p:sp>
    </p:spTree>
    <p:extLst>
      <p:ext uri="{BB962C8B-B14F-4D97-AF65-F5344CB8AC3E}">
        <p14:creationId xmlns:p14="http://schemas.microsoft.com/office/powerpoint/2010/main" val="13733019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137A5BC-6DEF-4278-BF6E-4091544514A5}" type="datetimeFigureOut">
              <a:rPr lang="en-US"/>
              <a:pPr>
                <a:defRPr/>
              </a:pPr>
              <a:t>7/18/2026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B7AE567-F1E0-47F2-B631-B3382642B844}" type="slidenum">
              <a:rPr lang="en-US"/>
              <a:pPr>
                <a:defRPr/>
              </a:pPr>
              <a:t>‹#›</a:t>
            </a:fld>
            <a:endParaRPr lang="en-US"/>
          </a:p>
        </p:txBody>
      </p:sp>
    </p:spTree>
    <p:extLst>
      <p:ext uri="{BB962C8B-B14F-4D97-AF65-F5344CB8AC3E}">
        <p14:creationId xmlns:p14="http://schemas.microsoft.com/office/powerpoint/2010/main" val="3282140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0FD5613-34B8-4034-BBD0-DB0CF4ABCBE2}" type="slidenum">
              <a:rPr lang="en-US"/>
              <a:pPr>
                <a:defRPr/>
              </a:pPr>
              <a:t>‹#›</a:t>
            </a:fld>
            <a:endParaRPr lang="en-US"/>
          </a:p>
        </p:txBody>
      </p:sp>
    </p:spTree>
    <p:extLst>
      <p:ext uri="{BB962C8B-B14F-4D97-AF65-F5344CB8AC3E}">
        <p14:creationId xmlns:p14="http://schemas.microsoft.com/office/powerpoint/2010/main" val="329240806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04801"/>
            <a:ext cx="2743200" cy="5821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304801"/>
            <a:ext cx="8026400" cy="58213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E3CBAA41-3AE9-448F-8A43-A75FF19DEDF8}" type="datetimeFigureOut">
              <a:rPr lang="en-US"/>
              <a:pPr>
                <a:defRPr/>
              </a:pPr>
              <a:t>7/18/2026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A643B0E-F3B9-49AA-8099-D953268FC60F}" type="slidenum">
              <a:rPr lang="en-US"/>
              <a:pPr>
                <a:defRPr/>
              </a:pPr>
              <a:t>‹#›</a:t>
            </a:fld>
            <a:endParaRPr lang="en-US"/>
          </a:p>
        </p:txBody>
      </p:sp>
    </p:spTree>
    <p:extLst>
      <p:ext uri="{BB962C8B-B14F-4D97-AF65-F5344CB8AC3E}">
        <p14:creationId xmlns:p14="http://schemas.microsoft.com/office/powerpoint/2010/main" val="267473788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0"/>
            <a:ext cx="12192000" cy="609600"/>
          </a:xfrm>
        </p:spPr>
        <p:txBody>
          <a:bodyPr/>
          <a:lstStyle>
            <a:lvl1pPr algn="r">
              <a:defRPr/>
            </a:lvl1pPr>
          </a:lstStyle>
          <a:p>
            <a:r>
              <a:rPr lang="en-US"/>
              <a:t>Click to edit Master title style</a:t>
            </a:r>
          </a:p>
        </p:txBody>
      </p:sp>
      <p:sp>
        <p:nvSpPr>
          <p:cNvPr id="3075" name="Rectangle 3"/>
          <p:cNvSpPr>
            <a:spLocks noGrp="1" noChangeArrowheads="1"/>
          </p:cNvSpPr>
          <p:nvPr>
            <p:ph type="subTitle" idx="1"/>
          </p:nvPr>
        </p:nvSpPr>
        <p:spPr>
          <a:xfrm>
            <a:off x="0" y="609600"/>
            <a:ext cx="12192000" cy="381000"/>
          </a:xfrm>
        </p:spPr>
        <p:txBody>
          <a:bodyPr/>
          <a:lstStyle>
            <a:lvl1pPr marL="0" indent="0" algn="r">
              <a:buFontTx/>
              <a:buNone/>
              <a:defRPr sz="2400">
                <a:solidFill>
                  <a:schemeClr val="bg1"/>
                </a:solidFill>
              </a:defRPr>
            </a:lvl1pPr>
          </a:lstStyle>
          <a:p>
            <a:r>
              <a:rPr lang="en-US"/>
              <a:t>Click to edit Master subtitle style</a:t>
            </a:r>
          </a:p>
        </p:txBody>
      </p:sp>
      <p:sp>
        <p:nvSpPr>
          <p:cNvPr id="4" name="Rectangle 4"/>
          <p:cNvSpPr>
            <a:spLocks noGrp="1" noChangeArrowheads="1"/>
          </p:cNvSpPr>
          <p:nvPr>
            <p:ph type="dt" sz="half" idx="10"/>
          </p:nvPr>
        </p:nvSpPr>
        <p:spPr>
          <a:xfrm>
            <a:off x="609600" y="6629400"/>
            <a:ext cx="2844800" cy="228600"/>
          </a:xfrm>
        </p:spPr>
        <p:txBody>
          <a:bodyPr/>
          <a:lstStyle>
            <a:lvl1pPr>
              <a:defRPr>
                <a:solidFill>
                  <a:srgbClr val="FFFFFF"/>
                </a:solidFill>
              </a:defRPr>
            </a:lvl1pPr>
          </a:lstStyle>
          <a:p>
            <a:pPr>
              <a:defRPr/>
            </a:pPr>
            <a:fld id="{2C780FE7-1FE1-4FE9-993D-271E1511EC67}" type="datetimeFigureOut">
              <a:rPr lang="en-US"/>
              <a:pPr>
                <a:defRPr/>
              </a:pPr>
              <a:t>7/18/2026</a:t>
            </a:fld>
            <a:endParaRPr lang="en-US"/>
          </a:p>
        </p:txBody>
      </p:sp>
      <p:sp>
        <p:nvSpPr>
          <p:cNvPr id="5" name="Rectangle 5"/>
          <p:cNvSpPr>
            <a:spLocks noGrp="1" noChangeArrowheads="1"/>
          </p:cNvSpPr>
          <p:nvPr>
            <p:ph type="ftr" sz="quarter" idx="11"/>
          </p:nvPr>
        </p:nvSpPr>
        <p:spPr>
          <a:xfrm>
            <a:off x="4165600" y="6629400"/>
            <a:ext cx="3860800" cy="228600"/>
          </a:xfrm>
        </p:spPr>
        <p:txBody>
          <a:bodyPr/>
          <a:lstStyle>
            <a:lvl1pPr>
              <a:defRPr>
                <a:solidFill>
                  <a:srgbClr val="FFFFFF"/>
                </a:solidFill>
              </a:defRPr>
            </a:lvl1pPr>
          </a:lstStyle>
          <a:p>
            <a:pPr>
              <a:defRPr/>
            </a:pPr>
            <a:endParaRPr lang="en-US"/>
          </a:p>
        </p:txBody>
      </p:sp>
      <p:sp>
        <p:nvSpPr>
          <p:cNvPr id="6" name="Rectangle 6"/>
          <p:cNvSpPr>
            <a:spLocks noGrp="1" noChangeArrowheads="1"/>
          </p:cNvSpPr>
          <p:nvPr>
            <p:ph type="sldNum" sz="quarter" idx="12"/>
          </p:nvPr>
        </p:nvSpPr>
        <p:spPr>
          <a:xfrm>
            <a:off x="8737600" y="6629400"/>
            <a:ext cx="2844800" cy="228600"/>
          </a:xfrm>
        </p:spPr>
        <p:txBody>
          <a:bodyPr/>
          <a:lstStyle>
            <a:lvl1pPr>
              <a:defRPr>
                <a:solidFill>
                  <a:srgbClr val="FFFFFF"/>
                </a:solidFill>
              </a:defRPr>
            </a:lvl1pPr>
          </a:lstStyle>
          <a:p>
            <a:pPr>
              <a:defRPr/>
            </a:pPr>
            <a:fld id="{DFE23535-5518-49D7-9D7F-802D6201792C}" type="slidenum">
              <a:rPr lang="en-US"/>
              <a:pPr>
                <a:defRPr/>
              </a:pPr>
              <a:t>‹#›</a:t>
            </a:fld>
            <a:endParaRPr lang="en-US"/>
          </a:p>
        </p:txBody>
      </p:sp>
    </p:spTree>
    <p:extLst>
      <p:ext uri="{BB962C8B-B14F-4D97-AF65-F5344CB8AC3E}">
        <p14:creationId xmlns:p14="http://schemas.microsoft.com/office/powerpoint/2010/main" val="182207323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9C82B81-D893-4F47-910C-7E29A1E9E5D8}" type="datetimeFigureOut">
              <a:rPr lang="en-US"/>
              <a:pPr>
                <a:defRPr/>
              </a:pPr>
              <a:t>7/18/2026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86B6033-3C2E-4004-899C-026F03FDEFAC}" type="slidenum">
              <a:rPr lang="en-US"/>
              <a:pPr>
                <a:defRPr/>
              </a:pPr>
              <a:t>‹#›</a:t>
            </a:fld>
            <a:endParaRPr lang="en-US"/>
          </a:p>
        </p:txBody>
      </p:sp>
    </p:spTree>
    <p:extLst>
      <p:ext uri="{BB962C8B-B14F-4D97-AF65-F5344CB8AC3E}">
        <p14:creationId xmlns:p14="http://schemas.microsoft.com/office/powerpoint/2010/main" val="95553683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DA2542C4-5D2D-4106-BBF3-C8674F5410AC}" type="datetimeFigureOut">
              <a:rPr lang="en-US"/>
              <a:pPr>
                <a:defRPr/>
              </a:pPr>
              <a:t>7/18/2026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93915F-B8A0-46BA-BB2B-3DF0F380C5DA}" type="slidenum">
              <a:rPr lang="en-US"/>
              <a:pPr>
                <a:defRPr/>
              </a:pPr>
              <a:t>‹#›</a:t>
            </a:fld>
            <a:endParaRPr lang="en-US"/>
          </a:p>
        </p:txBody>
      </p:sp>
    </p:spTree>
    <p:extLst>
      <p:ext uri="{BB962C8B-B14F-4D97-AF65-F5344CB8AC3E}">
        <p14:creationId xmlns:p14="http://schemas.microsoft.com/office/powerpoint/2010/main" val="119440477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8000" y="1295401"/>
            <a:ext cx="5435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46800" y="1295401"/>
            <a:ext cx="5435600" cy="4830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311B2CCC-2BA3-4FF2-848A-40AC3A1C5910}" type="datetimeFigureOut">
              <a:rPr lang="en-US"/>
              <a:pPr>
                <a:defRPr/>
              </a:pPr>
              <a:t>7/18/2026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17ED473-70A2-4EE5-8D37-ECEEAB78C4FC}" type="slidenum">
              <a:rPr lang="en-US"/>
              <a:pPr>
                <a:defRPr/>
              </a:pPr>
              <a:t>‹#›</a:t>
            </a:fld>
            <a:endParaRPr lang="en-US"/>
          </a:p>
        </p:txBody>
      </p:sp>
    </p:spTree>
    <p:extLst>
      <p:ext uri="{BB962C8B-B14F-4D97-AF65-F5344CB8AC3E}">
        <p14:creationId xmlns:p14="http://schemas.microsoft.com/office/powerpoint/2010/main" val="416921527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957FCA21-18D4-4EE9-AD37-3C034C1E3E81}" type="datetimeFigureOut">
              <a:rPr lang="en-US"/>
              <a:pPr>
                <a:defRPr/>
              </a:pPr>
              <a:t>7/18/2026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F637C88-F597-4290-B3C6-3E89C6BE987C}" type="slidenum">
              <a:rPr lang="en-US"/>
              <a:pPr>
                <a:defRPr/>
              </a:pPr>
              <a:t>‹#›</a:t>
            </a:fld>
            <a:endParaRPr lang="en-US"/>
          </a:p>
        </p:txBody>
      </p:sp>
    </p:spTree>
    <p:extLst>
      <p:ext uri="{BB962C8B-B14F-4D97-AF65-F5344CB8AC3E}">
        <p14:creationId xmlns:p14="http://schemas.microsoft.com/office/powerpoint/2010/main" val="294707576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D8F059C0-7346-498B-B44C-D5D47EE662FF}" type="datetimeFigureOut">
              <a:rPr lang="en-US"/>
              <a:pPr>
                <a:defRPr/>
              </a:pPr>
              <a:t>7/18/2026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B3E917E-8BF1-40E0-9087-FDDFC406DB6E}" type="slidenum">
              <a:rPr lang="en-US"/>
              <a:pPr>
                <a:defRPr/>
              </a:pPr>
              <a:t>‹#›</a:t>
            </a:fld>
            <a:endParaRPr lang="en-US"/>
          </a:p>
        </p:txBody>
      </p:sp>
    </p:spTree>
    <p:extLst>
      <p:ext uri="{BB962C8B-B14F-4D97-AF65-F5344CB8AC3E}">
        <p14:creationId xmlns:p14="http://schemas.microsoft.com/office/powerpoint/2010/main" val="407784591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DAA47BA5-7CD4-4B17-84B5-FAB51656C73B}" type="datetimeFigureOut">
              <a:rPr lang="en-US"/>
              <a:pPr>
                <a:defRPr/>
              </a:pPr>
              <a:t>7/18/2026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2EF2295-8DD4-49AF-A72B-D0452BE1402C}" type="slidenum">
              <a:rPr lang="en-US"/>
              <a:pPr>
                <a:defRPr/>
              </a:pPr>
              <a:t>‹#›</a:t>
            </a:fld>
            <a:endParaRPr lang="en-US"/>
          </a:p>
        </p:txBody>
      </p:sp>
    </p:spTree>
    <p:extLst>
      <p:ext uri="{BB962C8B-B14F-4D97-AF65-F5344CB8AC3E}">
        <p14:creationId xmlns:p14="http://schemas.microsoft.com/office/powerpoint/2010/main" val="178460761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BC6329B4-8013-4C0B-8527-59443FAF28A9}" type="datetimeFigureOut">
              <a:rPr lang="en-US"/>
              <a:pPr>
                <a:defRPr/>
              </a:pPr>
              <a:t>7/18/2026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9DF80E3-DDAE-47C7-B8C9-5FFA8870CF90}" type="slidenum">
              <a:rPr lang="en-US"/>
              <a:pPr>
                <a:defRPr/>
              </a:pPr>
              <a:t>‹#›</a:t>
            </a:fld>
            <a:endParaRPr lang="en-US"/>
          </a:p>
        </p:txBody>
      </p:sp>
    </p:spTree>
    <p:extLst>
      <p:ext uri="{BB962C8B-B14F-4D97-AF65-F5344CB8AC3E}">
        <p14:creationId xmlns:p14="http://schemas.microsoft.com/office/powerpoint/2010/main" val="241218412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430653C-D062-4AFE-A0B2-F7A40BF9E0E2}" type="datetimeFigureOut">
              <a:rPr lang="en-US"/>
              <a:pPr>
                <a:defRPr/>
              </a:pPr>
              <a:t>7/18/2026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13D8A71-DF0E-46E2-8F5E-131D46C5D975}" type="slidenum">
              <a:rPr lang="en-US"/>
              <a:pPr>
                <a:defRPr/>
              </a:pPr>
              <a:t>‹#›</a:t>
            </a:fld>
            <a:endParaRPr lang="en-US"/>
          </a:p>
        </p:txBody>
      </p:sp>
    </p:spTree>
    <p:extLst>
      <p:ext uri="{BB962C8B-B14F-4D97-AF65-F5344CB8AC3E}">
        <p14:creationId xmlns:p14="http://schemas.microsoft.com/office/powerpoint/2010/main" val="658644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4E97C25-2991-43E7-B928-E7F668821B99}" type="slidenum">
              <a:rPr lang="en-US"/>
              <a:pPr>
                <a:defRPr/>
              </a:pPr>
              <a:t>‹#›</a:t>
            </a:fld>
            <a:endParaRPr lang="en-US"/>
          </a:p>
        </p:txBody>
      </p:sp>
    </p:spTree>
    <p:extLst>
      <p:ext uri="{BB962C8B-B14F-4D97-AF65-F5344CB8AC3E}">
        <p14:creationId xmlns:p14="http://schemas.microsoft.com/office/powerpoint/2010/main" val="348216539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55339B5-5901-46F9-A91D-4FD2E2DA0F25}" type="datetimeFigureOut">
              <a:rPr lang="en-US"/>
              <a:pPr>
                <a:defRPr/>
              </a:pPr>
              <a:t>7/18/2026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3D3D3E-47F2-46C4-BC3F-64CBCC0EA90D}" type="slidenum">
              <a:rPr lang="en-US"/>
              <a:pPr>
                <a:defRPr/>
              </a:pPr>
              <a:t>‹#›</a:t>
            </a:fld>
            <a:endParaRPr lang="en-US"/>
          </a:p>
        </p:txBody>
      </p:sp>
    </p:spTree>
    <p:extLst>
      <p:ext uri="{BB962C8B-B14F-4D97-AF65-F5344CB8AC3E}">
        <p14:creationId xmlns:p14="http://schemas.microsoft.com/office/powerpoint/2010/main" val="8447885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52401"/>
            <a:ext cx="2844800" cy="5973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8000" y="152401"/>
            <a:ext cx="8331200" cy="5973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41286F9C-D502-4F79-A0EC-29D9B129CE55}" type="datetimeFigureOut">
              <a:rPr lang="en-US"/>
              <a:pPr>
                <a:defRPr/>
              </a:pPr>
              <a:t>7/18/2026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CFAC154-7369-42AA-8008-E2676E4CDA96}" type="slidenum">
              <a:rPr lang="en-US"/>
              <a:pPr>
                <a:defRPr/>
              </a:pPr>
              <a:t>‹#›</a:t>
            </a:fld>
            <a:endParaRPr lang="en-US"/>
          </a:p>
        </p:txBody>
      </p:sp>
    </p:spTree>
    <p:extLst>
      <p:ext uri="{BB962C8B-B14F-4D97-AF65-F5344CB8AC3E}">
        <p14:creationId xmlns:p14="http://schemas.microsoft.com/office/powerpoint/2010/main" val="21183201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05885" y="152401"/>
            <a:ext cx="11273367" cy="1058863"/>
          </a:xfrm>
        </p:spPr>
        <p:txBody>
          <a:bodyPr/>
          <a:lstStyle>
            <a:lvl1pPr>
              <a:defRPr sz="4600">
                <a:solidFill>
                  <a:srgbClr val="FFFFFF"/>
                </a:solidFill>
              </a:defRPr>
            </a:lvl1pPr>
          </a:lstStyle>
          <a:p>
            <a:r>
              <a:rPr lang="en-US"/>
              <a:t>Click to edit Master title style</a:t>
            </a:r>
          </a:p>
        </p:txBody>
      </p:sp>
      <p:sp>
        <p:nvSpPr>
          <p:cNvPr id="3075" name="Rectangle 3"/>
          <p:cNvSpPr>
            <a:spLocks noGrp="1" noChangeArrowheads="1"/>
          </p:cNvSpPr>
          <p:nvPr>
            <p:ph type="subTitle" idx="1"/>
          </p:nvPr>
        </p:nvSpPr>
        <p:spPr>
          <a:xfrm>
            <a:off x="1875367" y="1208089"/>
            <a:ext cx="8534400" cy="611187"/>
          </a:xfrm>
        </p:spPr>
        <p:txBody>
          <a:bodyPr/>
          <a:lstStyle>
            <a:lvl1pPr marL="0" indent="0" algn="ctr">
              <a:buFontTx/>
              <a:buNone/>
              <a:defRPr sz="2400">
                <a:solidFill>
                  <a:srgbClr val="000000"/>
                </a:solidFill>
              </a:defRPr>
            </a:lvl1pPr>
          </a:lstStyle>
          <a:p>
            <a:r>
              <a:rPr lang="en-US"/>
              <a:t>Click to edit Master subtitle style</a:t>
            </a:r>
          </a:p>
        </p:txBody>
      </p:sp>
      <p:sp>
        <p:nvSpPr>
          <p:cNvPr id="4" name="Rectangle 4"/>
          <p:cNvSpPr>
            <a:spLocks noGrp="1" noChangeArrowheads="1"/>
          </p:cNvSpPr>
          <p:nvPr>
            <p:ph type="dt" sz="half" idx="10"/>
          </p:nvPr>
        </p:nvSpPr>
        <p:spPr>
          <a:xfrm>
            <a:off x="609600" y="6305550"/>
            <a:ext cx="2844800" cy="476250"/>
          </a:xfrm>
        </p:spPr>
        <p:txBody>
          <a:bodyPr/>
          <a:lstStyle>
            <a:lvl1pPr>
              <a:defRPr>
                <a:solidFill>
                  <a:srgbClr val="000000"/>
                </a:solidFill>
              </a:defRPr>
            </a:lvl1pPr>
          </a:lstStyle>
          <a:p>
            <a:pPr>
              <a:defRPr/>
            </a:pPr>
            <a:fld id="{76502A8F-5313-48FD-A2E6-AA94256EB668}" type="datetimeFigureOut">
              <a:rPr lang="en-US"/>
              <a:pPr>
                <a:defRPr/>
              </a:pPr>
              <a:t>7/18/2026</a:t>
            </a:fld>
            <a:endParaRPr lang="en-US"/>
          </a:p>
        </p:txBody>
      </p:sp>
      <p:sp>
        <p:nvSpPr>
          <p:cNvPr id="5" name="Rectangle 5"/>
          <p:cNvSpPr>
            <a:spLocks noGrp="1" noChangeArrowheads="1"/>
          </p:cNvSpPr>
          <p:nvPr>
            <p:ph type="ftr" sz="quarter" idx="11"/>
          </p:nvPr>
        </p:nvSpPr>
        <p:spPr>
          <a:xfrm>
            <a:off x="4165600" y="6305550"/>
            <a:ext cx="3860800" cy="476250"/>
          </a:xfrm>
        </p:spPr>
        <p:txBody>
          <a:bodyPr/>
          <a:lstStyle>
            <a:lvl1pPr>
              <a:defRPr>
                <a:solidFill>
                  <a:srgbClr val="000000"/>
                </a:solidFill>
              </a:defRPr>
            </a:lvl1pPr>
          </a:lstStyle>
          <a:p>
            <a:pPr>
              <a:defRPr/>
            </a:pPr>
            <a:endParaRPr lang="en-US"/>
          </a:p>
        </p:txBody>
      </p:sp>
      <p:sp>
        <p:nvSpPr>
          <p:cNvPr id="6" name="Rectangle 6"/>
          <p:cNvSpPr>
            <a:spLocks noGrp="1" noChangeArrowheads="1"/>
          </p:cNvSpPr>
          <p:nvPr>
            <p:ph type="sldNum" sz="quarter" idx="12"/>
          </p:nvPr>
        </p:nvSpPr>
        <p:spPr>
          <a:xfrm>
            <a:off x="8737600" y="6305550"/>
            <a:ext cx="2844800" cy="476250"/>
          </a:xfrm>
        </p:spPr>
        <p:txBody>
          <a:bodyPr/>
          <a:lstStyle>
            <a:lvl1pPr>
              <a:defRPr>
                <a:solidFill>
                  <a:srgbClr val="000000"/>
                </a:solidFill>
              </a:defRPr>
            </a:lvl1pPr>
          </a:lstStyle>
          <a:p>
            <a:pPr>
              <a:defRPr/>
            </a:pPr>
            <a:fld id="{7CCD2D86-2DD4-4F94-9156-2B4D8180A9E0}" type="slidenum">
              <a:rPr lang="en-US"/>
              <a:pPr>
                <a:defRPr/>
              </a:pPr>
              <a:t>‹#›</a:t>
            </a:fld>
            <a:endParaRPr lang="en-US"/>
          </a:p>
        </p:txBody>
      </p:sp>
    </p:spTree>
    <p:extLst>
      <p:ext uri="{BB962C8B-B14F-4D97-AF65-F5344CB8AC3E}">
        <p14:creationId xmlns:p14="http://schemas.microsoft.com/office/powerpoint/2010/main" val="401098596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fld id="{4FD98F4A-33E9-4C2D-928E-689DE146E3AE}" type="datetimeFigureOut">
              <a:rPr lang="en-US"/>
              <a:pPr>
                <a:defRPr/>
              </a:pPr>
              <a:t>7/18/2026</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B6A7E2B7-D75A-4E96-8229-CE7D18C26595}" type="slidenum">
              <a:rPr lang="en-US"/>
              <a:pPr>
                <a:defRPr/>
              </a:pPr>
              <a:t>‹#›</a:t>
            </a:fld>
            <a:endParaRPr lang="en-US"/>
          </a:p>
        </p:txBody>
      </p:sp>
    </p:spTree>
    <p:extLst>
      <p:ext uri="{BB962C8B-B14F-4D97-AF65-F5344CB8AC3E}">
        <p14:creationId xmlns:p14="http://schemas.microsoft.com/office/powerpoint/2010/main" val="207254990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p:cNvSpPr>
            <a:spLocks noGrp="1" noChangeArrowheads="1"/>
          </p:cNvSpPr>
          <p:nvPr>
            <p:ph type="dt" sz="half" idx="10"/>
          </p:nvPr>
        </p:nvSpPr>
        <p:spPr>
          <a:ln/>
        </p:spPr>
        <p:txBody>
          <a:bodyPr/>
          <a:lstStyle>
            <a:lvl1pPr>
              <a:defRPr/>
            </a:lvl1pPr>
          </a:lstStyle>
          <a:p>
            <a:pPr>
              <a:defRPr/>
            </a:pPr>
            <a:fld id="{266F5951-8FDB-499E-84C4-77BC36445305}" type="datetimeFigureOut">
              <a:rPr lang="en-US"/>
              <a:pPr>
                <a:defRPr/>
              </a:pPr>
              <a:t>7/18/2026</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19E56A0A-6BCC-4E2E-A4B7-A56018AC475C}" type="slidenum">
              <a:rPr lang="en-US"/>
              <a:pPr>
                <a:defRPr/>
              </a:pPr>
              <a:t>‹#›</a:t>
            </a:fld>
            <a:endParaRPr lang="en-US"/>
          </a:p>
        </p:txBody>
      </p:sp>
    </p:spTree>
    <p:extLst>
      <p:ext uri="{BB962C8B-B14F-4D97-AF65-F5344CB8AC3E}">
        <p14:creationId xmlns:p14="http://schemas.microsoft.com/office/powerpoint/2010/main" val="314758873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752601"/>
            <a:ext cx="53848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1"/>
            <a:ext cx="53848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p:cNvSpPr>
            <a:spLocks noGrp="1" noChangeArrowheads="1"/>
          </p:cNvSpPr>
          <p:nvPr>
            <p:ph type="dt" sz="half" idx="10"/>
          </p:nvPr>
        </p:nvSpPr>
        <p:spPr>
          <a:ln/>
        </p:spPr>
        <p:txBody>
          <a:bodyPr/>
          <a:lstStyle>
            <a:lvl1pPr>
              <a:defRPr/>
            </a:lvl1pPr>
          </a:lstStyle>
          <a:p>
            <a:pPr>
              <a:defRPr/>
            </a:pPr>
            <a:fld id="{E8250524-49D0-4CCA-823A-EAD4E4BBEA7E}" type="datetimeFigureOut">
              <a:rPr lang="en-US"/>
              <a:pPr>
                <a:defRPr/>
              </a:pPr>
              <a:t>7/18/2026</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D9A831E1-5CFE-4C56-82E5-BBF5F52F0CA9}" type="slidenum">
              <a:rPr lang="en-US"/>
              <a:pPr>
                <a:defRPr/>
              </a:pPr>
              <a:t>‹#›</a:t>
            </a:fld>
            <a:endParaRPr lang="en-US"/>
          </a:p>
        </p:txBody>
      </p:sp>
    </p:spTree>
    <p:extLst>
      <p:ext uri="{BB962C8B-B14F-4D97-AF65-F5344CB8AC3E}">
        <p14:creationId xmlns:p14="http://schemas.microsoft.com/office/powerpoint/2010/main" val="84850674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dt" sz="half" idx="10"/>
          </p:nvPr>
        </p:nvSpPr>
        <p:spPr>
          <a:ln/>
        </p:spPr>
        <p:txBody>
          <a:bodyPr/>
          <a:lstStyle>
            <a:lvl1pPr>
              <a:defRPr/>
            </a:lvl1pPr>
          </a:lstStyle>
          <a:p>
            <a:pPr>
              <a:defRPr/>
            </a:pPr>
            <a:fld id="{AE90F31B-0207-4454-B0A1-D9B8E514F628}" type="datetimeFigureOut">
              <a:rPr lang="en-US"/>
              <a:pPr>
                <a:defRPr/>
              </a:pPr>
              <a:t>7/18/2026</a:t>
            </a:fld>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
        <p:nvSpPr>
          <p:cNvPr id="9" name="Rectangle 9"/>
          <p:cNvSpPr>
            <a:spLocks noGrp="1" noChangeArrowheads="1"/>
          </p:cNvSpPr>
          <p:nvPr>
            <p:ph type="sldNum" sz="quarter" idx="12"/>
          </p:nvPr>
        </p:nvSpPr>
        <p:spPr>
          <a:ln/>
        </p:spPr>
        <p:txBody>
          <a:bodyPr/>
          <a:lstStyle>
            <a:lvl1pPr>
              <a:defRPr/>
            </a:lvl1pPr>
          </a:lstStyle>
          <a:p>
            <a:pPr>
              <a:defRPr/>
            </a:pPr>
            <a:fld id="{9C280E8E-177C-489E-AE45-6F74B020C7A3}" type="slidenum">
              <a:rPr lang="en-US"/>
              <a:pPr>
                <a:defRPr/>
              </a:pPr>
              <a:t>‹#›</a:t>
            </a:fld>
            <a:endParaRPr lang="en-US"/>
          </a:p>
        </p:txBody>
      </p:sp>
    </p:spTree>
    <p:extLst>
      <p:ext uri="{BB962C8B-B14F-4D97-AF65-F5344CB8AC3E}">
        <p14:creationId xmlns:p14="http://schemas.microsoft.com/office/powerpoint/2010/main" val="303406705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p:cNvSpPr>
            <a:spLocks noGrp="1" noChangeArrowheads="1"/>
          </p:cNvSpPr>
          <p:nvPr>
            <p:ph type="dt" sz="half" idx="10"/>
          </p:nvPr>
        </p:nvSpPr>
        <p:spPr>
          <a:ln/>
        </p:spPr>
        <p:txBody>
          <a:bodyPr/>
          <a:lstStyle>
            <a:lvl1pPr>
              <a:defRPr/>
            </a:lvl1pPr>
          </a:lstStyle>
          <a:p>
            <a:pPr>
              <a:defRPr/>
            </a:pPr>
            <a:fld id="{64F583E6-4A9B-4FFE-AAFC-D90BFBF912FC}" type="datetimeFigureOut">
              <a:rPr lang="en-US"/>
              <a:pPr>
                <a:defRPr/>
              </a:pPr>
              <a:t>7/18/2026</a:t>
            </a:fld>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3B184820-2E13-40D8-9EF8-BD174E04945E}" type="slidenum">
              <a:rPr lang="en-US"/>
              <a:pPr>
                <a:defRPr/>
              </a:pPr>
              <a:t>‹#›</a:t>
            </a:fld>
            <a:endParaRPr lang="en-US"/>
          </a:p>
        </p:txBody>
      </p:sp>
    </p:spTree>
    <p:extLst>
      <p:ext uri="{BB962C8B-B14F-4D97-AF65-F5344CB8AC3E}">
        <p14:creationId xmlns:p14="http://schemas.microsoft.com/office/powerpoint/2010/main" val="412692477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C8CA3C42-6493-481B-B8F3-5F57F2C04CE0}" type="datetimeFigureOut">
              <a:rPr lang="en-US"/>
              <a:pPr>
                <a:defRPr/>
              </a:pPr>
              <a:t>7/18/2026</a:t>
            </a:fld>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
        <p:nvSpPr>
          <p:cNvPr id="4" name="Rectangle 9"/>
          <p:cNvSpPr>
            <a:spLocks noGrp="1" noChangeArrowheads="1"/>
          </p:cNvSpPr>
          <p:nvPr>
            <p:ph type="sldNum" sz="quarter" idx="12"/>
          </p:nvPr>
        </p:nvSpPr>
        <p:spPr>
          <a:ln/>
        </p:spPr>
        <p:txBody>
          <a:bodyPr/>
          <a:lstStyle>
            <a:lvl1pPr>
              <a:defRPr/>
            </a:lvl1pPr>
          </a:lstStyle>
          <a:p>
            <a:pPr>
              <a:defRPr/>
            </a:pPr>
            <a:fld id="{0523ED61-D874-49F2-A5D8-44E903BC7825}" type="slidenum">
              <a:rPr lang="en-US"/>
              <a:pPr>
                <a:defRPr/>
              </a:pPr>
              <a:t>‹#›</a:t>
            </a:fld>
            <a:endParaRPr lang="en-US"/>
          </a:p>
        </p:txBody>
      </p:sp>
    </p:spTree>
    <p:extLst>
      <p:ext uri="{BB962C8B-B14F-4D97-AF65-F5344CB8AC3E}">
        <p14:creationId xmlns:p14="http://schemas.microsoft.com/office/powerpoint/2010/main" val="327329011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fld id="{9015BD24-9663-4091-8F71-C808D94F6A7A}" type="datetimeFigureOut">
              <a:rPr lang="en-US"/>
              <a:pPr>
                <a:defRPr/>
              </a:pPr>
              <a:t>7/18/2026</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CF5AC291-2193-4B2B-A210-BE192150C3AB}" type="slidenum">
              <a:rPr lang="en-US"/>
              <a:pPr>
                <a:defRPr/>
              </a:pPr>
              <a:t>‹#›</a:t>
            </a:fld>
            <a:endParaRPr lang="en-US"/>
          </a:p>
        </p:txBody>
      </p:sp>
    </p:spTree>
    <p:extLst>
      <p:ext uri="{BB962C8B-B14F-4D97-AF65-F5344CB8AC3E}">
        <p14:creationId xmlns:p14="http://schemas.microsoft.com/office/powerpoint/2010/main" val="2138980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873D300-F983-4A90-8E60-56DD1A6014B7}" type="slidenum">
              <a:rPr lang="en-US"/>
              <a:pPr>
                <a:defRPr/>
              </a:pPr>
              <a:t>‹#›</a:t>
            </a:fld>
            <a:endParaRPr lang="en-US"/>
          </a:p>
        </p:txBody>
      </p:sp>
    </p:spTree>
    <p:extLst>
      <p:ext uri="{BB962C8B-B14F-4D97-AF65-F5344CB8AC3E}">
        <p14:creationId xmlns:p14="http://schemas.microsoft.com/office/powerpoint/2010/main" val="278607878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p:cNvSpPr>
            <a:spLocks noGrp="1" noChangeArrowheads="1"/>
          </p:cNvSpPr>
          <p:nvPr>
            <p:ph type="dt" sz="half" idx="10"/>
          </p:nvPr>
        </p:nvSpPr>
        <p:spPr>
          <a:ln/>
        </p:spPr>
        <p:txBody>
          <a:bodyPr/>
          <a:lstStyle>
            <a:lvl1pPr>
              <a:defRPr/>
            </a:lvl1pPr>
          </a:lstStyle>
          <a:p>
            <a:pPr>
              <a:defRPr/>
            </a:pPr>
            <a:fld id="{1A4F052E-27E2-48E9-862B-901DBA20D983}" type="datetimeFigureOut">
              <a:rPr lang="en-US"/>
              <a:pPr>
                <a:defRPr/>
              </a:pPr>
              <a:t>7/18/2026</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F3DECE15-6015-4920-966B-C04E268C2716}" type="slidenum">
              <a:rPr lang="en-US"/>
              <a:pPr>
                <a:defRPr/>
              </a:pPr>
              <a:t>‹#›</a:t>
            </a:fld>
            <a:endParaRPr lang="en-US"/>
          </a:p>
        </p:txBody>
      </p:sp>
    </p:spTree>
    <p:extLst>
      <p:ext uri="{BB962C8B-B14F-4D97-AF65-F5344CB8AC3E}">
        <p14:creationId xmlns:p14="http://schemas.microsoft.com/office/powerpoint/2010/main" val="199649046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fld id="{69699D26-24CC-4481-B71D-8E9B1213D3F8}" type="datetimeFigureOut">
              <a:rPr lang="en-US"/>
              <a:pPr>
                <a:defRPr/>
              </a:pPr>
              <a:t>7/18/2026</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6E4DA3B9-0207-4B63-8ACE-11CE353896B7}" type="slidenum">
              <a:rPr lang="en-US"/>
              <a:pPr>
                <a:defRPr/>
              </a:pPr>
              <a:t>‹#›</a:t>
            </a:fld>
            <a:endParaRPr lang="en-US"/>
          </a:p>
        </p:txBody>
      </p:sp>
    </p:spTree>
    <p:extLst>
      <p:ext uri="{BB962C8B-B14F-4D97-AF65-F5344CB8AC3E}">
        <p14:creationId xmlns:p14="http://schemas.microsoft.com/office/powerpoint/2010/main" val="35658894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p:cNvSpPr>
            <a:spLocks noGrp="1" noChangeArrowheads="1"/>
          </p:cNvSpPr>
          <p:nvPr>
            <p:ph type="dt" sz="half" idx="10"/>
          </p:nvPr>
        </p:nvSpPr>
        <p:spPr>
          <a:ln/>
        </p:spPr>
        <p:txBody>
          <a:bodyPr/>
          <a:lstStyle>
            <a:lvl1pPr>
              <a:defRPr/>
            </a:lvl1pPr>
          </a:lstStyle>
          <a:p>
            <a:pPr>
              <a:defRPr/>
            </a:pPr>
            <a:fld id="{8F5A7EFA-633D-48FE-9C12-CE60D040CB36}" type="datetimeFigureOut">
              <a:rPr lang="en-US"/>
              <a:pPr>
                <a:defRPr/>
              </a:pPr>
              <a:t>7/18/2026</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19D775A6-7147-4AA1-B804-1F04520D67B5}" type="slidenum">
              <a:rPr lang="en-US"/>
              <a:pPr>
                <a:defRPr/>
              </a:pPr>
              <a:t>‹#›</a:t>
            </a:fld>
            <a:endParaRPr lang="en-US"/>
          </a:p>
        </p:txBody>
      </p:sp>
    </p:spTree>
    <p:extLst>
      <p:ext uri="{BB962C8B-B14F-4D97-AF65-F5344CB8AC3E}">
        <p14:creationId xmlns:p14="http://schemas.microsoft.com/office/powerpoint/2010/main" val="219592832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F6166BC-AB64-48E3-ABAB-B08AD6043531}" type="datetimeFigureOut">
              <a:rPr lang="en-US">
                <a:solidFill>
                  <a:prstClr val="black">
                    <a:tint val="75000"/>
                  </a:prstClr>
                </a:solidFill>
              </a:rPr>
              <a:pPr>
                <a:def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1EDB79E-2FC8-4FF9-8BBA-A120CA92BB0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8598194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73D9085-73DB-407A-B11F-DFF6CF0BB301}" type="datetimeFigureOut">
              <a:rPr lang="en-US">
                <a:solidFill>
                  <a:prstClr val="black">
                    <a:tint val="75000"/>
                  </a:prstClr>
                </a:solidFill>
              </a:rPr>
              <a:pPr>
                <a:def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308F5D8-5896-453C-8E24-89A4879222F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8421991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69A421A-95E9-4157-B68C-6E9A4CFC0783}" type="datetimeFigureOut">
              <a:rPr lang="en-US">
                <a:solidFill>
                  <a:prstClr val="black">
                    <a:tint val="75000"/>
                  </a:prstClr>
                </a:solidFill>
              </a:rPr>
              <a:pPr>
                <a:def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C49B8E0-DF05-4C7D-BED1-E9EF3A37B99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9952891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AFB3F01-860D-4B67-A5C5-F20BAE6A4B46}" type="datetimeFigureOut">
              <a:rPr lang="en-US">
                <a:solidFill>
                  <a:prstClr val="black">
                    <a:tint val="75000"/>
                  </a:prstClr>
                </a:solidFill>
              </a:rPr>
              <a:pPr>
                <a:defRPr/>
              </a:pPr>
              <a:t>7/18/2026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4BEEF77-0BC7-4951-9C09-C3B1195D3FC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5853072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DAE3871-4209-473A-A61B-EDA6FCB242DD}" type="datetimeFigureOut">
              <a:rPr lang="en-US">
                <a:solidFill>
                  <a:prstClr val="black">
                    <a:tint val="75000"/>
                  </a:prstClr>
                </a:solidFill>
              </a:rPr>
              <a:pPr>
                <a:defRPr/>
              </a:pPr>
              <a:t>7/18/2026</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A86FF64-DFFD-4232-9943-0622A499F4E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65055795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F91EB5D1-9269-4276-BB86-8B3002D70147}" type="datetimeFigureOut">
              <a:rPr lang="en-US">
                <a:solidFill>
                  <a:prstClr val="black">
                    <a:tint val="75000"/>
                  </a:prstClr>
                </a:solidFill>
              </a:rPr>
              <a:pPr>
                <a:defRPr/>
              </a:pPr>
              <a:t>7/18/2026</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D583AD87-2A70-45E9-BF2C-188DEC77BA8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6493385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C70D1F8-F7E6-4739-A6C4-38CDC49D1FCD}" type="datetimeFigureOut">
              <a:rPr lang="en-US">
                <a:solidFill>
                  <a:prstClr val="black">
                    <a:tint val="75000"/>
                  </a:prstClr>
                </a:solidFill>
              </a:rPr>
              <a:pPr>
                <a:defRPr/>
              </a:pPr>
              <a:t>7/18/2026</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A37C617B-22D5-4D46-BB20-5C377C3E88B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96897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B8E64E5-3D2F-445D-815D-2BB08443D236}" type="slidenum">
              <a:rPr lang="en-US"/>
              <a:pPr>
                <a:defRPr/>
              </a:pPr>
              <a:t>‹#›</a:t>
            </a:fld>
            <a:endParaRPr lang="en-US"/>
          </a:p>
        </p:txBody>
      </p:sp>
    </p:spTree>
    <p:extLst>
      <p:ext uri="{BB962C8B-B14F-4D97-AF65-F5344CB8AC3E}">
        <p14:creationId xmlns:p14="http://schemas.microsoft.com/office/powerpoint/2010/main" val="219791080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34F8E41-7942-47CD-8F9A-4CF0F4B7173B}" type="datetimeFigureOut">
              <a:rPr lang="en-US">
                <a:solidFill>
                  <a:prstClr val="black">
                    <a:tint val="75000"/>
                  </a:prstClr>
                </a:solidFill>
              </a:rPr>
              <a:pPr>
                <a:defRPr/>
              </a:pPr>
              <a:t>7/18/2026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785F4FA-3212-4811-ACA2-AE25446E789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4684070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A5EB9AE-D30E-43B4-91D3-AFC909CD47A2}" type="datetimeFigureOut">
              <a:rPr lang="en-US">
                <a:solidFill>
                  <a:prstClr val="black">
                    <a:tint val="75000"/>
                  </a:prstClr>
                </a:solidFill>
              </a:rPr>
              <a:pPr>
                <a:defRPr/>
              </a:pPr>
              <a:t>7/18/2026</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1D3CAF1-1094-498F-A596-C5E49F6386F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5059777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EF91D5E-4CEF-4CA7-8994-33F0F5B1CACA}" type="datetimeFigureOut">
              <a:rPr lang="en-US">
                <a:solidFill>
                  <a:prstClr val="black">
                    <a:tint val="75000"/>
                  </a:prstClr>
                </a:solidFill>
              </a:rPr>
              <a:pPr>
                <a:def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7507495-F29E-4D3C-9699-D97EF21CE29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65585889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CE35048-2B87-42BD-880A-365ADEA566AE}" type="datetimeFigureOut">
              <a:rPr lang="en-US">
                <a:solidFill>
                  <a:prstClr val="black">
                    <a:tint val="75000"/>
                  </a:prstClr>
                </a:solidFill>
              </a:rPr>
              <a:pPr>
                <a:defRPr/>
              </a:pPr>
              <a:t>7/18/2026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62BA28B-5FED-4114-8F8E-AF6CD162C29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9762563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05885" y="76201"/>
            <a:ext cx="11273367" cy="1058863"/>
          </a:xfrm>
          <a:extLst>
            <a:ext uri="{AF507438-7753-43E0-B8FC-AC1667EBCBE1}">
              <a14:hiddenEffects xmlns:a14="http://schemas.microsoft.com/office/drawing/2010/main">
                <a:effectLst>
                  <a:outerShdw dist="28398" dir="3806097" algn="ctr" rotWithShape="0">
                    <a:srgbClr val="000000"/>
                  </a:outerShdw>
                </a:effectLst>
              </a14:hiddenEffects>
            </a:ext>
          </a:extLst>
        </p:spPr>
        <p:txBody>
          <a:bodyPr/>
          <a:lstStyle>
            <a:lvl1pPr>
              <a:defRPr sz="4600">
                <a:solidFill>
                  <a:srgbClr val="FFFFFF"/>
                </a:solidFill>
              </a:defRPr>
            </a:lvl1pPr>
          </a:lstStyle>
          <a:p>
            <a:pPr lvl="0"/>
            <a:r>
              <a:rPr lang="en-US" noProof="0"/>
              <a:t>Click to edit Master title style</a:t>
            </a:r>
          </a:p>
        </p:txBody>
      </p:sp>
      <p:sp>
        <p:nvSpPr>
          <p:cNvPr id="3075" name="Rectangle 3"/>
          <p:cNvSpPr>
            <a:spLocks noGrp="1" noChangeArrowheads="1"/>
          </p:cNvSpPr>
          <p:nvPr>
            <p:ph type="subTitle" idx="1"/>
          </p:nvPr>
        </p:nvSpPr>
        <p:spPr>
          <a:xfrm>
            <a:off x="1875367" y="1131889"/>
            <a:ext cx="8534400" cy="611187"/>
          </a:xfrm>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lgn="ctr">
              <a:buFontTx/>
              <a:buNone/>
              <a:defRPr sz="2400">
                <a:solidFill>
                  <a:srgbClr val="000000"/>
                </a:solidFill>
              </a:defRPr>
            </a:lvl1pPr>
          </a:lstStyle>
          <a:p>
            <a:pPr lvl="0"/>
            <a:r>
              <a:rPr lang="en-US" noProof="0"/>
              <a:t>Click to edit Master subtitle style</a:t>
            </a:r>
          </a:p>
        </p:txBody>
      </p:sp>
      <p:sp>
        <p:nvSpPr>
          <p:cNvPr id="3076" name="Rectangle 4"/>
          <p:cNvSpPr>
            <a:spLocks noGrp="1" noChangeArrowheads="1"/>
          </p:cNvSpPr>
          <p:nvPr>
            <p:ph type="dt" sz="half" idx="2"/>
          </p:nvPr>
        </p:nvSpPr>
        <p:spPr>
          <a:xfrm>
            <a:off x="609600" y="6305550"/>
            <a:ext cx="2844800" cy="476250"/>
          </a:xfrm>
        </p:spPr>
        <p:txBody>
          <a:bodyPr/>
          <a:lstStyle>
            <a:lvl1pPr>
              <a:defRPr>
                <a:solidFill>
                  <a:srgbClr val="FFFFFF"/>
                </a:solidFill>
              </a:defRPr>
            </a:lvl1pPr>
          </a:lstStyle>
          <a:p>
            <a:endParaRPr lang="en-US"/>
          </a:p>
        </p:txBody>
      </p:sp>
      <p:sp>
        <p:nvSpPr>
          <p:cNvPr id="3077" name="Rectangle 5"/>
          <p:cNvSpPr>
            <a:spLocks noGrp="1" noChangeArrowheads="1"/>
          </p:cNvSpPr>
          <p:nvPr>
            <p:ph type="ftr" sz="quarter" idx="3"/>
          </p:nvPr>
        </p:nvSpPr>
        <p:spPr/>
        <p:txBody>
          <a:bodyPr/>
          <a:lstStyle>
            <a:lvl1pPr>
              <a:defRPr>
                <a:solidFill>
                  <a:srgbClr val="FFFFFF"/>
                </a:solidFill>
              </a:defRPr>
            </a:lvl1pPr>
          </a:lstStyle>
          <a:p>
            <a:endParaRPr lang="en-US"/>
          </a:p>
        </p:txBody>
      </p:sp>
      <p:sp>
        <p:nvSpPr>
          <p:cNvPr id="3078" name="Rectangle 6"/>
          <p:cNvSpPr>
            <a:spLocks noGrp="1" noChangeArrowheads="1"/>
          </p:cNvSpPr>
          <p:nvPr>
            <p:ph type="sldNum" sz="quarter" idx="4"/>
          </p:nvPr>
        </p:nvSpPr>
        <p:spPr>
          <a:xfrm>
            <a:off x="8737600" y="6305550"/>
            <a:ext cx="2844800" cy="476250"/>
          </a:xfrm>
        </p:spPr>
        <p:txBody>
          <a:bodyPr/>
          <a:lstStyle>
            <a:lvl1pPr>
              <a:defRPr>
                <a:solidFill>
                  <a:srgbClr val="FFFFFF"/>
                </a:solidFill>
              </a:defRPr>
            </a:lvl1pPr>
          </a:lstStyle>
          <a:p>
            <a:fld id="{4805FDB0-4A0B-4414-9766-7C1B407A6048}" type="slidenum">
              <a:rPr lang="en-US"/>
              <a:pPr/>
              <a:t>‹#›</a:t>
            </a:fld>
            <a:endParaRPr lang="en-US"/>
          </a:p>
        </p:txBody>
      </p:sp>
    </p:spTree>
    <p:extLst>
      <p:ext uri="{BB962C8B-B14F-4D97-AF65-F5344CB8AC3E}">
        <p14:creationId xmlns:p14="http://schemas.microsoft.com/office/powerpoint/2010/main" val="198646618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4D65C579-58EF-4A97-92B5-5C8E67ABF9F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811210325"/>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43545713-3ABC-4A9B-8CD6-8FA12A90AC46}"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16752086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752601"/>
            <a:ext cx="53848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1"/>
            <a:ext cx="5384800" cy="4373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B1DDFE2C-901F-44E7-8EC8-B561EEDC27F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7186250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solidFill>
                <a:srgbClr val="FFFFFF"/>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fld id="{B8E5C728-5FFC-4D11-8EB9-D87D22DD64B8}"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41142183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solidFill>
                <a:srgbClr val="FFFFFF"/>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fld id="{48B14D42-A372-48CC-AA34-A1DCA110BF26}"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74806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32A1DC-A767-4BDE-8C27-139D7B8F1256}" type="slidenum">
              <a:rPr lang="en-US"/>
              <a:pPr>
                <a:defRPr/>
              </a:pPr>
              <a:t>‹#›</a:t>
            </a:fld>
            <a:endParaRPr lang="en-US"/>
          </a:p>
        </p:txBody>
      </p:sp>
    </p:spTree>
    <p:extLst>
      <p:ext uri="{BB962C8B-B14F-4D97-AF65-F5344CB8AC3E}">
        <p14:creationId xmlns:p14="http://schemas.microsoft.com/office/powerpoint/2010/main" val="311529298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FFFFFF"/>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fld id="{F78FDAD6-3417-4BAD-9704-03C9FC18B042}"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56824554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DAA6866A-C5F5-476C-BDD9-7FD54D3D164A}"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6036934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FFFFFF"/>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fld id="{9C1F92EA-B0EA-42D6-9693-12C8031ADC4B}"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09801362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F042ACDC-170D-45A4-BAD6-CBF213C6E1C0}"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208789076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1"/>
            <a:ext cx="27432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1"/>
            <a:ext cx="80264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solidFill>
                <a:srgbClr val="FFFFFF"/>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fld id="{764E93DF-64CF-4F05-B301-B1FC5FB74CFF}" type="slidenum">
              <a:rPr lang="en-US">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415747576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219456" y="146304"/>
            <a:ext cx="11753088"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18979" y="381001"/>
            <a:ext cx="10972800" cy="2209800"/>
          </a:xfrm>
        </p:spPr>
        <p:txBody>
          <a:bodyPr lIns="45720" rIns="228600" anchor="b">
            <a:normAutofit/>
          </a:bodyPr>
          <a:lstStyle>
            <a:lvl1pPr marL="0" algn="r">
              <a:defRPr sz="4800"/>
            </a:lvl1pPr>
            <a:extLst/>
          </a:lstStyle>
          <a:p>
            <a:r>
              <a:rPr kumimoji="0" lang="en-US"/>
              <a:t>Click to edit Master title style</a:t>
            </a:r>
          </a:p>
        </p:txBody>
      </p:sp>
      <p:sp>
        <p:nvSpPr>
          <p:cNvPr id="9" name="Subtitle 8"/>
          <p:cNvSpPr>
            <a:spLocks noGrp="1"/>
          </p:cNvSpPr>
          <p:nvPr>
            <p:ph type="subTitle" idx="1"/>
          </p:nvPr>
        </p:nvSpPr>
        <p:spPr>
          <a:xfrm>
            <a:off x="2844800" y="2819400"/>
            <a:ext cx="8746979"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10" name="Date Placeholder 9"/>
          <p:cNvSpPr>
            <a:spLocks noGrp="1"/>
          </p:cNvSpPr>
          <p:nvPr>
            <p:ph type="dt" sz="half" idx="10"/>
          </p:nvPr>
        </p:nvSpPr>
        <p:spPr>
          <a:xfrm>
            <a:off x="7416800" y="6509004"/>
            <a:ext cx="4003040" cy="274320"/>
          </a:xfrm>
        </p:spPr>
        <p:txBody>
          <a:bodyPr vert="horz" rtlCol="0"/>
          <a:lstStyle/>
          <a:p>
            <a:pPr>
              <a:defRPr/>
            </a:pPr>
            <a:endParaRPr lang="en-US"/>
          </a:p>
        </p:txBody>
      </p:sp>
      <p:sp>
        <p:nvSpPr>
          <p:cNvPr id="11" name="Slide Number Placeholder 10"/>
          <p:cNvSpPr>
            <a:spLocks noGrp="1"/>
          </p:cNvSpPr>
          <p:nvPr>
            <p:ph type="sldNum" sz="quarter" idx="11"/>
          </p:nvPr>
        </p:nvSpPr>
        <p:spPr>
          <a:xfrm>
            <a:off x="11518603" y="6509004"/>
            <a:ext cx="619051" cy="274320"/>
          </a:xfrm>
        </p:spPr>
        <p:txBody>
          <a:bodyPr vert="horz" rtlCol="0"/>
          <a:lstStyle>
            <a:lvl1pPr>
              <a:defRPr>
                <a:solidFill>
                  <a:schemeClr val="tx2">
                    <a:shade val="90000"/>
                  </a:schemeClr>
                </a:solidFill>
              </a:defRPr>
            </a:lvl1pPr>
            <a:extLst/>
          </a:lstStyle>
          <a:p>
            <a:pPr>
              <a:defRPr/>
            </a:pPr>
            <a:fld id="{15D83A6F-0FAD-4743-83C7-3417362C834D}" type="slidenum">
              <a:rPr lang="en-US" smtClean="0"/>
              <a:pPr>
                <a:defRPr/>
              </a:pPr>
              <a:t>‹#›</a:t>
            </a:fld>
            <a:endParaRPr lang="en-US"/>
          </a:p>
        </p:txBody>
      </p:sp>
      <p:sp>
        <p:nvSpPr>
          <p:cNvPr id="12" name="Footer Placeholder 11"/>
          <p:cNvSpPr>
            <a:spLocks noGrp="1"/>
          </p:cNvSpPr>
          <p:nvPr>
            <p:ph type="ftr" sz="quarter" idx="12"/>
          </p:nvPr>
        </p:nvSpPr>
        <p:spPr>
          <a:xfrm>
            <a:off x="2133600" y="6509004"/>
            <a:ext cx="5209952" cy="274320"/>
          </a:xfrm>
        </p:spPr>
        <p:txBody>
          <a:bodyPr vert="horz" rtlCol="0"/>
          <a:lstStyle/>
          <a:p>
            <a:pPr>
              <a:defRPr/>
            </a:pPr>
            <a:endParaRPr 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B2E34A0-0AE3-4E2E-955F-E93B52B80C7F}" type="slidenum">
              <a:rPr lang="en-US" smtClean="0"/>
              <a:pPr>
                <a:defRPr/>
              </a:pPr>
              <a:t>‹#›</a:t>
            </a:fld>
            <a:endParaRPr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333504" y="3267456"/>
            <a:ext cx="98755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63168" y="498230"/>
            <a:ext cx="10363200" cy="2731008"/>
          </a:xfrm>
        </p:spPr>
        <p:txBody>
          <a:bodyPr rIns="100584"/>
          <a:lstStyle>
            <a:lvl1pPr algn="r">
              <a:buNone/>
              <a:defRPr sz="4000" b="1" cap="none">
                <a:solidFill>
                  <a:schemeClr val="accent1">
                    <a:tint val="95000"/>
                    <a:satMod val="200000"/>
                  </a:schemeClr>
                </a:solidFill>
              </a:defRPr>
            </a:lvl1pPr>
            <a:extLst/>
          </a:lstStyle>
          <a:p>
            <a:r>
              <a:rPr kumimoji="0" lang="en-US"/>
              <a:t>Click to edit Master title style</a:t>
            </a:r>
          </a:p>
        </p:txBody>
      </p:sp>
      <p:sp>
        <p:nvSpPr>
          <p:cNvPr id="3" name="Text Placeholder 2"/>
          <p:cNvSpPr>
            <a:spLocks noGrp="1"/>
          </p:cNvSpPr>
          <p:nvPr>
            <p:ph type="body" idx="1"/>
          </p:nvPr>
        </p:nvSpPr>
        <p:spPr>
          <a:xfrm>
            <a:off x="963084" y="3287713"/>
            <a:ext cx="103632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8" name="Date Placeholder 7"/>
          <p:cNvSpPr>
            <a:spLocks noGrp="1"/>
          </p:cNvSpPr>
          <p:nvPr>
            <p:ph type="dt" sz="half" idx="10"/>
          </p:nvPr>
        </p:nvSpPr>
        <p:spPr>
          <a:xfrm>
            <a:off x="7416800" y="6513670"/>
            <a:ext cx="4003040" cy="274320"/>
          </a:xfrm>
        </p:spPr>
        <p:txBody>
          <a:bodyPr vert="horz" rtlCol="0"/>
          <a:lstStyle/>
          <a:p>
            <a:pPr>
              <a:defRPr/>
            </a:pPr>
            <a:endParaRPr lang="en-US"/>
          </a:p>
        </p:txBody>
      </p:sp>
      <p:sp>
        <p:nvSpPr>
          <p:cNvPr id="9" name="Slide Number Placeholder 8"/>
          <p:cNvSpPr>
            <a:spLocks noGrp="1"/>
          </p:cNvSpPr>
          <p:nvPr>
            <p:ph type="sldNum" sz="quarter" idx="11"/>
          </p:nvPr>
        </p:nvSpPr>
        <p:spPr>
          <a:xfrm>
            <a:off x="11518603" y="6513670"/>
            <a:ext cx="619051" cy="274320"/>
          </a:xfrm>
        </p:spPr>
        <p:txBody>
          <a:bodyPr vert="horz" rtlCol="0"/>
          <a:lstStyle>
            <a:lvl1pPr>
              <a:defRPr>
                <a:solidFill>
                  <a:schemeClr val="tx2">
                    <a:shade val="90000"/>
                  </a:schemeClr>
                </a:solidFill>
              </a:defRPr>
            </a:lvl1pPr>
            <a:extLst/>
          </a:lstStyle>
          <a:p>
            <a:pPr>
              <a:defRPr/>
            </a:pPr>
            <a:fld id="{32687C8F-7816-430E-9E4B-02DE45FD2B8C}" type="slidenum">
              <a:rPr lang="en-US" smtClean="0"/>
              <a:pPr>
                <a:defRPr/>
              </a:pPr>
              <a:t>‹#›</a:t>
            </a:fld>
            <a:endParaRPr lang="en-US"/>
          </a:p>
        </p:txBody>
      </p:sp>
      <p:sp>
        <p:nvSpPr>
          <p:cNvPr id="10" name="Footer Placeholder 9"/>
          <p:cNvSpPr>
            <a:spLocks noGrp="1"/>
          </p:cNvSpPr>
          <p:nvPr>
            <p:ph type="ftr" sz="quarter" idx="12"/>
          </p:nvPr>
        </p:nvSpPr>
        <p:spPr>
          <a:xfrm>
            <a:off x="2133600" y="6513670"/>
            <a:ext cx="5209952" cy="274320"/>
          </a:xfrm>
        </p:spPr>
        <p:txBody>
          <a:bodyPr vert="horz" rtlCol="0"/>
          <a:lstStyle/>
          <a:p>
            <a:pPr>
              <a:defRPr/>
            </a:pP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1645920"/>
            <a:ext cx="53848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645920"/>
            <a:ext cx="53848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11521440" y="6514568"/>
            <a:ext cx="619051" cy="274320"/>
          </a:xfrm>
        </p:spPr>
        <p:txBody>
          <a:bodyPr/>
          <a:lstStyle/>
          <a:p>
            <a:pPr>
              <a:defRPr/>
            </a:pPr>
            <a:fld id="{C6951FEA-3B06-4490-907B-F8B4807A0A81}" type="slidenum">
              <a:rPr lang="en-US" smtClean="0"/>
              <a:pPr>
                <a:defRPr/>
              </a:pPr>
              <a:t>‹#›</a:t>
            </a:fld>
            <a:endParaRPr lang="en-US"/>
          </a:p>
        </p:txBody>
      </p:sp>
      <p:sp>
        <p:nvSpPr>
          <p:cNvPr id="10" name="Rectangle 9"/>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22325" y="216521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Rectangle 10"/>
          <p:cNvSpPr/>
          <p:nvPr/>
        </p:nvSpPr>
        <p:spPr>
          <a:xfrm>
            <a:off x="6400800" y="216521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Title 1"/>
          <p:cNvSpPr>
            <a:spLocks noGrp="1"/>
          </p:cNvSpPr>
          <p:nvPr>
            <p:ph type="title"/>
          </p:nvPr>
        </p:nvSpPr>
        <p:spPr>
          <a:xfrm>
            <a:off x="609600" y="251948"/>
            <a:ext cx="10972800" cy="1143000"/>
          </a:xfrm>
        </p:spPr>
        <p:txBody>
          <a:bodyPr anchor="b"/>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1535113"/>
            <a:ext cx="5386917"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535113"/>
            <a:ext cx="5389033"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362201"/>
            <a:ext cx="5386917"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362201"/>
            <a:ext cx="5389033"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a:xfrm>
            <a:off x="11521440" y="6514568"/>
            <a:ext cx="619051" cy="274320"/>
          </a:xfrm>
        </p:spPr>
        <p:txBody>
          <a:bodyPr/>
          <a:lstStyle/>
          <a:p>
            <a:pPr>
              <a:defRPr/>
            </a:pPr>
            <a:fld id="{10E90F01-6EF7-409F-BA2A-B03D125E6F31}" type="slidenum">
              <a:rPr lang="en-US" smtClean="0"/>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1000E7E-0146-4534-A338-242B6073247C}" type="slidenum">
              <a:rPr lang="en-US"/>
              <a:pPr>
                <a:defRPr/>
              </a:pPr>
              <a:t>‹#›</a:t>
            </a:fld>
            <a:endParaRPr lang="en-US"/>
          </a:p>
        </p:txBody>
      </p:sp>
    </p:spTree>
    <p:extLst>
      <p:ext uri="{BB962C8B-B14F-4D97-AF65-F5344CB8AC3E}">
        <p14:creationId xmlns:p14="http://schemas.microsoft.com/office/powerpoint/2010/main" val="242973382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53218"/>
            <a:ext cx="10972800" cy="11430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F9C1EC71-CE21-4991-8482-C7538F6749E3}" type="slidenum">
              <a:rPr lang="en-US" smtClean="0"/>
              <a:pPr>
                <a:defRPr/>
              </a:pPr>
              <a:t>‹#›</a:t>
            </a:fld>
            <a:endParaRPr lang="en-US"/>
          </a:p>
        </p:txBody>
      </p:sp>
      <p:sp>
        <p:nvSpPr>
          <p:cNvPr id="7" name="Rectangle 6"/>
          <p:cNvSpPr/>
          <p:nvPr/>
        </p:nvSpPr>
        <p:spPr>
          <a:xfrm>
            <a:off x="784523" y="1424588"/>
            <a:ext cx="10668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81861948-7FF6-4C22-AB59-A36BA719233E}" type="slidenum">
              <a:rPr lang="en-US" smtClean="0"/>
              <a:pPr>
                <a:defRPr/>
              </a:pPr>
              <a:t>‹#›</a:t>
            </a:fld>
            <a:endParaRPr 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6743403" y="1057656"/>
            <a:ext cx="499872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6617515" y="304800"/>
            <a:ext cx="5242560" cy="762000"/>
          </a:xfrm>
        </p:spPr>
        <p:txBody>
          <a:bodyPr anchor="b"/>
          <a:lstStyle>
            <a:lvl1pPr marL="0" algn="r">
              <a:buNone/>
              <a:defRPr sz="2000" b="1"/>
            </a:lvl1pPr>
            <a:extLst/>
          </a:lstStyle>
          <a:p>
            <a:r>
              <a:rPr kumimoji="0" lang="en-US"/>
              <a:t>Click to edit Master title style</a:t>
            </a:r>
          </a:p>
        </p:txBody>
      </p:sp>
      <p:sp>
        <p:nvSpPr>
          <p:cNvPr id="3" name="Text Placeholder 2"/>
          <p:cNvSpPr>
            <a:spLocks noGrp="1"/>
          </p:cNvSpPr>
          <p:nvPr>
            <p:ph type="body" idx="2"/>
          </p:nvPr>
        </p:nvSpPr>
        <p:spPr>
          <a:xfrm>
            <a:off x="6617515" y="1107560"/>
            <a:ext cx="524256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304800" y="2209800"/>
            <a:ext cx="11555275"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Date Placeholder 8"/>
          <p:cNvSpPr>
            <a:spLocks noGrp="1"/>
          </p:cNvSpPr>
          <p:nvPr>
            <p:ph type="dt" sz="half" idx="10"/>
          </p:nvPr>
        </p:nvSpPr>
        <p:spPr>
          <a:xfrm>
            <a:off x="7416800" y="6513670"/>
            <a:ext cx="4003040" cy="274320"/>
          </a:xfrm>
        </p:spPr>
        <p:txBody>
          <a:bodyPr vert="horz" rtlCol="0"/>
          <a:lstStyle/>
          <a:p>
            <a:pPr>
              <a:defRPr/>
            </a:pPr>
            <a:endParaRPr lang="en-US"/>
          </a:p>
        </p:txBody>
      </p:sp>
      <p:sp>
        <p:nvSpPr>
          <p:cNvPr id="10" name="Slide Number Placeholder 9"/>
          <p:cNvSpPr>
            <a:spLocks noGrp="1"/>
          </p:cNvSpPr>
          <p:nvPr>
            <p:ph type="sldNum" sz="quarter" idx="11"/>
          </p:nvPr>
        </p:nvSpPr>
        <p:spPr>
          <a:xfrm>
            <a:off x="11518603" y="6513670"/>
            <a:ext cx="619051" cy="274320"/>
          </a:xfrm>
        </p:spPr>
        <p:txBody>
          <a:bodyPr vert="horz" rtlCol="0"/>
          <a:lstStyle>
            <a:lvl1pPr>
              <a:defRPr>
                <a:solidFill>
                  <a:schemeClr val="tx2">
                    <a:shade val="90000"/>
                  </a:schemeClr>
                </a:solidFill>
              </a:defRPr>
            </a:lvl1pPr>
            <a:extLst/>
          </a:lstStyle>
          <a:p>
            <a:pPr>
              <a:defRPr/>
            </a:pPr>
            <a:fld id="{ADF369D2-2640-4DEB-BA6D-F37B45B6526B}" type="slidenum">
              <a:rPr lang="en-US" smtClean="0"/>
              <a:pPr>
                <a:defRPr/>
              </a:pPr>
              <a:t>‹#›</a:t>
            </a:fld>
            <a:endParaRPr lang="en-US"/>
          </a:p>
        </p:txBody>
      </p:sp>
      <p:sp>
        <p:nvSpPr>
          <p:cNvPr id="11" name="Footer Placeholder 10"/>
          <p:cNvSpPr>
            <a:spLocks noGrp="1"/>
          </p:cNvSpPr>
          <p:nvPr>
            <p:ph type="ftr" sz="quarter" idx="12"/>
          </p:nvPr>
        </p:nvSpPr>
        <p:spPr>
          <a:xfrm>
            <a:off x="2133600" y="6513670"/>
            <a:ext cx="5209952" cy="274320"/>
          </a:xfrm>
        </p:spPr>
        <p:txBody>
          <a:bodyPr vert="horz" rtlCol="0"/>
          <a:lstStyle/>
          <a:p>
            <a:pPr>
              <a:defRPr/>
            </a:pPr>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53924" y="4724400"/>
            <a:ext cx="7315200" cy="664536"/>
          </a:xfrm>
        </p:spPr>
        <p:txBody>
          <a:bodyPr anchor="b"/>
          <a:lstStyle>
            <a:lvl1pPr marL="0" algn="r">
              <a:buNone/>
              <a:defRPr sz="2000" b="1"/>
            </a:lvl1pPr>
            <a:extLst/>
          </a:lstStyle>
          <a:p>
            <a:r>
              <a:rPr kumimoji="0" lang="en-US"/>
              <a:t>Click to edit Master title style</a:t>
            </a:r>
          </a:p>
        </p:txBody>
      </p:sp>
      <p:sp>
        <p:nvSpPr>
          <p:cNvPr id="4" name="Text Placeholder 3"/>
          <p:cNvSpPr>
            <a:spLocks noGrp="1"/>
          </p:cNvSpPr>
          <p:nvPr>
            <p:ph type="body" sz="half" idx="2"/>
          </p:nvPr>
        </p:nvSpPr>
        <p:spPr>
          <a:xfrm>
            <a:off x="4053924" y="5388937"/>
            <a:ext cx="73152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13" name="Picture Placeholder 12"/>
          <p:cNvSpPr>
            <a:spLocks noGrp="1"/>
          </p:cNvSpPr>
          <p:nvPr>
            <p:ph type="pic" idx="1"/>
          </p:nvPr>
        </p:nvSpPr>
        <p:spPr>
          <a:xfrm>
            <a:off x="406400" y="249864"/>
            <a:ext cx="113792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marL="0" indent="0" algn="l" rtl="0" eaLnBrk="1" latinLnBrk="0" hangingPunct="1">
              <a:buNone/>
              <a:defRPr sz="3200"/>
            </a:lvl1pPr>
            <a:extLst/>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7416800" y="6509004"/>
            <a:ext cx="4003040" cy="274320"/>
          </a:xfrm>
        </p:spPr>
        <p:txBody>
          <a:bodyPr vert="horz" rtlCol="0"/>
          <a:lstStyle/>
          <a:p>
            <a:pPr>
              <a:defRPr/>
            </a:pPr>
            <a:endParaRPr lang="en-US"/>
          </a:p>
        </p:txBody>
      </p:sp>
      <p:sp>
        <p:nvSpPr>
          <p:cNvPr id="9" name="Slide Number Placeholder 8"/>
          <p:cNvSpPr>
            <a:spLocks noGrp="1"/>
          </p:cNvSpPr>
          <p:nvPr>
            <p:ph type="sldNum" sz="quarter" idx="11"/>
          </p:nvPr>
        </p:nvSpPr>
        <p:spPr>
          <a:xfrm>
            <a:off x="11518603" y="6509004"/>
            <a:ext cx="619051" cy="274320"/>
          </a:xfrm>
        </p:spPr>
        <p:txBody>
          <a:bodyPr vert="horz" rtlCol="0"/>
          <a:lstStyle>
            <a:lvl1pPr>
              <a:defRPr>
                <a:solidFill>
                  <a:schemeClr val="tx2">
                    <a:shade val="90000"/>
                  </a:schemeClr>
                </a:solidFill>
              </a:defRPr>
            </a:lvl1pPr>
            <a:extLst/>
          </a:lstStyle>
          <a:p>
            <a:pPr>
              <a:defRPr/>
            </a:pPr>
            <a:fld id="{C6B3FD49-0125-4AE9-AE6C-B37C4D27E12C}" type="slidenum">
              <a:rPr lang="en-US" smtClean="0"/>
              <a:pPr>
                <a:defRPr/>
              </a:pPr>
              <a:t>‹#›</a:t>
            </a:fld>
            <a:endParaRPr lang="en-US"/>
          </a:p>
        </p:txBody>
      </p:sp>
      <p:sp>
        <p:nvSpPr>
          <p:cNvPr id="10" name="Footer Placeholder 9"/>
          <p:cNvSpPr>
            <a:spLocks noGrp="1"/>
          </p:cNvSpPr>
          <p:nvPr>
            <p:ph type="ftr" sz="quarter" idx="12"/>
          </p:nvPr>
        </p:nvSpPr>
        <p:spPr>
          <a:xfrm>
            <a:off x="2133600" y="6509004"/>
            <a:ext cx="5209952" cy="274320"/>
          </a:xfrm>
        </p:spPr>
        <p:txBody>
          <a:bodyPr vert="horz" rtlCol="0"/>
          <a:lstStyle/>
          <a:p>
            <a:pPr>
              <a:defRPr/>
            </a:pPr>
            <a:endParaRPr 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691FE10-05F1-414C-A9E0-DDF6B35F970E}" type="slidenum">
              <a:rPr lang="en-US" smtClean="0"/>
              <a:pPr>
                <a:defRPr/>
              </a:pPr>
              <a:t>‹#›</a:t>
            </a:fld>
            <a:endParaRPr 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lgn="l">
              <a:defRPr/>
            </a:lvl1pPr>
            <a:extLs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504134C-B1E4-4555-A260-0E3988046DA1}" type="slidenum">
              <a:rPr lang="en-US" smtClean="0"/>
              <a:pPr>
                <a:defRPr/>
              </a:pPr>
              <a:t>‹#›</a:t>
            </a:fld>
            <a:endParaRPr 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D6FDD1-C313-4CCD-968F-B0EFA55FBB72}" type="slidenum">
              <a:rPr lang="en-US"/>
              <a:pPr>
                <a:defRPr/>
              </a:pPr>
              <a:t>‹#›</a:t>
            </a:fld>
            <a:endParaRPr lang="en-US"/>
          </a:p>
        </p:txBody>
      </p:sp>
    </p:spTree>
    <p:extLst>
      <p:ext uri="{BB962C8B-B14F-4D97-AF65-F5344CB8AC3E}">
        <p14:creationId xmlns:p14="http://schemas.microsoft.com/office/powerpoint/2010/main" val="27482566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7F7048-61FE-40D5-9EF4-1D2FDAC4312F}" type="slidenum">
              <a:rPr lang="en-US"/>
              <a:pPr>
                <a:defRPr/>
              </a:pPr>
              <a:t>‹#›</a:t>
            </a:fld>
            <a:endParaRPr lang="en-US"/>
          </a:p>
        </p:txBody>
      </p:sp>
    </p:spTree>
    <p:extLst>
      <p:ext uri="{BB962C8B-B14F-4D97-AF65-F5344CB8AC3E}">
        <p14:creationId xmlns:p14="http://schemas.microsoft.com/office/powerpoint/2010/main" val="251367532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60B58F3-C800-40DD-81CB-F96B99A379FC}" type="slidenum">
              <a:rPr lang="en-US"/>
              <a:pPr>
                <a:defRPr/>
              </a:pPr>
              <a:t>‹#›</a:t>
            </a:fld>
            <a:endParaRPr lang="en-US"/>
          </a:p>
        </p:txBody>
      </p:sp>
    </p:spTree>
    <p:extLst>
      <p:ext uri="{BB962C8B-B14F-4D97-AF65-F5344CB8AC3E}">
        <p14:creationId xmlns:p14="http://schemas.microsoft.com/office/powerpoint/2010/main" val="386572698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43781A-8274-4579-BD1C-F8229DC32DB7}" type="slidenum">
              <a:rPr lang="en-US"/>
              <a:pPr>
                <a:defRPr/>
              </a:pPr>
              <a:t>‹#›</a:t>
            </a:fld>
            <a:endParaRPr lang="en-US"/>
          </a:p>
        </p:txBody>
      </p:sp>
    </p:spTree>
    <p:extLst>
      <p:ext uri="{BB962C8B-B14F-4D97-AF65-F5344CB8AC3E}">
        <p14:creationId xmlns:p14="http://schemas.microsoft.com/office/powerpoint/2010/main" val="17835540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FE87DEE-7796-4B3D-B06A-9B13A27DE9E2}" type="slidenum">
              <a:rPr lang="en-US"/>
              <a:pPr>
                <a:defRPr/>
              </a:pPr>
              <a:t>‹#›</a:t>
            </a:fld>
            <a:endParaRPr lang="en-US"/>
          </a:p>
        </p:txBody>
      </p:sp>
    </p:spTree>
    <p:extLst>
      <p:ext uri="{BB962C8B-B14F-4D97-AF65-F5344CB8AC3E}">
        <p14:creationId xmlns:p14="http://schemas.microsoft.com/office/powerpoint/2010/main" val="104414755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50849EC-DDFE-4790-8912-8CD154273027}" type="slidenum">
              <a:rPr lang="en-US"/>
              <a:pPr>
                <a:defRPr/>
              </a:pPr>
              <a:t>‹#›</a:t>
            </a:fld>
            <a:endParaRPr lang="en-US"/>
          </a:p>
        </p:txBody>
      </p:sp>
    </p:spTree>
    <p:extLst>
      <p:ext uri="{BB962C8B-B14F-4D97-AF65-F5344CB8AC3E}">
        <p14:creationId xmlns:p14="http://schemas.microsoft.com/office/powerpoint/2010/main" val="291375642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D63C5DB-6932-48B0-863C-B4609AFE9C44}" type="slidenum">
              <a:rPr lang="en-US"/>
              <a:pPr>
                <a:defRPr/>
              </a:pPr>
              <a:t>‹#›</a:t>
            </a:fld>
            <a:endParaRPr lang="en-US"/>
          </a:p>
        </p:txBody>
      </p:sp>
    </p:spTree>
    <p:extLst>
      <p:ext uri="{BB962C8B-B14F-4D97-AF65-F5344CB8AC3E}">
        <p14:creationId xmlns:p14="http://schemas.microsoft.com/office/powerpoint/2010/main" val="343289356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79C3A17-9551-410B-84ED-3A35316575CB}" type="slidenum">
              <a:rPr lang="en-US"/>
              <a:pPr>
                <a:defRPr/>
              </a:pPr>
              <a:t>‹#›</a:t>
            </a:fld>
            <a:endParaRPr lang="en-US"/>
          </a:p>
        </p:txBody>
      </p:sp>
    </p:spTree>
    <p:extLst>
      <p:ext uri="{BB962C8B-B14F-4D97-AF65-F5344CB8AC3E}">
        <p14:creationId xmlns:p14="http://schemas.microsoft.com/office/powerpoint/2010/main" val="39547787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4268316-6CB4-4099-860A-D5BD5852C5E9}" type="slidenum">
              <a:rPr lang="en-US"/>
              <a:pPr>
                <a:defRPr/>
              </a:pPr>
              <a:t>‹#›</a:t>
            </a:fld>
            <a:endParaRPr lang="en-US"/>
          </a:p>
        </p:txBody>
      </p:sp>
    </p:spTree>
    <p:extLst>
      <p:ext uri="{BB962C8B-B14F-4D97-AF65-F5344CB8AC3E}">
        <p14:creationId xmlns:p14="http://schemas.microsoft.com/office/powerpoint/2010/main" val="199232504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6B8A335-517E-4F76-AF87-0531851DA80A}" type="slidenum">
              <a:rPr lang="en-US"/>
              <a:pPr>
                <a:defRPr/>
              </a:pPr>
              <a:t>‹#›</a:t>
            </a:fld>
            <a:endParaRPr lang="en-US"/>
          </a:p>
        </p:txBody>
      </p:sp>
    </p:spTree>
    <p:extLst>
      <p:ext uri="{BB962C8B-B14F-4D97-AF65-F5344CB8AC3E}">
        <p14:creationId xmlns:p14="http://schemas.microsoft.com/office/powerpoint/2010/main" val="82069794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CBCEC36-10D5-4D3C-A15F-B09F1641853E}" type="slidenum">
              <a:rPr lang="en-US"/>
              <a:pPr>
                <a:defRPr/>
              </a:pPr>
              <a:t>‹#›</a:t>
            </a:fld>
            <a:endParaRPr lang="en-US"/>
          </a:p>
        </p:txBody>
      </p:sp>
    </p:spTree>
    <p:extLst>
      <p:ext uri="{BB962C8B-B14F-4D97-AF65-F5344CB8AC3E}">
        <p14:creationId xmlns:p14="http://schemas.microsoft.com/office/powerpoint/2010/main" val="34735873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62C233C-7794-43BF-A308-C439F20FBA96}" type="slidenum">
              <a:rPr lang="en-US"/>
              <a:pPr>
                <a:defRPr/>
              </a:pPr>
              <a:t>‹#›</a:t>
            </a:fld>
            <a:endParaRPr lang="en-US"/>
          </a:p>
        </p:txBody>
      </p:sp>
    </p:spTree>
    <p:extLst>
      <p:ext uri="{BB962C8B-B14F-4D97-AF65-F5344CB8AC3E}">
        <p14:creationId xmlns:p14="http://schemas.microsoft.com/office/powerpoint/2010/main" val="310165799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3149600" y="1447800"/>
            <a:ext cx="8737600" cy="1676400"/>
          </a:xfrm>
        </p:spPr>
        <p:txBody>
          <a:bodyPr/>
          <a:lstStyle>
            <a:lvl1pPr>
              <a:defRPr b="1"/>
            </a:lvl1pPr>
          </a:lstStyle>
          <a:p>
            <a:r>
              <a:rPr lang="en-US"/>
              <a:t>Click to edit Master title style</a:t>
            </a:r>
          </a:p>
        </p:txBody>
      </p:sp>
      <p:sp>
        <p:nvSpPr>
          <p:cNvPr id="7171" name="Rectangle 3"/>
          <p:cNvSpPr>
            <a:spLocks noGrp="1" noChangeArrowheads="1"/>
          </p:cNvSpPr>
          <p:nvPr>
            <p:ph type="subTitle" idx="1"/>
          </p:nvPr>
        </p:nvSpPr>
        <p:spPr>
          <a:xfrm>
            <a:off x="3149600" y="3733800"/>
            <a:ext cx="87376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smtClean="0"/>
            </a:lvl1pPr>
          </a:lstStyle>
          <a:p>
            <a:pPr>
              <a:defRPr/>
            </a:pPr>
            <a:endParaRPr lang="en-US"/>
          </a:p>
        </p:txBody>
      </p:sp>
      <p:sp>
        <p:nvSpPr>
          <p:cNvPr id="5" name="Rectangle 5"/>
          <p:cNvSpPr>
            <a:spLocks noGrp="1" noChangeArrowheads="1"/>
          </p:cNvSpPr>
          <p:nvPr>
            <p:ph type="ftr" sz="quarter" idx="11"/>
          </p:nvPr>
        </p:nvSpPr>
        <p:spPr/>
        <p:txBody>
          <a:bodyPr/>
          <a:lstStyle>
            <a:lvl1pPr>
              <a:defRPr smtClean="0"/>
            </a:lvl1pPr>
          </a:lstStyle>
          <a:p>
            <a:pPr>
              <a:defRPr/>
            </a:pPr>
            <a:endParaRPr lang="en-US"/>
          </a:p>
        </p:txBody>
      </p:sp>
      <p:sp>
        <p:nvSpPr>
          <p:cNvPr id="6" name="Rectangle 6"/>
          <p:cNvSpPr>
            <a:spLocks noGrp="1" noChangeArrowheads="1"/>
          </p:cNvSpPr>
          <p:nvPr>
            <p:ph type="sldNum" sz="quarter" idx="12"/>
          </p:nvPr>
        </p:nvSpPr>
        <p:spPr/>
        <p:txBody>
          <a:bodyPr/>
          <a:lstStyle>
            <a:lvl1pPr>
              <a:defRPr smtClean="0"/>
            </a:lvl1pPr>
          </a:lstStyle>
          <a:p>
            <a:pPr>
              <a:defRPr/>
            </a:pPr>
            <a:fld id="{E2E4E970-AE05-49B8-BC74-90059AEB1684}" type="slidenum">
              <a:rPr lang="en-US"/>
              <a:pPr>
                <a:defRPr/>
              </a:pPr>
              <a:t>‹#›</a:t>
            </a:fld>
            <a:endParaRPr lang="en-US"/>
          </a:p>
        </p:txBody>
      </p:sp>
    </p:spTree>
    <p:extLst>
      <p:ext uri="{BB962C8B-B14F-4D97-AF65-F5344CB8AC3E}">
        <p14:creationId xmlns:p14="http://schemas.microsoft.com/office/powerpoint/2010/main" val="313421476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E3D8F20-374B-41AD-BB94-685E04A75CE9}" type="slidenum">
              <a:rPr lang="en-US"/>
              <a:pPr>
                <a:defRPr/>
              </a:pPr>
              <a:t>‹#›</a:t>
            </a:fld>
            <a:endParaRPr lang="en-US"/>
          </a:p>
        </p:txBody>
      </p:sp>
    </p:spTree>
    <p:extLst>
      <p:ext uri="{BB962C8B-B14F-4D97-AF65-F5344CB8AC3E}">
        <p14:creationId xmlns:p14="http://schemas.microsoft.com/office/powerpoint/2010/main" val="53861158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FC5E68-2564-4515-A53D-804E4CEEEEA3}" type="slidenum">
              <a:rPr lang="en-US"/>
              <a:pPr>
                <a:defRPr/>
              </a:pPr>
              <a:t>‹#›</a:t>
            </a:fld>
            <a:endParaRPr lang="en-US"/>
          </a:p>
        </p:txBody>
      </p:sp>
    </p:spTree>
    <p:extLst>
      <p:ext uri="{BB962C8B-B14F-4D97-AF65-F5344CB8AC3E}">
        <p14:creationId xmlns:p14="http://schemas.microsoft.com/office/powerpoint/2010/main" val="4036671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E1D1146-A45D-457E-9A71-EEDECAA7836F}" type="slidenum">
              <a:rPr lang="en-US"/>
              <a:pPr>
                <a:defRPr/>
              </a:pPr>
              <a:t>‹#›</a:t>
            </a:fld>
            <a:endParaRPr lang="en-US"/>
          </a:p>
        </p:txBody>
      </p:sp>
    </p:spTree>
    <p:extLst>
      <p:ext uri="{BB962C8B-B14F-4D97-AF65-F5344CB8AC3E}">
        <p14:creationId xmlns:p14="http://schemas.microsoft.com/office/powerpoint/2010/main" val="26567655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27200" y="1600201"/>
            <a:ext cx="4826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56400" y="1600201"/>
            <a:ext cx="4826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5DEF720-A4C5-40C3-B7CD-BC5DF429A8FC}" type="slidenum">
              <a:rPr lang="en-US"/>
              <a:pPr>
                <a:defRPr/>
              </a:pPr>
              <a:t>‹#›</a:t>
            </a:fld>
            <a:endParaRPr lang="en-US"/>
          </a:p>
        </p:txBody>
      </p:sp>
    </p:spTree>
    <p:extLst>
      <p:ext uri="{BB962C8B-B14F-4D97-AF65-F5344CB8AC3E}">
        <p14:creationId xmlns:p14="http://schemas.microsoft.com/office/powerpoint/2010/main" val="321498596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F21857F-D466-47F3-85BF-2B94C6FD144A}" type="slidenum">
              <a:rPr lang="en-US"/>
              <a:pPr>
                <a:defRPr/>
              </a:pPr>
              <a:t>‹#›</a:t>
            </a:fld>
            <a:endParaRPr lang="en-US"/>
          </a:p>
        </p:txBody>
      </p:sp>
    </p:spTree>
    <p:extLst>
      <p:ext uri="{BB962C8B-B14F-4D97-AF65-F5344CB8AC3E}">
        <p14:creationId xmlns:p14="http://schemas.microsoft.com/office/powerpoint/2010/main" val="260062506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D8DEE51-EFA1-4E22-9176-504F1C97EDA2}" type="slidenum">
              <a:rPr lang="en-US"/>
              <a:pPr>
                <a:defRPr/>
              </a:pPr>
              <a:t>‹#›</a:t>
            </a:fld>
            <a:endParaRPr lang="en-US"/>
          </a:p>
        </p:txBody>
      </p:sp>
    </p:spTree>
    <p:extLst>
      <p:ext uri="{BB962C8B-B14F-4D97-AF65-F5344CB8AC3E}">
        <p14:creationId xmlns:p14="http://schemas.microsoft.com/office/powerpoint/2010/main" val="209530944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1F5ABA7-9DCF-4930-A8C0-BD3F34E17809}" type="slidenum">
              <a:rPr lang="en-US"/>
              <a:pPr>
                <a:defRPr/>
              </a:pPr>
              <a:t>‹#›</a:t>
            </a:fld>
            <a:endParaRPr lang="en-US"/>
          </a:p>
        </p:txBody>
      </p:sp>
    </p:spTree>
    <p:extLst>
      <p:ext uri="{BB962C8B-B14F-4D97-AF65-F5344CB8AC3E}">
        <p14:creationId xmlns:p14="http://schemas.microsoft.com/office/powerpoint/2010/main" val="234293332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92E4B5-50EF-4F31-BCBD-8A5EF1E06B0B}" type="slidenum">
              <a:rPr lang="en-US"/>
              <a:pPr>
                <a:defRPr/>
              </a:pPr>
              <a:t>‹#›</a:t>
            </a:fld>
            <a:endParaRPr lang="en-US"/>
          </a:p>
        </p:txBody>
      </p:sp>
    </p:spTree>
    <p:extLst>
      <p:ext uri="{BB962C8B-B14F-4D97-AF65-F5344CB8AC3E}">
        <p14:creationId xmlns:p14="http://schemas.microsoft.com/office/powerpoint/2010/main" val="389787438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60B64B8-6350-4CA8-B8CE-C3AE4DAC80DC}" type="slidenum">
              <a:rPr lang="en-US"/>
              <a:pPr>
                <a:defRPr/>
              </a:pPr>
              <a:t>‹#›</a:t>
            </a:fld>
            <a:endParaRPr lang="en-US"/>
          </a:p>
        </p:txBody>
      </p:sp>
    </p:spTree>
    <p:extLst>
      <p:ext uri="{BB962C8B-B14F-4D97-AF65-F5344CB8AC3E}">
        <p14:creationId xmlns:p14="http://schemas.microsoft.com/office/powerpoint/2010/main" val="54264379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F46A15-0104-49E6-AFC8-C90FEFB2ED31}" type="slidenum">
              <a:rPr lang="en-US"/>
              <a:pPr>
                <a:defRPr/>
              </a:pPr>
              <a:t>‹#›</a:t>
            </a:fld>
            <a:endParaRPr lang="en-US"/>
          </a:p>
        </p:txBody>
      </p:sp>
    </p:spTree>
    <p:extLst>
      <p:ext uri="{BB962C8B-B14F-4D97-AF65-F5344CB8AC3E}">
        <p14:creationId xmlns:p14="http://schemas.microsoft.com/office/powerpoint/2010/main" val="360779220"/>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18600" y="274639"/>
            <a:ext cx="24638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727200" y="274639"/>
            <a:ext cx="7188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E0A7E06-A4FC-4863-9D18-E32DC19D018A}" type="slidenum">
              <a:rPr lang="en-US"/>
              <a:pPr>
                <a:defRPr/>
              </a:pPr>
              <a:t>‹#›</a:t>
            </a:fld>
            <a:endParaRPr lang="en-US"/>
          </a:p>
        </p:txBody>
      </p:sp>
    </p:spTree>
    <p:extLst>
      <p:ext uri="{BB962C8B-B14F-4D97-AF65-F5344CB8AC3E}">
        <p14:creationId xmlns:p14="http://schemas.microsoft.com/office/powerpoint/2010/main" val="328118573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38680994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01739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3164E6F-A81B-4BA4-9B55-1D0D5970BBED}" type="slidenum">
              <a:rPr lang="en-US"/>
              <a:pPr>
                <a:defRPr/>
              </a:pPr>
              <a:t>‹#›</a:t>
            </a:fld>
            <a:endParaRPr lang="en-US"/>
          </a:p>
        </p:txBody>
      </p:sp>
    </p:spTree>
    <p:extLst>
      <p:ext uri="{BB962C8B-B14F-4D97-AF65-F5344CB8AC3E}">
        <p14:creationId xmlns:p14="http://schemas.microsoft.com/office/powerpoint/2010/main" val="99991722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1875590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7526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526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9307618"/>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30956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7792668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156834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319149798"/>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27452215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317618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3810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3810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2044494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0" y="5929931"/>
            <a:ext cx="10985502"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12" name="Presentation Title"/>
          <p:cNvSpPr txBox="1">
            <a:spLocks noGrp="1"/>
          </p:cNvSpPr>
          <p:nvPr>
            <p:ph type="title" hasCustomPrompt="1"/>
          </p:nvPr>
        </p:nvSpPr>
        <p:spPr>
          <a:xfrm>
            <a:off x="603248" y="1287496"/>
            <a:ext cx="10985502" cy="2324101"/>
          </a:xfrm>
          <a:prstGeom prst="rect">
            <a:avLst/>
          </a:prstGeom>
        </p:spPr>
        <p:txBody>
          <a:bodyPr anchor="b"/>
          <a:lstStyle>
            <a:lvl1pPr>
              <a:defRPr sz="5800" spc="-116"/>
            </a:lvl1pPr>
          </a:lstStyle>
          <a:p>
            <a:r>
              <a:t>Presentation Title</a:t>
            </a:r>
          </a:p>
        </p:txBody>
      </p:sp>
      <p:sp>
        <p:nvSpPr>
          <p:cNvPr id="13" name="Body Level One…"/>
          <p:cNvSpPr txBox="1">
            <a:spLocks noGrp="1"/>
          </p:cNvSpPr>
          <p:nvPr>
            <p:ph type="body" sz="quarter" idx="1" hasCustomPrompt="1"/>
          </p:nvPr>
        </p:nvSpPr>
        <p:spPr>
          <a:xfrm>
            <a:off x="600671" y="3611595"/>
            <a:ext cx="10985501" cy="952501"/>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8279361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8663D2A-3656-460D-9B3C-5931E494836E}" type="slidenum">
              <a:rPr lang="en-US"/>
              <a:pPr>
                <a:defRPr/>
              </a:pPr>
              <a:t>‹#›</a:t>
            </a:fld>
            <a:endParaRPr lang="en-US"/>
          </a:p>
        </p:txBody>
      </p:sp>
    </p:spTree>
    <p:extLst>
      <p:ext uri="{BB962C8B-B14F-4D97-AF65-F5344CB8AC3E}">
        <p14:creationId xmlns:p14="http://schemas.microsoft.com/office/powerpoint/2010/main" val="1307737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8B95814-1797-40EC-AF9F-05E49814C11C}" type="slidenum">
              <a:rPr lang="en-US"/>
              <a:pPr>
                <a:defRPr/>
              </a:pPr>
              <a:t>‹#›</a:t>
            </a:fld>
            <a:endParaRPr lang="en-US"/>
          </a:p>
        </p:txBody>
      </p:sp>
    </p:spTree>
    <p:extLst>
      <p:ext uri="{BB962C8B-B14F-4D97-AF65-F5344CB8AC3E}">
        <p14:creationId xmlns:p14="http://schemas.microsoft.com/office/powerpoint/2010/main" val="256014579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Avocados and limes"/>
          <p:cNvSpPr>
            <a:spLocks noGrp="1"/>
          </p:cNvSpPr>
          <p:nvPr>
            <p:ph type="pic" idx="21"/>
          </p:nvPr>
        </p:nvSpPr>
        <p:spPr>
          <a:xfrm>
            <a:off x="-577850" y="-647700"/>
            <a:ext cx="13373100" cy="8009467"/>
          </a:xfrm>
          <a:prstGeom prst="rect">
            <a:avLst/>
          </a:prstGeom>
        </p:spPr>
        <p:txBody>
          <a:bodyPr lIns="91439" tIns="45719" rIns="91439" bIns="45719">
            <a:noAutofit/>
          </a:bodyPr>
          <a:lstStyle/>
          <a:p>
            <a:endParaRPr/>
          </a:p>
        </p:txBody>
      </p:sp>
      <p:sp>
        <p:nvSpPr>
          <p:cNvPr id="22" name="Presentation Title"/>
          <p:cNvSpPr txBox="1">
            <a:spLocks noGrp="1"/>
          </p:cNvSpPr>
          <p:nvPr>
            <p:ph type="title" hasCustomPrompt="1"/>
          </p:nvPr>
        </p:nvSpPr>
        <p:spPr>
          <a:xfrm>
            <a:off x="603250" y="3562350"/>
            <a:ext cx="10985500" cy="2324100"/>
          </a:xfrm>
          <a:prstGeom prst="rect">
            <a:avLst/>
          </a:prstGeom>
        </p:spPr>
        <p:txBody>
          <a:bodyPr anchor="b"/>
          <a:lstStyle>
            <a:lvl1pPr>
              <a:defRPr sz="5800" spc="-116"/>
            </a:lvl1pPr>
          </a:lstStyle>
          <a:p>
            <a:r>
              <a:t>Presentation Title</a:t>
            </a:r>
          </a:p>
        </p:txBody>
      </p:sp>
      <p:sp>
        <p:nvSpPr>
          <p:cNvPr id="23" name="Author and Date"/>
          <p:cNvSpPr txBox="1">
            <a:spLocks noGrp="1"/>
          </p:cNvSpPr>
          <p:nvPr>
            <p:ph type="body" sz="quarter" idx="22" hasCustomPrompt="1"/>
          </p:nvPr>
        </p:nvSpPr>
        <p:spPr>
          <a:xfrm>
            <a:off x="603845" y="553069"/>
            <a:ext cx="10984311"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Author and Date</a:t>
            </a:r>
          </a:p>
        </p:txBody>
      </p:sp>
      <p:sp>
        <p:nvSpPr>
          <p:cNvPr id="24" name="Body Level One…"/>
          <p:cNvSpPr txBox="1">
            <a:spLocks noGrp="1"/>
          </p:cNvSpPr>
          <p:nvPr>
            <p:ph type="body" sz="quarter" idx="1" hasCustomPrompt="1"/>
          </p:nvPr>
        </p:nvSpPr>
        <p:spPr>
          <a:xfrm>
            <a:off x="603250" y="5804955"/>
            <a:ext cx="10985500" cy="558476"/>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Presentation Subtitle</a:t>
            </a:r>
          </a:p>
          <a:p>
            <a:pPr lvl="1"/>
            <a:endParaRPr/>
          </a:p>
          <a:p>
            <a:pPr lvl="2"/>
            <a:endParaRPr/>
          </a:p>
          <a:p>
            <a:pPr lvl="3"/>
            <a:endParaRPr/>
          </a:p>
          <a:p>
            <a:pPr lvl="4"/>
            <a:endParaRP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00454917"/>
      </p:ext>
    </p:extLst>
  </p:cSld>
  <p:clrMapOvr>
    <a:masterClrMapping/>
  </p:clrMapOvr>
  <p:transition spd="med"/>
</p:sldLayout>
</file>

<file path=ppt/slideLayouts/slideLayout201.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Bowl with salmon cakes, salad, and hummus"/>
          <p:cNvSpPr>
            <a:spLocks noGrp="1"/>
          </p:cNvSpPr>
          <p:nvPr>
            <p:ph type="pic" idx="21"/>
          </p:nvPr>
        </p:nvSpPr>
        <p:spPr>
          <a:xfrm>
            <a:off x="5486400" y="-101600"/>
            <a:ext cx="6072419" cy="7067550"/>
          </a:xfrm>
          <a:prstGeom prst="rect">
            <a:avLst/>
          </a:prstGeom>
        </p:spPr>
        <p:txBody>
          <a:bodyPr lIns="91439" tIns="45719" rIns="91439" bIns="45719">
            <a:noAutofit/>
          </a:bodyPr>
          <a:lstStyle/>
          <a:p>
            <a:endParaRPr/>
          </a:p>
        </p:txBody>
      </p:sp>
      <p:sp>
        <p:nvSpPr>
          <p:cNvPr id="33" name="Slide Title"/>
          <p:cNvSpPr txBox="1">
            <a:spLocks noGrp="1"/>
          </p:cNvSpPr>
          <p:nvPr>
            <p:ph type="title" hasCustomPrompt="1"/>
          </p:nvPr>
        </p:nvSpPr>
        <p:spPr>
          <a:xfrm>
            <a:off x="603250" y="635000"/>
            <a:ext cx="4889500" cy="2941137"/>
          </a:xfrm>
          <a:prstGeom prst="rect">
            <a:avLst/>
          </a:prstGeom>
        </p:spPr>
        <p:txBody>
          <a:bodyPr anchor="b"/>
          <a:lstStyle/>
          <a:p>
            <a:r>
              <a:t>Slide Title</a:t>
            </a:r>
          </a:p>
        </p:txBody>
      </p:sp>
      <p:sp>
        <p:nvSpPr>
          <p:cNvPr id="34" name="Body Level One…"/>
          <p:cNvSpPr txBox="1">
            <a:spLocks noGrp="1"/>
          </p:cNvSpPr>
          <p:nvPr>
            <p:ph type="body" sz="quarter" idx="1" hasCustomPrompt="1"/>
          </p:nvPr>
        </p:nvSpPr>
        <p:spPr>
          <a:xfrm>
            <a:off x="603250" y="3530288"/>
            <a:ext cx="4889500" cy="2692712"/>
          </a:xfrm>
          <a:prstGeom prst="rect">
            <a:avLst/>
          </a:prstGeom>
        </p:spPr>
        <p:txBody>
          <a:bodyPr/>
          <a:lstStyle>
            <a:lvl1pPr marL="0" indent="0" defTabSz="412750">
              <a:lnSpc>
                <a:spcPct val="100000"/>
              </a:lnSpc>
              <a:spcBef>
                <a:spcPts val="0"/>
              </a:spcBef>
              <a:buSzTx/>
              <a:buNone/>
              <a:defRPr sz="2750" b="1"/>
            </a:lvl1pPr>
            <a:lvl2pPr marL="0" indent="228600" defTabSz="412750">
              <a:lnSpc>
                <a:spcPct val="100000"/>
              </a:lnSpc>
              <a:spcBef>
                <a:spcPts val="0"/>
              </a:spcBef>
              <a:buSzTx/>
              <a:buNone/>
              <a:defRPr sz="2750" b="1"/>
            </a:lvl2pPr>
            <a:lvl3pPr marL="0" indent="457200" defTabSz="412750">
              <a:lnSpc>
                <a:spcPct val="100000"/>
              </a:lnSpc>
              <a:spcBef>
                <a:spcPts val="0"/>
              </a:spcBef>
              <a:buSzTx/>
              <a:buNone/>
              <a:defRPr sz="2750" b="1"/>
            </a:lvl3pPr>
            <a:lvl4pPr marL="0" indent="685800" defTabSz="412750">
              <a:lnSpc>
                <a:spcPct val="100000"/>
              </a:lnSpc>
              <a:spcBef>
                <a:spcPts val="0"/>
              </a:spcBef>
              <a:buSzTx/>
              <a:buNone/>
              <a:defRPr sz="2750" b="1"/>
            </a:lvl4pPr>
            <a:lvl5pPr marL="0" indent="914400" defTabSz="412750">
              <a:lnSpc>
                <a:spcPct val="100000"/>
              </a:lnSpc>
              <a:spcBef>
                <a:spcPts val="0"/>
              </a:spcBef>
              <a:buSzTx/>
              <a:buNone/>
              <a:defRPr sz="2750" b="1"/>
            </a:lvl5pPr>
          </a:lstStyle>
          <a:p>
            <a:r>
              <a:t>Slide Subtitle</a:t>
            </a:r>
          </a:p>
          <a:p>
            <a:pPr lvl="1"/>
            <a:endParaRPr/>
          </a:p>
          <a:p>
            <a:pPr lvl="2"/>
            <a:endParaRPr/>
          </a:p>
          <a:p>
            <a:pPr lvl="3"/>
            <a:endParaRPr/>
          </a:p>
          <a:p>
            <a:pPr lvl="4"/>
            <a:endParaRPr/>
          </a:p>
        </p:txBody>
      </p:sp>
      <p:sp>
        <p:nvSpPr>
          <p:cNvPr id="35" name="Slide Number"/>
          <p:cNvSpPr txBox="1">
            <a:spLocks noGrp="1"/>
          </p:cNvSpPr>
          <p:nvPr>
            <p:ph type="sldNum" sz="quarter" idx="2"/>
          </p:nvPr>
        </p:nvSpPr>
        <p:spPr>
          <a:xfrm>
            <a:off x="5971049"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758914936"/>
      </p:ext>
    </p:extLst>
  </p:cSld>
  <p:clrMapOvr>
    <a:masterClrMapping/>
  </p:clrMapOvr>
  <p:transition spd="med"/>
</p:sldLayout>
</file>

<file path=ppt/slideLayouts/slideLayout20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Slide Title"/>
          <p:cNvSpPr txBox="1">
            <a:spLocks noGrp="1"/>
          </p:cNvSpPr>
          <p:nvPr>
            <p:ph type="title" hasCustomPrompt="1"/>
          </p:nvPr>
        </p:nvSpPr>
        <p:spPr>
          <a:prstGeom prst="rect">
            <a:avLst/>
          </a:prstGeom>
        </p:spPr>
        <p:txBody>
          <a:bodyPr/>
          <a:lstStyle/>
          <a:p>
            <a:r>
              <a:t>Slide Title</a:t>
            </a:r>
          </a:p>
        </p:txBody>
      </p:sp>
      <p:sp>
        <p:nvSpPr>
          <p:cNvPr id="43"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44"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09442173"/>
      </p:ext>
    </p:extLst>
  </p:cSld>
  <p:clrMapOvr>
    <a:masterClrMapping/>
  </p:clrMapOvr>
  <p:transition spd="med"/>
</p:sldLayout>
</file>

<file path=ppt/slideLayouts/slideLayout203.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1098550"/>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910295502"/>
      </p:ext>
    </p:extLst>
  </p:cSld>
  <p:clrMapOvr>
    <a:masterClrMapping/>
  </p:clrMapOvr>
  <p:transition spd="med"/>
</p:sldLayout>
</file>

<file path=ppt/slideLayouts/slideLayout204.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61"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62" name="Bowl of pappardelle pasta with parsley butter, roasted hazelnuts, and shaved parmesan cheese"/>
          <p:cNvSpPr>
            <a:spLocks noGrp="1"/>
          </p:cNvSpPr>
          <p:nvPr>
            <p:ph type="pic" idx="22"/>
          </p:nvPr>
        </p:nvSpPr>
        <p:spPr>
          <a:xfrm>
            <a:off x="6096000" y="-203633"/>
            <a:ext cx="5458437" cy="7277916"/>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15962645"/>
      </p:ext>
    </p:extLst>
  </p:cSld>
  <p:clrMapOvr>
    <a:masterClrMapping/>
  </p:clrMapOvr>
  <p:transition spd="med"/>
</p:sldLayout>
</file>

<file path=ppt/slideLayouts/slideLayout205.xml><?xml version="1.0" encoding="utf-8"?>
<p:sldLayout xmlns:a="http://schemas.openxmlformats.org/drawingml/2006/main" xmlns:r="http://schemas.openxmlformats.org/officeDocument/2006/relationships" xmlns:p="http://schemas.openxmlformats.org/presentationml/2006/main" type="tx">
  <p:cSld name="Title, Bullets &amp; Live Video Small">
    <p:spTree>
      <p:nvGrpSpPr>
        <p:cNvPr id="1" name=""/>
        <p:cNvGrpSpPr/>
        <p:nvPr/>
      </p:nvGrpSpPr>
      <p:grpSpPr>
        <a:xfrm>
          <a:off x="0" y="0"/>
          <a:ext cx="0" cy="0"/>
          <a:chOff x="0" y="0"/>
          <a:chExt cx="0" cy="0"/>
        </a:xfrm>
      </p:grpSpPr>
      <p:sp>
        <p:nvSpPr>
          <p:cNvPr id="71"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72"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7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7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17594615"/>
      </p:ext>
    </p:extLst>
  </p:cSld>
  <p:clrMapOvr>
    <a:masterClrMapping/>
  </p:clrMapOvr>
  <p:transition spd="med"/>
</p:sldLayout>
</file>

<file path=ppt/slideLayouts/slideLayout206.xml><?xml version="1.0" encoding="utf-8"?>
<p:sldLayout xmlns:a="http://schemas.openxmlformats.org/drawingml/2006/main" xmlns:r="http://schemas.openxmlformats.org/officeDocument/2006/relationships" xmlns:p="http://schemas.openxmlformats.org/presentationml/2006/main" type="tx">
  <p:cSld name="Title, Bullets &amp; Live Video Large">
    <p:spTree>
      <p:nvGrpSpPr>
        <p:cNvPr id="1" name=""/>
        <p:cNvGrpSpPr/>
        <p:nvPr/>
      </p:nvGrpSpPr>
      <p:grpSpPr>
        <a:xfrm>
          <a:off x="0" y="0"/>
          <a:ext cx="0" cy="0"/>
          <a:chOff x="0" y="0"/>
          <a:chExt cx="0" cy="0"/>
        </a:xfrm>
      </p:grpSpPr>
      <p:sp>
        <p:nvSpPr>
          <p:cNvPr id="81" name="Slide Subtitle"/>
          <p:cNvSpPr txBox="1">
            <a:spLocks noGrp="1"/>
          </p:cNvSpPr>
          <p:nvPr>
            <p:ph type="body" sz="quarter" idx="21" hasCustomPrompt="1"/>
          </p:nvPr>
        </p:nvSpPr>
        <p:spPr>
          <a:xfrm>
            <a:off x="603250" y="1186481"/>
            <a:ext cx="4889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82" name="Body Level One…"/>
          <p:cNvSpPr txBox="1">
            <a:spLocks noGrp="1"/>
          </p:cNvSpPr>
          <p:nvPr>
            <p:ph type="body" sz="half" idx="1" hasCustomPrompt="1"/>
          </p:nvPr>
        </p:nvSpPr>
        <p:spPr>
          <a:xfrm>
            <a:off x="603250" y="2124252"/>
            <a:ext cx="4889500" cy="4128315"/>
          </a:xfrm>
          <a:prstGeom prst="rect">
            <a:avLst/>
          </a:prstGeom>
        </p:spPr>
        <p:txBody>
          <a:bodyPr/>
          <a:lstStyle/>
          <a:p>
            <a:r>
              <a:t>Slide bullet text</a:t>
            </a:r>
          </a:p>
          <a:p>
            <a:pPr lvl="1"/>
            <a:endParaRPr/>
          </a:p>
          <a:p>
            <a:pPr lvl="2"/>
            <a:endParaRPr/>
          </a:p>
          <a:p>
            <a:pPr lvl="3"/>
            <a:endParaRPr/>
          </a:p>
          <a:p>
            <a:pPr lvl="4"/>
            <a:endParaRPr/>
          </a:p>
        </p:txBody>
      </p:sp>
      <p:sp>
        <p:nvSpPr>
          <p:cNvPr id="83" name="Slide Title"/>
          <p:cNvSpPr txBox="1">
            <a:spLocks noGrp="1"/>
          </p:cNvSpPr>
          <p:nvPr>
            <p:ph type="title" hasCustomPrompt="1"/>
          </p:nvPr>
        </p:nvSpPr>
        <p:spPr>
          <a:xfrm>
            <a:off x="603250" y="539750"/>
            <a:ext cx="4889500" cy="717550"/>
          </a:xfrm>
          <a:prstGeom prst="rect">
            <a:avLst/>
          </a:prstGeom>
        </p:spPr>
        <p:txBody>
          <a:bodyPr/>
          <a:lstStyle/>
          <a:p>
            <a:r>
              <a:t>Slide Title</a:t>
            </a:r>
          </a:p>
        </p:txBody>
      </p:sp>
      <p:sp>
        <p:nvSpPr>
          <p:cNvPr id="8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217008354"/>
      </p:ext>
    </p:extLst>
  </p:cSld>
  <p:clrMapOvr>
    <a:masterClrMapping/>
  </p:clrMapOvr>
  <p:transition spd="med"/>
</p:sldLayout>
</file>

<file path=ppt/slideLayouts/slideLayout207.xml><?xml version="1.0" encoding="utf-8"?>
<p:sldLayout xmlns:a="http://schemas.openxmlformats.org/drawingml/2006/main" xmlns:r="http://schemas.openxmlformats.org/officeDocument/2006/relationships" xmlns:p="http://schemas.openxmlformats.org/presentationml/2006/main" type="tx">
  <p:cSld name="Section">
    <p:spTree>
      <p:nvGrpSpPr>
        <p:cNvPr id="1" name=""/>
        <p:cNvGrpSpPr/>
        <p:nvPr/>
      </p:nvGrpSpPr>
      <p:grpSpPr>
        <a:xfrm>
          <a:off x="0" y="0"/>
          <a:ext cx="0" cy="0"/>
          <a:chOff x="0" y="0"/>
          <a:chExt cx="0" cy="0"/>
        </a:xfrm>
      </p:grpSpPr>
      <p:sp>
        <p:nvSpPr>
          <p:cNvPr id="91" name="Section Title"/>
          <p:cNvSpPr txBox="1">
            <a:spLocks noGrp="1"/>
          </p:cNvSpPr>
          <p:nvPr>
            <p:ph type="title" hasCustomPrompt="1"/>
          </p:nvPr>
        </p:nvSpPr>
        <p:spPr>
          <a:xfrm>
            <a:off x="603248" y="2266950"/>
            <a:ext cx="10985502" cy="2324100"/>
          </a:xfrm>
          <a:prstGeom prst="rect">
            <a:avLst/>
          </a:prstGeom>
        </p:spPr>
        <p:txBody>
          <a:bodyPr anchor="ctr"/>
          <a:lstStyle>
            <a:lvl1pPr>
              <a:defRPr sz="5800" b="0" spc="-116">
                <a:latin typeface="Helvetica Neue Medium"/>
                <a:ea typeface="Helvetica Neue Medium"/>
                <a:cs typeface="Helvetica Neue Medium"/>
                <a:sym typeface="Helvetica Neue Medium"/>
              </a:defRPr>
            </a:lvl1pPr>
          </a:lstStyle>
          <a:p>
            <a:r>
              <a:t>Section Title</a:t>
            </a:r>
          </a:p>
        </p:txBody>
      </p:sp>
      <p:sp>
        <p:nvSpPr>
          <p:cNvPr id="92" name="Slide Number"/>
          <p:cNvSpPr txBox="1">
            <a:spLocks noGrp="1"/>
          </p:cNvSpPr>
          <p:nvPr>
            <p:ph type="sldNum" sz="quarter" idx="2"/>
          </p:nvPr>
        </p:nvSpPr>
        <p:spPr>
          <a:xfrm>
            <a:off x="5971049" y="6488825"/>
            <a:ext cx="243656" cy="241092"/>
          </a:xfrm>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2092726"/>
      </p:ext>
    </p:extLst>
  </p:cSld>
  <p:clrMapOvr>
    <a:masterClrMapping/>
  </p:clrMapOvr>
  <p:transition spd="med"/>
</p:sldLayout>
</file>

<file path=ppt/slideLayouts/slideLayout208.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99" name="Slide Title"/>
          <p:cNvSpPr txBox="1">
            <a:spLocks noGrp="1"/>
          </p:cNvSpPr>
          <p:nvPr>
            <p:ph type="title" hasCustomPrompt="1"/>
          </p:nvPr>
        </p:nvSpPr>
        <p:spPr>
          <a:xfrm>
            <a:off x="603250" y="539750"/>
            <a:ext cx="10985500" cy="717475"/>
          </a:xfrm>
          <a:prstGeom prst="rect">
            <a:avLst/>
          </a:prstGeom>
        </p:spPr>
        <p:txBody>
          <a:bodyPr/>
          <a:lstStyle/>
          <a:p>
            <a:r>
              <a:t>Slide Title</a:t>
            </a:r>
          </a:p>
        </p:txBody>
      </p:sp>
      <p:sp>
        <p:nvSpPr>
          <p:cNvPr id="100" name="Slide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Slide Subtitle</a:t>
            </a:r>
          </a:p>
        </p:txBody>
      </p:sp>
      <p:sp>
        <p:nvSpPr>
          <p:cNvPr id="10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581886454"/>
      </p:ext>
    </p:extLst>
  </p:cSld>
  <p:clrMapOvr>
    <a:masterClrMapping/>
  </p:clrMapOvr>
  <p:transition spd="med"/>
</p:sldLayout>
</file>

<file path=ppt/slideLayouts/slideLayout209.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108" name="Agenda Title"/>
          <p:cNvSpPr txBox="1">
            <a:spLocks noGrp="1"/>
          </p:cNvSpPr>
          <p:nvPr>
            <p:ph type="title" hasCustomPrompt="1"/>
          </p:nvPr>
        </p:nvSpPr>
        <p:spPr>
          <a:xfrm>
            <a:off x="603250" y="539750"/>
            <a:ext cx="10985500" cy="717550"/>
          </a:xfrm>
          <a:prstGeom prst="rect">
            <a:avLst/>
          </a:prstGeom>
        </p:spPr>
        <p:txBody>
          <a:bodyPr/>
          <a:lstStyle/>
          <a:p>
            <a:r>
              <a:t>Agenda Title</a:t>
            </a:r>
          </a:p>
        </p:txBody>
      </p:sp>
      <p:sp>
        <p:nvSpPr>
          <p:cNvPr id="109" name="Agenda Subtitle"/>
          <p:cNvSpPr txBox="1">
            <a:spLocks noGrp="1"/>
          </p:cNvSpPr>
          <p:nvPr>
            <p:ph type="body" sz="quarter" idx="21" hasCustomPrompt="1"/>
          </p:nvPr>
        </p:nvSpPr>
        <p:spPr>
          <a:xfrm>
            <a:off x="603250" y="1186481"/>
            <a:ext cx="10985500" cy="467390"/>
          </a:xfrm>
          <a:prstGeom prst="rect">
            <a:avLst/>
          </a:prstGeom>
        </p:spPr>
        <p:txBody>
          <a:bodyPr lIns="45719" tIns="45719" rIns="45719" bIns="45719"/>
          <a:lstStyle>
            <a:lvl1pPr marL="0" indent="0" defTabSz="412750">
              <a:lnSpc>
                <a:spcPct val="100000"/>
              </a:lnSpc>
              <a:spcBef>
                <a:spcPts val="0"/>
              </a:spcBef>
              <a:buSzTx/>
              <a:buNone/>
              <a:defRPr sz="2750" b="1"/>
            </a:lvl1pPr>
          </a:lstStyle>
          <a:p>
            <a:r>
              <a:t>Agenda Subtitle</a:t>
            </a:r>
          </a:p>
        </p:txBody>
      </p:sp>
      <p:sp>
        <p:nvSpPr>
          <p:cNvPr id="110" name="Body Level One…"/>
          <p:cNvSpPr txBox="1">
            <a:spLocks noGrp="1"/>
          </p:cNvSpPr>
          <p:nvPr>
            <p:ph type="body" idx="1" hasCustomPrompt="1"/>
          </p:nvPr>
        </p:nvSpPr>
        <p:spPr>
          <a:prstGeom prst="rect">
            <a:avLst/>
          </a:prstGeom>
        </p:spPr>
        <p:txBody>
          <a:bodyPr/>
          <a:lstStyle>
            <a:lvl1pPr marL="0" indent="0" defTabSz="412750">
              <a:lnSpc>
                <a:spcPct val="100000"/>
              </a:lnSpc>
              <a:spcBef>
                <a:spcPts val="900"/>
              </a:spcBef>
              <a:buSzTx/>
              <a:buNone/>
              <a:defRPr sz="2750" spc="-28"/>
            </a:lvl1pPr>
            <a:lvl2pPr marL="0" indent="228600" defTabSz="412750">
              <a:lnSpc>
                <a:spcPct val="100000"/>
              </a:lnSpc>
              <a:spcBef>
                <a:spcPts val="900"/>
              </a:spcBef>
              <a:buSzTx/>
              <a:buNone/>
              <a:defRPr sz="2750" spc="-28"/>
            </a:lvl2pPr>
            <a:lvl3pPr marL="0" indent="457200" defTabSz="412750">
              <a:lnSpc>
                <a:spcPct val="100000"/>
              </a:lnSpc>
              <a:spcBef>
                <a:spcPts val="900"/>
              </a:spcBef>
              <a:buSzTx/>
              <a:buNone/>
              <a:defRPr sz="2750" spc="-28"/>
            </a:lvl3pPr>
            <a:lvl4pPr marL="0" indent="685800" defTabSz="412750">
              <a:lnSpc>
                <a:spcPct val="100000"/>
              </a:lnSpc>
              <a:spcBef>
                <a:spcPts val="900"/>
              </a:spcBef>
              <a:buSzTx/>
              <a:buNone/>
              <a:defRPr sz="2750" spc="-28"/>
            </a:lvl4pPr>
            <a:lvl5pPr marL="0" indent="914400" defTabSz="412750">
              <a:lnSpc>
                <a:spcPct val="100000"/>
              </a:lnSpc>
              <a:spcBef>
                <a:spcPts val="900"/>
              </a:spcBef>
              <a:buSzTx/>
              <a:buNone/>
              <a:defRPr sz="2750" spc="-28"/>
            </a:lvl5pPr>
          </a:lstStyle>
          <a:p>
            <a:r>
              <a:t>Agenda Topics</a:t>
            </a:r>
          </a:p>
          <a:p>
            <a:pPr lvl="1"/>
            <a:endParaRPr/>
          </a:p>
          <a:p>
            <a:pPr lvl="2"/>
            <a:endParaRPr/>
          </a:p>
          <a:p>
            <a:pPr lvl="3"/>
            <a:endParaRPr/>
          </a:p>
          <a:p>
            <a:pPr lvl="4"/>
            <a:endParaRPr/>
          </a:p>
        </p:txBody>
      </p:sp>
      <p:sp>
        <p:nvSpPr>
          <p:cNvPr id="1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46468412"/>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150555-D34B-4084-A43C-A67440ECADDA}" type="slidenum">
              <a:rPr lang="en-US"/>
              <a:pPr>
                <a:defRPr/>
              </a:pPr>
              <a:t>‹#›</a:t>
            </a:fld>
            <a:endParaRPr lang="en-US"/>
          </a:p>
        </p:txBody>
      </p:sp>
    </p:spTree>
    <p:extLst>
      <p:ext uri="{BB962C8B-B14F-4D97-AF65-F5344CB8AC3E}">
        <p14:creationId xmlns:p14="http://schemas.microsoft.com/office/powerpoint/2010/main" val="106831167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118" name="Body Level One…"/>
          <p:cNvSpPr txBox="1">
            <a:spLocks noGrp="1"/>
          </p:cNvSpPr>
          <p:nvPr>
            <p:ph type="body" sz="half" idx="1" hasCustomPrompt="1"/>
          </p:nvPr>
        </p:nvSpPr>
        <p:spPr>
          <a:xfrm>
            <a:off x="603250" y="2460422"/>
            <a:ext cx="10985500" cy="1937157"/>
          </a:xfrm>
          <a:prstGeom prst="rect">
            <a:avLst/>
          </a:prstGeom>
        </p:spPr>
        <p:txBody>
          <a:bodyPr anchor="ctr"/>
          <a:lstStyle>
            <a:lvl1pPr marL="0" indent="0" algn="ctr">
              <a:lnSpc>
                <a:spcPct val="80000"/>
              </a:lnSpc>
              <a:spcBef>
                <a:spcPts val="0"/>
              </a:spcBef>
              <a:buSzTx/>
              <a:buNone/>
              <a:defRPr sz="5800" spc="-116">
                <a:latin typeface="Helvetica Neue Medium"/>
                <a:ea typeface="Helvetica Neue Medium"/>
                <a:cs typeface="Helvetica Neue Medium"/>
                <a:sym typeface="Helvetica Neue Medium"/>
              </a:defRPr>
            </a:lvl1pPr>
            <a:lvl2pPr marL="0" indent="228600" algn="ctr">
              <a:lnSpc>
                <a:spcPct val="80000"/>
              </a:lnSpc>
              <a:spcBef>
                <a:spcPts val="0"/>
              </a:spcBef>
              <a:buSzTx/>
              <a:buNone/>
              <a:defRPr sz="5800" spc="-116">
                <a:latin typeface="Helvetica Neue Medium"/>
                <a:ea typeface="Helvetica Neue Medium"/>
                <a:cs typeface="Helvetica Neue Medium"/>
                <a:sym typeface="Helvetica Neue Medium"/>
              </a:defRPr>
            </a:lvl2pPr>
            <a:lvl3pPr marL="0" indent="457200" algn="ctr">
              <a:lnSpc>
                <a:spcPct val="80000"/>
              </a:lnSpc>
              <a:spcBef>
                <a:spcPts val="0"/>
              </a:spcBef>
              <a:buSzTx/>
              <a:buNone/>
              <a:defRPr sz="5800" spc="-116">
                <a:latin typeface="Helvetica Neue Medium"/>
                <a:ea typeface="Helvetica Neue Medium"/>
                <a:cs typeface="Helvetica Neue Medium"/>
                <a:sym typeface="Helvetica Neue Medium"/>
              </a:defRPr>
            </a:lvl3pPr>
            <a:lvl4pPr marL="0" indent="685800" algn="ctr">
              <a:lnSpc>
                <a:spcPct val="80000"/>
              </a:lnSpc>
              <a:spcBef>
                <a:spcPts val="0"/>
              </a:spcBef>
              <a:buSzTx/>
              <a:buNone/>
              <a:defRPr sz="5800" spc="-116">
                <a:latin typeface="Helvetica Neue Medium"/>
                <a:ea typeface="Helvetica Neue Medium"/>
                <a:cs typeface="Helvetica Neue Medium"/>
                <a:sym typeface="Helvetica Neue Medium"/>
              </a:defRPr>
            </a:lvl4pPr>
            <a:lvl5pPr marL="0" indent="914400" algn="ctr">
              <a:lnSpc>
                <a:spcPct val="80000"/>
              </a:lnSpc>
              <a:spcBef>
                <a:spcPts val="0"/>
              </a:spcBef>
              <a:buSzTx/>
              <a:buNone/>
              <a:defRPr sz="5800" spc="-116">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193012027"/>
      </p:ext>
    </p:extLst>
  </p:cSld>
  <p:clrMapOvr>
    <a:masterClrMapping/>
  </p:clrMapOvr>
  <p:transition spd="med"/>
</p:sldLayout>
</file>

<file path=ppt/slideLayouts/slideLayout211.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26" name="Body Level One…"/>
          <p:cNvSpPr txBox="1">
            <a:spLocks noGrp="1"/>
          </p:cNvSpPr>
          <p:nvPr>
            <p:ph type="body" idx="1" hasCustomPrompt="1"/>
          </p:nvPr>
        </p:nvSpPr>
        <p:spPr>
          <a:xfrm>
            <a:off x="603250" y="537964"/>
            <a:ext cx="10985500" cy="3620792"/>
          </a:xfrm>
          <a:prstGeom prst="rect">
            <a:avLst/>
          </a:prstGeom>
        </p:spPr>
        <p:txBody>
          <a:bodyPr anchor="b"/>
          <a:lstStyle>
            <a:lvl1pPr marL="0" indent="0" algn="ctr">
              <a:lnSpc>
                <a:spcPct val="80000"/>
              </a:lnSpc>
              <a:spcBef>
                <a:spcPts val="0"/>
              </a:spcBef>
              <a:buSzTx/>
              <a:buNone/>
              <a:defRPr sz="12500" b="1" spc="-125"/>
            </a:lvl1pPr>
            <a:lvl2pPr marL="0" indent="228600" algn="ctr">
              <a:lnSpc>
                <a:spcPct val="80000"/>
              </a:lnSpc>
              <a:spcBef>
                <a:spcPts val="0"/>
              </a:spcBef>
              <a:buSzTx/>
              <a:buNone/>
              <a:defRPr sz="12500" b="1" spc="-125"/>
            </a:lvl2pPr>
            <a:lvl3pPr marL="0" indent="457200" algn="ctr">
              <a:lnSpc>
                <a:spcPct val="80000"/>
              </a:lnSpc>
              <a:spcBef>
                <a:spcPts val="0"/>
              </a:spcBef>
              <a:buSzTx/>
              <a:buNone/>
              <a:defRPr sz="12500" b="1" spc="-125"/>
            </a:lvl3pPr>
            <a:lvl4pPr marL="0" indent="685800" algn="ctr">
              <a:lnSpc>
                <a:spcPct val="80000"/>
              </a:lnSpc>
              <a:spcBef>
                <a:spcPts val="0"/>
              </a:spcBef>
              <a:buSzTx/>
              <a:buNone/>
              <a:defRPr sz="12500" b="1" spc="-125"/>
            </a:lvl4pPr>
            <a:lvl5pPr marL="0" indent="914400" algn="ctr">
              <a:lnSpc>
                <a:spcPct val="80000"/>
              </a:lnSpc>
              <a:spcBef>
                <a:spcPts val="0"/>
              </a:spcBef>
              <a:buSzTx/>
              <a:buNone/>
              <a:defRPr sz="12500" b="1" spc="-125"/>
            </a:lvl5pPr>
          </a:lstStyle>
          <a:p>
            <a:r>
              <a:t>100%</a:t>
            </a:r>
          </a:p>
          <a:p>
            <a:pPr lvl="1"/>
            <a:endParaRPr/>
          </a:p>
          <a:p>
            <a:pPr lvl="2"/>
            <a:endParaRPr/>
          </a:p>
          <a:p>
            <a:pPr lvl="3"/>
            <a:endParaRPr/>
          </a:p>
          <a:p>
            <a:pPr lvl="4"/>
            <a:endParaRPr/>
          </a:p>
        </p:txBody>
      </p:sp>
      <p:sp>
        <p:nvSpPr>
          <p:cNvPr id="127" name="Fact information"/>
          <p:cNvSpPr txBox="1">
            <a:spLocks noGrp="1"/>
          </p:cNvSpPr>
          <p:nvPr>
            <p:ph type="body" sz="quarter" idx="21" hasCustomPrompt="1"/>
          </p:nvPr>
        </p:nvSpPr>
        <p:spPr>
          <a:xfrm>
            <a:off x="603250" y="4131090"/>
            <a:ext cx="10985500" cy="467390"/>
          </a:xfrm>
          <a:prstGeom prst="rect">
            <a:avLst/>
          </a:prstGeom>
        </p:spPr>
        <p:txBody>
          <a:bodyPr lIns="45719" tIns="45719" rIns="45719" bIns="45719"/>
          <a:lstStyle>
            <a:lvl1pPr marL="0" indent="0" algn="ctr" defTabSz="412750">
              <a:lnSpc>
                <a:spcPct val="100000"/>
              </a:lnSpc>
              <a:spcBef>
                <a:spcPts val="0"/>
              </a:spcBef>
              <a:buSzTx/>
              <a:buNone/>
              <a:defRPr sz="2750" b="1"/>
            </a:lvl1pPr>
          </a:lstStyle>
          <a:p>
            <a:r>
              <a:t>Fact information</a:t>
            </a:r>
          </a:p>
        </p:txBody>
      </p:sp>
      <p:sp>
        <p:nvSpPr>
          <p:cNvPr id="12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57360144"/>
      </p:ext>
    </p:extLst>
  </p:cSld>
  <p:clrMapOvr>
    <a:masterClrMapping/>
  </p:clrMapOvr>
  <p:transition spd="med"/>
</p:sldLayout>
</file>

<file path=ppt/slideLayouts/slideLayout212.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35" name="Attribution"/>
          <p:cNvSpPr txBox="1">
            <a:spLocks noGrp="1"/>
          </p:cNvSpPr>
          <p:nvPr>
            <p:ph type="body" sz="quarter" idx="21" hasCustomPrompt="1"/>
          </p:nvPr>
        </p:nvSpPr>
        <p:spPr>
          <a:xfrm>
            <a:off x="1215012" y="5337727"/>
            <a:ext cx="10100026" cy="318490"/>
          </a:xfrm>
          <a:prstGeom prst="rect">
            <a:avLst/>
          </a:prstGeom>
        </p:spPr>
        <p:txBody>
          <a:bodyPr lIns="45719" tIns="45719" rIns="45719" bIns="45719"/>
          <a:lstStyle>
            <a:lvl1pPr marL="0" indent="0" defTabSz="412750">
              <a:lnSpc>
                <a:spcPct val="100000"/>
              </a:lnSpc>
              <a:spcBef>
                <a:spcPts val="0"/>
              </a:spcBef>
              <a:buSzTx/>
              <a:buNone/>
              <a:defRPr sz="1800" b="1"/>
            </a:lvl1pPr>
          </a:lstStyle>
          <a:p>
            <a:r>
              <a:t>Attribution</a:t>
            </a:r>
          </a:p>
        </p:txBody>
      </p:sp>
      <p:sp>
        <p:nvSpPr>
          <p:cNvPr id="136" name="Body Level One…"/>
          <p:cNvSpPr txBox="1">
            <a:spLocks noGrp="1"/>
          </p:cNvSpPr>
          <p:nvPr>
            <p:ph type="body" sz="half" idx="1" hasCustomPrompt="1"/>
          </p:nvPr>
        </p:nvSpPr>
        <p:spPr>
          <a:xfrm>
            <a:off x="876962" y="2469930"/>
            <a:ext cx="10438077" cy="1918140"/>
          </a:xfrm>
          <a:prstGeom prst="rect">
            <a:avLst/>
          </a:prstGeom>
        </p:spPr>
        <p:txBody>
          <a:bodyPr/>
          <a:lstStyle>
            <a:lvl1pPr marL="319462" indent="-234950">
              <a:spcBef>
                <a:spcPts val="0"/>
              </a:spcBef>
              <a:buSzTx/>
              <a:buNone/>
              <a:defRPr sz="4250" spc="-85">
                <a:latin typeface="Helvetica Neue Medium"/>
                <a:ea typeface="Helvetica Neue Medium"/>
                <a:cs typeface="Helvetica Neue Medium"/>
                <a:sym typeface="Helvetica Neue Medium"/>
              </a:defRPr>
            </a:lvl1pPr>
            <a:lvl2pPr marL="319462" indent="-6350">
              <a:spcBef>
                <a:spcPts val="0"/>
              </a:spcBef>
              <a:buSzTx/>
              <a:buNone/>
              <a:defRPr sz="4250" spc="-85">
                <a:latin typeface="Helvetica Neue Medium"/>
                <a:ea typeface="Helvetica Neue Medium"/>
                <a:cs typeface="Helvetica Neue Medium"/>
                <a:sym typeface="Helvetica Neue Medium"/>
              </a:defRPr>
            </a:lvl2pPr>
            <a:lvl3pPr marL="319462" indent="222250">
              <a:spcBef>
                <a:spcPts val="0"/>
              </a:spcBef>
              <a:buSzTx/>
              <a:buNone/>
              <a:defRPr sz="4250" spc="-85">
                <a:latin typeface="Helvetica Neue Medium"/>
                <a:ea typeface="Helvetica Neue Medium"/>
                <a:cs typeface="Helvetica Neue Medium"/>
                <a:sym typeface="Helvetica Neue Medium"/>
              </a:defRPr>
            </a:lvl3pPr>
            <a:lvl4pPr marL="319462" indent="450850">
              <a:spcBef>
                <a:spcPts val="0"/>
              </a:spcBef>
              <a:buSzTx/>
              <a:buNone/>
              <a:defRPr sz="4250" spc="-85">
                <a:latin typeface="Helvetica Neue Medium"/>
                <a:ea typeface="Helvetica Neue Medium"/>
                <a:cs typeface="Helvetica Neue Medium"/>
                <a:sym typeface="Helvetica Neue Medium"/>
              </a:defRPr>
            </a:lvl4pPr>
            <a:lvl5pPr marL="319462" indent="679450">
              <a:spcBef>
                <a:spcPts val="0"/>
              </a:spcBef>
              <a:buSzTx/>
              <a:buNone/>
              <a:defRPr sz="4250" spc="-85">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3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34096211"/>
      </p:ext>
    </p:extLst>
  </p:cSld>
  <p:clrMapOvr>
    <a:masterClrMapping/>
  </p:clrMapOvr>
  <p:transition spd="med"/>
</p:sldLayout>
</file>

<file path=ppt/slideLayouts/slideLayout213.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44" name="Bowl of salad with fried rice, boiled eggs, and chopsticks"/>
          <p:cNvSpPr>
            <a:spLocks noGrp="1"/>
          </p:cNvSpPr>
          <p:nvPr>
            <p:ph type="pic" sz="quarter" idx="21"/>
          </p:nvPr>
        </p:nvSpPr>
        <p:spPr>
          <a:xfrm>
            <a:off x="7880350" y="508000"/>
            <a:ext cx="3719550" cy="2974839"/>
          </a:xfrm>
          <a:prstGeom prst="rect">
            <a:avLst/>
          </a:prstGeom>
        </p:spPr>
        <p:txBody>
          <a:bodyPr lIns="91439" tIns="45719" rIns="91439" bIns="45719">
            <a:noAutofit/>
          </a:bodyPr>
          <a:lstStyle/>
          <a:p>
            <a:endParaRPr/>
          </a:p>
        </p:txBody>
      </p:sp>
      <p:sp>
        <p:nvSpPr>
          <p:cNvPr id="145" name="Bowl with salmon cakes, salad, and hummus "/>
          <p:cNvSpPr>
            <a:spLocks noGrp="1"/>
          </p:cNvSpPr>
          <p:nvPr>
            <p:ph type="pic" sz="half" idx="22"/>
          </p:nvPr>
        </p:nvSpPr>
        <p:spPr>
          <a:xfrm>
            <a:off x="6750050" y="1989138"/>
            <a:ext cx="5219700" cy="6075091"/>
          </a:xfrm>
          <a:prstGeom prst="rect">
            <a:avLst/>
          </a:prstGeom>
        </p:spPr>
        <p:txBody>
          <a:bodyPr lIns="91439" tIns="45719" rIns="91439" bIns="45719">
            <a:noAutofit/>
          </a:bodyPr>
          <a:lstStyle/>
          <a:p>
            <a:endParaRPr/>
          </a:p>
        </p:txBody>
      </p:sp>
      <p:sp>
        <p:nvSpPr>
          <p:cNvPr id="146" name="Bowl of pappardelle pasta with parsley butter, roasted hazelnuts, and shaved parmesan cheese"/>
          <p:cNvSpPr>
            <a:spLocks noGrp="1"/>
          </p:cNvSpPr>
          <p:nvPr>
            <p:ph type="pic" idx="23"/>
          </p:nvPr>
        </p:nvSpPr>
        <p:spPr>
          <a:xfrm>
            <a:off x="-69850" y="247650"/>
            <a:ext cx="8305800" cy="6229350"/>
          </a:xfrm>
          <a:prstGeom prst="rect">
            <a:avLst/>
          </a:prstGeom>
        </p:spPr>
        <p:txBody>
          <a:bodyPr lIns="91439" tIns="45719" rIns="91439" bIns="45719">
            <a:noAutofit/>
          </a:bodyPr>
          <a:lstStyle/>
          <a:p>
            <a:endParaRPr/>
          </a:p>
        </p:txBody>
      </p:sp>
      <p:sp>
        <p:nvSpPr>
          <p:cNvPr id="14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591413975"/>
      </p:ext>
    </p:extLst>
  </p:cSld>
  <p:clrMapOvr>
    <a:masterClrMapping/>
  </p:clrMapOvr>
  <p:transition spd="med"/>
</p:sldLayout>
</file>

<file path=ppt/slideLayouts/slideLayout214.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54" name="bowl of salad with fried rice, boiled eggs, and chopsticks"/>
          <p:cNvSpPr>
            <a:spLocks noGrp="1"/>
          </p:cNvSpPr>
          <p:nvPr>
            <p:ph type="pic" idx="21"/>
          </p:nvPr>
        </p:nvSpPr>
        <p:spPr>
          <a:xfrm>
            <a:off x="-666750" y="-2762250"/>
            <a:ext cx="13525500" cy="10820400"/>
          </a:xfrm>
          <a:prstGeom prst="rect">
            <a:avLst/>
          </a:prstGeom>
        </p:spPr>
        <p:txBody>
          <a:bodyPr lIns="91439" tIns="45719" rIns="91439" bIns="45719">
            <a:noAutofit/>
          </a:bodyPr>
          <a:lstStyle/>
          <a:p>
            <a:endParaRPr/>
          </a:p>
        </p:txBody>
      </p:sp>
      <p:sp>
        <p:nvSpPr>
          <p:cNvPr id="15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extLst>
      <p:ext uri="{BB962C8B-B14F-4D97-AF65-F5344CB8AC3E}">
        <p14:creationId xmlns:p14="http://schemas.microsoft.com/office/powerpoint/2010/main" val="901817394"/>
      </p:ext>
    </p:extLst>
  </p:cSld>
  <p:clrMapOvr>
    <a:masterClrMapping/>
  </p:clrMapOvr>
  <p:transition spd="med"/>
</p:sldLayout>
</file>

<file path=ppt/slideLayouts/slideLayout2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929876717"/>
      </p:ext>
    </p:extLst>
  </p:cSld>
  <p:clrMapOvr>
    <a:masterClrMapping/>
  </p:clrMapOvr>
  <p:transition spd="med"/>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F2E21-1F95-DE6A-A098-BA9E99855F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2C36338-52CF-BE0C-C971-77AF0A44A1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018C83-134E-B0E6-47DA-B005B89C7F49}"/>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5" name="Footer Placeholder 4">
            <a:extLst>
              <a:ext uri="{FF2B5EF4-FFF2-40B4-BE49-F238E27FC236}">
                <a16:creationId xmlns:a16="http://schemas.microsoft.com/office/drawing/2014/main" id="{9C7B27AA-6CEB-4D85-B1B3-1E4C4AA8B2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43A5A3-88E3-B366-F66B-3EF50F4459E6}"/>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277136890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997CD-302F-6D2A-E364-5BAAEBA34F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264E0E-75C9-7A70-69A5-40F9897CD2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9D64FD-80AB-1B9A-F178-0D797734B5B8}"/>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5" name="Footer Placeholder 4">
            <a:extLst>
              <a:ext uri="{FF2B5EF4-FFF2-40B4-BE49-F238E27FC236}">
                <a16:creationId xmlns:a16="http://schemas.microsoft.com/office/drawing/2014/main" id="{AB52784D-DFFF-6803-1BDF-CA38D95C55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8BE45B-E7B8-6359-4324-35FFCE1D5AF8}"/>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159615266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05616-DE73-233A-F044-AE456DCC4FF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ACCC9B-B38E-C2E2-F2EC-04D3E84EE6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89C5CB-9EA6-4EE4-0F8F-ABE5F9DB9B7B}"/>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5" name="Footer Placeholder 4">
            <a:extLst>
              <a:ext uri="{FF2B5EF4-FFF2-40B4-BE49-F238E27FC236}">
                <a16:creationId xmlns:a16="http://schemas.microsoft.com/office/drawing/2014/main" id="{7FEC23F4-5C40-B17B-6C15-CF99E08ED0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614A49-C681-B568-F8E8-E48CAB275012}"/>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183295475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FF028-C845-B7A1-5FB3-A60D9B7BE1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A6A689-A4CD-FC9E-811D-AF0EA21338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926F13-4277-E0F8-8743-208F062182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5CAB797-C858-727D-0BBA-0B1EB621069A}"/>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6" name="Footer Placeholder 5">
            <a:extLst>
              <a:ext uri="{FF2B5EF4-FFF2-40B4-BE49-F238E27FC236}">
                <a16:creationId xmlns:a16="http://schemas.microsoft.com/office/drawing/2014/main" id="{77A593F6-B4BF-DE8C-F619-E2A7AC9F0F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84861-5C17-670D-5C58-18A46BE6AC13}"/>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41791133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B017A2A-174A-48B8-8933-E8358F219FAA}" type="slidenum">
              <a:rPr lang="en-US"/>
              <a:pPr>
                <a:defRPr/>
              </a:pPr>
              <a:t>‹#›</a:t>
            </a:fld>
            <a:endParaRPr lang="en-US"/>
          </a:p>
        </p:txBody>
      </p:sp>
    </p:spTree>
    <p:extLst>
      <p:ext uri="{BB962C8B-B14F-4D97-AF65-F5344CB8AC3E}">
        <p14:creationId xmlns:p14="http://schemas.microsoft.com/office/powerpoint/2010/main" val="399765543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1F416-B3E8-6D36-176A-2F74256F3D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94A1E4-E006-BE12-FE5C-D802406C07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E292AF-7319-7D07-D7D7-47C666DB07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43A8F1-1889-751F-6725-10ADC5CAB2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71CDDD-BCB1-6774-27E3-775CB716DB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E6594C0-0027-D4E2-0E3E-B029A5688F56}"/>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8" name="Footer Placeholder 7">
            <a:extLst>
              <a:ext uri="{FF2B5EF4-FFF2-40B4-BE49-F238E27FC236}">
                <a16:creationId xmlns:a16="http://schemas.microsoft.com/office/drawing/2014/main" id="{7455FDB6-4BAC-484C-C6BC-8A3B1ADFC6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90E765A-9D58-4FB3-2D59-2193DE9308AD}"/>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40935038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B03EA-0F2D-D0B0-9602-0779FD7824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9D35C54-A679-8B15-0035-C9574AC94B45}"/>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4" name="Footer Placeholder 3">
            <a:extLst>
              <a:ext uri="{FF2B5EF4-FFF2-40B4-BE49-F238E27FC236}">
                <a16:creationId xmlns:a16="http://schemas.microsoft.com/office/drawing/2014/main" id="{E2A0395F-3C2E-734E-6BED-F939EDAA0E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CF05320-A4C1-4687-DE40-9DEB88FF8A49}"/>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294096884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3C7999-6196-33FD-A20F-5FFF947A2161}"/>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3" name="Footer Placeholder 2">
            <a:extLst>
              <a:ext uri="{FF2B5EF4-FFF2-40B4-BE49-F238E27FC236}">
                <a16:creationId xmlns:a16="http://schemas.microsoft.com/office/drawing/2014/main" id="{03812E17-378C-BFC6-FF29-76A1A16220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A55C7E-AFEB-29E4-7A2F-28D324471820}"/>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1153853037"/>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25E6F-ED60-B396-1EBF-994CCA1FE9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5A511B-670A-CFD5-407E-2FFCCB7E14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DC8FD3-5FAE-8ABC-4214-19E6DBC97F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BA3204-A46C-CB91-0C82-8071FC874526}"/>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6" name="Footer Placeholder 5">
            <a:extLst>
              <a:ext uri="{FF2B5EF4-FFF2-40B4-BE49-F238E27FC236}">
                <a16:creationId xmlns:a16="http://schemas.microsoft.com/office/drawing/2014/main" id="{B0587A4C-9A68-7553-7603-51958B4F9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8E4620-572F-A5E0-8713-569C8BC849AD}"/>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160246149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36545-D3B9-E835-C90D-9C1186A81A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AEE8D01-3E27-4DA2-8184-16F5C9D325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E5C4CA-7051-C674-0993-C6C25FAC20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6CE10CB-7935-2DD9-5155-8A747D097B26}"/>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6" name="Footer Placeholder 5">
            <a:extLst>
              <a:ext uri="{FF2B5EF4-FFF2-40B4-BE49-F238E27FC236}">
                <a16:creationId xmlns:a16="http://schemas.microsoft.com/office/drawing/2014/main" id="{8C62FFF7-96A3-1CE0-90CF-5637C3C45F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63631B-76D3-42E2-0C8A-629520298E50}"/>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81003239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36526-0ADD-D34D-5734-9DAB29A701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9596A7-A5EB-D99F-DDFC-9936A2BEC8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1B4E84-D9C1-0490-B3DA-6BA7233574ED}"/>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5" name="Footer Placeholder 4">
            <a:extLst>
              <a:ext uri="{FF2B5EF4-FFF2-40B4-BE49-F238E27FC236}">
                <a16:creationId xmlns:a16="http://schemas.microsoft.com/office/drawing/2014/main" id="{51CA9106-36BC-DD37-5FCF-292548E020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0394C4-9EC2-FE0C-E8AF-C8B1A4C58218}"/>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940149489"/>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0C8329-FDAE-DFAF-4AD6-D5AD003487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725BDAA-E9E0-FFFC-C84F-76684777BA6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5B7AD1-98D9-4ADE-4CE7-68B08F49C312}"/>
              </a:ext>
            </a:extLst>
          </p:cNvPr>
          <p:cNvSpPr>
            <a:spLocks noGrp="1"/>
          </p:cNvSpPr>
          <p:nvPr>
            <p:ph type="dt" sz="half" idx="10"/>
          </p:nvPr>
        </p:nvSpPr>
        <p:spPr/>
        <p:txBody>
          <a:bodyPr/>
          <a:lstStyle/>
          <a:p>
            <a:fld id="{5A2E0F21-B858-4472-A991-E4A588393E80}" type="datetimeFigureOut">
              <a:rPr lang="en-US" smtClean="0"/>
              <a:t>7/18/2026</a:t>
            </a:fld>
            <a:endParaRPr lang="en-US"/>
          </a:p>
        </p:txBody>
      </p:sp>
      <p:sp>
        <p:nvSpPr>
          <p:cNvPr id="5" name="Footer Placeholder 4">
            <a:extLst>
              <a:ext uri="{FF2B5EF4-FFF2-40B4-BE49-F238E27FC236}">
                <a16:creationId xmlns:a16="http://schemas.microsoft.com/office/drawing/2014/main" id="{1355B1DF-F30E-FF0D-4D37-56B6966719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EEA436-4E37-487B-7AE9-3D1C3DCCE29A}"/>
              </a:ext>
            </a:extLst>
          </p:cNvPr>
          <p:cNvSpPr>
            <a:spLocks noGrp="1"/>
          </p:cNvSpPr>
          <p:nvPr>
            <p:ph type="sldNum" sz="quarter" idx="12"/>
          </p:nvPr>
        </p:nvSpPr>
        <p:spPr/>
        <p:txBody>
          <a:bodyPr/>
          <a:lstStyle/>
          <a:p>
            <a:fld id="{EDB83A4D-1BAE-46E7-A3A5-83E4677A3D76}" type="slidenum">
              <a:rPr lang="en-US" smtClean="0"/>
              <a:t>‹#›</a:t>
            </a:fld>
            <a:endParaRPr lang="en-US"/>
          </a:p>
        </p:txBody>
      </p:sp>
    </p:spTree>
    <p:extLst>
      <p:ext uri="{BB962C8B-B14F-4D97-AF65-F5344CB8AC3E}">
        <p14:creationId xmlns:p14="http://schemas.microsoft.com/office/powerpoint/2010/main" val="9994577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 y="990601"/>
            <a:ext cx="12215284" cy="5865813"/>
            <a:chOff x="0" y="624"/>
            <a:chExt cx="5771" cy="3695"/>
          </a:xfrm>
        </p:grpSpPr>
        <p:sp>
          <p:nvSpPr>
            <p:cNvPr id="5" name="Rectangle 3"/>
            <p:cNvSpPr>
              <a:spLocks noChangeArrowheads="1"/>
            </p:cNvSpPr>
            <p:nvPr/>
          </p:nvSpPr>
          <p:spPr bwMode="invGray">
            <a:xfrm>
              <a:off x="0" y="3894"/>
              <a:ext cx="5759" cy="425"/>
            </a:xfrm>
            <a:prstGeom prst="rect">
              <a:avLst/>
            </a:prstGeom>
            <a:gradFill rotWithShape="0">
              <a:gsLst>
                <a:gs pos="0">
                  <a:srgbClr val="FFBF00"/>
                </a:gs>
                <a:gs pos="10001">
                  <a:srgbClr val="F27300"/>
                </a:gs>
                <a:gs pos="25000">
                  <a:srgbClr val="8F0040"/>
                </a:gs>
                <a:gs pos="50000">
                  <a:srgbClr val="400040"/>
                </a:gs>
                <a:gs pos="80000">
                  <a:srgbClr val="000040"/>
                </a:gs>
                <a:gs pos="100000">
                  <a:srgbClr val="000000"/>
                </a:gs>
              </a:gsLst>
              <a:lin ang="5400000" scaled="1"/>
            </a:gradFill>
            <a:ln w="9525">
              <a:noFill/>
              <a:miter lim="800000"/>
              <a:headEnd/>
              <a:tailEnd/>
            </a:ln>
            <a:effectLst/>
          </p:spPr>
          <p:txBody>
            <a:bodyPr wrap="none" anchor="ctr"/>
            <a:lstStyle/>
            <a:p>
              <a:pPr>
                <a:defRPr/>
              </a:pPr>
              <a:endParaRPr lang="en-US"/>
            </a:p>
          </p:txBody>
        </p:sp>
        <p:grpSp>
          <p:nvGrpSpPr>
            <p:cNvPr id="6" name="Group 4"/>
            <p:cNvGrpSpPr>
              <a:grpSpLocks/>
            </p:cNvGrpSpPr>
            <p:nvPr/>
          </p:nvGrpSpPr>
          <p:grpSpPr bwMode="auto">
            <a:xfrm>
              <a:off x="1208" y="624"/>
              <a:ext cx="4563" cy="3574"/>
              <a:chOff x="1208" y="624"/>
              <a:chExt cx="4563" cy="3574"/>
            </a:xfrm>
          </p:grpSpPr>
          <p:grpSp>
            <p:nvGrpSpPr>
              <p:cNvPr id="7" name="Group 5"/>
              <p:cNvGrpSpPr>
                <a:grpSpLocks/>
              </p:cNvGrpSpPr>
              <p:nvPr/>
            </p:nvGrpSpPr>
            <p:grpSpPr bwMode="auto">
              <a:xfrm>
                <a:off x="3314" y="624"/>
                <a:ext cx="2457" cy="2509"/>
                <a:chOff x="3314" y="624"/>
                <a:chExt cx="2457" cy="2509"/>
              </a:xfrm>
            </p:grpSpPr>
            <p:sp>
              <p:nvSpPr>
                <p:cNvPr id="10" name="Freeform 6"/>
                <p:cNvSpPr>
                  <a:spLocks/>
                </p:cNvSpPr>
                <p:nvPr/>
              </p:nvSpPr>
              <p:spPr bwMode="ltGray">
                <a:xfrm>
                  <a:off x="3314" y="627"/>
                  <a:ext cx="1389" cy="1121"/>
                </a:xfrm>
                <a:custGeom>
                  <a:avLst/>
                  <a:gdLst/>
                  <a:ahLst/>
                  <a:cxnLst>
                    <a:cxn ang="0">
                      <a:pos x="912" y="893"/>
                    </a:cxn>
                    <a:cxn ang="0">
                      <a:pos x="1031" y="705"/>
                    </a:cxn>
                    <a:cxn ang="0">
                      <a:pos x="1090" y="705"/>
                    </a:cxn>
                    <a:cxn ang="0">
                      <a:pos x="1061" y="861"/>
                    </a:cxn>
                    <a:cxn ang="0">
                      <a:pos x="1119" y="815"/>
                    </a:cxn>
                    <a:cxn ang="0">
                      <a:pos x="1145" y="763"/>
                    </a:cxn>
                    <a:cxn ang="0">
                      <a:pos x="1175" y="719"/>
                    </a:cxn>
                    <a:cxn ang="0">
                      <a:pos x="1278" y="771"/>
                    </a:cxn>
                    <a:cxn ang="0">
                      <a:pos x="1298" y="680"/>
                    </a:cxn>
                    <a:cxn ang="0">
                      <a:pos x="1209" y="636"/>
                    </a:cxn>
                    <a:cxn ang="0">
                      <a:pos x="1134" y="609"/>
                    </a:cxn>
                    <a:cxn ang="0">
                      <a:pos x="1164" y="512"/>
                    </a:cxn>
                    <a:cxn ang="0">
                      <a:pos x="1145" y="446"/>
                    </a:cxn>
                    <a:cxn ang="0">
                      <a:pos x="1388" y="162"/>
                    </a:cxn>
                    <a:cxn ang="0">
                      <a:pos x="615" y="162"/>
                    </a:cxn>
                    <a:cxn ang="0">
                      <a:pos x="506" y="168"/>
                    </a:cxn>
                    <a:cxn ang="0">
                      <a:pos x="386" y="200"/>
                    </a:cxn>
                    <a:cxn ang="0">
                      <a:pos x="362" y="200"/>
                    </a:cxn>
                    <a:cxn ang="0">
                      <a:pos x="238" y="266"/>
                    </a:cxn>
                    <a:cxn ang="0">
                      <a:pos x="347" y="286"/>
                    </a:cxn>
                    <a:cxn ang="0">
                      <a:pos x="386" y="311"/>
                    </a:cxn>
                    <a:cxn ang="0">
                      <a:pos x="406" y="325"/>
                    </a:cxn>
                    <a:cxn ang="0">
                      <a:pos x="188" y="382"/>
                    </a:cxn>
                    <a:cxn ang="0">
                      <a:pos x="144" y="460"/>
                    </a:cxn>
                    <a:cxn ang="0">
                      <a:pos x="302" y="421"/>
                    </a:cxn>
                    <a:cxn ang="0">
                      <a:pos x="223" y="498"/>
                    </a:cxn>
                    <a:cxn ang="0">
                      <a:pos x="125" y="512"/>
                    </a:cxn>
                    <a:cxn ang="0">
                      <a:pos x="20" y="564"/>
                    </a:cxn>
                    <a:cxn ang="0">
                      <a:pos x="129" y="622"/>
                    </a:cxn>
                    <a:cxn ang="0">
                      <a:pos x="198" y="636"/>
                    </a:cxn>
                    <a:cxn ang="0">
                      <a:pos x="65" y="705"/>
                    </a:cxn>
                    <a:cxn ang="0">
                      <a:pos x="0" y="744"/>
                    </a:cxn>
                    <a:cxn ang="0">
                      <a:pos x="94" y="771"/>
                    </a:cxn>
                    <a:cxn ang="0">
                      <a:pos x="198" y="738"/>
                    </a:cxn>
                    <a:cxn ang="0">
                      <a:pos x="193" y="777"/>
                    </a:cxn>
                    <a:cxn ang="0">
                      <a:pos x="277" y="796"/>
                    </a:cxn>
                    <a:cxn ang="0">
                      <a:pos x="277" y="700"/>
                    </a:cxn>
                    <a:cxn ang="0">
                      <a:pos x="421" y="692"/>
                    </a:cxn>
                    <a:cxn ang="0">
                      <a:pos x="401" y="809"/>
                    </a:cxn>
                    <a:cxn ang="0">
                      <a:pos x="466" y="777"/>
                    </a:cxn>
                    <a:cxn ang="0">
                      <a:pos x="574" y="732"/>
                    </a:cxn>
                    <a:cxn ang="0">
                      <a:pos x="619" y="849"/>
                    </a:cxn>
                    <a:cxn ang="0">
                      <a:pos x="772" y="861"/>
                    </a:cxn>
                    <a:cxn ang="0">
                      <a:pos x="763" y="893"/>
                    </a:cxn>
                    <a:cxn ang="0">
                      <a:pos x="689" y="913"/>
                    </a:cxn>
                    <a:cxn ang="0">
                      <a:pos x="521" y="959"/>
                    </a:cxn>
                    <a:cxn ang="0">
                      <a:pos x="714" y="945"/>
                    </a:cxn>
                    <a:cxn ang="0">
                      <a:pos x="629" y="990"/>
                    </a:cxn>
                    <a:cxn ang="0">
                      <a:pos x="649" y="1009"/>
                    </a:cxn>
                    <a:cxn ang="0">
                      <a:pos x="763" y="1055"/>
                    </a:cxn>
                    <a:cxn ang="0">
                      <a:pos x="976" y="1069"/>
                    </a:cxn>
                    <a:cxn ang="0">
                      <a:pos x="852" y="1094"/>
                    </a:cxn>
                  </a:cxnLst>
                  <a:rect l="0" t="0" r="r" b="b"/>
                  <a:pathLst>
                    <a:path w="1389" h="1121">
                      <a:moveTo>
                        <a:pt x="1051" y="1036"/>
                      </a:moveTo>
                      <a:lnTo>
                        <a:pt x="1010" y="1003"/>
                      </a:lnTo>
                      <a:lnTo>
                        <a:pt x="956" y="926"/>
                      </a:lnTo>
                      <a:lnTo>
                        <a:pt x="922" y="926"/>
                      </a:lnTo>
                      <a:lnTo>
                        <a:pt x="912" y="893"/>
                      </a:lnTo>
                      <a:lnTo>
                        <a:pt x="941" y="876"/>
                      </a:lnTo>
                      <a:lnTo>
                        <a:pt x="941" y="829"/>
                      </a:lnTo>
                      <a:lnTo>
                        <a:pt x="967" y="815"/>
                      </a:lnTo>
                      <a:lnTo>
                        <a:pt x="1040" y="725"/>
                      </a:lnTo>
                      <a:lnTo>
                        <a:pt x="1031" y="705"/>
                      </a:lnTo>
                      <a:lnTo>
                        <a:pt x="1080" y="642"/>
                      </a:lnTo>
                      <a:lnTo>
                        <a:pt x="1100" y="648"/>
                      </a:lnTo>
                      <a:lnTo>
                        <a:pt x="1110" y="680"/>
                      </a:lnTo>
                      <a:lnTo>
                        <a:pt x="1100" y="700"/>
                      </a:lnTo>
                      <a:lnTo>
                        <a:pt x="1090" y="705"/>
                      </a:lnTo>
                      <a:lnTo>
                        <a:pt x="1090" y="738"/>
                      </a:lnTo>
                      <a:lnTo>
                        <a:pt x="1100" y="732"/>
                      </a:lnTo>
                      <a:lnTo>
                        <a:pt x="1075" y="796"/>
                      </a:lnTo>
                      <a:lnTo>
                        <a:pt x="1051" y="829"/>
                      </a:lnTo>
                      <a:lnTo>
                        <a:pt x="1061" y="861"/>
                      </a:lnTo>
                      <a:lnTo>
                        <a:pt x="1070" y="815"/>
                      </a:lnTo>
                      <a:lnTo>
                        <a:pt x="1090" y="835"/>
                      </a:lnTo>
                      <a:lnTo>
                        <a:pt x="1095" y="803"/>
                      </a:lnTo>
                      <a:lnTo>
                        <a:pt x="1110" y="796"/>
                      </a:lnTo>
                      <a:lnTo>
                        <a:pt x="1119" y="815"/>
                      </a:lnTo>
                      <a:lnTo>
                        <a:pt x="1130" y="796"/>
                      </a:lnTo>
                      <a:lnTo>
                        <a:pt x="1130" y="777"/>
                      </a:lnTo>
                      <a:lnTo>
                        <a:pt x="1169" y="796"/>
                      </a:lnTo>
                      <a:lnTo>
                        <a:pt x="1184" y="783"/>
                      </a:lnTo>
                      <a:lnTo>
                        <a:pt x="1145" y="763"/>
                      </a:lnTo>
                      <a:lnTo>
                        <a:pt x="1139" y="744"/>
                      </a:lnTo>
                      <a:lnTo>
                        <a:pt x="1169" y="744"/>
                      </a:lnTo>
                      <a:lnTo>
                        <a:pt x="1179" y="771"/>
                      </a:lnTo>
                      <a:lnTo>
                        <a:pt x="1213" y="744"/>
                      </a:lnTo>
                      <a:lnTo>
                        <a:pt x="1175" y="719"/>
                      </a:lnTo>
                      <a:lnTo>
                        <a:pt x="1184" y="700"/>
                      </a:lnTo>
                      <a:lnTo>
                        <a:pt x="1213" y="711"/>
                      </a:lnTo>
                      <a:lnTo>
                        <a:pt x="1228" y="732"/>
                      </a:lnTo>
                      <a:lnTo>
                        <a:pt x="1228" y="744"/>
                      </a:lnTo>
                      <a:lnTo>
                        <a:pt x="1278" y="771"/>
                      </a:lnTo>
                      <a:lnTo>
                        <a:pt x="1278" y="738"/>
                      </a:lnTo>
                      <a:lnTo>
                        <a:pt x="1318" y="757"/>
                      </a:lnTo>
                      <a:lnTo>
                        <a:pt x="1312" y="711"/>
                      </a:lnTo>
                      <a:lnTo>
                        <a:pt x="1318" y="674"/>
                      </a:lnTo>
                      <a:lnTo>
                        <a:pt x="1298" y="680"/>
                      </a:lnTo>
                      <a:lnTo>
                        <a:pt x="1293" y="700"/>
                      </a:lnTo>
                      <a:lnTo>
                        <a:pt x="1269" y="686"/>
                      </a:lnTo>
                      <a:lnTo>
                        <a:pt x="1228" y="674"/>
                      </a:lnTo>
                      <a:lnTo>
                        <a:pt x="1213" y="680"/>
                      </a:lnTo>
                      <a:lnTo>
                        <a:pt x="1209" y="636"/>
                      </a:lnTo>
                      <a:lnTo>
                        <a:pt x="1194" y="667"/>
                      </a:lnTo>
                      <a:lnTo>
                        <a:pt x="1184" y="642"/>
                      </a:lnTo>
                      <a:lnTo>
                        <a:pt x="1169" y="622"/>
                      </a:lnTo>
                      <a:lnTo>
                        <a:pt x="1145" y="636"/>
                      </a:lnTo>
                      <a:lnTo>
                        <a:pt x="1134" y="609"/>
                      </a:lnTo>
                      <a:lnTo>
                        <a:pt x="1139" y="596"/>
                      </a:lnTo>
                      <a:lnTo>
                        <a:pt x="1184" y="590"/>
                      </a:lnTo>
                      <a:lnTo>
                        <a:pt x="1233" y="576"/>
                      </a:lnTo>
                      <a:lnTo>
                        <a:pt x="1194" y="523"/>
                      </a:lnTo>
                      <a:lnTo>
                        <a:pt x="1164" y="512"/>
                      </a:lnTo>
                      <a:lnTo>
                        <a:pt x="1164" y="485"/>
                      </a:lnTo>
                      <a:lnTo>
                        <a:pt x="1160" y="498"/>
                      </a:lnTo>
                      <a:lnTo>
                        <a:pt x="1194" y="479"/>
                      </a:lnTo>
                      <a:lnTo>
                        <a:pt x="1184" y="460"/>
                      </a:lnTo>
                      <a:lnTo>
                        <a:pt x="1145" y="446"/>
                      </a:lnTo>
                      <a:lnTo>
                        <a:pt x="1145" y="427"/>
                      </a:lnTo>
                      <a:lnTo>
                        <a:pt x="1203" y="427"/>
                      </a:lnTo>
                      <a:lnTo>
                        <a:pt x="1269" y="396"/>
                      </a:lnTo>
                      <a:lnTo>
                        <a:pt x="1357" y="338"/>
                      </a:lnTo>
                      <a:lnTo>
                        <a:pt x="1388" y="162"/>
                      </a:lnTo>
                      <a:lnTo>
                        <a:pt x="1269" y="0"/>
                      </a:lnTo>
                      <a:lnTo>
                        <a:pt x="1080" y="13"/>
                      </a:lnTo>
                      <a:lnTo>
                        <a:pt x="768" y="156"/>
                      </a:lnTo>
                      <a:lnTo>
                        <a:pt x="734" y="110"/>
                      </a:lnTo>
                      <a:lnTo>
                        <a:pt x="615" y="162"/>
                      </a:lnTo>
                      <a:lnTo>
                        <a:pt x="545" y="156"/>
                      </a:lnTo>
                      <a:lnTo>
                        <a:pt x="551" y="104"/>
                      </a:lnTo>
                      <a:lnTo>
                        <a:pt x="521" y="137"/>
                      </a:lnTo>
                      <a:lnTo>
                        <a:pt x="476" y="137"/>
                      </a:lnTo>
                      <a:lnTo>
                        <a:pt x="506" y="168"/>
                      </a:lnTo>
                      <a:lnTo>
                        <a:pt x="496" y="187"/>
                      </a:lnTo>
                      <a:lnTo>
                        <a:pt x="485" y="168"/>
                      </a:lnTo>
                      <a:lnTo>
                        <a:pt x="466" y="174"/>
                      </a:lnTo>
                      <a:lnTo>
                        <a:pt x="411" y="162"/>
                      </a:lnTo>
                      <a:lnTo>
                        <a:pt x="386" y="200"/>
                      </a:lnTo>
                      <a:lnTo>
                        <a:pt x="416" y="200"/>
                      </a:lnTo>
                      <a:lnTo>
                        <a:pt x="436" y="220"/>
                      </a:lnTo>
                      <a:lnTo>
                        <a:pt x="401" y="220"/>
                      </a:lnTo>
                      <a:lnTo>
                        <a:pt x="377" y="220"/>
                      </a:lnTo>
                      <a:lnTo>
                        <a:pt x="362" y="200"/>
                      </a:lnTo>
                      <a:lnTo>
                        <a:pt x="332" y="239"/>
                      </a:lnTo>
                      <a:lnTo>
                        <a:pt x="317" y="272"/>
                      </a:lnTo>
                      <a:lnTo>
                        <a:pt x="288" y="220"/>
                      </a:lnTo>
                      <a:lnTo>
                        <a:pt x="288" y="252"/>
                      </a:lnTo>
                      <a:lnTo>
                        <a:pt x="238" y="266"/>
                      </a:lnTo>
                      <a:lnTo>
                        <a:pt x="277" y="305"/>
                      </a:lnTo>
                      <a:lnTo>
                        <a:pt x="307" y="311"/>
                      </a:lnTo>
                      <a:lnTo>
                        <a:pt x="328" y="344"/>
                      </a:lnTo>
                      <a:lnTo>
                        <a:pt x="371" y="338"/>
                      </a:lnTo>
                      <a:lnTo>
                        <a:pt x="347" y="286"/>
                      </a:lnTo>
                      <a:lnTo>
                        <a:pt x="367" y="252"/>
                      </a:lnTo>
                      <a:lnTo>
                        <a:pt x="382" y="278"/>
                      </a:lnTo>
                      <a:lnTo>
                        <a:pt x="367" y="311"/>
                      </a:lnTo>
                      <a:lnTo>
                        <a:pt x="382" y="338"/>
                      </a:lnTo>
                      <a:lnTo>
                        <a:pt x="386" y="311"/>
                      </a:lnTo>
                      <a:lnTo>
                        <a:pt x="411" y="292"/>
                      </a:lnTo>
                      <a:lnTo>
                        <a:pt x="446" y="272"/>
                      </a:lnTo>
                      <a:lnTo>
                        <a:pt x="461" y="286"/>
                      </a:lnTo>
                      <a:lnTo>
                        <a:pt x="436" y="305"/>
                      </a:lnTo>
                      <a:lnTo>
                        <a:pt x="406" y="325"/>
                      </a:lnTo>
                      <a:lnTo>
                        <a:pt x="392" y="363"/>
                      </a:lnTo>
                      <a:lnTo>
                        <a:pt x="347" y="375"/>
                      </a:lnTo>
                      <a:lnTo>
                        <a:pt x="288" y="344"/>
                      </a:lnTo>
                      <a:lnTo>
                        <a:pt x="277" y="375"/>
                      </a:lnTo>
                      <a:lnTo>
                        <a:pt x="188" y="382"/>
                      </a:lnTo>
                      <a:lnTo>
                        <a:pt x="139" y="408"/>
                      </a:lnTo>
                      <a:lnTo>
                        <a:pt x="109" y="396"/>
                      </a:lnTo>
                      <a:lnTo>
                        <a:pt x="109" y="427"/>
                      </a:lnTo>
                      <a:lnTo>
                        <a:pt x="139" y="421"/>
                      </a:lnTo>
                      <a:lnTo>
                        <a:pt x="144" y="460"/>
                      </a:lnTo>
                      <a:lnTo>
                        <a:pt x="184" y="454"/>
                      </a:lnTo>
                      <a:lnTo>
                        <a:pt x="198" y="427"/>
                      </a:lnTo>
                      <a:lnTo>
                        <a:pt x="203" y="446"/>
                      </a:lnTo>
                      <a:lnTo>
                        <a:pt x="268" y="440"/>
                      </a:lnTo>
                      <a:lnTo>
                        <a:pt x="302" y="421"/>
                      </a:lnTo>
                      <a:lnTo>
                        <a:pt x="313" y="460"/>
                      </a:lnTo>
                      <a:lnTo>
                        <a:pt x="292" y="454"/>
                      </a:lnTo>
                      <a:lnTo>
                        <a:pt x="283" y="466"/>
                      </a:lnTo>
                      <a:lnTo>
                        <a:pt x="288" y="492"/>
                      </a:lnTo>
                      <a:lnTo>
                        <a:pt x="223" y="498"/>
                      </a:lnTo>
                      <a:lnTo>
                        <a:pt x="188" y="506"/>
                      </a:lnTo>
                      <a:lnTo>
                        <a:pt x="198" y="537"/>
                      </a:lnTo>
                      <a:lnTo>
                        <a:pt x="178" y="523"/>
                      </a:lnTo>
                      <a:lnTo>
                        <a:pt x="163" y="543"/>
                      </a:lnTo>
                      <a:lnTo>
                        <a:pt x="125" y="512"/>
                      </a:lnTo>
                      <a:lnTo>
                        <a:pt x="114" y="543"/>
                      </a:lnTo>
                      <a:lnTo>
                        <a:pt x="75" y="531"/>
                      </a:lnTo>
                      <a:lnTo>
                        <a:pt x="54" y="550"/>
                      </a:lnTo>
                      <a:lnTo>
                        <a:pt x="45" y="564"/>
                      </a:lnTo>
                      <a:lnTo>
                        <a:pt x="20" y="564"/>
                      </a:lnTo>
                      <a:lnTo>
                        <a:pt x="10" y="596"/>
                      </a:lnTo>
                      <a:lnTo>
                        <a:pt x="39" y="609"/>
                      </a:lnTo>
                      <a:lnTo>
                        <a:pt x="80" y="603"/>
                      </a:lnTo>
                      <a:lnTo>
                        <a:pt x="99" y="628"/>
                      </a:lnTo>
                      <a:lnTo>
                        <a:pt x="129" y="622"/>
                      </a:lnTo>
                      <a:lnTo>
                        <a:pt x="169" y="609"/>
                      </a:lnTo>
                      <a:lnTo>
                        <a:pt x="203" y="622"/>
                      </a:lnTo>
                      <a:lnTo>
                        <a:pt x="218" y="603"/>
                      </a:lnTo>
                      <a:lnTo>
                        <a:pt x="223" y="615"/>
                      </a:lnTo>
                      <a:lnTo>
                        <a:pt x="198" y="636"/>
                      </a:lnTo>
                      <a:lnTo>
                        <a:pt x="148" y="642"/>
                      </a:lnTo>
                      <a:lnTo>
                        <a:pt x="173" y="667"/>
                      </a:lnTo>
                      <a:lnTo>
                        <a:pt x="99" y="674"/>
                      </a:lnTo>
                      <a:lnTo>
                        <a:pt x="99" y="700"/>
                      </a:lnTo>
                      <a:lnTo>
                        <a:pt x="65" y="705"/>
                      </a:lnTo>
                      <a:lnTo>
                        <a:pt x="45" y="705"/>
                      </a:lnTo>
                      <a:lnTo>
                        <a:pt x="39" y="711"/>
                      </a:lnTo>
                      <a:lnTo>
                        <a:pt x="5" y="700"/>
                      </a:lnTo>
                      <a:lnTo>
                        <a:pt x="10" y="711"/>
                      </a:lnTo>
                      <a:lnTo>
                        <a:pt x="0" y="744"/>
                      </a:lnTo>
                      <a:lnTo>
                        <a:pt x="35" y="744"/>
                      </a:lnTo>
                      <a:lnTo>
                        <a:pt x="39" y="763"/>
                      </a:lnTo>
                      <a:lnTo>
                        <a:pt x="69" y="750"/>
                      </a:lnTo>
                      <a:lnTo>
                        <a:pt x="90" y="750"/>
                      </a:lnTo>
                      <a:lnTo>
                        <a:pt x="94" y="771"/>
                      </a:lnTo>
                      <a:lnTo>
                        <a:pt x="118" y="763"/>
                      </a:lnTo>
                      <a:lnTo>
                        <a:pt x="109" y="725"/>
                      </a:lnTo>
                      <a:lnTo>
                        <a:pt x="159" y="725"/>
                      </a:lnTo>
                      <a:lnTo>
                        <a:pt x="163" y="744"/>
                      </a:lnTo>
                      <a:lnTo>
                        <a:pt x="198" y="738"/>
                      </a:lnTo>
                      <a:lnTo>
                        <a:pt x="233" y="744"/>
                      </a:lnTo>
                      <a:lnTo>
                        <a:pt x="243" y="705"/>
                      </a:lnTo>
                      <a:lnTo>
                        <a:pt x="253" y="725"/>
                      </a:lnTo>
                      <a:lnTo>
                        <a:pt x="233" y="750"/>
                      </a:lnTo>
                      <a:lnTo>
                        <a:pt x="193" y="777"/>
                      </a:lnTo>
                      <a:lnTo>
                        <a:pt x="169" y="796"/>
                      </a:lnTo>
                      <a:lnTo>
                        <a:pt x="208" y="790"/>
                      </a:lnTo>
                      <a:lnTo>
                        <a:pt x="213" y="815"/>
                      </a:lnTo>
                      <a:lnTo>
                        <a:pt x="218" y="829"/>
                      </a:lnTo>
                      <a:lnTo>
                        <a:pt x="277" y="796"/>
                      </a:lnTo>
                      <a:lnTo>
                        <a:pt x="332" y="738"/>
                      </a:lnTo>
                      <a:lnTo>
                        <a:pt x="283" y="763"/>
                      </a:lnTo>
                      <a:lnTo>
                        <a:pt x="258" y="725"/>
                      </a:lnTo>
                      <a:lnTo>
                        <a:pt x="317" y="711"/>
                      </a:lnTo>
                      <a:lnTo>
                        <a:pt x="277" y="700"/>
                      </a:lnTo>
                      <a:lnTo>
                        <a:pt x="313" y="667"/>
                      </a:lnTo>
                      <a:lnTo>
                        <a:pt x="352" y="738"/>
                      </a:lnTo>
                      <a:lnTo>
                        <a:pt x="362" y="700"/>
                      </a:lnTo>
                      <a:lnTo>
                        <a:pt x="382" y="732"/>
                      </a:lnTo>
                      <a:lnTo>
                        <a:pt x="421" y="692"/>
                      </a:lnTo>
                      <a:lnTo>
                        <a:pt x="401" y="763"/>
                      </a:lnTo>
                      <a:lnTo>
                        <a:pt x="406" y="796"/>
                      </a:lnTo>
                      <a:lnTo>
                        <a:pt x="337" y="809"/>
                      </a:lnTo>
                      <a:lnTo>
                        <a:pt x="456" y="815"/>
                      </a:lnTo>
                      <a:lnTo>
                        <a:pt x="401" y="809"/>
                      </a:lnTo>
                      <a:lnTo>
                        <a:pt x="426" y="744"/>
                      </a:lnTo>
                      <a:lnTo>
                        <a:pt x="485" y="732"/>
                      </a:lnTo>
                      <a:lnTo>
                        <a:pt x="506" y="705"/>
                      </a:lnTo>
                      <a:lnTo>
                        <a:pt x="521" y="763"/>
                      </a:lnTo>
                      <a:lnTo>
                        <a:pt x="466" y="777"/>
                      </a:lnTo>
                      <a:lnTo>
                        <a:pt x="511" y="783"/>
                      </a:lnTo>
                      <a:lnTo>
                        <a:pt x="555" y="790"/>
                      </a:lnTo>
                      <a:lnTo>
                        <a:pt x="530" y="757"/>
                      </a:lnTo>
                      <a:lnTo>
                        <a:pt x="545" y="705"/>
                      </a:lnTo>
                      <a:lnTo>
                        <a:pt x="574" y="732"/>
                      </a:lnTo>
                      <a:lnTo>
                        <a:pt x="564" y="783"/>
                      </a:lnTo>
                      <a:lnTo>
                        <a:pt x="609" y="803"/>
                      </a:lnTo>
                      <a:lnTo>
                        <a:pt x="496" y="835"/>
                      </a:lnTo>
                      <a:lnTo>
                        <a:pt x="605" y="829"/>
                      </a:lnTo>
                      <a:lnTo>
                        <a:pt x="619" y="849"/>
                      </a:lnTo>
                      <a:lnTo>
                        <a:pt x="649" y="821"/>
                      </a:lnTo>
                      <a:lnTo>
                        <a:pt x="669" y="849"/>
                      </a:lnTo>
                      <a:lnTo>
                        <a:pt x="723" y="757"/>
                      </a:lnTo>
                      <a:lnTo>
                        <a:pt x="753" y="771"/>
                      </a:lnTo>
                      <a:lnTo>
                        <a:pt x="772" y="861"/>
                      </a:lnTo>
                      <a:lnTo>
                        <a:pt x="689" y="803"/>
                      </a:lnTo>
                      <a:lnTo>
                        <a:pt x="714" y="835"/>
                      </a:lnTo>
                      <a:lnTo>
                        <a:pt x="763" y="821"/>
                      </a:lnTo>
                      <a:lnTo>
                        <a:pt x="768" y="861"/>
                      </a:lnTo>
                      <a:lnTo>
                        <a:pt x="763" y="893"/>
                      </a:lnTo>
                      <a:lnTo>
                        <a:pt x="723" y="821"/>
                      </a:lnTo>
                      <a:lnTo>
                        <a:pt x="659" y="893"/>
                      </a:lnTo>
                      <a:lnTo>
                        <a:pt x="594" y="855"/>
                      </a:lnTo>
                      <a:lnTo>
                        <a:pt x="629" y="901"/>
                      </a:lnTo>
                      <a:lnTo>
                        <a:pt x="689" y="913"/>
                      </a:lnTo>
                      <a:lnTo>
                        <a:pt x="738" y="919"/>
                      </a:lnTo>
                      <a:lnTo>
                        <a:pt x="783" y="1003"/>
                      </a:lnTo>
                      <a:lnTo>
                        <a:pt x="639" y="919"/>
                      </a:lnTo>
                      <a:lnTo>
                        <a:pt x="639" y="951"/>
                      </a:lnTo>
                      <a:lnTo>
                        <a:pt x="521" y="959"/>
                      </a:lnTo>
                      <a:lnTo>
                        <a:pt x="485" y="932"/>
                      </a:lnTo>
                      <a:lnTo>
                        <a:pt x="451" y="959"/>
                      </a:lnTo>
                      <a:lnTo>
                        <a:pt x="515" y="959"/>
                      </a:lnTo>
                      <a:lnTo>
                        <a:pt x="654" y="959"/>
                      </a:lnTo>
                      <a:lnTo>
                        <a:pt x="714" y="945"/>
                      </a:lnTo>
                      <a:lnTo>
                        <a:pt x="768" y="959"/>
                      </a:lnTo>
                      <a:lnTo>
                        <a:pt x="772" y="997"/>
                      </a:lnTo>
                      <a:lnTo>
                        <a:pt x="654" y="997"/>
                      </a:lnTo>
                      <a:lnTo>
                        <a:pt x="649" y="1009"/>
                      </a:lnTo>
                      <a:lnTo>
                        <a:pt x="629" y="990"/>
                      </a:lnTo>
                      <a:lnTo>
                        <a:pt x="580" y="997"/>
                      </a:lnTo>
                      <a:lnTo>
                        <a:pt x="605" y="1003"/>
                      </a:lnTo>
                      <a:lnTo>
                        <a:pt x="555" y="1042"/>
                      </a:lnTo>
                      <a:lnTo>
                        <a:pt x="619" y="1003"/>
                      </a:lnTo>
                      <a:lnTo>
                        <a:pt x="649" y="1009"/>
                      </a:lnTo>
                      <a:lnTo>
                        <a:pt x="719" y="1003"/>
                      </a:lnTo>
                      <a:lnTo>
                        <a:pt x="783" y="1009"/>
                      </a:lnTo>
                      <a:lnTo>
                        <a:pt x="738" y="1023"/>
                      </a:lnTo>
                      <a:lnTo>
                        <a:pt x="744" y="1055"/>
                      </a:lnTo>
                      <a:lnTo>
                        <a:pt x="763" y="1055"/>
                      </a:lnTo>
                      <a:lnTo>
                        <a:pt x="758" y="1036"/>
                      </a:lnTo>
                      <a:lnTo>
                        <a:pt x="808" y="1030"/>
                      </a:lnTo>
                      <a:lnTo>
                        <a:pt x="907" y="1003"/>
                      </a:lnTo>
                      <a:lnTo>
                        <a:pt x="976" y="1049"/>
                      </a:lnTo>
                      <a:lnTo>
                        <a:pt x="976" y="1069"/>
                      </a:lnTo>
                      <a:lnTo>
                        <a:pt x="847" y="1074"/>
                      </a:lnTo>
                      <a:lnTo>
                        <a:pt x="802" y="1061"/>
                      </a:lnTo>
                      <a:lnTo>
                        <a:pt x="772" y="1074"/>
                      </a:lnTo>
                      <a:lnTo>
                        <a:pt x="798" y="1080"/>
                      </a:lnTo>
                      <a:lnTo>
                        <a:pt x="852" y="1094"/>
                      </a:lnTo>
                      <a:lnTo>
                        <a:pt x="912" y="1080"/>
                      </a:lnTo>
                      <a:lnTo>
                        <a:pt x="1010" y="1094"/>
                      </a:lnTo>
                      <a:lnTo>
                        <a:pt x="1010" y="1120"/>
                      </a:lnTo>
                      <a:lnTo>
                        <a:pt x="1051" y="1036"/>
                      </a:lnTo>
                    </a:path>
                  </a:pathLst>
                </a:custGeom>
                <a:solidFill>
                  <a:schemeClr val="bg2"/>
                </a:solidFill>
                <a:ln w="9525" cap="rnd">
                  <a:noFill/>
                  <a:round/>
                  <a:headEnd/>
                  <a:tailEnd/>
                </a:ln>
                <a:effectLst/>
              </p:spPr>
              <p:txBody>
                <a:bodyPr/>
                <a:lstStyle/>
                <a:p>
                  <a:pPr>
                    <a:defRPr/>
                  </a:pPr>
                  <a:endParaRPr lang="en-US"/>
                </a:p>
              </p:txBody>
            </p:sp>
            <p:sp>
              <p:nvSpPr>
                <p:cNvPr id="11" name="Freeform 7"/>
                <p:cNvSpPr>
                  <a:spLocks/>
                </p:cNvSpPr>
                <p:nvPr/>
              </p:nvSpPr>
              <p:spPr bwMode="ltGray">
                <a:xfrm>
                  <a:off x="3465" y="1592"/>
                  <a:ext cx="1080" cy="1541"/>
                </a:xfrm>
                <a:custGeom>
                  <a:avLst/>
                  <a:gdLst/>
                  <a:ahLst/>
                  <a:cxnLst>
                    <a:cxn ang="0">
                      <a:pos x="667" y="1176"/>
                    </a:cxn>
                    <a:cxn ang="0">
                      <a:pos x="396" y="1093"/>
                    </a:cxn>
                    <a:cxn ang="0">
                      <a:pos x="159" y="1067"/>
                    </a:cxn>
                    <a:cxn ang="0">
                      <a:pos x="125" y="1001"/>
                    </a:cxn>
                    <a:cxn ang="0">
                      <a:pos x="213" y="1035"/>
                    </a:cxn>
                    <a:cxn ang="0">
                      <a:pos x="401" y="1029"/>
                    </a:cxn>
                    <a:cxn ang="0">
                      <a:pos x="396" y="982"/>
                    </a:cxn>
                    <a:cxn ang="0">
                      <a:pos x="312" y="956"/>
                    </a:cxn>
                    <a:cxn ang="0">
                      <a:pos x="366" y="872"/>
                    </a:cxn>
                    <a:cxn ang="0">
                      <a:pos x="396" y="878"/>
                    </a:cxn>
                    <a:cxn ang="0">
                      <a:pos x="441" y="897"/>
                    </a:cxn>
                    <a:cxn ang="0">
                      <a:pos x="465" y="943"/>
                    </a:cxn>
                    <a:cxn ang="0">
                      <a:pos x="495" y="1029"/>
                    </a:cxn>
                    <a:cxn ang="0">
                      <a:pos x="475" y="866"/>
                    </a:cxn>
                    <a:cxn ang="0">
                      <a:pos x="514" y="878"/>
                    </a:cxn>
                    <a:cxn ang="0">
                      <a:pos x="579" y="910"/>
                    </a:cxn>
                    <a:cxn ang="0">
                      <a:pos x="618" y="949"/>
                    </a:cxn>
                    <a:cxn ang="0">
                      <a:pos x="609" y="1007"/>
                    </a:cxn>
                    <a:cxn ang="0">
                      <a:pos x="663" y="1029"/>
                    </a:cxn>
                    <a:cxn ang="0">
                      <a:pos x="723" y="1048"/>
                    </a:cxn>
                    <a:cxn ang="0">
                      <a:pos x="678" y="962"/>
                    </a:cxn>
                    <a:cxn ang="0">
                      <a:pos x="465" y="606"/>
                    </a:cxn>
                    <a:cxn ang="0">
                      <a:pos x="469" y="424"/>
                    </a:cxn>
                    <a:cxn ang="0">
                      <a:pos x="469" y="554"/>
                    </a:cxn>
                    <a:cxn ang="0">
                      <a:pos x="490" y="509"/>
                    </a:cxn>
                    <a:cxn ang="0">
                      <a:pos x="514" y="490"/>
                    </a:cxn>
                    <a:cxn ang="0">
                      <a:pos x="445" y="463"/>
                    </a:cxn>
                    <a:cxn ang="0">
                      <a:pos x="411" y="374"/>
                    </a:cxn>
                    <a:cxn ang="0">
                      <a:pos x="454" y="295"/>
                    </a:cxn>
                    <a:cxn ang="0">
                      <a:pos x="430" y="283"/>
                    </a:cxn>
                    <a:cxn ang="0">
                      <a:pos x="475" y="165"/>
                    </a:cxn>
                    <a:cxn ang="0">
                      <a:pos x="366" y="134"/>
                    </a:cxn>
                    <a:cxn ang="0">
                      <a:pos x="460" y="31"/>
                    </a:cxn>
                    <a:cxn ang="0">
                      <a:pos x="559" y="134"/>
                    </a:cxn>
                    <a:cxn ang="0">
                      <a:pos x="658" y="126"/>
                    </a:cxn>
                    <a:cxn ang="0">
                      <a:pos x="801" y="140"/>
                    </a:cxn>
                    <a:cxn ang="0">
                      <a:pos x="861" y="140"/>
                    </a:cxn>
                    <a:cxn ang="0">
                      <a:pos x="974" y="147"/>
                    </a:cxn>
                    <a:cxn ang="0">
                      <a:pos x="974" y="223"/>
                    </a:cxn>
                    <a:cxn ang="0">
                      <a:pos x="1043" y="134"/>
                    </a:cxn>
                    <a:cxn ang="0">
                      <a:pos x="994" y="264"/>
                    </a:cxn>
                    <a:cxn ang="0">
                      <a:pos x="870" y="223"/>
                    </a:cxn>
                    <a:cxn ang="0">
                      <a:pos x="648" y="165"/>
                    </a:cxn>
                    <a:cxn ang="0">
                      <a:pos x="598" y="283"/>
                    </a:cxn>
                    <a:cxn ang="0">
                      <a:pos x="751" y="211"/>
                    </a:cxn>
                    <a:cxn ang="0">
                      <a:pos x="919" y="308"/>
                    </a:cxn>
                    <a:cxn ang="0">
                      <a:pos x="678" y="302"/>
                    </a:cxn>
                    <a:cxn ang="0">
                      <a:pos x="757" y="412"/>
                    </a:cxn>
                    <a:cxn ang="0">
                      <a:pos x="682" y="451"/>
                    </a:cxn>
                    <a:cxn ang="0">
                      <a:pos x="682" y="548"/>
                    </a:cxn>
                    <a:cxn ang="0">
                      <a:pos x="766" y="839"/>
                    </a:cxn>
                    <a:cxn ang="0">
                      <a:pos x="801" y="821"/>
                    </a:cxn>
                    <a:cxn ang="0">
                      <a:pos x="861" y="891"/>
                    </a:cxn>
                    <a:cxn ang="0">
                      <a:pos x="934" y="1093"/>
                    </a:cxn>
                    <a:cxn ang="0">
                      <a:pos x="880" y="1196"/>
                    </a:cxn>
                    <a:cxn ang="0">
                      <a:pos x="998" y="1365"/>
                    </a:cxn>
                    <a:cxn ang="0">
                      <a:pos x="1063" y="1319"/>
                    </a:cxn>
                    <a:cxn ang="0">
                      <a:pos x="875" y="1474"/>
                    </a:cxn>
                  </a:cxnLst>
                  <a:rect l="0" t="0" r="r" b="b"/>
                  <a:pathLst>
                    <a:path w="1080" h="1541">
                      <a:moveTo>
                        <a:pt x="772" y="1500"/>
                      </a:moveTo>
                      <a:lnTo>
                        <a:pt x="762" y="1429"/>
                      </a:lnTo>
                      <a:lnTo>
                        <a:pt x="751" y="1396"/>
                      </a:lnTo>
                      <a:lnTo>
                        <a:pt x="751" y="1377"/>
                      </a:lnTo>
                      <a:lnTo>
                        <a:pt x="732" y="1287"/>
                      </a:lnTo>
                      <a:lnTo>
                        <a:pt x="723" y="1280"/>
                      </a:lnTo>
                      <a:lnTo>
                        <a:pt x="723" y="1272"/>
                      </a:lnTo>
                      <a:lnTo>
                        <a:pt x="723" y="1260"/>
                      </a:lnTo>
                      <a:lnTo>
                        <a:pt x="702" y="1202"/>
                      </a:lnTo>
                      <a:lnTo>
                        <a:pt x="687" y="1189"/>
                      </a:lnTo>
                      <a:lnTo>
                        <a:pt x="667" y="1176"/>
                      </a:lnTo>
                      <a:lnTo>
                        <a:pt x="653" y="1144"/>
                      </a:lnTo>
                      <a:lnTo>
                        <a:pt x="628" y="1125"/>
                      </a:lnTo>
                      <a:lnTo>
                        <a:pt x="588" y="1112"/>
                      </a:lnTo>
                      <a:lnTo>
                        <a:pt x="529" y="1098"/>
                      </a:lnTo>
                      <a:lnTo>
                        <a:pt x="514" y="1112"/>
                      </a:lnTo>
                      <a:lnTo>
                        <a:pt x="484" y="1112"/>
                      </a:lnTo>
                      <a:lnTo>
                        <a:pt x="475" y="1093"/>
                      </a:lnTo>
                      <a:lnTo>
                        <a:pt x="460" y="1087"/>
                      </a:lnTo>
                      <a:lnTo>
                        <a:pt x="435" y="1093"/>
                      </a:lnTo>
                      <a:lnTo>
                        <a:pt x="416" y="1079"/>
                      </a:lnTo>
                      <a:lnTo>
                        <a:pt x="396" y="1093"/>
                      </a:lnTo>
                      <a:lnTo>
                        <a:pt x="381" y="1093"/>
                      </a:lnTo>
                      <a:lnTo>
                        <a:pt x="371" y="1098"/>
                      </a:lnTo>
                      <a:lnTo>
                        <a:pt x="347" y="1112"/>
                      </a:lnTo>
                      <a:lnTo>
                        <a:pt x="362" y="1098"/>
                      </a:lnTo>
                      <a:lnTo>
                        <a:pt x="362" y="1093"/>
                      </a:lnTo>
                      <a:lnTo>
                        <a:pt x="362" y="1087"/>
                      </a:lnTo>
                      <a:lnTo>
                        <a:pt x="356" y="1073"/>
                      </a:lnTo>
                      <a:lnTo>
                        <a:pt x="237" y="1061"/>
                      </a:lnTo>
                      <a:lnTo>
                        <a:pt x="213" y="1061"/>
                      </a:lnTo>
                      <a:lnTo>
                        <a:pt x="188" y="1061"/>
                      </a:lnTo>
                      <a:lnTo>
                        <a:pt x="159" y="1067"/>
                      </a:lnTo>
                      <a:lnTo>
                        <a:pt x="144" y="1087"/>
                      </a:lnTo>
                      <a:lnTo>
                        <a:pt x="95" y="1093"/>
                      </a:lnTo>
                      <a:lnTo>
                        <a:pt x="110" y="1079"/>
                      </a:lnTo>
                      <a:lnTo>
                        <a:pt x="119" y="1073"/>
                      </a:lnTo>
                      <a:lnTo>
                        <a:pt x="129" y="1073"/>
                      </a:lnTo>
                      <a:lnTo>
                        <a:pt x="129" y="1067"/>
                      </a:lnTo>
                      <a:lnTo>
                        <a:pt x="134" y="1061"/>
                      </a:lnTo>
                      <a:lnTo>
                        <a:pt x="149" y="1054"/>
                      </a:lnTo>
                      <a:lnTo>
                        <a:pt x="149" y="1048"/>
                      </a:lnTo>
                      <a:lnTo>
                        <a:pt x="139" y="1035"/>
                      </a:lnTo>
                      <a:lnTo>
                        <a:pt x="125" y="1001"/>
                      </a:lnTo>
                      <a:lnTo>
                        <a:pt x="110" y="995"/>
                      </a:lnTo>
                      <a:lnTo>
                        <a:pt x="65" y="1020"/>
                      </a:lnTo>
                      <a:lnTo>
                        <a:pt x="0" y="1020"/>
                      </a:lnTo>
                      <a:lnTo>
                        <a:pt x="26" y="1014"/>
                      </a:lnTo>
                      <a:lnTo>
                        <a:pt x="40" y="1014"/>
                      </a:lnTo>
                      <a:lnTo>
                        <a:pt x="55" y="1014"/>
                      </a:lnTo>
                      <a:lnTo>
                        <a:pt x="114" y="982"/>
                      </a:lnTo>
                      <a:lnTo>
                        <a:pt x="139" y="1007"/>
                      </a:lnTo>
                      <a:lnTo>
                        <a:pt x="164" y="1035"/>
                      </a:lnTo>
                      <a:lnTo>
                        <a:pt x="184" y="1041"/>
                      </a:lnTo>
                      <a:lnTo>
                        <a:pt x="213" y="1035"/>
                      </a:lnTo>
                      <a:lnTo>
                        <a:pt x="228" y="1041"/>
                      </a:lnTo>
                      <a:lnTo>
                        <a:pt x="252" y="1035"/>
                      </a:lnTo>
                      <a:lnTo>
                        <a:pt x="272" y="1041"/>
                      </a:lnTo>
                      <a:lnTo>
                        <a:pt x="272" y="1014"/>
                      </a:lnTo>
                      <a:lnTo>
                        <a:pt x="292" y="995"/>
                      </a:lnTo>
                      <a:lnTo>
                        <a:pt x="282" y="1014"/>
                      </a:lnTo>
                      <a:lnTo>
                        <a:pt x="287" y="1029"/>
                      </a:lnTo>
                      <a:lnTo>
                        <a:pt x="292" y="1035"/>
                      </a:lnTo>
                      <a:lnTo>
                        <a:pt x="327" y="1048"/>
                      </a:lnTo>
                      <a:lnTo>
                        <a:pt x="356" y="1041"/>
                      </a:lnTo>
                      <a:lnTo>
                        <a:pt x="401" y="1029"/>
                      </a:lnTo>
                      <a:lnTo>
                        <a:pt x="435" y="1007"/>
                      </a:lnTo>
                      <a:lnTo>
                        <a:pt x="441" y="1014"/>
                      </a:lnTo>
                      <a:lnTo>
                        <a:pt x="426" y="1020"/>
                      </a:lnTo>
                      <a:lnTo>
                        <a:pt x="407" y="1029"/>
                      </a:lnTo>
                      <a:lnTo>
                        <a:pt x="356" y="1041"/>
                      </a:lnTo>
                      <a:lnTo>
                        <a:pt x="411" y="1054"/>
                      </a:lnTo>
                      <a:lnTo>
                        <a:pt x="435" y="1061"/>
                      </a:lnTo>
                      <a:lnTo>
                        <a:pt x="454" y="1054"/>
                      </a:lnTo>
                      <a:lnTo>
                        <a:pt x="445" y="1007"/>
                      </a:lnTo>
                      <a:lnTo>
                        <a:pt x="430" y="995"/>
                      </a:lnTo>
                      <a:lnTo>
                        <a:pt x="396" y="982"/>
                      </a:lnTo>
                      <a:lnTo>
                        <a:pt x="381" y="982"/>
                      </a:lnTo>
                      <a:lnTo>
                        <a:pt x="386" y="995"/>
                      </a:lnTo>
                      <a:lnTo>
                        <a:pt x="362" y="1001"/>
                      </a:lnTo>
                      <a:lnTo>
                        <a:pt x="356" y="995"/>
                      </a:lnTo>
                      <a:lnTo>
                        <a:pt x="362" y="976"/>
                      </a:lnTo>
                      <a:lnTo>
                        <a:pt x="332" y="968"/>
                      </a:lnTo>
                      <a:lnTo>
                        <a:pt x="302" y="968"/>
                      </a:lnTo>
                      <a:lnTo>
                        <a:pt x="297" y="982"/>
                      </a:lnTo>
                      <a:lnTo>
                        <a:pt x="287" y="968"/>
                      </a:lnTo>
                      <a:lnTo>
                        <a:pt x="312" y="962"/>
                      </a:lnTo>
                      <a:lnTo>
                        <a:pt x="312" y="956"/>
                      </a:lnTo>
                      <a:lnTo>
                        <a:pt x="321" y="943"/>
                      </a:lnTo>
                      <a:lnTo>
                        <a:pt x="332" y="930"/>
                      </a:lnTo>
                      <a:lnTo>
                        <a:pt x="332" y="910"/>
                      </a:lnTo>
                      <a:lnTo>
                        <a:pt x="327" y="904"/>
                      </a:lnTo>
                      <a:lnTo>
                        <a:pt x="312" y="891"/>
                      </a:lnTo>
                      <a:lnTo>
                        <a:pt x="267" y="860"/>
                      </a:lnTo>
                      <a:lnTo>
                        <a:pt x="306" y="872"/>
                      </a:lnTo>
                      <a:lnTo>
                        <a:pt x="321" y="885"/>
                      </a:lnTo>
                      <a:lnTo>
                        <a:pt x="336" y="891"/>
                      </a:lnTo>
                      <a:lnTo>
                        <a:pt x="351" y="891"/>
                      </a:lnTo>
                      <a:lnTo>
                        <a:pt x="366" y="872"/>
                      </a:lnTo>
                      <a:lnTo>
                        <a:pt x="351" y="891"/>
                      </a:lnTo>
                      <a:lnTo>
                        <a:pt x="342" y="918"/>
                      </a:lnTo>
                      <a:lnTo>
                        <a:pt x="336" y="943"/>
                      </a:lnTo>
                      <a:lnTo>
                        <a:pt x="342" y="949"/>
                      </a:lnTo>
                      <a:lnTo>
                        <a:pt x="351" y="943"/>
                      </a:lnTo>
                      <a:lnTo>
                        <a:pt x="366" y="949"/>
                      </a:lnTo>
                      <a:lnTo>
                        <a:pt x="377" y="949"/>
                      </a:lnTo>
                      <a:lnTo>
                        <a:pt x="392" y="949"/>
                      </a:lnTo>
                      <a:lnTo>
                        <a:pt x="407" y="949"/>
                      </a:lnTo>
                      <a:lnTo>
                        <a:pt x="430" y="956"/>
                      </a:lnTo>
                      <a:lnTo>
                        <a:pt x="396" y="878"/>
                      </a:lnTo>
                      <a:lnTo>
                        <a:pt x="381" y="878"/>
                      </a:lnTo>
                      <a:lnTo>
                        <a:pt x="416" y="878"/>
                      </a:lnTo>
                      <a:lnTo>
                        <a:pt x="445" y="839"/>
                      </a:lnTo>
                      <a:lnTo>
                        <a:pt x="504" y="789"/>
                      </a:lnTo>
                      <a:lnTo>
                        <a:pt x="475" y="814"/>
                      </a:lnTo>
                      <a:lnTo>
                        <a:pt x="454" y="846"/>
                      </a:lnTo>
                      <a:lnTo>
                        <a:pt x="435" y="872"/>
                      </a:lnTo>
                      <a:lnTo>
                        <a:pt x="426" y="885"/>
                      </a:lnTo>
                      <a:lnTo>
                        <a:pt x="435" y="891"/>
                      </a:lnTo>
                      <a:lnTo>
                        <a:pt x="435" y="910"/>
                      </a:lnTo>
                      <a:lnTo>
                        <a:pt x="441" y="897"/>
                      </a:lnTo>
                      <a:lnTo>
                        <a:pt x="454" y="885"/>
                      </a:lnTo>
                      <a:lnTo>
                        <a:pt x="465" y="885"/>
                      </a:lnTo>
                      <a:lnTo>
                        <a:pt x="469" y="897"/>
                      </a:lnTo>
                      <a:lnTo>
                        <a:pt x="454" y="897"/>
                      </a:lnTo>
                      <a:lnTo>
                        <a:pt x="445" y="904"/>
                      </a:lnTo>
                      <a:lnTo>
                        <a:pt x="445" y="924"/>
                      </a:lnTo>
                      <a:lnTo>
                        <a:pt x="450" y="943"/>
                      </a:lnTo>
                      <a:lnTo>
                        <a:pt x="460" y="930"/>
                      </a:lnTo>
                      <a:lnTo>
                        <a:pt x="469" y="930"/>
                      </a:lnTo>
                      <a:lnTo>
                        <a:pt x="469" y="937"/>
                      </a:lnTo>
                      <a:lnTo>
                        <a:pt x="465" y="943"/>
                      </a:lnTo>
                      <a:lnTo>
                        <a:pt x="454" y="949"/>
                      </a:lnTo>
                      <a:lnTo>
                        <a:pt x="454" y="962"/>
                      </a:lnTo>
                      <a:lnTo>
                        <a:pt x="460" y="968"/>
                      </a:lnTo>
                      <a:lnTo>
                        <a:pt x="469" y="968"/>
                      </a:lnTo>
                      <a:lnTo>
                        <a:pt x="475" y="968"/>
                      </a:lnTo>
                      <a:lnTo>
                        <a:pt x="475" y="962"/>
                      </a:lnTo>
                      <a:lnTo>
                        <a:pt x="490" y="995"/>
                      </a:lnTo>
                      <a:lnTo>
                        <a:pt x="484" y="1007"/>
                      </a:lnTo>
                      <a:lnTo>
                        <a:pt x="480" y="1014"/>
                      </a:lnTo>
                      <a:lnTo>
                        <a:pt x="480" y="1029"/>
                      </a:lnTo>
                      <a:lnTo>
                        <a:pt x="495" y="1029"/>
                      </a:lnTo>
                      <a:lnTo>
                        <a:pt x="495" y="1014"/>
                      </a:lnTo>
                      <a:lnTo>
                        <a:pt x="469" y="937"/>
                      </a:lnTo>
                      <a:lnTo>
                        <a:pt x="460" y="885"/>
                      </a:lnTo>
                      <a:lnTo>
                        <a:pt x="465" y="860"/>
                      </a:lnTo>
                      <a:lnTo>
                        <a:pt x="454" y="839"/>
                      </a:lnTo>
                      <a:lnTo>
                        <a:pt x="420" y="827"/>
                      </a:lnTo>
                      <a:lnTo>
                        <a:pt x="460" y="839"/>
                      </a:lnTo>
                      <a:lnTo>
                        <a:pt x="480" y="808"/>
                      </a:lnTo>
                      <a:lnTo>
                        <a:pt x="469" y="827"/>
                      </a:lnTo>
                      <a:lnTo>
                        <a:pt x="480" y="846"/>
                      </a:lnTo>
                      <a:lnTo>
                        <a:pt x="475" y="866"/>
                      </a:lnTo>
                      <a:lnTo>
                        <a:pt x="484" y="878"/>
                      </a:lnTo>
                      <a:lnTo>
                        <a:pt x="475" y="891"/>
                      </a:lnTo>
                      <a:lnTo>
                        <a:pt x="484" y="924"/>
                      </a:lnTo>
                      <a:lnTo>
                        <a:pt x="490" y="956"/>
                      </a:lnTo>
                      <a:lnTo>
                        <a:pt x="514" y="982"/>
                      </a:lnTo>
                      <a:lnTo>
                        <a:pt x="534" y="976"/>
                      </a:lnTo>
                      <a:lnTo>
                        <a:pt x="519" y="956"/>
                      </a:lnTo>
                      <a:lnTo>
                        <a:pt x="514" y="930"/>
                      </a:lnTo>
                      <a:lnTo>
                        <a:pt x="499" y="918"/>
                      </a:lnTo>
                      <a:lnTo>
                        <a:pt x="504" y="897"/>
                      </a:lnTo>
                      <a:lnTo>
                        <a:pt x="514" y="878"/>
                      </a:lnTo>
                      <a:lnTo>
                        <a:pt x="525" y="897"/>
                      </a:lnTo>
                      <a:lnTo>
                        <a:pt x="519" y="904"/>
                      </a:lnTo>
                      <a:lnTo>
                        <a:pt x="519" y="918"/>
                      </a:lnTo>
                      <a:lnTo>
                        <a:pt x="525" y="943"/>
                      </a:lnTo>
                      <a:lnTo>
                        <a:pt x="534" y="949"/>
                      </a:lnTo>
                      <a:lnTo>
                        <a:pt x="544" y="949"/>
                      </a:lnTo>
                      <a:lnTo>
                        <a:pt x="549" y="943"/>
                      </a:lnTo>
                      <a:lnTo>
                        <a:pt x="559" y="930"/>
                      </a:lnTo>
                      <a:lnTo>
                        <a:pt x="554" y="910"/>
                      </a:lnTo>
                      <a:lnTo>
                        <a:pt x="559" y="904"/>
                      </a:lnTo>
                      <a:lnTo>
                        <a:pt x="579" y="910"/>
                      </a:lnTo>
                      <a:lnTo>
                        <a:pt x="579" y="924"/>
                      </a:lnTo>
                      <a:lnTo>
                        <a:pt x="574" y="918"/>
                      </a:lnTo>
                      <a:lnTo>
                        <a:pt x="569" y="930"/>
                      </a:lnTo>
                      <a:lnTo>
                        <a:pt x="559" y="943"/>
                      </a:lnTo>
                      <a:lnTo>
                        <a:pt x="559" y="962"/>
                      </a:lnTo>
                      <a:lnTo>
                        <a:pt x="564" y="982"/>
                      </a:lnTo>
                      <a:lnTo>
                        <a:pt x="594" y="962"/>
                      </a:lnTo>
                      <a:lnTo>
                        <a:pt x="603" y="956"/>
                      </a:lnTo>
                      <a:lnTo>
                        <a:pt x="594" y="924"/>
                      </a:lnTo>
                      <a:lnTo>
                        <a:pt x="613" y="937"/>
                      </a:lnTo>
                      <a:lnTo>
                        <a:pt x="618" y="949"/>
                      </a:lnTo>
                      <a:lnTo>
                        <a:pt x="618" y="962"/>
                      </a:lnTo>
                      <a:lnTo>
                        <a:pt x="613" y="968"/>
                      </a:lnTo>
                      <a:lnTo>
                        <a:pt x="624" y="982"/>
                      </a:lnTo>
                      <a:lnTo>
                        <a:pt x="613" y="989"/>
                      </a:lnTo>
                      <a:lnTo>
                        <a:pt x="609" y="976"/>
                      </a:lnTo>
                      <a:lnTo>
                        <a:pt x="588" y="982"/>
                      </a:lnTo>
                      <a:lnTo>
                        <a:pt x="588" y="995"/>
                      </a:lnTo>
                      <a:lnTo>
                        <a:pt x="598" y="995"/>
                      </a:lnTo>
                      <a:lnTo>
                        <a:pt x="609" y="989"/>
                      </a:lnTo>
                      <a:lnTo>
                        <a:pt x="618" y="1001"/>
                      </a:lnTo>
                      <a:lnTo>
                        <a:pt x="609" y="1007"/>
                      </a:lnTo>
                      <a:lnTo>
                        <a:pt x="609" y="1020"/>
                      </a:lnTo>
                      <a:lnTo>
                        <a:pt x="618" y="1020"/>
                      </a:lnTo>
                      <a:lnTo>
                        <a:pt x="618" y="1048"/>
                      </a:lnTo>
                      <a:lnTo>
                        <a:pt x="624" y="1061"/>
                      </a:lnTo>
                      <a:lnTo>
                        <a:pt x="633" y="1067"/>
                      </a:lnTo>
                      <a:lnTo>
                        <a:pt x="638" y="1061"/>
                      </a:lnTo>
                      <a:lnTo>
                        <a:pt x="633" y="1048"/>
                      </a:lnTo>
                      <a:lnTo>
                        <a:pt x="618" y="1041"/>
                      </a:lnTo>
                      <a:lnTo>
                        <a:pt x="628" y="1029"/>
                      </a:lnTo>
                      <a:lnTo>
                        <a:pt x="643" y="1029"/>
                      </a:lnTo>
                      <a:lnTo>
                        <a:pt x="663" y="1029"/>
                      </a:lnTo>
                      <a:lnTo>
                        <a:pt x="678" y="1048"/>
                      </a:lnTo>
                      <a:lnTo>
                        <a:pt x="697" y="1073"/>
                      </a:lnTo>
                      <a:lnTo>
                        <a:pt x="702" y="1093"/>
                      </a:lnTo>
                      <a:lnTo>
                        <a:pt x="732" y="1125"/>
                      </a:lnTo>
                      <a:lnTo>
                        <a:pt x="747" y="1137"/>
                      </a:lnTo>
                      <a:lnTo>
                        <a:pt x="747" y="1118"/>
                      </a:lnTo>
                      <a:lnTo>
                        <a:pt x="747" y="1104"/>
                      </a:lnTo>
                      <a:lnTo>
                        <a:pt x="732" y="1054"/>
                      </a:lnTo>
                      <a:lnTo>
                        <a:pt x="723" y="1067"/>
                      </a:lnTo>
                      <a:lnTo>
                        <a:pt x="717" y="1054"/>
                      </a:lnTo>
                      <a:lnTo>
                        <a:pt x="723" y="1048"/>
                      </a:lnTo>
                      <a:lnTo>
                        <a:pt x="727" y="1029"/>
                      </a:lnTo>
                      <a:lnTo>
                        <a:pt x="717" y="995"/>
                      </a:lnTo>
                      <a:lnTo>
                        <a:pt x="702" y="982"/>
                      </a:lnTo>
                      <a:lnTo>
                        <a:pt x="653" y="956"/>
                      </a:lnTo>
                      <a:lnTo>
                        <a:pt x="648" y="962"/>
                      </a:lnTo>
                      <a:lnTo>
                        <a:pt x="624" y="943"/>
                      </a:lnTo>
                      <a:lnTo>
                        <a:pt x="633" y="937"/>
                      </a:lnTo>
                      <a:lnTo>
                        <a:pt x="658" y="956"/>
                      </a:lnTo>
                      <a:lnTo>
                        <a:pt x="687" y="968"/>
                      </a:lnTo>
                      <a:lnTo>
                        <a:pt x="682" y="956"/>
                      </a:lnTo>
                      <a:lnTo>
                        <a:pt x="678" y="962"/>
                      </a:lnTo>
                      <a:lnTo>
                        <a:pt x="667" y="956"/>
                      </a:lnTo>
                      <a:lnTo>
                        <a:pt x="673" y="949"/>
                      </a:lnTo>
                      <a:lnTo>
                        <a:pt x="678" y="943"/>
                      </a:lnTo>
                      <a:lnTo>
                        <a:pt x="673" y="930"/>
                      </a:lnTo>
                      <a:lnTo>
                        <a:pt x="658" y="930"/>
                      </a:lnTo>
                      <a:lnTo>
                        <a:pt x="638" y="937"/>
                      </a:lnTo>
                      <a:lnTo>
                        <a:pt x="648" y="918"/>
                      </a:lnTo>
                      <a:lnTo>
                        <a:pt x="667" y="904"/>
                      </a:lnTo>
                      <a:lnTo>
                        <a:pt x="603" y="736"/>
                      </a:lnTo>
                      <a:lnTo>
                        <a:pt x="564" y="620"/>
                      </a:lnTo>
                      <a:lnTo>
                        <a:pt x="465" y="606"/>
                      </a:lnTo>
                      <a:lnTo>
                        <a:pt x="317" y="606"/>
                      </a:lnTo>
                      <a:lnTo>
                        <a:pt x="381" y="599"/>
                      </a:lnTo>
                      <a:lnTo>
                        <a:pt x="430" y="599"/>
                      </a:lnTo>
                      <a:lnTo>
                        <a:pt x="441" y="574"/>
                      </a:lnTo>
                      <a:lnTo>
                        <a:pt x="454" y="568"/>
                      </a:lnTo>
                      <a:lnTo>
                        <a:pt x="454" y="548"/>
                      </a:lnTo>
                      <a:lnTo>
                        <a:pt x="454" y="529"/>
                      </a:lnTo>
                      <a:lnTo>
                        <a:pt x="469" y="516"/>
                      </a:lnTo>
                      <a:lnTo>
                        <a:pt x="465" y="496"/>
                      </a:lnTo>
                      <a:lnTo>
                        <a:pt x="469" y="451"/>
                      </a:lnTo>
                      <a:lnTo>
                        <a:pt x="469" y="424"/>
                      </a:lnTo>
                      <a:lnTo>
                        <a:pt x="484" y="432"/>
                      </a:lnTo>
                      <a:lnTo>
                        <a:pt x="490" y="451"/>
                      </a:lnTo>
                      <a:lnTo>
                        <a:pt x="480" y="451"/>
                      </a:lnTo>
                      <a:lnTo>
                        <a:pt x="484" y="476"/>
                      </a:lnTo>
                      <a:lnTo>
                        <a:pt x="495" y="490"/>
                      </a:lnTo>
                      <a:lnTo>
                        <a:pt x="484" y="503"/>
                      </a:lnTo>
                      <a:lnTo>
                        <a:pt x="490" y="516"/>
                      </a:lnTo>
                      <a:lnTo>
                        <a:pt x="484" y="535"/>
                      </a:lnTo>
                      <a:lnTo>
                        <a:pt x="484" y="548"/>
                      </a:lnTo>
                      <a:lnTo>
                        <a:pt x="475" y="548"/>
                      </a:lnTo>
                      <a:lnTo>
                        <a:pt x="469" y="554"/>
                      </a:lnTo>
                      <a:lnTo>
                        <a:pt x="454" y="581"/>
                      </a:lnTo>
                      <a:lnTo>
                        <a:pt x="454" y="587"/>
                      </a:lnTo>
                      <a:lnTo>
                        <a:pt x="484" y="593"/>
                      </a:lnTo>
                      <a:lnTo>
                        <a:pt x="495" y="593"/>
                      </a:lnTo>
                      <a:lnTo>
                        <a:pt x="510" y="599"/>
                      </a:lnTo>
                      <a:lnTo>
                        <a:pt x="564" y="599"/>
                      </a:lnTo>
                      <a:lnTo>
                        <a:pt x="559" y="548"/>
                      </a:lnTo>
                      <a:lnTo>
                        <a:pt x="544" y="523"/>
                      </a:lnTo>
                      <a:lnTo>
                        <a:pt x="525" y="509"/>
                      </a:lnTo>
                      <a:lnTo>
                        <a:pt x="504" y="503"/>
                      </a:lnTo>
                      <a:lnTo>
                        <a:pt x="490" y="509"/>
                      </a:lnTo>
                      <a:lnTo>
                        <a:pt x="475" y="509"/>
                      </a:lnTo>
                      <a:lnTo>
                        <a:pt x="469" y="490"/>
                      </a:lnTo>
                      <a:lnTo>
                        <a:pt x="469" y="470"/>
                      </a:lnTo>
                      <a:lnTo>
                        <a:pt x="465" y="470"/>
                      </a:lnTo>
                      <a:lnTo>
                        <a:pt x="469" y="432"/>
                      </a:lnTo>
                      <a:lnTo>
                        <a:pt x="484" y="432"/>
                      </a:lnTo>
                      <a:lnTo>
                        <a:pt x="495" y="451"/>
                      </a:lnTo>
                      <a:lnTo>
                        <a:pt x="484" y="457"/>
                      </a:lnTo>
                      <a:lnTo>
                        <a:pt x="490" y="470"/>
                      </a:lnTo>
                      <a:lnTo>
                        <a:pt x="504" y="482"/>
                      </a:lnTo>
                      <a:lnTo>
                        <a:pt x="514" y="490"/>
                      </a:lnTo>
                      <a:lnTo>
                        <a:pt x="525" y="482"/>
                      </a:lnTo>
                      <a:lnTo>
                        <a:pt x="519" y="476"/>
                      </a:lnTo>
                      <a:lnTo>
                        <a:pt x="519" y="463"/>
                      </a:lnTo>
                      <a:lnTo>
                        <a:pt x="504" y="457"/>
                      </a:lnTo>
                      <a:lnTo>
                        <a:pt x="490" y="438"/>
                      </a:lnTo>
                      <a:lnTo>
                        <a:pt x="475" y="432"/>
                      </a:lnTo>
                      <a:lnTo>
                        <a:pt x="465" y="438"/>
                      </a:lnTo>
                      <a:lnTo>
                        <a:pt x="460" y="444"/>
                      </a:lnTo>
                      <a:lnTo>
                        <a:pt x="454" y="451"/>
                      </a:lnTo>
                      <a:lnTo>
                        <a:pt x="450" y="457"/>
                      </a:lnTo>
                      <a:lnTo>
                        <a:pt x="445" y="463"/>
                      </a:lnTo>
                      <a:lnTo>
                        <a:pt x="435" y="482"/>
                      </a:lnTo>
                      <a:lnTo>
                        <a:pt x="416" y="496"/>
                      </a:lnTo>
                      <a:lnTo>
                        <a:pt x="411" y="482"/>
                      </a:lnTo>
                      <a:lnTo>
                        <a:pt x="430" y="470"/>
                      </a:lnTo>
                      <a:lnTo>
                        <a:pt x="430" y="457"/>
                      </a:lnTo>
                      <a:lnTo>
                        <a:pt x="441" y="451"/>
                      </a:lnTo>
                      <a:lnTo>
                        <a:pt x="445" y="438"/>
                      </a:lnTo>
                      <a:lnTo>
                        <a:pt x="441" y="424"/>
                      </a:lnTo>
                      <a:lnTo>
                        <a:pt x="426" y="418"/>
                      </a:lnTo>
                      <a:lnTo>
                        <a:pt x="411" y="399"/>
                      </a:lnTo>
                      <a:lnTo>
                        <a:pt x="411" y="374"/>
                      </a:lnTo>
                      <a:lnTo>
                        <a:pt x="416" y="399"/>
                      </a:lnTo>
                      <a:lnTo>
                        <a:pt x="426" y="412"/>
                      </a:lnTo>
                      <a:lnTo>
                        <a:pt x="445" y="380"/>
                      </a:lnTo>
                      <a:lnTo>
                        <a:pt x="441" y="353"/>
                      </a:lnTo>
                      <a:lnTo>
                        <a:pt x="445" y="334"/>
                      </a:lnTo>
                      <a:lnTo>
                        <a:pt x="454" y="341"/>
                      </a:lnTo>
                      <a:lnTo>
                        <a:pt x="460" y="360"/>
                      </a:lnTo>
                      <a:lnTo>
                        <a:pt x="484" y="366"/>
                      </a:lnTo>
                      <a:lnTo>
                        <a:pt x="495" y="341"/>
                      </a:lnTo>
                      <a:lnTo>
                        <a:pt x="465" y="322"/>
                      </a:lnTo>
                      <a:lnTo>
                        <a:pt x="454" y="295"/>
                      </a:lnTo>
                      <a:lnTo>
                        <a:pt x="465" y="295"/>
                      </a:lnTo>
                      <a:lnTo>
                        <a:pt x="475" y="316"/>
                      </a:lnTo>
                      <a:lnTo>
                        <a:pt x="490" y="328"/>
                      </a:lnTo>
                      <a:lnTo>
                        <a:pt x="484" y="295"/>
                      </a:lnTo>
                      <a:lnTo>
                        <a:pt x="460" y="289"/>
                      </a:lnTo>
                      <a:lnTo>
                        <a:pt x="441" y="295"/>
                      </a:lnTo>
                      <a:lnTo>
                        <a:pt x="445" y="322"/>
                      </a:lnTo>
                      <a:lnTo>
                        <a:pt x="445" y="353"/>
                      </a:lnTo>
                      <a:lnTo>
                        <a:pt x="430" y="353"/>
                      </a:lnTo>
                      <a:lnTo>
                        <a:pt x="426" y="328"/>
                      </a:lnTo>
                      <a:lnTo>
                        <a:pt x="430" y="283"/>
                      </a:lnTo>
                      <a:lnTo>
                        <a:pt x="450" y="270"/>
                      </a:lnTo>
                      <a:lnTo>
                        <a:pt x="475" y="277"/>
                      </a:lnTo>
                      <a:lnTo>
                        <a:pt x="484" y="249"/>
                      </a:lnTo>
                      <a:lnTo>
                        <a:pt x="475" y="236"/>
                      </a:lnTo>
                      <a:lnTo>
                        <a:pt x="460" y="249"/>
                      </a:lnTo>
                      <a:lnTo>
                        <a:pt x="450" y="270"/>
                      </a:lnTo>
                      <a:lnTo>
                        <a:pt x="445" y="249"/>
                      </a:lnTo>
                      <a:lnTo>
                        <a:pt x="445" y="223"/>
                      </a:lnTo>
                      <a:lnTo>
                        <a:pt x="450" y="184"/>
                      </a:lnTo>
                      <a:lnTo>
                        <a:pt x="454" y="165"/>
                      </a:lnTo>
                      <a:lnTo>
                        <a:pt x="475" y="165"/>
                      </a:lnTo>
                      <a:lnTo>
                        <a:pt x="490" y="178"/>
                      </a:lnTo>
                      <a:lnTo>
                        <a:pt x="480" y="95"/>
                      </a:lnTo>
                      <a:lnTo>
                        <a:pt x="454" y="108"/>
                      </a:lnTo>
                      <a:lnTo>
                        <a:pt x="430" y="120"/>
                      </a:lnTo>
                      <a:lnTo>
                        <a:pt x="430" y="147"/>
                      </a:lnTo>
                      <a:lnTo>
                        <a:pt x="420" y="140"/>
                      </a:lnTo>
                      <a:lnTo>
                        <a:pt x="392" y="140"/>
                      </a:lnTo>
                      <a:lnTo>
                        <a:pt x="371" y="153"/>
                      </a:lnTo>
                      <a:lnTo>
                        <a:pt x="366" y="159"/>
                      </a:lnTo>
                      <a:lnTo>
                        <a:pt x="362" y="147"/>
                      </a:lnTo>
                      <a:lnTo>
                        <a:pt x="366" y="134"/>
                      </a:lnTo>
                      <a:lnTo>
                        <a:pt x="377" y="120"/>
                      </a:lnTo>
                      <a:lnTo>
                        <a:pt x="392" y="134"/>
                      </a:lnTo>
                      <a:lnTo>
                        <a:pt x="407" y="134"/>
                      </a:lnTo>
                      <a:lnTo>
                        <a:pt x="416" y="126"/>
                      </a:lnTo>
                      <a:lnTo>
                        <a:pt x="416" y="114"/>
                      </a:lnTo>
                      <a:lnTo>
                        <a:pt x="426" y="108"/>
                      </a:lnTo>
                      <a:lnTo>
                        <a:pt x="445" y="108"/>
                      </a:lnTo>
                      <a:lnTo>
                        <a:pt x="450" y="95"/>
                      </a:lnTo>
                      <a:lnTo>
                        <a:pt x="460" y="101"/>
                      </a:lnTo>
                      <a:lnTo>
                        <a:pt x="469" y="95"/>
                      </a:lnTo>
                      <a:lnTo>
                        <a:pt x="460" y="31"/>
                      </a:lnTo>
                      <a:lnTo>
                        <a:pt x="554" y="0"/>
                      </a:lnTo>
                      <a:lnTo>
                        <a:pt x="543" y="74"/>
                      </a:lnTo>
                      <a:lnTo>
                        <a:pt x="540" y="95"/>
                      </a:lnTo>
                      <a:lnTo>
                        <a:pt x="549" y="95"/>
                      </a:lnTo>
                      <a:lnTo>
                        <a:pt x="559" y="82"/>
                      </a:lnTo>
                      <a:lnTo>
                        <a:pt x="564" y="82"/>
                      </a:lnTo>
                      <a:lnTo>
                        <a:pt x="569" y="101"/>
                      </a:lnTo>
                      <a:lnTo>
                        <a:pt x="559" y="108"/>
                      </a:lnTo>
                      <a:lnTo>
                        <a:pt x="549" y="114"/>
                      </a:lnTo>
                      <a:lnTo>
                        <a:pt x="554" y="134"/>
                      </a:lnTo>
                      <a:lnTo>
                        <a:pt x="559" y="134"/>
                      </a:lnTo>
                      <a:lnTo>
                        <a:pt x="564" y="126"/>
                      </a:lnTo>
                      <a:lnTo>
                        <a:pt x="564" y="120"/>
                      </a:lnTo>
                      <a:lnTo>
                        <a:pt x="564" y="101"/>
                      </a:lnTo>
                      <a:lnTo>
                        <a:pt x="574" y="95"/>
                      </a:lnTo>
                      <a:lnTo>
                        <a:pt x="574" y="120"/>
                      </a:lnTo>
                      <a:lnTo>
                        <a:pt x="588" y="126"/>
                      </a:lnTo>
                      <a:lnTo>
                        <a:pt x="579" y="147"/>
                      </a:lnTo>
                      <a:lnTo>
                        <a:pt x="598" y="140"/>
                      </a:lnTo>
                      <a:lnTo>
                        <a:pt x="618" y="134"/>
                      </a:lnTo>
                      <a:lnTo>
                        <a:pt x="643" y="126"/>
                      </a:lnTo>
                      <a:lnTo>
                        <a:pt x="658" y="126"/>
                      </a:lnTo>
                      <a:lnTo>
                        <a:pt x="663" y="140"/>
                      </a:lnTo>
                      <a:lnTo>
                        <a:pt x="687" y="134"/>
                      </a:lnTo>
                      <a:lnTo>
                        <a:pt x="692" y="140"/>
                      </a:lnTo>
                      <a:lnTo>
                        <a:pt x="723" y="134"/>
                      </a:lnTo>
                      <a:lnTo>
                        <a:pt x="742" y="147"/>
                      </a:lnTo>
                      <a:lnTo>
                        <a:pt x="766" y="147"/>
                      </a:lnTo>
                      <a:lnTo>
                        <a:pt x="766" y="108"/>
                      </a:lnTo>
                      <a:lnTo>
                        <a:pt x="772" y="108"/>
                      </a:lnTo>
                      <a:lnTo>
                        <a:pt x="772" y="140"/>
                      </a:lnTo>
                      <a:lnTo>
                        <a:pt x="792" y="153"/>
                      </a:lnTo>
                      <a:lnTo>
                        <a:pt x="801" y="140"/>
                      </a:lnTo>
                      <a:lnTo>
                        <a:pt x="811" y="140"/>
                      </a:lnTo>
                      <a:lnTo>
                        <a:pt x="820" y="159"/>
                      </a:lnTo>
                      <a:lnTo>
                        <a:pt x="846" y="159"/>
                      </a:lnTo>
                      <a:lnTo>
                        <a:pt x="841" y="140"/>
                      </a:lnTo>
                      <a:lnTo>
                        <a:pt x="856" y="140"/>
                      </a:lnTo>
                      <a:lnTo>
                        <a:pt x="850" y="153"/>
                      </a:lnTo>
                      <a:lnTo>
                        <a:pt x="841" y="153"/>
                      </a:lnTo>
                      <a:lnTo>
                        <a:pt x="850" y="165"/>
                      </a:lnTo>
                      <a:lnTo>
                        <a:pt x="865" y="165"/>
                      </a:lnTo>
                      <a:lnTo>
                        <a:pt x="865" y="153"/>
                      </a:lnTo>
                      <a:lnTo>
                        <a:pt x="861" y="140"/>
                      </a:lnTo>
                      <a:lnTo>
                        <a:pt x="870" y="140"/>
                      </a:lnTo>
                      <a:lnTo>
                        <a:pt x="870" y="101"/>
                      </a:lnTo>
                      <a:lnTo>
                        <a:pt x="885" y="140"/>
                      </a:lnTo>
                      <a:lnTo>
                        <a:pt x="899" y="159"/>
                      </a:lnTo>
                      <a:lnTo>
                        <a:pt x="914" y="165"/>
                      </a:lnTo>
                      <a:lnTo>
                        <a:pt x="925" y="153"/>
                      </a:lnTo>
                      <a:lnTo>
                        <a:pt x="944" y="172"/>
                      </a:lnTo>
                      <a:lnTo>
                        <a:pt x="944" y="108"/>
                      </a:lnTo>
                      <a:lnTo>
                        <a:pt x="969" y="95"/>
                      </a:lnTo>
                      <a:lnTo>
                        <a:pt x="969" y="134"/>
                      </a:lnTo>
                      <a:lnTo>
                        <a:pt x="974" y="147"/>
                      </a:lnTo>
                      <a:lnTo>
                        <a:pt x="984" y="165"/>
                      </a:lnTo>
                      <a:lnTo>
                        <a:pt x="979" y="178"/>
                      </a:lnTo>
                      <a:lnTo>
                        <a:pt x="969" y="165"/>
                      </a:lnTo>
                      <a:lnTo>
                        <a:pt x="959" y="178"/>
                      </a:lnTo>
                      <a:lnTo>
                        <a:pt x="944" y="172"/>
                      </a:lnTo>
                      <a:lnTo>
                        <a:pt x="925" y="165"/>
                      </a:lnTo>
                      <a:lnTo>
                        <a:pt x="919" y="184"/>
                      </a:lnTo>
                      <a:lnTo>
                        <a:pt x="934" y="192"/>
                      </a:lnTo>
                      <a:lnTo>
                        <a:pt x="955" y="192"/>
                      </a:lnTo>
                      <a:lnTo>
                        <a:pt x="959" y="211"/>
                      </a:lnTo>
                      <a:lnTo>
                        <a:pt x="974" y="223"/>
                      </a:lnTo>
                      <a:lnTo>
                        <a:pt x="989" y="211"/>
                      </a:lnTo>
                      <a:lnTo>
                        <a:pt x="984" y="192"/>
                      </a:lnTo>
                      <a:lnTo>
                        <a:pt x="994" y="172"/>
                      </a:lnTo>
                      <a:lnTo>
                        <a:pt x="984" y="140"/>
                      </a:lnTo>
                      <a:lnTo>
                        <a:pt x="994" y="101"/>
                      </a:lnTo>
                      <a:lnTo>
                        <a:pt x="998" y="101"/>
                      </a:lnTo>
                      <a:lnTo>
                        <a:pt x="1009" y="120"/>
                      </a:lnTo>
                      <a:lnTo>
                        <a:pt x="998" y="126"/>
                      </a:lnTo>
                      <a:lnTo>
                        <a:pt x="1009" y="140"/>
                      </a:lnTo>
                      <a:lnTo>
                        <a:pt x="1028" y="134"/>
                      </a:lnTo>
                      <a:lnTo>
                        <a:pt x="1043" y="134"/>
                      </a:lnTo>
                      <a:lnTo>
                        <a:pt x="1033" y="153"/>
                      </a:lnTo>
                      <a:lnTo>
                        <a:pt x="1038" y="165"/>
                      </a:lnTo>
                      <a:lnTo>
                        <a:pt x="1018" y="172"/>
                      </a:lnTo>
                      <a:lnTo>
                        <a:pt x="1033" y="192"/>
                      </a:lnTo>
                      <a:lnTo>
                        <a:pt x="1043" y="211"/>
                      </a:lnTo>
                      <a:lnTo>
                        <a:pt x="1028" y="244"/>
                      </a:lnTo>
                      <a:lnTo>
                        <a:pt x="1004" y="230"/>
                      </a:lnTo>
                      <a:lnTo>
                        <a:pt x="998" y="264"/>
                      </a:lnTo>
                      <a:lnTo>
                        <a:pt x="1018" y="270"/>
                      </a:lnTo>
                      <a:lnTo>
                        <a:pt x="1009" y="283"/>
                      </a:lnTo>
                      <a:lnTo>
                        <a:pt x="994" y="264"/>
                      </a:lnTo>
                      <a:lnTo>
                        <a:pt x="994" y="283"/>
                      </a:lnTo>
                      <a:lnTo>
                        <a:pt x="1009" y="295"/>
                      </a:lnTo>
                      <a:lnTo>
                        <a:pt x="964" y="277"/>
                      </a:lnTo>
                      <a:lnTo>
                        <a:pt x="934" y="249"/>
                      </a:lnTo>
                      <a:lnTo>
                        <a:pt x="910" y="264"/>
                      </a:lnTo>
                      <a:lnTo>
                        <a:pt x="880" y="249"/>
                      </a:lnTo>
                      <a:lnTo>
                        <a:pt x="875" y="236"/>
                      </a:lnTo>
                      <a:lnTo>
                        <a:pt x="905" y="223"/>
                      </a:lnTo>
                      <a:lnTo>
                        <a:pt x="899" y="205"/>
                      </a:lnTo>
                      <a:lnTo>
                        <a:pt x="875" y="198"/>
                      </a:lnTo>
                      <a:lnTo>
                        <a:pt x="870" y="223"/>
                      </a:lnTo>
                      <a:lnTo>
                        <a:pt x="850" y="217"/>
                      </a:lnTo>
                      <a:lnTo>
                        <a:pt x="846" y="198"/>
                      </a:lnTo>
                      <a:lnTo>
                        <a:pt x="841" y="230"/>
                      </a:lnTo>
                      <a:lnTo>
                        <a:pt x="816" y="255"/>
                      </a:lnTo>
                      <a:lnTo>
                        <a:pt x="801" y="244"/>
                      </a:lnTo>
                      <a:lnTo>
                        <a:pt x="806" y="205"/>
                      </a:lnTo>
                      <a:lnTo>
                        <a:pt x="801" y="178"/>
                      </a:lnTo>
                      <a:lnTo>
                        <a:pt x="781" y="184"/>
                      </a:lnTo>
                      <a:lnTo>
                        <a:pt x="751" y="178"/>
                      </a:lnTo>
                      <a:lnTo>
                        <a:pt x="712" y="165"/>
                      </a:lnTo>
                      <a:lnTo>
                        <a:pt x="648" y="165"/>
                      </a:lnTo>
                      <a:lnTo>
                        <a:pt x="628" y="165"/>
                      </a:lnTo>
                      <a:lnTo>
                        <a:pt x="633" y="178"/>
                      </a:lnTo>
                      <a:lnTo>
                        <a:pt x="633" y="192"/>
                      </a:lnTo>
                      <a:lnTo>
                        <a:pt x="628" y="223"/>
                      </a:lnTo>
                      <a:lnTo>
                        <a:pt x="609" y="223"/>
                      </a:lnTo>
                      <a:lnTo>
                        <a:pt x="598" y="205"/>
                      </a:lnTo>
                      <a:lnTo>
                        <a:pt x="583" y="211"/>
                      </a:lnTo>
                      <a:lnTo>
                        <a:pt x="579" y="249"/>
                      </a:lnTo>
                      <a:lnTo>
                        <a:pt x="594" y="236"/>
                      </a:lnTo>
                      <a:lnTo>
                        <a:pt x="609" y="255"/>
                      </a:lnTo>
                      <a:lnTo>
                        <a:pt x="598" y="283"/>
                      </a:lnTo>
                      <a:lnTo>
                        <a:pt x="603" y="302"/>
                      </a:lnTo>
                      <a:lnTo>
                        <a:pt x="633" y="295"/>
                      </a:lnTo>
                      <a:lnTo>
                        <a:pt x="663" y="289"/>
                      </a:lnTo>
                      <a:lnTo>
                        <a:pt x="663" y="264"/>
                      </a:lnTo>
                      <a:lnTo>
                        <a:pt x="628" y="249"/>
                      </a:lnTo>
                      <a:lnTo>
                        <a:pt x="673" y="244"/>
                      </a:lnTo>
                      <a:lnTo>
                        <a:pt x="678" y="249"/>
                      </a:lnTo>
                      <a:lnTo>
                        <a:pt x="692" y="236"/>
                      </a:lnTo>
                      <a:lnTo>
                        <a:pt x="707" y="244"/>
                      </a:lnTo>
                      <a:lnTo>
                        <a:pt x="736" y="236"/>
                      </a:lnTo>
                      <a:lnTo>
                        <a:pt x="751" y="211"/>
                      </a:lnTo>
                      <a:lnTo>
                        <a:pt x="747" y="172"/>
                      </a:lnTo>
                      <a:lnTo>
                        <a:pt x="757" y="211"/>
                      </a:lnTo>
                      <a:lnTo>
                        <a:pt x="766" y="236"/>
                      </a:lnTo>
                      <a:lnTo>
                        <a:pt x="806" y="236"/>
                      </a:lnTo>
                      <a:lnTo>
                        <a:pt x="811" y="184"/>
                      </a:lnTo>
                      <a:lnTo>
                        <a:pt x="826" y="184"/>
                      </a:lnTo>
                      <a:lnTo>
                        <a:pt x="816" y="230"/>
                      </a:lnTo>
                      <a:lnTo>
                        <a:pt x="841" y="230"/>
                      </a:lnTo>
                      <a:lnTo>
                        <a:pt x="895" y="249"/>
                      </a:lnTo>
                      <a:lnTo>
                        <a:pt x="861" y="277"/>
                      </a:lnTo>
                      <a:lnTo>
                        <a:pt x="919" y="308"/>
                      </a:lnTo>
                      <a:lnTo>
                        <a:pt x="979" y="328"/>
                      </a:lnTo>
                      <a:lnTo>
                        <a:pt x="998" y="353"/>
                      </a:lnTo>
                      <a:lnTo>
                        <a:pt x="989" y="366"/>
                      </a:lnTo>
                      <a:lnTo>
                        <a:pt x="969" y="348"/>
                      </a:lnTo>
                      <a:lnTo>
                        <a:pt x="919" y="322"/>
                      </a:lnTo>
                      <a:lnTo>
                        <a:pt x="880" y="316"/>
                      </a:lnTo>
                      <a:lnTo>
                        <a:pt x="841" y="302"/>
                      </a:lnTo>
                      <a:lnTo>
                        <a:pt x="826" y="283"/>
                      </a:lnTo>
                      <a:lnTo>
                        <a:pt x="766" y="270"/>
                      </a:lnTo>
                      <a:lnTo>
                        <a:pt x="717" y="283"/>
                      </a:lnTo>
                      <a:lnTo>
                        <a:pt x="678" y="302"/>
                      </a:lnTo>
                      <a:lnTo>
                        <a:pt x="638" y="334"/>
                      </a:lnTo>
                      <a:lnTo>
                        <a:pt x="618" y="366"/>
                      </a:lnTo>
                      <a:lnTo>
                        <a:pt x="624" y="392"/>
                      </a:lnTo>
                      <a:lnTo>
                        <a:pt x="643" y="424"/>
                      </a:lnTo>
                      <a:lnTo>
                        <a:pt x="663" y="418"/>
                      </a:lnTo>
                      <a:lnTo>
                        <a:pt x="692" y="399"/>
                      </a:lnTo>
                      <a:lnTo>
                        <a:pt x="712" y="386"/>
                      </a:lnTo>
                      <a:lnTo>
                        <a:pt x="712" y="348"/>
                      </a:lnTo>
                      <a:lnTo>
                        <a:pt x="732" y="353"/>
                      </a:lnTo>
                      <a:lnTo>
                        <a:pt x="717" y="386"/>
                      </a:lnTo>
                      <a:lnTo>
                        <a:pt x="757" y="412"/>
                      </a:lnTo>
                      <a:lnTo>
                        <a:pt x="762" y="444"/>
                      </a:lnTo>
                      <a:lnTo>
                        <a:pt x="826" y="399"/>
                      </a:lnTo>
                      <a:lnTo>
                        <a:pt x="831" y="418"/>
                      </a:lnTo>
                      <a:lnTo>
                        <a:pt x="811" y="438"/>
                      </a:lnTo>
                      <a:lnTo>
                        <a:pt x="846" y="444"/>
                      </a:lnTo>
                      <a:lnTo>
                        <a:pt x="846" y="463"/>
                      </a:lnTo>
                      <a:lnTo>
                        <a:pt x="816" y="470"/>
                      </a:lnTo>
                      <a:lnTo>
                        <a:pt x="781" y="438"/>
                      </a:lnTo>
                      <a:lnTo>
                        <a:pt x="732" y="451"/>
                      </a:lnTo>
                      <a:lnTo>
                        <a:pt x="702" y="457"/>
                      </a:lnTo>
                      <a:lnTo>
                        <a:pt x="682" y="451"/>
                      </a:lnTo>
                      <a:lnTo>
                        <a:pt x="643" y="438"/>
                      </a:lnTo>
                      <a:lnTo>
                        <a:pt x="678" y="476"/>
                      </a:lnTo>
                      <a:lnTo>
                        <a:pt x="712" y="509"/>
                      </a:lnTo>
                      <a:lnTo>
                        <a:pt x="751" y="503"/>
                      </a:lnTo>
                      <a:lnTo>
                        <a:pt x="781" y="509"/>
                      </a:lnTo>
                      <a:lnTo>
                        <a:pt x="781" y="529"/>
                      </a:lnTo>
                      <a:lnTo>
                        <a:pt x="751" y="529"/>
                      </a:lnTo>
                      <a:lnTo>
                        <a:pt x="723" y="509"/>
                      </a:lnTo>
                      <a:lnTo>
                        <a:pt x="702" y="509"/>
                      </a:lnTo>
                      <a:lnTo>
                        <a:pt x="707" y="543"/>
                      </a:lnTo>
                      <a:lnTo>
                        <a:pt x="682" y="548"/>
                      </a:lnTo>
                      <a:lnTo>
                        <a:pt x="648" y="535"/>
                      </a:lnTo>
                      <a:lnTo>
                        <a:pt x="653" y="503"/>
                      </a:lnTo>
                      <a:lnTo>
                        <a:pt x="673" y="535"/>
                      </a:lnTo>
                      <a:lnTo>
                        <a:pt x="678" y="516"/>
                      </a:lnTo>
                      <a:lnTo>
                        <a:pt x="643" y="482"/>
                      </a:lnTo>
                      <a:lnTo>
                        <a:pt x="609" y="490"/>
                      </a:lnTo>
                      <a:lnTo>
                        <a:pt x="613" y="523"/>
                      </a:lnTo>
                      <a:lnTo>
                        <a:pt x="633" y="581"/>
                      </a:lnTo>
                      <a:lnTo>
                        <a:pt x="678" y="710"/>
                      </a:lnTo>
                      <a:lnTo>
                        <a:pt x="732" y="795"/>
                      </a:lnTo>
                      <a:lnTo>
                        <a:pt x="766" y="839"/>
                      </a:lnTo>
                      <a:lnTo>
                        <a:pt x="781" y="860"/>
                      </a:lnTo>
                      <a:lnTo>
                        <a:pt x="786" y="860"/>
                      </a:lnTo>
                      <a:lnTo>
                        <a:pt x="777" y="833"/>
                      </a:lnTo>
                      <a:lnTo>
                        <a:pt x="766" y="808"/>
                      </a:lnTo>
                      <a:lnTo>
                        <a:pt x="772" y="814"/>
                      </a:lnTo>
                      <a:lnTo>
                        <a:pt x="792" y="800"/>
                      </a:lnTo>
                      <a:lnTo>
                        <a:pt x="816" y="800"/>
                      </a:lnTo>
                      <a:lnTo>
                        <a:pt x="875" y="781"/>
                      </a:lnTo>
                      <a:lnTo>
                        <a:pt x="885" y="768"/>
                      </a:lnTo>
                      <a:lnTo>
                        <a:pt x="880" y="795"/>
                      </a:lnTo>
                      <a:lnTo>
                        <a:pt x="801" y="821"/>
                      </a:lnTo>
                      <a:lnTo>
                        <a:pt x="796" y="839"/>
                      </a:lnTo>
                      <a:lnTo>
                        <a:pt x="806" y="852"/>
                      </a:lnTo>
                      <a:lnTo>
                        <a:pt x="811" y="866"/>
                      </a:lnTo>
                      <a:lnTo>
                        <a:pt x="806" y="885"/>
                      </a:lnTo>
                      <a:lnTo>
                        <a:pt x="816" y="924"/>
                      </a:lnTo>
                      <a:lnTo>
                        <a:pt x="850" y="949"/>
                      </a:lnTo>
                      <a:lnTo>
                        <a:pt x="856" y="924"/>
                      </a:lnTo>
                      <a:lnTo>
                        <a:pt x="846" y="891"/>
                      </a:lnTo>
                      <a:lnTo>
                        <a:pt x="841" y="885"/>
                      </a:lnTo>
                      <a:lnTo>
                        <a:pt x="861" y="878"/>
                      </a:lnTo>
                      <a:lnTo>
                        <a:pt x="861" y="891"/>
                      </a:lnTo>
                      <a:lnTo>
                        <a:pt x="856" y="910"/>
                      </a:lnTo>
                      <a:lnTo>
                        <a:pt x="861" y="937"/>
                      </a:lnTo>
                      <a:lnTo>
                        <a:pt x="870" y="943"/>
                      </a:lnTo>
                      <a:lnTo>
                        <a:pt x="895" y="1014"/>
                      </a:lnTo>
                      <a:lnTo>
                        <a:pt x="899" y="1054"/>
                      </a:lnTo>
                      <a:lnTo>
                        <a:pt x="870" y="1098"/>
                      </a:lnTo>
                      <a:lnTo>
                        <a:pt x="865" y="1112"/>
                      </a:lnTo>
                      <a:lnTo>
                        <a:pt x="890" y="1087"/>
                      </a:lnTo>
                      <a:lnTo>
                        <a:pt x="905" y="1079"/>
                      </a:lnTo>
                      <a:lnTo>
                        <a:pt x="919" y="1079"/>
                      </a:lnTo>
                      <a:lnTo>
                        <a:pt x="934" y="1093"/>
                      </a:lnTo>
                      <a:lnTo>
                        <a:pt x="949" y="1079"/>
                      </a:lnTo>
                      <a:lnTo>
                        <a:pt x="929" y="1118"/>
                      </a:lnTo>
                      <a:lnTo>
                        <a:pt x="914" y="1112"/>
                      </a:lnTo>
                      <a:lnTo>
                        <a:pt x="905" y="1112"/>
                      </a:lnTo>
                      <a:lnTo>
                        <a:pt x="899" y="1131"/>
                      </a:lnTo>
                      <a:lnTo>
                        <a:pt x="885" y="1150"/>
                      </a:lnTo>
                      <a:lnTo>
                        <a:pt x="870" y="1158"/>
                      </a:lnTo>
                      <a:lnTo>
                        <a:pt x="875" y="1176"/>
                      </a:lnTo>
                      <a:lnTo>
                        <a:pt x="885" y="1176"/>
                      </a:lnTo>
                      <a:lnTo>
                        <a:pt x="890" y="1196"/>
                      </a:lnTo>
                      <a:lnTo>
                        <a:pt x="880" y="1196"/>
                      </a:lnTo>
                      <a:lnTo>
                        <a:pt x="870" y="1189"/>
                      </a:lnTo>
                      <a:lnTo>
                        <a:pt x="861" y="1164"/>
                      </a:lnTo>
                      <a:lnTo>
                        <a:pt x="850" y="1170"/>
                      </a:lnTo>
                      <a:lnTo>
                        <a:pt x="841" y="1208"/>
                      </a:lnTo>
                      <a:lnTo>
                        <a:pt x="841" y="1241"/>
                      </a:lnTo>
                      <a:lnTo>
                        <a:pt x="846" y="1287"/>
                      </a:lnTo>
                      <a:lnTo>
                        <a:pt x="846" y="1319"/>
                      </a:lnTo>
                      <a:lnTo>
                        <a:pt x="846" y="1344"/>
                      </a:lnTo>
                      <a:lnTo>
                        <a:pt x="865" y="1391"/>
                      </a:lnTo>
                      <a:lnTo>
                        <a:pt x="870" y="1404"/>
                      </a:lnTo>
                      <a:lnTo>
                        <a:pt x="998" y="1365"/>
                      </a:lnTo>
                      <a:lnTo>
                        <a:pt x="1018" y="1344"/>
                      </a:lnTo>
                      <a:lnTo>
                        <a:pt x="1028" y="1300"/>
                      </a:lnTo>
                      <a:lnTo>
                        <a:pt x="1024" y="1280"/>
                      </a:lnTo>
                      <a:lnTo>
                        <a:pt x="1028" y="1260"/>
                      </a:lnTo>
                      <a:lnTo>
                        <a:pt x="1028" y="1280"/>
                      </a:lnTo>
                      <a:lnTo>
                        <a:pt x="1063" y="1247"/>
                      </a:lnTo>
                      <a:lnTo>
                        <a:pt x="1079" y="1247"/>
                      </a:lnTo>
                      <a:lnTo>
                        <a:pt x="1079" y="1280"/>
                      </a:lnTo>
                      <a:lnTo>
                        <a:pt x="1063" y="1294"/>
                      </a:lnTo>
                      <a:lnTo>
                        <a:pt x="1052" y="1319"/>
                      </a:lnTo>
                      <a:lnTo>
                        <a:pt x="1063" y="1319"/>
                      </a:lnTo>
                      <a:lnTo>
                        <a:pt x="1048" y="1385"/>
                      </a:lnTo>
                      <a:lnTo>
                        <a:pt x="1038" y="1410"/>
                      </a:lnTo>
                      <a:lnTo>
                        <a:pt x="1033" y="1396"/>
                      </a:lnTo>
                      <a:lnTo>
                        <a:pt x="1013" y="1410"/>
                      </a:lnTo>
                      <a:lnTo>
                        <a:pt x="1004" y="1423"/>
                      </a:lnTo>
                      <a:lnTo>
                        <a:pt x="979" y="1423"/>
                      </a:lnTo>
                      <a:lnTo>
                        <a:pt x="979" y="1435"/>
                      </a:lnTo>
                      <a:lnTo>
                        <a:pt x="955" y="1423"/>
                      </a:lnTo>
                      <a:lnTo>
                        <a:pt x="919" y="1423"/>
                      </a:lnTo>
                      <a:lnTo>
                        <a:pt x="885" y="1448"/>
                      </a:lnTo>
                      <a:lnTo>
                        <a:pt x="875" y="1474"/>
                      </a:lnTo>
                      <a:lnTo>
                        <a:pt x="875" y="1500"/>
                      </a:lnTo>
                      <a:lnTo>
                        <a:pt x="880" y="1540"/>
                      </a:lnTo>
                      <a:lnTo>
                        <a:pt x="772" y="1500"/>
                      </a:lnTo>
                    </a:path>
                  </a:pathLst>
                </a:custGeom>
                <a:solidFill>
                  <a:schemeClr val="bg2"/>
                </a:solidFill>
                <a:ln w="9525" cap="rnd">
                  <a:noFill/>
                  <a:round/>
                  <a:headEnd/>
                  <a:tailEnd/>
                </a:ln>
                <a:effectLst/>
              </p:spPr>
              <p:txBody>
                <a:bodyPr/>
                <a:lstStyle/>
                <a:p>
                  <a:pPr>
                    <a:defRPr/>
                  </a:pPr>
                  <a:endParaRPr lang="en-US"/>
                </a:p>
              </p:txBody>
            </p:sp>
            <p:sp>
              <p:nvSpPr>
                <p:cNvPr id="12" name="Freeform 8"/>
                <p:cNvSpPr>
                  <a:spLocks/>
                </p:cNvSpPr>
                <p:nvPr/>
              </p:nvSpPr>
              <p:spPr bwMode="ltGray">
                <a:xfrm>
                  <a:off x="4311" y="624"/>
                  <a:ext cx="1010" cy="2504"/>
                </a:xfrm>
                <a:custGeom>
                  <a:avLst/>
                  <a:gdLst/>
                  <a:ahLst/>
                  <a:cxnLst>
                    <a:cxn ang="0">
                      <a:pos x="257" y="2112"/>
                    </a:cxn>
                    <a:cxn ang="0">
                      <a:pos x="217" y="1969"/>
                    </a:cxn>
                    <a:cxn ang="0">
                      <a:pos x="262" y="1963"/>
                    </a:cxn>
                    <a:cxn ang="0">
                      <a:pos x="380" y="2015"/>
                    </a:cxn>
                    <a:cxn ang="0">
                      <a:pos x="445" y="1819"/>
                    </a:cxn>
                    <a:cxn ang="0">
                      <a:pos x="326" y="1663"/>
                    </a:cxn>
                    <a:cxn ang="0">
                      <a:pos x="183" y="1684"/>
                    </a:cxn>
                    <a:cxn ang="0">
                      <a:pos x="232" y="1578"/>
                    </a:cxn>
                    <a:cxn ang="0">
                      <a:pos x="202" y="1520"/>
                    </a:cxn>
                    <a:cxn ang="0">
                      <a:pos x="242" y="1501"/>
                    </a:cxn>
                    <a:cxn ang="0">
                      <a:pos x="262" y="1565"/>
                    </a:cxn>
                    <a:cxn ang="0">
                      <a:pos x="395" y="1690"/>
                    </a:cxn>
                    <a:cxn ang="0">
                      <a:pos x="455" y="1586"/>
                    </a:cxn>
                    <a:cxn ang="0">
                      <a:pos x="193" y="1364"/>
                    </a:cxn>
                    <a:cxn ang="0">
                      <a:pos x="212" y="1111"/>
                    </a:cxn>
                    <a:cxn ang="0">
                      <a:pos x="208" y="988"/>
                    </a:cxn>
                    <a:cxn ang="0">
                      <a:pos x="172" y="936"/>
                    </a:cxn>
                    <a:cxn ang="0">
                      <a:pos x="99" y="818"/>
                    </a:cxn>
                    <a:cxn ang="0">
                      <a:pos x="208" y="766"/>
                    </a:cxn>
                    <a:cxn ang="0">
                      <a:pos x="172" y="689"/>
                    </a:cxn>
                    <a:cxn ang="0">
                      <a:pos x="34" y="559"/>
                    </a:cxn>
                    <a:cxn ang="0">
                      <a:pos x="376" y="0"/>
                    </a:cxn>
                    <a:cxn ang="0">
                      <a:pos x="445" y="66"/>
                    </a:cxn>
                    <a:cxn ang="0">
                      <a:pos x="524" y="58"/>
                    </a:cxn>
                    <a:cxn ang="0">
                      <a:pos x="583" y="13"/>
                    </a:cxn>
                    <a:cxn ang="0">
                      <a:pos x="651" y="33"/>
                    </a:cxn>
                    <a:cxn ang="0">
                      <a:pos x="750" y="27"/>
                    </a:cxn>
                    <a:cxn ang="0">
                      <a:pos x="761" y="110"/>
                    </a:cxn>
                    <a:cxn ang="0">
                      <a:pos x="791" y="174"/>
                    </a:cxn>
                    <a:cxn ang="0">
                      <a:pos x="707" y="136"/>
                    </a:cxn>
                    <a:cxn ang="0">
                      <a:pos x="795" y="195"/>
                    </a:cxn>
                    <a:cxn ang="0">
                      <a:pos x="870" y="234"/>
                    </a:cxn>
                    <a:cxn ang="0">
                      <a:pos x="894" y="345"/>
                    </a:cxn>
                    <a:cxn ang="0">
                      <a:pos x="988" y="415"/>
                    </a:cxn>
                    <a:cxn ang="0">
                      <a:pos x="935" y="384"/>
                    </a:cxn>
                    <a:cxn ang="0">
                      <a:pos x="845" y="435"/>
                    </a:cxn>
                    <a:cxn ang="0">
                      <a:pos x="780" y="390"/>
                    </a:cxn>
                    <a:cxn ang="0">
                      <a:pos x="780" y="415"/>
                    </a:cxn>
                    <a:cxn ang="0">
                      <a:pos x="815" y="454"/>
                    </a:cxn>
                    <a:cxn ang="0">
                      <a:pos x="840" y="473"/>
                    </a:cxn>
                    <a:cxn ang="0">
                      <a:pos x="929" y="539"/>
                    </a:cxn>
                    <a:cxn ang="0">
                      <a:pos x="993" y="567"/>
                    </a:cxn>
                    <a:cxn ang="0">
                      <a:pos x="346" y="579"/>
                    </a:cxn>
                    <a:cxn ang="0">
                      <a:pos x="406" y="864"/>
                    </a:cxn>
                    <a:cxn ang="0">
                      <a:pos x="445" y="949"/>
                    </a:cxn>
                    <a:cxn ang="0">
                      <a:pos x="341" y="1027"/>
                    </a:cxn>
                    <a:cxn ang="0">
                      <a:pos x="326" y="949"/>
                    </a:cxn>
                    <a:cxn ang="0">
                      <a:pos x="341" y="1065"/>
                    </a:cxn>
                    <a:cxn ang="0">
                      <a:pos x="307" y="1144"/>
                    </a:cxn>
                    <a:cxn ang="0">
                      <a:pos x="316" y="1209"/>
                    </a:cxn>
                    <a:cxn ang="0">
                      <a:pos x="292" y="1314"/>
                    </a:cxn>
                    <a:cxn ang="0">
                      <a:pos x="406" y="1404"/>
                    </a:cxn>
                    <a:cxn ang="0">
                      <a:pos x="657" y="1547"/>
                    </a:cxn>
                    <a:cxn ang="0">
                      <a:pos x="613" y="1767"/>
                    </a:cxn>
                    <a:cxn ang="0">
                      <a:pos x="628" y="1748"/>
                    </a:cxn>
                    <a:cxn ang="0">
                      <a:pos x="666" y="1755"/>
                    </a:cxn>
                    <a:cxn ang="0">
                      <a:pos x="666" y="1617"/>
                    </a:cxn>
                    <a:cxn ang="0">
                      <a:pos x="638" y="1794"/>
                    </a:cxn>
                    <a:cxn ang="0">
                      <a:pos x="593" y="1844"/>
                    </a:cxn>
                    <a:cxn ang="0">
                      <a:pos x="514" y="1943"/>
                    </a:cxn>
                    <a:cxn ang="0">
                      <a:pos x="608" y="2029"/>
                    </a:cxn>
                    <a:cxn ang="0">
                      <a:pos x="356" y="2268"/>
                    </a:cxn>
                    <a:cxn ang="0">
                      <a:pos x="406" y="2503"/>
                    </a:cxn>
                  </a:cxnLst>
                  <a:rect l="0" t="0" r="r" b="b"/>
                  <a:pathLst>
                    <a:path w="1010" h="2504">
                      <a:moveTo>
                        <a:pt x="217" y="2450"/>
                      </a:moveTo>
                      <a:lnTo>
                        <a:pt x="183" y="2430"/>
                      </a:lnTo>
                      <a:lnTo>
                        <a:pt x="252" y="2209"/>
                      </a:lnTo>
                      <a:lnTo>
                        <a:pt x="257" y="2112"/>
                      </a:lnTo>
                      <a:lnTo>
                        <a:pt x="262" y="2105"/>
                      </a:lnTo>
                      <a:lnTo>
                        <a:pt x="326" y="2054"/>
                      </a:lnTo>
                      <a:lnTo>
                        <a:pt x="316" y="2029"/>
                      </a:lnTo>
                      <a:lnTo>
                        <a:pt x="217" y="1969"/>
                      </a:lnTo>
                      <a:lnTo>
                        <a:pt x="242" y="1975"/>
                      </a:lnTo>
                      <a:lnTo>
                        <a:pt x="247" y="1957"/>
                      </a:lnTo>
                      <a:lnTo>
                        <a:pt x="247" y="1904"/>
                      </a:lnTo>
                      <a:lnTo>
                        <a:pt x="262" y="1963"/>
                      </a:lnTo>
                      <a:lnTo>
                        <a:pt x="307" y="2008"/>
                      </a:lnTo>
                      <a:lnTo>
                        <a:pt x="326" y="2002"/>
                      </a:lnTo>
                      <a:lnTo>
                        <a:pt x="341" y="2035"/>
                      </a:lnTo>
                      <a:lnTo>
                        <a:pt x="380" y="2015"/>
                      </a:lnTo>
                      <a:lnTo>
                        <a:pt x="406" y="1969"/>
                      </a:lnTo>
                      <a:lnTo>
                        <a:pt x="430" y="1891"/>
                      </a:lnTo>
                      <a:lnTo>
                        <a:pt x="435" y="1877"/>
                      </a:lnTo>
                      <a:lnTo>
                        <a:pt x="445" y="1819"/>
                      </a:lnTo>
                      <a:lnTo>
                        <a:pt x="435" y="1788"/>
                      </a:lnTo>
                      <a:lnTo>
                        <a:pt x="425" y="1774"/>
                      </a:lnTo>
                      <a:lnTo>
                        <a:pt x="430" y="1755"/>
                      </a:lnTo>
                      <a:lnTo>
                        <a:pt x="326" y="1663"/>
                      </a:lnTo>
                      <a:lnTo>
                        <a:pt x="292" y="1663"/>
                      </a:lnTo>
                      <a:lnTo>
                        <a:pt x="296" y="1650"/>
                      </a:lnTo>
                      <a:lnTo>
                        <a:pt x="158" y="1709"/>
                      </a:lnTo>
                      <a:lnTo>
                        <a:pt x="183" y="1684"/>
                      </a:lnTo>
                      <a:lnTo>
                        <a:pt x="292" y="1644"/>
                      </a:lnTo>
                      <a:lnTo>
                        <a:pt x="262" y="1624"/>
                      </a:lnTo>
                      <a:lnTo>
                        <a:pt x="242" y="1611"/>
                      </a:lnTo>
                      <a:lnTo>
                        <a:pt x="232" y="1578"/>
                      </a:lnTo>
                      <a:lnTo>
                        <a:pt x="187" y="1559"/>
                      </a:lnTo>
                      <a:lnTo>
                        <a:pt x="178" y="1526"/>
                      </a:lnTo>
                      <a:lnTo>
                        <a:pt x="197" y="1553"/>
                      </a:lnTo>
                      <a:lnTo>
                        <a:pt x="202" y="1520"/>
                      </a:lnTo>
                      <a:lnTo>
                        <a:pt x="202" y="1404"/>
                      </a:lnTo>
                      <a:lnTo>
                        <a:pt x="232" y="1429"/>
                      </a:lnTo>
                      <a:lnTo>
                        <a:pt x="247" y="1481"/>
                      </a:lnTo>
                      <a:lnTo>
                        <a:pt x="242" y="1501"/>
                      </a:lnTo>
                      <a:lnTo>
                        <a:pt x="242" y="1520"/>
                      </a:lnTo>
                      <a:lnTo>
                        <a:pt x="271" y="1514"/>
                      </a:lnTo>
                      <a:lnTo>
                        <a:pt x="257" y="1547"/>
                      </a:lnTo>
                      <a:lnTo>
                        <a:pt x="262" y="1565"/>
                      </a:lnTo>
                      <a:lnTo>
                        <a:pt x="301" y="1605"/>
                      </a:lnTo>
                      <a:lnTo>
                        <a:pt x="307" y="1592"/>
                      </a:lnTo>
                      <a:lnTo>
                        <a:pt x="316" y="1624"/>
                      </a:lnTo>
                      <a:lnTo>
                        <a:pt x="395" y="1690"/>
                      </a:lnTo>
                      <a:lnTo>
                        <a:pt x="445" y="1709"/>
                      </a:lnTo>
                      <a:lnTo>
                        <a:pt x="484" y="1650"/>
                      </a:lnTo>
                      <a:lnTo>
                        <a:pt x="484" y="1624"/>
                      </a:lnTo>
                      <a:lnTo>
                        <a:pt x="455" y="1586"/>
                      </a:lnTo>
                      <a:lnTo>
                        <a:pt x="400" y="1540"/>
                      </a:lnTo>
                      <a:lnTo>
                        <a:pt x="316" y="1481"/>
                      </a:lnTo>
                      <a:lnTo>
                        <a:pt x="247" y="1410"/>
                      </a:lnTo>
                      <a:lnTo>
                        <a:pt x="193" y="1364"/>
                      </a:lnTo>
                      <a:lnTo>
                        <a:pt x="172" y="1299"/>
                      </a:lnTo>
                      <a:lnTo>
                        <a:pt x="168" y="1221"/>
                      </a:lnTo>
                      <a:lnTo>
                        <a:pt x="187" y="1157"/>
                      </a:lnTo>
                      <a:lnTo>
                        <a:pt x="212" y="1111"/>
                      </a:lnTo>
                      <a:lnTo>
                        <a:pt x="232" y="1085"/>
                      </a:lnTo>
                      <a:lnTo>
                        <a:pt x="262" y="988"/>
                      </a:lnTo>
                      <a:lnTo>
                        <a:pt x="247" y="968"/>
                      </a:lnTo>
                      <a:lnTo>
                        <a:pt x="208" y="988"/>
                      </a:lnTo>
                      <a:lnTo>
                        <a:pt x="168" y="994"/>
                      </a:lnTo>
                      <a:lnTo>
                        <a:pt x="99" y="988"/>
                      </a:lnTo>
                      <a:lnTo>
                        <a:pt x="168" y="955"/>
                      </a:lnTo>
                      <a:lnTo>
                        <a:pt x="172" y="936"/>
                      </a:lnTo>
                      <a:lnTo>
                        <a:pt x="228" y="930"/>
                      </a:lnTo>
                      <a:lnTo>
                        <a:pt x="228" y="910"/>
                      </a:lnTo>
                      <a:lnTo>
                        <a:pt x="144" y="891"/>
                      </a:lnTo>
                      <a:lnTo>
                        <a:pt x="99" y="818"/>
                      </a:lnTo>
                      <a:lnTo>
                        <a:pt x="129" y="747"/>
                      </a:lnTo>
                      <a:lnTo>
                        <a:pt x="222" y="832"/>
                      </a:lnTo>
                      <a:lnTo>
                        <a:pt x="232" y="805"/>
                      </a:lnTo>
                      <a:lnTo>
                        <a:pt x="208" y="766"/>
                      </a:lnTo>
                      <a:lnTo>
                        <a:pt x="217" y="741"/>
                      </a:lnTo>
                      <a:lnTo>
                        <a:pt x="183" y="708"/>
                      </a:lnTo>
                      <a:lnTo>
                        <a:pt x="163" y="734"/>
                      </a:lnTo>
                      <a:lnTo>
                        <a:pt x="172" y="689"/>
                      </a:lnTo>
                      <a:lnTo>
                        <a:pt x="158" y="650"/>
                      </a:lnTo>
                      <a:lnTo>
                        <a:pt x="84" y="623"/>
                      </a:lnTo>
                      <a:lnTo>
                        <a:pt x="30" y="610"/>
                      </a:lnTo>
                      <a:lnTo>
                        <a:pt x="34" y="559"/>
                      </a:lnTo>
                      <a:lnTo>
                        <a:pt x="0" y="332"/>
                      </a:lnTo>
                      <a:lnTo>
                        <a:pt x="370" y="13"/>
                      </a:lnTo>
                      <a:lnTo>
                        <a:pt x="361" y="46"/>
                      </a:lnTo>
                      <a:lnTo>
                        <a:pt x="376" y="0"/>
                      </a:lnTo>
                      <a:lnTo>
                        <a:pt x="380" y="27"/>
                      </a:lnTo>
                      <a:lnTo>
                        <a:pt x="400" y="58"/>
                      </a:lnTo>
                      <a:lnTo>
                        <a:pt x="440" y="39"/>
                      </a:lnTo>
                      <a:lnTo>
                        <a:pt x="445" y="66"/>
                      </a:lnTo>
                      <a:lnTo>
                        <a:pt x="484" y="46"/>
                      </a:lnTo>
                      <a:lnTo>
                        <a:pt x="494" y="66"/>
                      </a:lnTo>
                      <a:lnTo>
                        <a:pt x="514" y="39"/>
                      </a:lnTo>
                      <a:lnTo>
                        <a:pt x="524" y="58"/>
                      </a:lnTo>
                      <a:lnTo>
                        <a:pt x="539" y="27"/>
                      </a:lnTo>
                      <a:lnTo>
                        <a:pt x="558" y="13"/>
                      </a:lnTo>
                      <a:lnTo>
                        <a:pt x="568" y="27"/>
                      </a:lnTo>
                      <a:lnTo>
                        <a:pt x="583" y="13"/>
                      </a:lnTo>
                      <a:lnTo>
                        <a:pt x="598" y="39"/>
                      </a:lnTo>
                      <a:lnTo>
                        <a:pt x="617" y="39"/>
                      </a:lnTo>
                      <a:lnTo>
                        <a:pt x="628" y="13"/>
                      </a:lnTo>
                      <a:lnTo>
                        <a:pt x="651" y="33"/>
                      </a:lnTo>
                      <a:lnTo>
                        <a:pt x="662" y="52"/>
                      </a:lnTo>
                      <a:lnTo>
                        <a:pt x="707" y="39"/>
                      </a:lnTo>
                      <a:lnTo>
                        <a:pt x="731" y="27"/>
                      </a:lnTo>
                      <a:lnTo>
                        <a:pt x="750" y="27"/>
                      </a:lnTo>
                      <a:lnTo>
                        <a:pt x="791" y="46"/>
                      </a:lnTo>
                      <a:lnTo>
                        <a:pt x="776" y="66"/>
                      </a:lnTo>
                      <a:lnTo>
                        <a:pt x="776" y="97"/>
                      </a:lnTo>
                      <a:lnTo>
                        <a:pt x="761" y="110"/>
                      </a:lnTo>
                      <a:lnTo>
                        <a:pt x="771" y="118"/>
                      </a:lnTo>
                      <a:lnTo>
                        <a:pt x="791" y="124"/>
                      </a:lnTo>
                      <a:lnTo>
                        <a:pt x="791" y="143"/>
                      </a:lnTo>
                      <a:lnTo>
                        <a:pt x="791" y="174"/>
                      </a:lnTo>
                      <a:lnTo>
                        <a:pt x="776" y="195"/>
                      </a:lnTo>
                      <a:lnTo>
                        <a:pt x="776" y="162"/>
                      </a:lnTo>
                      <a:lnTo>
                        <a:pt x="756" y="136"/>
                      </a:lnTo>
                      <a:lnTo>
                        <a:pt x="707" y="136"/>
                      </a:lnTo>
                      <a:lnTo>
                        <a:pt x="711" y="168"/>
                      </a:lnTo>
                      <a:lnTo>
                        <a:pt x="736" y="168"/>
                      </a:lnTo>
                      <a:lnTo>
                        <a:pt x="756" y="174"/>
                      </a:lnTo>
                      <a:lnTo>
                        <a:pt x="795" y="195"/>
                      </a:lnTo>
                      <a:lnTo>
                        <a:pt x="815" y="195"/>
                      </a:lnTo>
                      <a:lnTo>
                        <a:pt x="845" y="174"/>
                      </a:lnTo>
                      <a:lnTo>
                        <a:pt x="840" y="207"/>
                      </a:lnTo>
                      <a:lnTo>
                        <a:pt x="870" y="234"/>
                      </a:lnTo>
                      <a:lnTo>
                        <a:pt x="840" y="259"/>
                      </a:lnTo>
                      <a:lnTo>
                        <a:pt x="849" y="286"/>
                      </a:lnTo>
                      <a:lnTo>
                        <a:pt x="864" y="312"/>
                      </a:lnTo>
                      <a:lnTo>
                        <a:pt x="894" y="345"/>
                      </a:lnTo>
                      <a:lnTo>
                        <a:pt x="929" y="357"/>
                      </a:lnTo>
                      <a:lnTo>
                        <a:pt x="935" y="365"/>
                      </a:lnTo>
                      <a:lnTo>
                        <a:pt x="969" y="384"/>
                      </a:lnTo>
                      <a:lnTo>
                        <a:pt x="988" y="415"/>
                      </a:lnTo>
                      <a:lnTo>
                        <a:pt x="998" y="429"/>
                      </a:lnTo>
                      <a:lnTo>
                        <a:pt x="984" y="435"/>
                      </a:lnTo>
                      <a:lnTo>
                        <a:pt x="969" y="409"/>
                      </a:lnTo>
                      <a:lnTo>
                        <a:pt x="935" y="384"/>
                      </a:lnTo>
                      <a:lnTo>
                        <a:pt x="920" y="409"/>
                      </a:lnTo>
                      <a:lnTo>
                        <a:pt x="885" y="423"/>
                      </a:lnTo>
                      <a:lnTo>
                        <a:pt x="885" y="403"/>
                      </a:lnTo>
                      <a:lnTo>
                        <a:pt x="845" y="435"/>
                      </a:lnTo>
                      <a:lnTo>
                        <a:pt x="855" y="415"/>
                      </a:lnTo>
                      <a:lnTo>
                        <a:pt x="845" y="397"/>
                      </a:lnTo>
                      <a:lnTo>
                        <a:pt x="810" y="397"/>
                      </a:lnTo>
                      <a:lnTo>
                        <a:pt x="780" y="390"/>
                      </a:lnTo>
                      <a:lnTo>
                        <a:pt x="746" y="370"/>
                      </a:lnTo>
                      <a:lnTo>
                        <a:pt x="746" y="397"/>
                      </a:lnTo>
                      <a:lnTo>
                        <a:pt x="750" y="409"/>
                      </a:lnTo>
                      <a:lnTo>
                        <a:pt x="780" y="415"/>
                      </a:lnTo>
                      <a:lnTo>
                        <a:pt x="806" y="423"/>
                      </a:lnTo>
                      <a:lnTo>
                        <a:pt x="836" y="435"/>
                      </a:lnTo>
                      <a:lnTo>
                        <a:pt x="845" y="454"/>
                      </a:lnTo>
                      <a:lnTo>
                        <a:pt x="815" y="454"/>
                      </a:lnTo>
                      <a:lnTo>
                        <a:pt x="786" y="448"/>
                      </a:lnTo>
                      <a:lnTo>
                        <a:pt x="786" y="473"/>
                      </a:lnTo>
                      <a:lnTo>
                        <a:pt x="806" y="481"/>
                      </a:lnTo>
                      <a:lnTo>
                        <a:pt x="840" y="473"/>
                      </a:lnTo>
                      <a:lnTo>
                        <a:pt x="864" y="467"/>
                      </a:lnTo>
                      <a:lnTo>
                        <a:pt x="879" y="448"/>
                      </a:lnTo>
                      <a:lnTo>
                        <a:pt x="899" y="525"/>
                      </a:lnTo>
                      <a:lnTo>
                        <a:pt x="929" y="539"/>
                      </a:lnTo>
                      <a:lnTo>
                        <a:pt x="948" y="559"/>
                      </a:lnTo>
                      <a:lnTo>
                        <a:pt x="963" y="552"/>
                      </a:lnTo>
                      <a:lnTo>
                        <a:pt x="973" y="539"/>
                      </a:lnTo>
                      <a:lnTo>
                        <a:pt x="993" y="567"/>
                      </a:lnTo>
                      <a:lnTo>
                        <a:pt x="1009" y="573"/>
                      </a:lnTo>
                      <a:lnTo>
                        <a:pt x="840" y="592"/>
                      </a:lnTo>
                      <a:lnTo>
                        <a:pt x="602" y="552"/>
                      </a:lnTo>
                      <a:lnTo>
                        <a:pt x="346" y="579"/>
                      </a:lnTo>
                      <a:lnTo>
                        <a:pt x="316" y="734"/>
                      </a:lnTo>
                      <a:lnTo>
                        <a:pt x="376" y="878"/>
                      </a:lnTo>
                      <a:lnTo>
                        <a:pt x="385" y="845"/>
                      </a:lnTo>
                      <a:lnTo>
                        <a:pt x="406" y="864"/>
                      </a:lnTo>
                      <a:lnTo>
                        <a:pt x="391" y="922"/>
                      </a:lnTo>
                      <a:lnTo>
                        <a:pt x="410" y="949"/>
                      </a:lnTo>
                      <a:lnTo>
                        <a:pt x="430" y="891"/>
                      </a:lnTo>
                      <a:lnTo>
                        <a:pt x="445" y="949"/>
                      </a:lnTo>
                      <a:lnTo>
                        <a:pt x="435" y="1021"/>
                      </a:lnTo>
                      <a:lnTo>
                        <a:pt x="415" y="1052"/>
                      </a:lnTo>
                      <a:lnTo>
                        <a:pt x="380" y="1059"/>
                      </a:lnTo>
                      <a:lnTo>
                        <a:pt x="341" y="1027"/>
                      </a:lnTo>
                      <a:lnTo>
                        <a:pt x="356" y="1001"/>
                      </a:lnTo>
                      <a:lnTo>
                        <a:pt x="365" y="1001"/>
                      </a:lnTo>
                      <a:lnTo>
                        <a:pt x="376" y="955"/>
                      </a:lnTo>
                      <a:lnTo>
                        <a:pt x="326" y="949"/>
                      </a:lnTo>
                      <a:lnTo>
                        <a:pt x="316" y="994"/>
                      </a:lnTo>
                      <a:lnTo>
                        <a:pt x="326" y="1027"/>
                      </a:lnTo>
                      <a:lnTo>
                        <a:pt x="346" y="1040"/>
                      </a:lnTo>
                      <a:lnTo>
                        <a:pt x="341" y="1065"/>
                      </a:lnTo>
                      <a:lnTo>
                        <a:pt x="336" y="1085"/>
                      </a:lnTo>
                      <a:lnTo>
                        <a:pt x="331" y="1098"/>
                      </a:lnTo>
                      <a:lnTo>
                        <a:pt x="316" y="1085"/>
                      </a:lnTo>
                      <a:lnTo>
                        <a:pt x="307" y="1144"/>
                      </a:lnTo>
                      <a:lnTo>
                        <a:pt x="301" y="1163"/>
                      </a:lnTo>
                      <a:lnTo>
                        <a:pt x="296" y="1177"/>
                      </a:lnTo>
                      <a:lnTo>
                        <a:pt x="301" y="1202"/>
                      </a:lnTo>
                      <a:lnTo>
                        <a:pt x="316" y="1209"/>
                      </a:lnTo>
                      <a:lnTo>
                        <a:pt x="307" y="1235"/>
                      </a:lnTo>
                      <a:lnTo>
                        <a:pt x="286" y="1248"/>
                      </a:lnTo>
                      <a:lnTo>
                        <a:pt x="281" y="1273"/>
                      </a:lnTo>
                      <a:lnTo>
                        <a:pt x="292" y="1314"/>
                      </a:lnTo>
                      <a:lnTo>
                        <a:pt x="307" y="1339"/>
                      </a:lnTo>
                      <a:lnTo>
                        <a:pt x="326" y="1357"/>
                      </a:lnTo>
                      <a:lnTo>
                        <a:pt x="346" y="1351"/>
                      </a:lnTo>
                      <a:lnTo>
                        <a:pt x="406" y="1404"/>
                      </a:lnTo>
                      <a:lnTo>
                        <a:pt x="425" y="1429"/>
                      </a:lnTo>
                      <a:lnTo>
                        <a:pt x="533" y="1508"/>
                      </a:lnTo>
                      <a:lnTo>
                        <a:pt x="602" y="1495"/>
                      </a:lnTo>
                      <a:lnTo>
                        <a:pt x="657" y="1547"/>
                      </a:lnTo>
                      <a:lnTo>
                        <a:pt x="593" y="1644"/>
                      </a:lnTo>
                      <a:lnTo>
                        <a:pt x="543" y="1774"/>
                      </a:lnTo>
                      <a:lnTo>
                        <a:pt x="583" y="1774"/>
                      </a:lnTo>
                      <a:lnTo>
                        <a:pt x="613" y="1767"/>
                      </a:lnTo>
                      <a:lnTo>
                        <a:pt x="617" y="1650"/>
                      </a:lnTo>
                      <a:lnTo>
                        <a:pt x="617" y="1703"/>
                      </a:lnTo>
                      <a:lnTo>
                        <a:pt x="623" y="1722"/>
                      </a:lnTo>
                      <a:lnTo>
                        <a:pt x="628" y="1748"/>
                      </a:lnTo>
                      <a:lnTo>
                        <a:pt x="617" y="1767"/>
                      </a:lnTo>
                      <a:lnTo>
                        <a:pt x="623" y="1788"/>
                      </a:lnTo>
                      <a:lnTo>
                        <a:pt x="642" y="1755"/>
                      </a:lnTo>
                      <a:lnTo>
                        <a:pt x="666" y="1755"/>
                      </a:lnTo>
                      <a:lnTo>
                        <a:pt x="651" y="1578"/>
                      </a:lnTo>
                      <a:lnTo>
                        <a:pt x="666" y="1547"/>
                      </a:lnTo>
                      <a:lnTo>
                        <a:pt x="651" y="1605"/>
                      </a:lnTo>
                      <a:lnTo>
                        <a:pt x="666" y="1617"/>
                      </a:lnTo>
                      <a:lnTo>
                        <a:pt x="651" y="1670"/>
                      </a:lnTo>
                      <a:lnTo>
                        <a:pt x="662" y="1722"/>
                      </a:lnTo>
                      <a:lnTo>
                        <a:pt x="682" y="1767"/>
                      </a:lnTo>
                      <a:lnTo>
                        <a:pt x="638" y="1794"/>
                      </a:lnTo>
                      <a:lnTo>
                        <a:pt x="602" y="1813"/>
                      </a:lnTo>
                      <a:lnTo>
                        <a:pt x="647" y="1852"/>
                      </a:lnTo>
                      <a:lnTo>
                        <a:pt x="617" y="1858"/>
                      </a:lnTo>
                      <a:lnTo>
                        <a:pt x="593" y="1844"/>
                      </a:lnTo>
                      <a:lnTo>
                        <a:pt x="539" y="1833"/>
                      </a:lnTo>
                      <a:lnTo>
                        <a:pt x="533" y="1891"/>
                      </a:lnTo>
                      <a:lnTo>
                        <a:pt x="539" y="1904"/>
                      </a:lnTo>
                      <a:lnTo>
                        <a:pt x="514" y="1943"/>
                      </a:lnTo>
                      <a:lnTo>
                        <a:pt x="494" y="1983"/>
                      </a:lnTo>
                      <a:lnTo>
                        <a:pt x="494" y="2029"/>
                      </a:lnTo>
                      <a:lnTo>
                        <a:pt x="613" y="2008"/>
                      </a:lnTo>
                      <a:lnTo>
                        <a:pt x="608" y="2029"/>
                      </a:lnTo>
                      <a:lnTo>
                        <a:pt x="588" y="2047"/>
                      </a:lnTo>
                      <a:lnTo>
                        <a:pt x="484" y="2060"/>
                      </a:lnTo>
                      <a:lnTo>
                        <a:pt x="415" y="2170"/>
                      </a:lnTo>
                      <a:lnTo>
                        <a:pt x="356" y="2268"/>
                      </a:lnTo>
                      <a:lnTo>
                        <a:pt x="341" y="2287"/>
                      </a:lnTo>
                      <a:lnTo>
                        <a:pt x="341" y="2359"/>
                      </a:lnTo>
                      <a:lnTo>
                        <a:pt x="370" y="2353"/>
                      </a:lnTo>
                      <a:lnTo>
                        <a:pt x="406" y="2503"/>
                      </a:lnTo>
                      <a:lnTo>
                        <a:pt x="217" y="2450"/>
                      </a:lnTo>
                    </a:path>
                  </a:pathLst>
                </a:custGeom>
                <a:solidFill>
                  <a:schemeClr val="bg2"/>
                </a:solidFill>
                <a:ln w="9525" cap="rnd">
                  <a:noFill/>
                  <a:round/>
                  <a:headEnd/>
                  <a:tailEnd/>
                </a:ln>
                <a:effectLst/>
              </p:spPr>
              <p:txBody>
                <a:bodyPr/>
                <a:lstStyle/>
                <a:p>
                  <a:pPr>
                    <a:defRPr/>
                  </a:pPr>
                  <a:endParaRPr lang="en-US"/>
                </a:p>
              </p:txBody>
            </p:sp>
            <p:sp>
              <p:nvSpPr>
                <p:cNvPr id="13" name="Freeform 9"/>
                <p:cNvSpPr>
                  <a:spLocks/>
                </p:cNvSpPr>
                <p:nvPr/>
              </p:nvSpPr>
              <p:spPr bwMode="ltGray">
                <a:xfrm>
                  <a:off x="4574" y="1061"/>
                  <a:ext cx="1197" cy="1121"/>
                </a:xfrm>
                <a:custGeom>
                  <a:avLst/>
                  <a:gdLst/>
                  <a:ahLst/>
                  <a:cxnLst>
                    <a:cxn ang="0">
                      <a:pos x="465" y="926"/>
                    </a:cxn>
                    <a:cxn ang="0">
                      <a:pos x="420" y="816"/>
                    </a:cxn>
                    <a:cxn ang="0">
                      <a:pos x="287" y="647"/>
                    </a:cxn>
                    <a:cxn ang="0">
                      <a:pos x="296" y="738"/>
                    </a:cxn>
                    <a:cxn ang="0">
                      <a:pos x="326" y="861"/>
                    </a:cxn>
                    <a:cxn ang="0">
                      <a:pos x="277" y="797"/>
                    </a:cxn>
                    <a:cxn ang="0">
                      <a:pos x="217" y="797"/>
                    </a:cxn>
                    <a:cxn ang="0">
                      <a:pos x="217" y="744"/>
                    </a:cxn>
                    <a:cxn ang="0">
                      <a:pos x="202" y="699"/>
                    </a:cxn>
                    <a:cxn ang="0">
                      <a:pos x="109" y="771"/>
                    </a:cxn>
                    <a:cxn ang="0">
                      <a:pos x="69" y="674"/>
                    </a:cxn>
                    <a:cxn ang="0">
                      <a:pos x="159" y="674"/>
                    </a:cxn>
                    <a:cxn ang="0">
                      <a:pos x="202" y="641"/>
                    </a:cxn>
                    <a:cxn ang="0">
                      <a:pos x="247" y="595"/>
                    </a:cxn>
                    <a:cxn ang="0">
                      <a:pos x="223" y="512"/>
                    </a:cxn>
                    <a:cxn ang="0">
                      <a:pos x="202" y="460"/>
                    </a:cxn>
                    <a:cxn ang="0">
                      <a:pos x="118" y="396"/>
                    </a:cxn>
                    <a:cxn ang="0">
                      <a:pos x="307" y="13"/>
                    </a:cxn>
                    <a:cxn ang="0">
                      <a:pos x="842" y="156"/>
                    </a:cxn>
                    <a:cxn ang="0">
                      <a:pos x="881" y="168"/>
                    </a:cxn>
                    <a:cxn ang="0">
                      <a:pos x="976" y="162"/>
                    </a:cxn>
                    <a:cxn ang="0">
                      <a:pos x="985" y="220"/>
                    </a:cxn>
                    <a:cxn ang="0">
                      <a:pos x="1070" y="272"/>
                    </a:cxn>
                    <a:cxn ang="0">
                      <a:pos x="1109" y="305"/>
                    </a:cxn>
                    <a:cxn ang="0">
                      <a:pos x="1040" y="285"/>
                    </a:cxn>
                    <a:cxn ang="0">
                      <a:pos x="1005" y="337"/>
                    </a:cxn>
                    <a:cxn ang="0">
                      <a:pos x="926" y="285"/>
                    </a:cxn>
                    <a:cxn ang="0">
                      <a:pos x="1040" y="375"/>
                    </a:cxn>
                    <a:cxn ang="0">
                      <a:pos x="1196" y="460"/>
                    </a:cxn>
                    <a:cxn ang="0">
                      <a:pos x="1094" y="454"/>
                    </a:cxn>
                    <a:cxn ang="0">
                      <a:pos x="1196" y="500"/>
                    </a:cxn>
                    <a:cxn ang="0">
                      <a:pos x="1196" y="637"/>
                    </a:cxn>
                    <a:cxn ang="0">
                      <a:pos x="1134" y="724"/>
                    </a:cxn>
                    <a:cxn ang="0">
                      <a:pos x="1173" y="816"/>
                    </a:cxn>
                    <a:cxn ang="0">
                      <a:pos x="1104" y="764"/>
                    </a:cxn>
                    <a:cxn ang="0">
                      <a:pos x="1074" y="666"/>
                    </a:cxn>
                    <a:cxn ang="0">
                      <a:pos x="965" y="692"/>
                    </a:cxn>
                    <a:cxn ang="0">
                      <a:pos x="931" y="816"/>
                    </a:cxn>
                    <a:cxn ang="0">
                      <a:pos x="881" y="705"/>
                    </a:cxn>
                    <a:cxn ang="0">
                      <a:pos x="832" y="791"/>
                    </a:cxn>
                    <a:cxn ang="0">
                      <a:pos x="822" y="783"/>
                    </a:cxn>
                    <a:cxn ang="0">
                      <a:pos x="768" y="849"/>
                    </a:cxn>
                    <a:cxn ang="0">
                      <a:pos x="634" y="771"/>
                    </a:cxn>
                    <a:cxn ang="0">
                      <a:pos x="624" y="822"/>
                    </a:cxn>
                    <a:cxn ang="0">
                      <a:pos x="728" y="893"/>
                    </a:cxn>
                    <a:cxn ang="0">
                      <a:pos x="649" y="918"/>
                    </a:cxn>
                    <a:cxn ang="0">
                      <a:pos x="866" y="959"/>
                    </a:cxn>
                    <a:cxn ang="0">
                      <a:pos x="733" y="959"/>
                    </a:cxn>
                    <a:cxn ang="0">
                      <a:pos x="733" y="997"/>
                    </a:cxn>
                    <a:cxn ang="0">
                      <a:pos x="782" y="1003"/>
                    </a:cxn>
                    <a:cxn ang="0">
                      <a:pos x="668" y="1003"/>
                    </a:cxn>
                    <a:cxn ang="0">
                      <a:pos x="624" y="1055"/>
                    </a:cxn>
                    <a:cxn ang="0">
                      <a:pos x="410" y="1049"/>
                    </a:cxn>
                    <a:cxn ang="0">
                      <a:pos x="615" y="1074"/>
                    </a:cxn>
                    <a:cxn ang="0">
                      <a:pos x="376" y="1094"/>
                    </a:cxn>
                  </a:cxnLst>
                  <a:rect l="0" t="0" r="r" b="b"/>
                  <a:pathLst>
                    <a:path w="1197" h="1121">
                      <a:moveTo>
                        <a:pt x="336" y="1036"/>
                      </a:moveTo>
                      <a:lnTo>
                        <a:pt x="376" y="1003"/>
                      </a:lnTo>
                      <a:lnTo>
                        <a:pt x="430" y="926"/>
                      </a:lnTo>
                      <a:lnTo>
                        <a:pt x="465" y="926"/>
                      </a:lnTo>
                      <a:lnTo>
                        <a:pt x="474" y="893"/>
                      </a:lnTo>
                      <a:lnTo>
                        <a:pt x="445" y="875"/>
                      </a:lnTo>
                      <a:lnTo>
                        <a:pt x="445" y="829"/>
                      </a:lnTo>
                      <a:lnTo>
                        <a:pt x="420" y="816"/>
                      </a:lnTo>
                      <a:lnTo>
                        <a:pt x="346" y="724"/>
                      </a:lnTo>
                      <a:lnTo>
                        <a:pt x="356" y="705"/>
                      </a:lnTo>
                      <a:lnTo>
                        <a:pt x="307" y="641"/>
                      </a:lnTo>
                      <a:lnTo>
                        <a:pt x="287" y="647"/>
                      </a:lnTo>
                      <a:lnTo>
                        <a:pt x="277" y="680"/>
                      </a:lnTo>
                      <a:lnTo>
                        <a:pt x="287" y="699"/>
                      </a:lnTo>
                      <a:lnTo>
                        <a:pt x="296" y="705"/>
                      </a:lnTo>
                      <a:lnTo>
                        <a:pt x="296" y="738"/>
                      </a:lnTo>
                      <a:lnTo>
                        <a:pt x="287" y="732"/>
                      </a:lnTo>
                      <a:lnTo>
                        <a:pt x="311" y="797"/>
                      </a:lnTo>
                      <a:lnTo>
                        <a:pt x="336" y="829"/>
                      </a:lnTo>
                      <a:lnTo>
                        <a:pt x="326" y="861"/>
                      </a:lnTo>
                      <a:lnTo>
                        <a:pt x="316" y="816"/>
                      </a:lnTo>
                      <a:lnTo>
                        <a:pt x="296" y="835"/>
                      </a:lnTo>
                      <a:lnTo>
                        <a:pt x="292" y="804"/>
                      </a:lnTo>
                      <a:lnTo>
                        <a:pt x="277" y="797"/>
                      </a:lnTo>
                      <a:lnTo>
                        <a:pt x="267" y="816"/>
                      </a:lnTo>
                      <a:lnTo>
                        <a:pt x="257" y="797"/>
                      </a:lnTo>
                      <a:lnTo>
                        <a:pt x="257" y="777"/>
                      </a:lnTo>
                      <a:lnTo>
                        <a:pt x="217" y="797"/>
                      </a:lnTo>
                      <a:lnTo>
                        <a:pt x="202" y="783"/>
                      </a:lnTo>
                      <a:lnTo>
                        <a:pt x="242" y="764"/>
                      </a:lnTo>
                      <a:lnTo>
                        <a:pt x="247" y="744"/>
                      </a:lnTo>
                      <a:lnTo>
                        <a:pt x="217" y="744"/>
                      </a:lnTo>
                      <a:lnTo>
                        <a:pt x="208" y="771"/>
                      </a:lnTo>
                      <a:lnTo>
                        <a:pt x="174" y="744"/>
                      </a:lnTo>
                      <a:lnTo>
                        <a:pt x="212" y="718"/>
                      </a:lnTo>
                      <a:lnTo>
                        <a:pt x="202" y="699"/>
                      </a:lnTo>
                      <a:lnTo>
                        <a:pt x="174" y="711"/>
                      </a:lnTo>
                      <a:lnTo>
                        <a:pt x="159" y="732"/>
                      </a:lnTo>
                      <a:lnTo>
                        <a:pt x="159" y="744"/>
                      </a:lnTo>
                      <a:lnTo>
                        <a:pt x="109" y="771"/>
                      </a:lnTo>
                      <a:lnTo>
                        <a:pt x="109" y="738"/>
                      </a:lnTo>
                      <a:lnTo>
                        <a:pt x="69" y="758"/>
                      </a:lnTo>
                      <a:lnTo>
                        <a:pt x="75" y="711"/>
                      </a:lnTo>
                      <a:lnTo>
                        <a:pt x="69" y="674"/>
                      </a:lnTo>
                      <a:lnTo>
                        <a:pt x="88" y="680"/>
                      </a:lnTo>
                      <a:lnTo>
                        <a:pt x="94" y="699"/>
                      </a:lnTo>
                      <a:lnTo>
                        <a:pt x="118" y="686"/>
                      </a:lnTo>
                      <a:lnTo>
                        <a:pt x="159" y="674"/>
                      </a:lnTo>
                      <a:lnTo>
                        <a:pt x="174" y="680"/>
                      </a:lnTo>
                      <a:lnTo>
                        <a:pt x="178" y="635"/>
                      </a:lnTo>
                      <a:lnTo>
                        <a:pt x="193" y="666"/>
                      </a:lnTo>
                      <a:lnTo>
                        <a:pt x="202" y="641"/>
                      </a:lnTo>
                      <a:lnTo>
                        <a:pt x="217" y="622"/>
                      </a:lnTo>
                      <a:lnTo>
                        <a:pt x="242" y="635"/>
                      </a:lnTo>
                      <a:lnTo>
                        <a:pt x="252" y="609"/>
                      </a:lnTo>
                      <a:lnTo>
                        <a:pt x="247" y="595"/>
                      </a:lnTo>
                      <a:lnTo>
                        <a:pt x="202" y="589"/>
                      </a:lnTo>
                      <a:lnTo>
                        <a:pt x="153" y="576"/>
                      </a:lnTo>
                      <a:lnTo>
                        <a:pt x="193" y="524"/>
                      </a:lnTo>
                      <a:lnTo>
                        <a:pt x="223" y="512"/>
                      </a:lnTo>
                      <a:lnTo>
                        <a:pt x="223" y="485"/>
                      </a:lnTo>
                      <a:lnTo>
                        <a:pt x="227" y="499"/>
                      </a:lnTo>
                      <a:lnTo>
                        <a:pt x="193" y="479"/>
                      </a:lnTo>
                      <a:lnTo>
                        <a:pt x="202" y="460"/>
                      </a:lnTo>
                      <a:lnTo>
                        <a:pt x="242" y="447"/>
                      </a:lnTo>
                      <a:lnTo>
                        <a:pt x="242" y="427"/>
                      </a:lnTo>
                      <a:lnTo>
                        <a:pt x="183" y="427"/>
                      </a:lnTo>
                      <a:lnTo>
                        <a:pt x="118" y="396"/>
                      </a:lnTo>
                      <a:lnTo>
                        <a:pt x="30" y="337"/>
                      </a:lnTo>
                      <a:lnTo>
                        <a:pt x="0" y="162"/>
                      </a:lnTo>
                      <a:lnTo>
                        <a:pt x="118" y="0"/>
                      </a:lnTo>
                      <a:lnTo>
                        <a:pt x="307" y="13"/>
                      </a:lnTo>
                      <a:lnTo>
                        <a:pt x="619" y="156"/>
                      </a:lnTo>
                      <a:lnTo>
                        <a:pt x="653" y="110"/>
                      </a:lnTo>
                      <a:lnTo>
                        <a:pt x="772" y="162"/>
                      </a:lnTo>
                      <a:lnTo>
                        <a:pt x="842" y="156"/>
                      </a:lnTo>
                      <a:lnTo>
                        <a:pt x="836" y="104"/>
                      </a:lnTo>
                      <a:lnTo>
                        <a:pt x="866" y="137"/>
                      </a:lnTo>
                      <a:lnTo>
                        <a:pt x="911" y="137"/>
                      </a:lnTo>
                      <a:lnTo>
                        <a:pt x="881" y="168"/>
                      </a:lnTo>
                      <a:lnTo>
                        <a:pt x="891" y="187"/>
                      </a:lnTo>
                      <a:lnTo>
                        <a:pt x="901" y="168"/>
                      </a:lnTo>
                      <a:lnTo>
                        <a:pt x="920" y="174"/>
                      </a:lnTo>
                      <a:lnTo>
                        <a:pt x="976" y="162"/>
                      </a:lnTo>
                      <a:lnTo>
                        <a:pt x="1000" y="201"/>
                      </a:lnTo>
                      <a:lnTo>
                        <a:pt x="971" y="201"/>
                      </a:lnTo>
                      <a:lnTo>
                        <a:pt x="950" y="220"/>
                      </a:lnTo>
                      <a:lnTo>
                        <a:pt x="985" y="220"/>
                      </a:lnTo>
                      <a:lnTo>
                        <a:pt x="1010" y="220"/>
                      </a:lnTo>
                      <a:lnTo>
                        <a:pt x="1025" y="201"/>
                      </a:lnTo>
                      <a:lnTo>
                        <a:pt x="1055" y="239"/>
                      </a:lnTo>
                      <a:lnTo>
                        <a:pt x="1070" y="272"/>
                      </a:lnTo>
                      <a:lnTo>
                        <a:pt x="1098" y="220"/>
                      </a:lnTo>
                      <a:lnTo>
                        <a:pt x="1098" y="253"/>
                      </a:lnTo>
                      <a:lnTo>
                        <a:pt x="1148" y="266"/>
                      </a:lnTo>
                      <a:lnTo>
                        <a:pt x="1109" y="305"/>
                      </a:lnTo>
                      <a:lnTo>
                        <a:pt x="1079" y="310"/>
                      </a:lnTo>
                      <a:lnTo>
                        <a:pt x="1059" y="343"/>
                      </a:lnTo>
                      <a:lnTo>
                        <a:pt x="1015" y="337"/>
                      </a:lnTo>
                      <a:lnTo>
                        <a:pt x="1040" y="285"/>
                      </a:lnTo>
                      <a:lnTo>
                        <a:pt x="1020" y="253"/>
                      </a:lnTo>
                      <a:lnTo>
                        <a:pt x="1005" y="278"/>
                      </a:lnTo>
                      <a:lnTo>
                        <a:pt x="1020" y="310"/>
                      </a:lnTo>
                      <a:lnTo>
                        <a:pt x="1005" y="337"/>
                      </a:lnTo>
                      <a:lnTo>
                        <a:pt x="1000" y="310"/>
                      </a:lnTo>
                      <a:lnTo>
                        <a:pt x="976" y="291"/>
                      </a:lnTo>
                      <a:lnTo>
                        <a:pt x="941" y="272"/>
                      </a:lnTo>
                      <a:lnTo>
                        <a:pt x="926" y="285"/>
                      </a:lnTo>
                      <a:lnTo>
                        <a:pt x="950" y="305"/>
                      </a:lnTo>
                      <a:lnTo>
                        <a:pt x="980" y="324"/>
                      </a:lnTo>
                      <a:lnTo>
                        <a:pt x="995" y="362"/>
                      </a:lnTo>
                      <a:lnTo>
                        <a:pt x="1040" y="375"/>
                      </a:lnTo>
                      <a:lnTo>
                        <a:pt x="1098" y="343"/>
                      </a:lnTo>
                      <a:lnTo>
                        <a:pt x="1109" y="375"/>
                      </a:lnTo>
                      <a:lnTo>
                        <a:pt x="1196" y="386"/>
                      </a:lnTo>
                      <a:lnTo>
                        <a:pt x="1196" y="460"/>
                      </a:lnTo>
                      <a:lnTo>
                        <a:pt x="1119" y="441"/>
                      </a:lnTo>
                      <a:lnTo>
                        <a:pt x="1084" y="421"/>
                      </a:lnTo>
                      <a:lnTo>
                        <a:pt x="1074" y="460"/>
                      </a:lnTo>
                      <a:lnTo>
                        <a:pt x="1094" y="454"/>
                      </a:lnTo>
                      <a:lnTo>
                        <a:pt x="1104" y="466"/>
                      </a:lnTo>
                      <a:lnTo>
                        <a:pt x="1098" y="493"/>
                      </a:lnTo>
                      <a:lnTo>
                        <a:pt x="1163" y="499"/>
                      </a:lnTo>
                      <a:lnTo>
                        <a:pt x="1196" y="500"/>
                      </a:lnTo>
                      <a:lnTo>
                        <a:pt x="1196" y="607"/>
                      </a:lnTo>
                      <a:lnTo>
                        <a:pt x="1169" y="603"/>
                      </a:lnTo>
                      <a:lnTo>
                        <a:pt x="1163" y="614"/>
                      </a:lnTo>
                      <a:lnTo>
                        <a:pt x="1196" y="637"/>
                      </a:lnTo>
                      <a:lnTo>
                        <a:pt x="1196" y="741"/>
                      </a:lnTo>
                      <a:lnTo>
                        <a:pt x="1154" y="744"/>
                      </a:lnTo>
                      <a:lnTo>
                        <a:pt x="1143" y="705"/>
                      </a:lnTo>
                      <a:lnTo>
                        <a:pt x="1134" y="724"/>
                      </a:lnTo>
                      <a:lnTo>
                        <a:pt x="1154" y="751"/>
                      </a:lnTo>
                      <a:lnTo>
                        <a:pt x="1193" y="777"/>
                      </a:lnTo>
                      <a:lnTo>
                        <a:pt x="1178" y="791"/>
                      </a:lnTo>
                      <a:lnTo>
                        <a:pt x="1173" y="816"/>
                      </a:lnTo>
                      <a:lnTo>
                        <a:pt x="1169" y="829"/>
                      </a:lnTo>
                      <a:lnTo>
                        <a:pt x="1109" y="797"/>
                      </a:lnTo>
                      <a:lnTo>
                        <a:pt x="1055" y="738"/>
                      </a:lnTo>
                      <a:lnTo>
                        <a:pt x="1104" y="764"/>
                      </a:lnTo>
                      <a:lnTo>
                        <a:pt x="1128" y="724"/>
                      </a:lnTo>
                      <a:lnTo>
                        <a:pt x="1070" y="711"/>
                      </a:lnTo>
                      <a:lnTo>
                        <a:pt x="1109" y="699"/>
                      </a:lnTo>
                      <a:lnTo>
                        <a:pt x="1074" y="666"/>
                      </a:lnTo>
                      <a:lnTo>
                        <a:pt x="1034" y="738"/>
                      </a:lnTo>
                      <a:lnTo>
                        <a:pt x="1025" y="699"/>
                      </a:lnTo>
                      <a:lnTo>
                        <a:pt x="1005" y="732"/>
                      </a:lnTo>
                      <a:lnTo>
                        <a:pt x="965" y="692"/>
                      </a:lnTo>
                      <a:lnTo>
                        <a:pt x="985" y="764"/>
                      </a:lnTo>
                      <a:lnTo>
                        <a:pt x="980" y="797"/>
                      </a:lnTo>
                      <a:lnTo>
                        <a:pt x="1049" y="810"/>
                      </a:lnTo>
                      <a:lnTo>
                        <a:pt x="931" y="816"/>
                      </a:lnTo>
                      <a:lnTo>
                        <a:pt x="985" y="810"/>
                      </a:lnTo>
                      <a:lnTo>
                        <a:pt x="961" y="744"/>
                      </a:lnTo>
                      <a:lnTo>
                        <a:pt x="901" y="732"/>
                      </a:lnTo>
                      <a:lnTo>
                        <a:pt x="881" y="705"/>
                      </a:lnTo>
                      <a:lnTo>
                        <a:pt x="866" y="764"/>
                      </a:lnTo>
                      <a:lnTo>
                        <a:pt x="920" y="777"/>
                      </a:lnTo>
                      <a:lnTo>
                        <a:pt x="876" y="783"/>
                      </a:lnTo>
                      <a:lnTo>
                        <a:pt x="832" y="791"/>
                      </a:lnTo>
                      <a:lnTo>
                        <a:pt x="857" y="758"/>
                      </a:lnTo>
                      <a:lnTo>
                        <a:pt x="842" y="705"/>
                      </a:lnTo>
                      <a:lnTo>
                        <a:pt x="813" y="732"/>
                      </a:lnTo>
                      <a:lnTo>
                        <a:pt x="822" y="783"/>
                      </a:lnTo>
                      <a:lnTo>
                        <a:pt x="778" y="804"/>
                      </a:lnTo>
                      <a:lnTo>
                        <a:pt x="891" y="835"/>
                      </a:lnTo>
                      <a:lnTo>
                        <a:pt x="782" y="829"/>
                      </a:lnTo>
                      <a:lnTo>
                        <a:pt x="768" y="849"/>
                      </a:lnTo>
                      <a:lnTo>
                        <a:pt x="738" y="822"/>
                      </a:lnTo>
                      <a:lnTo>
                        <a:pt x="718" y="849"/>
                      </a:lnTo>
                      <a:lnTo>
                        <a:pt x="664" y="758"/>
                      </a:lnTo>
                      <a:lnTo>
                        <a:pt x="634" y="771"/>
                      </a:lnTo>
                      <a:lnTo>
                        <a:pt x="615" y="861"/>
                      </a:lnTo>
                      <a:lnTo>
                        <a:pt x="698" y="804"/>
                      </a:lnTo>
                      <a:lnTo>
                        <a:pt x="673" y="835"/>
                      </a:lnTo>
                      <a:lnTo>
                        <a:pt x="624" y="822"/>
                      </a:lnTo>
                      <a:lnTo>
                        <a:pt x="619" y="861"/>
                      </a:lnTo>
                      <a:lnTo>
                        <a:pt x="624" y="893"/>
                      </a:lnTo>
                      <a:lnTo>
                        <a:pt x="664" y="822"/>
                      </a:lnTo>
                      <a:lnTo>
                        <a:pt x="728" y="893"/>
                      </a:lnTo>
                      <a:lnTo>
                        <a:pt x="793" y="855"/>
                      </a:lnTo>
                      <a:lnTo>
                        <a:pt x="757" y="901"/>
                      </a:lnTo>
                      <a:lnTo>
                        <a:pt x="698" y="913"/>
                      </a:lnTo>
                      <a:lnTo>
                        <a:pt x="649" y="918"/>
                      </a:lnTo>
                      <a:lnTo>
                        <a:pt x="604" y="1003"/>
                      </a:lnTo>
                      <a:lnTo>
                        <a:pt x="748" y="918"/>
                      </a:lnTo>
                      <a:lnTo>
                        <a:pt x="748" y="951"/>
                      </a:lnTo>
                      <a:lnTo>
                        <a:pt x="866" y="959"/>
                      </a:lnTo>
                      <a:lnTo>
                        <a:pt x="901" y="932"/>
                      </a:lnTo>
                      <a:lnTo>
                        <a:pt x="935" y="959"/>
                      </a:lnTo>
                      <a:lnTo>
                        <a:pt x="871" y="959"/>
                      </a:lnTo>
                      <a:lnTo>
                        <a:pt x="733" y="959"/>
                      </a:lnTo>
                      <a:lnTo>
                        <a:pt x="673" y="945"/>
                      </a:lnTo>
                      <a:lnTo>
                        <a:pt x="619" y="959"/>
                      </a:lnTo>
                      <a:lnTo>
                        <a:pt x="615" y="997"/>
                      </a:lnTo>
                      <a:lnTo>
                        <a:pt x="733" y="997"/>
                      </a:lnTo>
                      <a:lnTo>
                        <a:pt x="738" y="1009"/>
                      </a:lnTo>
                      <a:lnTo>
                        <a:pt x="757" y="990"/>
                      </a:lnTo>
                      <a:lnTo>
                        <a:pt x="806" y="997"/>
                      </a:lnTo>
                      <a:lnTo>
                        <a:pt x="782" y="1003"/>
                      </a:lnTo>
                      <a:lnTo>
                        <a:pt x="832" y="1042"/>
                      </a:lnTo>
                      <a:lnTo>
                        <a:pt x="768" y="1003"/>
                      </a:lnTo>
                      <a:lnTo>
                        <a:pt x="738" y="1009"/>
                      </a:lnTo>
                      <a:lnTo>
                        <a:pt x="668" y="1003"/>
                      </a:lnTo>
                      <a:lnTo>
                        <a:pt x="604" y="1009"/>
                      </a:lnTo>
                      <a:lnTo>
                        <a:pt x="649" y="1022"/>
                      </a:lnTo>
                      <a:lnTo>
                        <a:pt x="643" y="1055"/>
                      </a:lnTo>
                      <a:lnTo>
                        <a:pt x="624" y="1055"/>
                      </a:lnTo>
                      <a:lnTo>
                        <a:pt x="630" y="1036"/>
                      </a:lnTo>
                      <a:lnTo>
                        <a:pt x="579" y="1030"/>
                      </a:lnTo>
                      <a:lnTo>
                        <a:pt x="479" y="1003"/>
                      </a:lnTo>
                      <a:lnTo>
                        <a:pt x="410" y="1049"/>
                      </a:lnTo>
                      <a:lnTo>
                        <a:pt x="410" y="1068"/>
                      </a:lnTo>
                      <a:lnTo>
                        <a:pt x="539" y="1074"/>
                      </a:lnTo>
                      <a:lnTo>
                        <a:pt x="584" y="1061"/>
                      </a:lnTo>
                      <a:lnTo>
                        <a:pt x="615" y="1074"/>
                      </a:lnTo>
                      <a:lnTo>
                        <a:pt x="588" y="1080"/>
                      </a:lnTo>
                      <a:lnTo>
                        <a:pt x="534" y="1094"/>
                      </a:lnTo>
                      <a:lnTo>
                        <a:pt x="474" y="1080"/>
                      </a:lnTo>
                      <a:lnTo>
                        <a:pt x="376" y="1094"/>
                      </a:lnTo>
                      <a:lnTo>
                        <a:pt x="376" y="1120"/>
                      </a:lnTo>
                      <a:lnTo>
                        <a:pt x="336" y="1036"/>
                      </a:lnTo>
                    </a:path>
                  </a:pathLst>
                </a:custGeom>
                <a:solidFill>
                  <a:schemeClr val="bg2"/>
                </a:solidFill>
                <a:ln w="9525" cap="rnd">
                  <a:noFill/>
                  <a:round/>
                  <a:headEnd/>
                  <a:tailEnd/>
                </a:ln>
                <a:effectLst/>
              </p:spPr>
              <p:txBody>
                <a:bodyPr/>
                <a:lstStyle/>
                <a:p>
                  <a:pPr>
                    <a:defRPr/>
                  </a:pPr>
                  <a:endParaRPr lang="en-US"/>
                </a:p>
              </p:txBody>
            </p:sp>
            <p:sp>
              <p:nvSpPr>
                <p:cNvPr id="14" name="Freeform 10"/>
                <p:cNvSpPr>
                  <a:spLocks/>
                </p:cNvSpPr>
                <p:nvPr/>
              </p:nvSpPr>
              <p:spPr bwMode="ltGray">
                <a:xfrm>
                  <a:off x="4759" y="1864"/>
                  <a:ext cx="357" cy="795"/>
                </a:xfrm>
                <a:custGeom>
                  <a:avLst/>
                  <a:gdLst/>
                  <a:ahLst/>
                  <a:cxnLst>
                    <a:cxn ang="0">
                      <a:pos x="232" y="728"/>
                    </a:cxn>
                    <a:cxn ang="0">
                      <a:pos x="160" y="787"/>
                    </a:cxn>
                    <a:cxn ang="0">
                      <a:pos x="356" y="605"/>
                    </a:cxn>
                    <a:cxn ang="0">
                      <a:pos x="340" y="605"/>
                    </a:cxn>
                    <a:cxn ang="0">
                      <a:pos x="291" y="605"/>
                    </a:cxn>
                    <a:cxn ang="0">
                      <a:pos x="311" y="527"/>
                    </a:cxn>
                    <a:cxn ang="0">
                      <a:pos x="276" y="542"/>
                    </a:cxn>
                    <a:cxn ang="0">
                      <a:pos x="218" y="624"/>
                    </a:cxn>
                    <a:cxn ang="0">
                      <a:pos x="214" y="387"/>
                    </a:cxn>
                    <a:cxn ang="0">
                      <a:pos x="238" y="289"/>
                    </a:cxn>
                    <a:cxn ang="0">
                      <a:pos x="296" y="211"/>
                    </a:cxn>
                    <a:cxn ang="0">
                      <a:pos x="252" y="251"/>
                    </a:cxn>
                    <a:cxn ang="0">
                      <a:pos x="276" y="200"/>
                    </a:cxn>
                    <a:cxn ang="0">
                      <a:pos x="243" y="167"/>
                    </a:cxn>
                    <a:cxn ang="0">
                      <a:pos x="258" y="135"/>
                    </a:cxn>
                    <a:cxn ang="0">
                      <a:pos x="243" y="109"/>
                    </a:cxn>
                    <a:cxn ang="0">
                      <a:pos x="218" y="78"/>
                    </a:cxn>
                    <a:cxn ang="0">
                      <a:pos x="77" y="0"/>
                    </a:cxn>
                    <a:cxn ang="0">
                      <a:pos x="190" y="78"/>
                    </a:cxn>
                    <a:cxn ang="0">
                      <a:pos x="199" y="115"/>
                    </a:cxn>
                    <a:cxn ang="0">
                      <a:pos x="160" y="71"/>
                    </a:cxn>
                    <a:cxn ang="0">
                      <a:pos x="121" y="90"/>
                    </a:cxn>
                    <a:cxn ang="0">
                      <a:pos x="140" y="103"/>
                    </a:cxn>
                    <a:cxn ang="0">
                      <a:pos x="194" y="129"/>
                    </a:cxn>
                    <a:cxn ang="0">
                      <a:pos x="194" y="161"/>
                    </a:cxn>
                    <a:cxn ang="0">
                      <a:pos x="160" y="148"/>
                    </a:cxn>
                    <a:cxn ang="0">
                      <a:pos x="107" y="180"/>
                    </a:cxn>
                    <a:cxn ang="0">
                      <a:pos x="155" y="167"/>
                    </a:cxn>
                    <a:cxn ang="0">
                      <a:pos x="199" y="192"/>
                    </a:cxn>
                    <a:cxn ang="0">
                      <a:pos x="184" y="192"/>
                    </a:cxn>
                    <a:cxn ang="0">
                      <a:pos x="150" y="192"/>
                    </a:cxn>
                    <a:cxn ang="0">
                      <a:pos x="150" y="251"/>
                    </a:cxn>
                    <a:cxn ang="0">
                      <a:pos x="111" y="219"/>
                    </a:cxn>
                    <a:cxn ang="0">
                      <a:pos x="96" y="142"/>
                    </a:cxn>
                    <a:cxn ang="0">
                      <a:pos x="107" y="103"/>
                    </a:cxn>
                    <a:cxn ang="0">
                      <a:pos x="77" y="109"/>
                    </a:cxn>
                    <a:cxn ang="0">
                      <a:pos x="77" y="161"/>
                    </a:cxn>
                    <a:cxn ang="0">
                      <a:pos x="34" y="154"/>
                    </a:cxn>
                    <a:cxn ang="0">
                      <a:pos x="77" y="219"/>
                    </a:cxn>
                    <a:cxn ang="0">
                      <a:pos x="53" y="257"/>
                    </a:cxn>
                    <a:cxn ang="0">
                      <a:pos x="116" y="257"/>
                    </a:cxn>
                    <a:cxn ang="0">
                      <a:pos x="63" y="283"/>
                    </a:cxn>
                    <a:cxn ang="0">
                      <a:pos x="116" y="283"/>
                    </a:cxn>
                    <a:cxn ang="0">
                      <a:pos x="160" y="310"/>
                    </a:cxn>
                    <a:cxn ang="0">
                      <a:pos x="199" y="272"/>
                    </a:cxn>
                    <a:cxn ang="0">
                      <a:pos x="184" y="316"/>
                    </a:cxn>
                    <a:cxn ang="0">
                      <a:pos x="136" y="297"/>
                    </a:cxn>
                    <a:cxn ang="0">
                      <a:pos x="180" y="406"/>
                    </a:cxn>
                    <a:cxn ang="0">
                      <a:pos x="170" y="445"/>
                    </a:cxn>
                    <a:cxn ang="0">
                      <a:pos x="118" y="692"/>
                    </a:cxn>
                  </a:cxnLst>
                  <a:rect l="0" t="0" r="r" b="b"/>
                  <a:pathLst>
                    <a:path w="357" h="795">
                      <a:moveTo>
                        <a:pt x="121" y="794"/>
                      </a:moveTo>
                      <a:lnTo>
                        <a:pt x="160" y="787"/>
                      </a:lnTo>
                      <a:lnTo>
                        <a:pt x="232" y="728"/>
                      </a:lnTo>
                      <a:lnTo>
                        <a:pt x="262" y="728"/>
                      </a:lnTo>
                      <a:lnTo>
                        <a:pt x="208" y="709"/>
                      </a:lnTo>
                      <a:lnTo>
                        <a:pt x="160" y="787"/>
                      </a:lnTo>
                      <a:lnTo>
                        <a:pt x="164" y="690"/>
                      </a:lnTo>
                      <a:lnTo>
                        <a:pt x="160" y="638"/>
                      </a:lnTo>
                      <a:lnTo>
                        <a:pt x="356" y="605"/>
                      </a:lnTo>
                      <a:lnTo>
                        <a:pt x="350" y="580"/>
                      </a:lnTo>
                      <a:lnTo>
                        <a:pt x="345" y="593"/>
                      </a:lnTo>
                      <a:lnTo>
                        <a:pt x="340" y="605"/>
                      </a:lnTo>
                      <a:lnTo>
                        <a:pt x="326" y="599"/>
                      </a:lnTo>
                      <a:lnTo>
                        <a:pt x="301" y="613"/>
                      </a:lnTo>
                      <a:lnTo>
                        <a:pt x="291" y="605"/>
                      </a:lnTo>
                      <a:lnTo>
                        <a:pt x="306" y="580"/>
                      </a:lnTo>
                      <a:lnTo>
                        <a:pt x="296" y="555"/>
                      </a:lnTo>
                      <a:lnTo>
                        <a:pt x="311" y="527"/>
                      </a:lnTo>
                      <a:lnTo>
                        <a:pt x="301" y="521"/>
                      </a:lnTo>
                      <a:lnTo>
                        <a:pt x="291" y="542"/>
                      </a:lnTo>
                      <a:lnTo>
                        <a:pt x="276" y="542"/>
                      </a:lnTo>
                      <a:lnTo>
                        <a:pt x="286" y="574"/>
                      </a:lnTo>
                      <a:lnTo>
                        <a:pt x="276" y="599"/>
                      </a:lnTo>
                      <a:lnTo>
                        <a:pt x="218" y="624"/>
                      </a:lnTo>
                      <a:lnTo>
                        <a:pt x="199" y="605"/>
                      </a:lnTo>
                      <a:lnTo>
                        <a:pt x="164" y="624"/>
                      </a:lnTo>
                      <a:lnTo>
                        <a:pt x="214" y="387"/>
                      </a:lnTo>
                      <a:lnTo>
                        <a:pt x="223" y="348"/>
                      </a:lnTo>
                      <a:lnTo>
                        <a:pt x="232" y="297"/>
                      </a:lnTo>
                      <a:lnTo>
                        <a:pt x="238" y="289"/>
                      </a:lnTo>
                      <a:lnTo>
                        <a:pt x="345" y="251"/>
                      </a:lnTo>
                      <a:lnTo>
                        <a:pt x="301" y="238"/>
                      </a:lnTo>
                      <a:lnTo>
                        <a:pt x="296" y="211"/>
                      </a:lnTo>
                      <a:lnTo>
                        <a:pt x="271" y="211"/>
                      </a:lnTo>
                      <a:lnTo>
                        <a:pt x="276" y="238"/>
                      </a:lnTo>
                      <a:lnTo>
                        <a:pt x="252" y="251"/>
                      </a:lnTo>
                      <a:lnTo>
                        <a:pt x="247" y="225"/>
                      </a:lnTo>
                      <a:lnTo>
                        <a:pt x="262" y="219"/>
                      </a:lnTo>
                      <a:lnTo>
                        <a:pt x="276" y="200"/>
                      </a:lnTo>
                      <a:lnTo>
                        <a:pt x="262" y="200"/>
                      </a:lnTo>
                      <a:lnTo>
                        <a:pt x="247" y="200"/>
                      </a:lnTo>
                      <a:lnTo>
                        <a:pt x="243" y="167"/>
                      </a:lnTo>
                      <a:lnTo>
                        <a:pt x="252" y="161"/>
                      </a:lnTo>
                      <a:lnTo>
                        <a:pt x="262" y="148"/>
                      </a:lnTo>
                      <a:lnTo>
                        <a:pt x="258" y="135"/>
                      </a:lnTo>
                      <a:lnTo>
                        <a:pt x="252" y="142"/>
                      </a:lnTo>
                      <a:lnTo>
                        <a:pt x="238" y="129"/>
                      </a:lnTo>
                      <a:lnTo>
                        <a:pt x="243" y="109"/>
                      </a:lnTo>
                      <a:lnTo>
                        <a:pt x="252" y="90"/>
                      </a:lnTo>
                      <a:lnTo>
                        <a:pt x="243" y="64"/>
                      </a:lnTo>
                      <a:lnTo>
                        <a:pt x="218" y="78"/>
                      </a:lnTo>
                      <a:lnTo>
                        <a:pt x="194" y="33"/>
                      </a:lnTo>
                      <a:lnTo>
                        <a:pt x="102" y="13"/>
                      </a:lnTo>
                      <a:lnTo>
                        <a:pt x="77" y="0"/>
                      </a:lnTo>
                      <a:lnTo>
                        <a:pt x="146" y="58"/>
                      </a:lnTo>
                      <a:lnTo>
                        <a:pt x="170" y="58"/>
                      </a:lnTo>
                      <a:lnTo>
                        <a:pt x="190" y="78"/>
                      </a:lnTo>
                      <a:lnTo>
                        <a:pt x="203" y="90"/>
                      </a:lnTo>
                      <a:lnTo>
                        <a:pt x="203" y="115"/>
                      </a:lnTo>
                      <a:lnTo>
                        <a:pt x="199" y="115"/>
                      </a:lnTo>
                      <a:lnTo>
                        <a:pt x="194" y="96"/>
                      </a:lnTo>
                      <a:lnTo>
                        <a:pt x="170" y="90"/>
                      </a:lnTo>
                      <a:lnTo>
                        <a:pt x="160" y="71"/>
                      </a:lnTo>
                      <a:lnTo>
                        <a:pt x="146" y="78"/>
                      </a:lnTo>
                      <a:lnTo>
                        <a:pt x="136" y="96"/>
                      </a:lnTo>
                      <a:lnTo>
                        <a:pt x="121" y="90"/>
                      </a:lnTo>
                      <a:lnTo>
                        <a:pt x="126" y="115"/>
                      </a:lnTo>
                      <a:lnTo>
                        <a:pt x="136" y="115"/>
                      </a:lnTo>
                      <a:lnTo>
                        <a:pt x="140" y="103"/>
                      </a:lnTo>
                      <a:lnTo>
                        <a:pt x="155" y="115"/>
                      </a:lnTo>
                      <a:lnTo>
                        <a:pt x="164" y="135"/>
                      </a:lnTo>
                      <a:lnTo>
                        <a:pt x="194" y="129"/>
                      </a:lnTo>
                      <a:lnTo>
                        <a:pt x="214" y="135"/>
                      </a:lnTo>
                      <a:lnTo>
                        <a:pt x="218" y="167"/>
                      </a:lnTo>
                      <a:lnTo>
                        <a:pt x="194" y="161"/>
                      </a:lnTo>
                      <a:lnTo>
                        <a:pt x="194" y="142"/>
                      </a:lnTo>
                      <a:lnTo>
                        <a:pt x="180" y="148"/>
                      </a:lnTo>
                      <a:lnTo>
                        <a:pt x="160" y="148"/>
                      </a:lnTo>
                      <a:lnTo>
                        <a:pt x="136" y="154"/>
                      </a:lnTo>
                      <a:lnTo>
                        <a:pt x="111" y="142"/>
                      </a:lnTo>
                      <a:lnTo>
                        <a:pt x="107" y="180"/>
                      </a:lnTo>
                      <a:lnTo>
                        <a:pt x="126" y="173"/>
                      </a:lnTo>
                      <a:lnTo>
                        <a:pt x="140" y="161"/>
                      </a:lnTo>
                      <a:lnTo>
                        <a:pt x="155" y="167"/>
                      </a:lnTo>
                      <a:lnTo>
                        <a:pt x="170" y="180"/>
                      </a:lnTo>
                      <a:lnTo>
                        <a:pt x="184" y="186"/>
                      </a:lnTo>
                      <a:lnTo>
                        <a:pt x="199" y="192"/>
                      </a:lnTo>
                      <a:lnTo>
                        <a:pt x="214" y="180"/>
                      </a:lnTo>
                      <a:lnTo>
                        <a:pt x="208" y="232"/>
                      </a:lnTo>
                      <a:lnTo>
                        <a:pt x="184" y="192"/>
                      </a:lnTo>
                      <a:lnTo>
                        <a:pt x="146" y="173"/>
                      </a:lnTo>
                      <a:lnTo>
                        <a:pt x="146" y="200"/>
                      </a:lnTo>
                      <a:lnTo>
                        <a:pt x="150" y="192"/>
                      </a:lnTo>
                      <a:lnTo>
                        <a:pt x="160" y="225"/>
                      </a:lnTo>
                      <a:lnTo>
                        <a:pt x="170" y="244"/>
                      </a:lnTo>
                      <a:lnTo>
                        <a:pt x="150" y="251"/>
                      </a:lnTo>
                      <a:lnTo>
                        <a:pt x="140" y="251"/>
                      </a:lnTo>
                      <a:lnTo>
                        <a:pt x="121" y="238"/>
                      </a:lnTo>
                      <a:lnTo>
                        <a:pt x="111" y="219"/>
                      </a:lnTo>
                      <a:lnTo>
                        <a:pt x="111" y="180"/>
                      </a:lnTo>
                      <a:lnTo>
                        <a:pt x="92" y="161"/>
                      </a:lnTo>
                      <a:lnTo>
                        <a:pt x="96" y="142"/>
                      </a:lnTo>
                      <a:lnTo>
                        <a:pt x="111" y="121"/>
                      </a:lnTo>
                      <a:lnTo>
                        <a:pt x="121" y="109"/>
                      </a:lnTo>
                      <a:lnTo>
                        <a:pt x="107" y="103"/>
                      </a:lnTo>
                      <a:lnTo>
                        <a:pt x="87" y="103"/>
                      </a:lnTo>
                      <a:lnTo>
                        <a:pt x="58" y="58"/>
                      </a:lnTo>
                      <a:lnTo>
                        <a:pt x="77" y="109"/>
                      </a:lnTo>
                      <a:lnTo>
                        <a:pt x="72" y="142"/>
                      </a:lnTo>
                      <a:lnTo>
                        <a:pt x="53" y="129"/>
                      </a:lnTo>
                      <a:lnTo>
                        <a:pt x="77" y="161"/>
                      </a:lnTo>
                      <a:lnTo>
                        <a:pt x="77" y="186"/>
                      </a:lnTo>
                      <a:lnTo>
                        <a:pt x="53" y="173"/>
                      </a:lnTo>
                      <a:lnTo>
                        <a:pt x="34" y="154"/>
                      </a:lnTo>
                      <a:lnTo>
                        <a:pt x="0" y="167"/>
                      </a:lnTo>
                      <a:lnTo>
                        <a:pt x="72" y="200"/>
                      </a:lnTo>
                      <a:lnTo>
                        <a:pt x="77" y="219"/>
                      </a:lnTo>
                      <a:lnTo>
                        <a:pt x="53" y="238"/>
                      </a:lnTo>
                      <a:lnTo>
                        <a:pt x="14" y="225"/>
                      </a:lnTo>
                      <a:lnTo>
                        <a:pt x="53" y="257"/>
                      </a:lnTo>
                      <a:lnTo>
                        <a:pt x="77" y="257"/>
                      </a:lnTo>
                      <a:lnTo>
                        <a:pt x="92" y="244"/>
                      </a:lnTo>
                      <a:lnTo>
                        <a:pt x="116" y="257"/>
                      </a:lnTo>
                      <a:lnTo>
                        <a:pt x="96" y="277"/>
                      </a:lnTo>
                      <a:lnTo>
                        <a:pt x="68" y="272"/>
                      </a:lnTo>
                      <a:lnTo>
                        <a:pt x="63" y="283"/>
                      </a:lnTo>
                      <a:lnTo>
                        <a:pt x="87" y="283"/>
                      </a:lnTo>
                      <a:lnTo>
                        <a:pt x="102" y="303"/>
                      </a:lnTo>
                      <a:lnTo>
                        <a:pt x="116" y="283"/>
                      </a:lnTo>
                      <a:lnTo>
                        <a:pt x="131" y="283"/>
                      </a:lnTo>
                      <a:lnTo>
                        <a:pt x="136" y="303"/>
                      </a:lnTo>
                      <a:lnTo>
                        <a:pt x="160" y="310"/>
                      </a:lnTo>
                      <a:lnTo>
                        <a:pt x="160" y="272"/>
                      </a:lnTo>
                      <a:lnTo>
                        <a:pt x="180" y="263"/>
                      </a:lnTo>
                      <a:lnTo>
                        <a:pt x="199" y="272"/>
                      </a:lnTo>
                      <a:lnTo>
                        <a:pt x="199" y="283"/>
                      </a:lnTo>
                      <a:lnTo>
                        <a:pt x="184" y="303"/>
                      </a:lnTo>
                      <a:lnTo>
                        <a:pt x="184" y="316"/>
                      </a:lnTo>
                      <a:lnTo>
                        <a:pt x="155" y="277"/>
                      </a:lnTo>
                      <a:lnTo>
                        <a:pt x="131" y="283"/>
                      </a:lnTo>
                      <a:lnTo>
                        <a:pt x="136" y="297"/>
                      </a:lnTo>
                      <a:lnTo>
                        <a:pt x="155" y="297"/>
                      </a:lnTo>
                      <a:lnTo>
                        <a:pt x="180" y="328"/>
                      </a:lnTo>
                      <a:lnTo>
                        <a:pt x="180" y="406"/>
                      </a:lnTo>
                      <a:lnTo>
                        <a:pt x="170" y="412"/>
                      </a:lnTo>
                      <a:lnTo>
                        <a:pt x="164" y="425"/>
                      </a:lnTo>
                      <a:lnTo>
                        <a:pt x="170" y="445"/>
                      </a:lnTo>
                      <a:lnTo>
                        <a:pt x="164" y="536"/>
                      </a:lnTo>
                      <a:lnTo>
                        <a:pt x="155" y="542"/>
                      </a:lnTo>
                      <a:lnTo>
                        <a:pt x="118" y="692"/>
                      </a:lnTo>
                      <a:lnTo>
                        <a:pt x="96" y="670"/>
                      </a:lnTo>
                      <a:lnTo>
                        <a:pt x="121" y="794"/>
                      </a:lnTo>
                    </a:path>
                  </a:pathLst>
                </a:custGeom>
                <a:solidFill>
                  <a:schemeClr val="bg2"/>
                </a:solidFill>
                <a:ln w="9525" cap="rnd">
                  <a:noFill/>
                  <a:round/>
                  <a:headEnd/>
                  <a:tailEnd/>
                </a:ln>
                <a:effectLst/>
              </p:spPr>
              <p:txBody>
                <a:bodyPr/>
                <a:lstStyle/>
                <a:p>
                  <a:pPr>
                    <a:defRPr/>
                  </a:pPr>
                  <a:endParaRPr lang="en-US"/>
                </a:p>
              </p:txBody>
            </p:sp>
            <p:sp>
              <p:nvSpPr>
                <p:cNvPr id="15" name="Freeform 11"/>
                <p:cNvSpPr>
                  <a:spLocks/>
                </p:cNvSpPr>
                <p:nvPr/>
              </p:nvSpPr>
              <p:spPr bwMode="ltGray">
                <a:xfrm>
                  <a:off x="4672" y="2067"/>
                  <a:ext cx="1082" cy="1052"/>
                </a:xfrm>
                <a:custGeom>
                  <a:avLst/>
                  <a:gdLst/>
                  <a:ahLst/>
                  <a:cxnLst>
                    <a:cxn ang="0">
                      <a:pos x="88" y="863"/>
                    </a:cxn>
                    <a:cxn ang="0">
                      <a:pos x="34" y="755"/>
                    </a:cxn>
                    <a:cxn ang="0">
                      <a:pos x="88" y="773"/>
                    </a:cxn>
                    <a:cxn ang="0">
                      <a:pos x="252" y="689"/>
                    </a:cxn>
                    <a:cxn ang="0">
                      <a:pos x="242" y="566"/>
                    </a:cxn>
                    <a:cxn ang="0">
                      <a:pos x="321" y="516"/>
                    </a:cxn>
                    <a:cxn ang="0">
                      <a:pos x="465" y="244"/>
                    </a:cxn>
                    <a:cxn ang="0">
                      <a:pos x="510" y="219"/>
                    </a:cxn>
                    <a:cxn ang="0">
                      <a:pos x="634" y="160"/>
                    </a:cxn>
                    <a:cxn ang="0">
                      <a:pos x="644" y="83"/>
                    </a:cxn>
                    <a:cxn ang="0">
                      <a:pos x="640" y="44"/>
                    </a:cxn>
                    <a:cxn ang="0">
                      <a:pos x="629" y="110"/>
                    </a:cxn>
                    <a:cxn ang="0">
                      <a:pos x="649" y="141"/>
                    </a:cxn>
                    <a:cxn ang="0">
                      <a:pos x="664" y="198"/>
                    </a:cxn>
                    <a:cxn ang="0">
                      <a:pos x="698" y="192"/>
                    </a:cxn>
                    <a:cxn ang="0">
                      <a:pos x="515" y="238"/>
                    </a:cxn>
                    <a:cxn ang="0">
                      <a:pos x="545" y="238"/>
                    </a:cxn>
                    <a:cxn ang="0">
                      <a:pos x="619" y="250"/>
                    </a:cxn>
                    <a:cxn ang="0">
                      <a:pos x="640" y="244"/>
                    </a:cxn>
                    <a:cxn ang="0">
                      <a:pos x="748" y="192"/>
                    </a:cxn>
                    <a:cxn ang="0">
                      <a:pos x="792" y="173"/>
                    </a:cxn>
                    <a:cxn ang="0">
                      <a:pos x="848" y="231"/>
                    </a:cxn>
                    <a:cxn ang="0">
                      <a:pos x="1026" y="187"/>
                    </a:cxn>
                    <a:cxn ang="0">
                      <a:pos x="872" y="244"/>
                    </a:cxn>
                    <a:cxn ang="0">
                      <a:pos x="812" y="269"/>
                    </a:cxn>
                    <a:cxn ang="0">
                      <a:pos x="797" y="231"/>
                    </a:cxn>
                    <a:cxn ang="0">
                      <a:pos x="733" y="231"/>
                    </a:cxn>
                    <a:cxn ang="0">
                      <a:pos x="629" y="269"/>
                    </a:cxn>
                    <a:cxn ang="0">
                      <a:pos x="610" y="269"/>
                    </a:cxn>
                    <a:cxn ang="0">
                      <a:pos x="619" y="315"/>
                    </a:cxn>
                    <a:cxn ang="0">
                      <a:pos x="595" y="340"/>
                    </a:cxn>
                    <a:cxn ang="0">
                      <a:pos x="541" y="308"/>
                    </a:cxn>
                    <a:cxn ang="0">
                      <a:pos x="515" y="374"/>
                    </a:cxn>
                    <a:cxn ang="0">
                      <a:pos x="461" y="367"/>
                    </a:cxn>
                    <a:cxn ang="0">
                      <a:pos x="510" y="374"/>
                    </a:cxn>
                    <a:cxn ang="0">
                      <a:pos x="610" y="340"/>
                    </a:cxn>
                    <a:cxn ang="0">
                      <a:pos x="683" y="348"/>
                    </a:cxn>
                    <a:cxn ang="0">
                      <a:pos x="762" y="289"/>
                    </a:cxn>
                    <a:cxn ang="0">
                      <a:pos x="783" y="283"/>
                    </a:cxn>
                    <a:cxn ang="0">
                      <a:pos x="917" y="219"/>
                    </a:cxn>
                    <a:cxn ang="0">
                      <a:pos x="1015" y="187"/>
                    </a:cxn>
                    <a:cxn ang="0">
                      <a:pos x="897" y="263"/>
                    </a:cxn>
                    <a:cxn ang="0">
                      <a:pos x="822" y="321"/>
                    </a:cxn>
                    <a:cxn ang="0">
                      <a:pos x="595" y="418"/>
                    </a:cxn>
                    <a:cxn ang="0">
                      <a:pos x="381" y="587"/>
                    </a:cxn>
                    <a:cxn ang="0">
                      <a:pos x="405" y="612"/>
                    </a:cxn>
                    <a:cxn ang="0">
                      <a:pos x="356" y="657"/>
                    </a:cxn>
                    <a:cxn ang="0">
                      <a:pos x="306" y="689"/>
                    </a:cxn>
                    <a:cxn ang="0">
                      <a:pos x="405" y="702"/>
                    </a:cxn>
                    <a:cxn ang="0">
                      <a:pos x="381" y="723"/>
                    </a:cxn>
                    <a:cxn ang="0">
                      <a:pos x="287" y="723"/>
                    </a:cxn>
                    <a:cxn ang="0">
                      <a:pos x="69" y="1006"/>
                    </a:cxn>
                    <a:cxn ang="0">
                      <a:pos x="306" y="1012"/>
                    </a:cxn>
                    <a:cxn ang="0">
                      <a:pos x="311" y="1044"/>
                    </a:cxn>
                    <a:cxn ang="0">
                      <a:pos x="178" y="1037"/>
                    </a:cxn>
                    <a:cxn ang="0">
                      <a:pos x="0" y="929"/>
                    </a:cxn>
                  </a:cxnLst>
                  <a:rect l="0" t="0" r="r" b="b"/>
                  <a:pathLst>
                    <a:path w="1082" h="1052">
                      <a:moveTo>
                        <a:pt x="0" y="929"/>
                      </a:moveTo>
                      <a:lnTo>
                        <a:pt x="75" y="902"/>
                      </a:lnTo>
                      <a:lnTo>
                        <a:pt x="88" y="863"/>
                      </a:lnTo>
                      <a:lnTo>
                        <a:pt x="148" y="825"/>
                      </a:lnTo>
                      <a:lnTo>
                        <a:pt x="19" y="792"/>
                      </a:lnTo>
                      <a:lnTo>
                        <a:pt x="34" y="755"/>
                      </a:lnTo>
                      <a:lnTo>
                        <a:pt x="69" y="787"/>
                      </a:lnTo>
                      <a:lnTo>
                        <a:pt x="128" y="742"/>
                      </a:lnTo>
                      <a:lnTo>
                        <a:pt x="88" y="773"/>
                      </a:lnTo>
                      <a:lnTo>
                        <a:pt x="103" y="792"/>
                      </a:lnTo>
                      <a:lnTo>
                        <a:pt x="143" y="798"/>
                      </a:lnTo>
                      <a:lnTo>
                        <a:pt x="252" y="689"/>
                      </a:lnTo>
                      <a:lnTo>
                        <a:pt x="227" y="663"/>
                      </a:lnTo>
                      <a:lnTo>
                        <a:pt x="208" y="593"/>
                      </a:lnTo>
                      <a:lnTo>
                        <a:pt x="242" y="566"/>
                      </a:lnTo>
                      <a:lnTo>
                        <a:pt x="268" y="630"/>
                      </a:lnTo>
                      <a:lnTo>
                        <a:pt x="281" y="618"/>
                      </a:lnTo>
                      <a:lnTo>
                        <a:pt x="321" y="516"/>
                      </a:lnTo>
                      <a:lnTo>
                        <a:pt x="440" y="399"/>
                      </a:lnTo>
                      <a:lnTo>
                        <a:pt x="435" y="321"/>
                      </a:lnTo>
                      <a:lnTo>
                        <a:pt x="465" y="244"/>
                      </a:lnTo>
                      <a:lnTo>
                        <a:pt x="461" y="212"/>
                      </a:lnTo>
                      <a:lnTo>
                        <a:pt x="485" y="225"/>
                      </a:lnTo>
                      <a:lnTo>
                        <a:pt x="510" y="219"/>
                      </a:lnTo>
                      <a:lnTo>
                        <a:pt x="610" y="187"/>
                      </a:lnTo>
                      <a:lnTo>
                        <a:pt x="644" y="179"/>
                      </a:lnTo>
                      <a:lnTo>
                        <a:pt x="634" y="160"/>
                      </a:lnTo>
                      <a:lnTo>
                        <a:pt x="614" y="141"/>
                      </a:lnTo>
                      <a:lnTo>
                        <a:pt x="625" y="102"/>
                      </a:lnTo>
                      <a:lnTo>
                        <a:pt x="644" y="83"/>
                      </a:lnTo>
                      <a:lnTo>
                        <a:pt x="629" y="52"/>
                      </a:lnTo>
                      <a:lnTo>
                        <a:pt x="649" y="0"/>
                      </a:lnTo>
                      <a:lnTo>
                        <a:pt x="640" y="44"/>
                      </a:lnTo>
                      <a:lnTo>
                        <a:pt x="659" y="71"/>
                      </a:lnTo>
                      <a:lnTo>
                        <a:pt x="649" y="102"/>
                      </a:lnTo>
                      <a:lnTo>
                        <a:pt x="629" y="110"/>
                      </a:lnTo>
                      <a:lnTo>
                        <a:pt x="629" y="135"/>
                      </a:lnTo>
                      <a:lnTo>
                        <a:pt x="640" y="148"/>
                      </a:lnTo>
                      <a:lnTo>
                        <a:pt x="649" y="141"/>
                      </a:lnTo>
                      <a:lnTo>
                        <a:pt x="649" y="154"/>
                      </a:lnTo>
                      <a:lnTo>
                        <a:pt x="649" y="187"/>
                      </a:lnTo>
                      <a:lnTo>
                        <a:pt x="664" y="198"/>
                      </a:lnTo>
                      <a:lnTo>
                        <a:pt x="689" y="187"/>
                      </a:lnTo>
                      <a:lnTo>
                        <a:pt x="728" y="135"/>
                      </a:lnTo>
                      <a:lnTo>
                        <a:pt x="698" y="192"/>
                      </a:lnTo>
                      <a:lnTo>
                        <a:pt x="683" y="212"/>
                      </a:lnTo>
                      <a:lnTo>
                        <a:pt x="625" y="212"/>
                      </a:lnTo>
                      <a:lnTo>
                        <a:pt x="515" y="238"/>
                      </a:lnTo>
                      <a:lnTo>
                        <a:pt x="504" y="269"/>
                      </a:lnTo>
                      <a:lnTo>
                        <a:pt x="550" y="269"/>
                      </a:lnTo>
                      <a:lnTo>
                        <a:pt x="545" y="238"/>
                      </a:lnTo>
                      <a:lnTo>
                        <a:pt x="560" y="238"/>
                      </a:lnTo>
                      <a:lnTo>
                        <a:pt x="569" y="258"/>
                      </a:lnTo>
                      <a:lnTo>
                        <a:pt x="619" y="250"/>
                      </a:lnTo>
                      <a:lnTo>
                        <a:pt x="610" y="219"/>
                      </a:lnTo>
                      <a:lnTo>
                        <a:pt x="629" y="225"/>
                      </a:lnTo>
                      <a:lnTo>
                        <a:pt x="640" y="244"/>
                      </a:lnTo>
                      <a:lnTo>
                        <a:pt x="708" y="225"/>
                      </a:lnTo>
                      <a:lnTo>
                        <a:pt x="714" y="198"/>
                      </a:lnTo>
                      <a:lnTo>
                        <a:pt x="748" y="192"/>
                      </a:lnTo>
                      <a:lnTo>
                        <a:pt x="748" y="219"/>
                      </a:lnTo>
                      <a:lnTo>
                        <a:pt x="773" y="212"/>
                      </a:lnTo>
                      <a:lnTo>
                        <a:pt x="792" y="173"/>
                      </a:lnTo>
                      <a:lnTo>
                        <a:pt x="807" y="198"/>
                      </a:lnTo>
                      <a:lnTo>
                        <a:pt x="833" y="206"/>
                      </a:lnTo>
                      <a:lnTo>
                        <a:pt x="848" y="231"/>
                      </a:lnTo>
                      <a:lnTo>
                        <a:pt x="872" y="225"/>
                      </a:lnTo>
                      <a:lnTo>
                        <a:pt x="891" y="238"/>
                      </a:lnTo>
                      <a:lnTo>
                        <a:pt x="1026" y="187"/>
                      </a:lnTo>
                      <a:lnTo>
                        <a:pt x="986" y="219"/>
                      </a:lnTo>
                      <a:lnTo>
                        <a:pt x="921" y="238"/>
                      </a:lnTo>
                      <a:lnTo>
                        <a:pt x="872" y="244"/>
                      </a:lnTo>
                      <a:lnTo>
                        <a:pt x="837" y="244"/>
                      </a:lnTo>
                      <a:lnTo>
                        <a:pt x="807" y="244"/>
                      </a:lnTo>
                      <a:lnTo>
                        <a:pt x="812" y="269"/>
                      </a:lnTo>
                      <a:lnTo>
                        <a:pt x="818" y="283"/>
                      </a:lnTo>
                      <a:lnTo>
                        <a:pt x="792" y="289"/>
                      </a:lnTo>
                      <a:lnTo>
                        <a:pt x="797" y="231"/>
                      </a:lnTo>
                      <a:lnTo>
                        <a:pt x="768" y="225"/>
                      </a:lnTo>
                      <a:lnTo>
                        <a:pt x="762" y="250"/>
                      </a:lnTo>
                      <a:lnTo>
                        <a:pt x="733" y="231"/>
                      </a:lnTo>
                      <a:lnTo>
                        <a:pt x="719" y="269"/>
                      </a:lnTo>
                      <a:lnTo>
                        <a:pt x="698" y="258"/>
                      </a:lnTo>
                      <a:lnTo>
                        <a:pt x="629" y="269"/>
                      </a:lnTo>
                      <a:lnTo>
                        <a:pt x="649" y="277"/>
                      </a:lnTo>
                      <a:lnTo>
                        <a:pt x="625" y="289"/>
                      </a:lnTo>
                      <a:lnTo>
                        <a:pt x="610" y="269"/>
                      </a:lnTo>
                      <a:lnTo>
                        <a:pt x="580" y="289"/>
                      </a:lnTo>
                      <a:lnTo>
                        <a:pt x="619" y="296"/>
                      </a:lnTo>
                      <a:lnTo>
                        <a:pt x="619" y="315"/>
                      </a:lnTo>
                      <a:lnTo>
                        <a:pt x="590" y="302"/>
                      </a:lnTo>
                      <a:lnTo>
                        <a:pt x="569" y="315"/>
                      </a:lnTo>
                      <a:lnTo>
                        <a:pt x="595" y="340"/>
                      </a:lnTo>
                      <a:lnTo>
                        <a:pt x="565" y="355"/>
                      </a:lnTo>
                      <a:lnTo>
                        <a:pt x="560" y="327"/>
                      </a:lnTo>
                      <a:lnTo>
                        <a:pt x="541" y="308"/>
                      </a:lnTo>
                      <a:lnTo>
                        <a:pt x="525" y="355"/>
                      </a:lnTo>
                      <a:lnTo>
                        <a:pt x="534" y="361"/>
                      </a:lnTo>
                      <a:lnTo>
                        <a:pt x="515" y="374"/>
                      </a:lnTo>
                      <a:lnTo>
                        <a:pt x="518" y="311"/>
                      </a:lnTo>
                      <a:lnTo>
                        <a:pt x="468" y="298"/>
                      </a:lnTo>
                      <a:lnTo>
                        <a:pt x="461" y="367"/>
                      </a:lnTo>
                      <a:lnTo>
                        <a:pt x="470" y="399"/>
                      </a:lnTo>
                      <a:lnTo>
                        <a:pt x="485" y="367"/>
                      </a:lnTo>
                      <a:lnTo>
                        <a:pt x="510" y="374"/>
                      </a:lnTo>
                      <a:lnTo>
                        <a:pt x="525" y="387"/>
                      </a:lnTo>
                      <a:lnTo>
                        <a:pt x="580" y="327"/>
                      </a:lnTo>
                      <a:lnTo>
                        <a:pt x="610" y="340"/>
                      </a:lnTo>
                      <a:lnTo>
                        <a:pt x="640" y="327"/>
                      </a:lnTo>
                      <a:lnTo>
                        <a:pt x="698" y="321"/>
                      </a:lnTo>
                      <a:lnTo>
                        <a:pt x="683" y="348"/>
                      </a:lnTo>
                      <a:lnTo>
                        <a:pt x="738" y="340"/>
                      </a:lnTo>
                      <a:lnTo>
                        <a:pt x="743" y="296"/>
                      </a:lnTo>
                      <a:lnTo>
                        <a:pt x="762" y="289"/>
                      </a:lnTo>
                      <a:lnTo>
                        <a:pt x="758" y="315"/>
                      </a:lnTo>
                      <a:lnTo>
                        <a:pt x="788" y="302"/>
                      </a:lnTo>
                      <a:lnTo>
                        <a:pt x="783" y="283"/>
                      </a:lnTo>
                      <a:lnTo>
                        <a:pt x="803" y="296"/>
                      </a:lnTo>
                      <a:lnTo>
                        <a:pt x="862" y="263"/>
                      </a:lnTo>
                      <a:lnTo>
                        <a:pt x="917" y="219"/>
                      </a:lnTo>
                      <a:lnTo>
                        <a:pt x="936" y="231"/>
                      </a:lnTo>
                      <a:lnTo>
                        <a:pt x="951" y="206"/>
                      </a:lnTo>
                      <a:lnTo>
                        <a:pt x="1015" y="187"/>
                      </a:lnTo>
                      <a:lnTo>
                        <a:pt x="1081" y="160"/>
                      </a:lnTo>
                      <a:lnTo>
                        <a:pt x="912" y="238"/>
                      </a:lnTo>
                      <a:lnTo>
                        <a:pt x="897" y="263"/>
                      </a:lnTo>
                      <a:lnTo>
                        <a:pt x="917" y="277"/>
                      </a:lnTo>
                      <a:lnTo>
                        <a:pt x="867" y="283"/>
                      </a:lnTo>
                      <a:lnTo>
                        <a:pt x="822" y="321"/>
                      </a:lnTo>
                      <a:lnTo>
                        <a:pt x="743" y="361"/>
                      </a:lnTo>
                      <a:lnTo>
                        <a:pt x="674" y="393"/>
                      </a:lnTo>
                      <a:lnTo>
                        <a:pt x="595" y="418"/>
                      </a:lnTo>
                      <a:lnTo>
                        <a:pt x="515" y="438"/>
                      </a:lnTo>
                      <a:lnTo>
                        <a:pt x="405" y="509"/>
                      </a:lnTo>
                      <a:lnTo>
                        <a:pt x="381" y="587"/>
                      </a:lnTo>
                      <a:lnTo>
                        <a:pt x="356" y="593"/>
                      </a:lnTo>
                      <a:lnTo>
                        <a:pt x="347" y="618"/>
                      </a:lnTo>
                      <a:lnTo>
                        <a:pt x="405" y="612"/>
                      </a:lnTo>
                      <a:lnTo>
                        <a:pt x="500" y="593"/>
                      </a:lnTo>
                      <a:lnTo>
                        <a:pt x="489" y="612"/>
                      </a:lnTo>
                      <a:lnTo>
                        <a:pt x="356" y="657"/>
                      </a:lnTo>
                      <a:lnTo>
                        <a:pt x="306" y="657"/>
                      </a:lnTo>
                      <a:lnTo>
                        <a:pt x="291" y="683"/>
                      </a:lnTo>
                      <a:lnTo>
                        <a:pt x="306" y="689"/>
                      </a:lnTo>
                      <a:lnTo>
                        <a:pt x="336" y="695"/>
                      </a:lnTo>
                      <a:lnTo>
                        <a:pt x="366" y="695"/>
                      </a:lnTo>
                      <a:lnTo>
                        <a:pt x="405" y="702"/>
                      </a:lnTo>
                      <a:lnTo>
                        <a:pt x="390" y="715"/>
                      </a:lnTo>
                      <a:lnTo>
                        <a:pt x="431" y="742"/>
                      </a:lnTo>
                      <a:lnTo>
                        <a:pt x="381" y="723"/>
                      </a:lnTo>
                      <a:lnTo>
                        <a:pt x="356" y="723"/>
                      </a:lnTo>
                      <a:lnTo>
                        <a:pt x="347" y="735"/>
                      </a:lnTo>
                      <a:lnTo>
                        <a:pt x="287" y="723"/>
                      </a:lnTo>
                      <a:lnTo>
                        <a:pt x="232" y="798"/>
                      </a:lnTo>
                      <a:lnTo>
                        <a:pt x="154" y="902"/>
                      </a:lnTo>
                      <a:lnTo>
                        <a:pt x="69" y="1006"/>
                      </a:lnTo>
                      <a:lnTo>
                        <a:pt x="88" y="1006"/>
                      </a:lnTo>
                      <a:lnTo>
                        <a:pt x="281" y="1019"/>
                      </a:lnTo>
                      <a:lnTo>
                        <a:pt x="306" y="1012"/>
                      </a:lnTo>
                      <a:lnTo>
                        <a:pt x="351" y="1019"/>
                      </a:lnTo>
                      <a:lnTo>
                        <a:pt x="470" y="980"/>
                      </a:lnTo>
                      <a:lnTo>
                        <a:pt x="311" y="1044"/>
                      </a:lnTo>
                      <a:lnTo>
                        <a:pt x="242" y="1051"/>
                      </a:lnTo>
                      <a:lnTo>
                        <a:pt x="197" y="1025"/>
                      </a:lnTo>
                      <a:lnTo>
                        <a:pt x="178" y="1037"/>
                      </a:lnTo>
                      <a:lnTo>
                        <a:pt x="88" y="1037"/>
                      </a:lnTo>
                      <a:lnTo>
                        <a:pt x="45" y="1051"/>
                      </a:lnTo>
                      <a:lnTo>
                        <a:pt x="0" y="929"/>
                      </a:lnTo>
                    </a:path>
                  </a:pathLst>
                </a:custGeom>
                <a:solidFill>
                  <a:schemeClr val="bg2"/>
                </a:solidFill>
                <a:ln w="9525" cap="rnd">
                  <a:noFill/>
                  <a:round/>
                  <a:headEnd/>
                  <a:tailEnd/>
                </a:ln>
                <a:effectLst/>
              </p:spPr>
              <p:txBody>
                <a:bodyPr/>
                <a:lstStyle/>
                <a:p>
                  <a:pPr>
                    <a:defRPr/>
                  </a:pPr>
                  <a:endParaRPr lang="en-US"/>
                </a:p>
              </p:txBody>
            </p:sp>
          </p:grpSp>
          <p:sp>
            <p:nvSpPr>
              <p:cNvPr id="8" name="Freeform 12"/>
              <p:cNvSpPr>
                <a:spLocks/>
              </p:cNvSpPr>
              <p:nvPr/>
            </p:nvSpPr>
            <p:spPr bwMode="ltGray">
              <a:xfrm>
                <a:off x="2924" y="2827"/>
                <a:ext cx="754" cy="684"/>
              </a:xfrm>
              <a:custGeom>
                <a:avLst/>
                <a:gdLst/>
                <a:ahLst/>
                <a:cxnLst>
                  <a:cxn ang="0">
                    <a:pos x="445" y="530"/>
                  </a:cxn>
                  <a:cxn ang="0">
                    <a:pos x="461" y="318"/>
                  </a:cxn>
                  <a:cxn ang="0">
                    <a:pos x="598" y="241"/>
                  </a:cxn>
                  <a:cxn ang="0">
                    <a:pos x="569" y="256"/>
                  </a:cxn>
                  <a:cxn ang="0">
                    <a:pos x="477" y="318"/>
                  </a:cxn>
                  <a:cxn ang="0">
                    <a:pos x="522" y="226"/>
                  </a:cxn>
                  <a:cxn ang="0">
                    <a:pos x="645" y="180"/>
                  </a:cxn>
                  <a:cxn ang="0">
                    <a:pos x="692" y="151"/>
                  </a:cxn>
                  <a:cxn ang="0">
                    <a:pos x="661" y="151"/>
                  </a:cxn>
                  <a:cxn ang="0">
                    <a:pos x="598" y="151"/>
                  </a:cxn>
                  <a:cxn ang="0">
                    <a:pos x="706" y="121"/>
                  </a:cxn>
                  <a:cxn ang="0">
                    <a:pos x="721" y="44"/>
                  </a:cxn>
                  <a:cxn ang="0">
                    <a:pos x="645" y="44"/>
                  </a:cxn>
                  <a:cxn ang="0">
                    <a:pos x="614" y="90"/>
                  </a:cxn>
                  <a:cxn ang="0">
                    <a:pos x="553" y="121"/>
                  </a:cxn>
                  <a:cxn ang="0">
                    <a:pos x="477" y="180"/>
                  </a:cxn>
                  <a:cxn ang="0">
                    <a:pos x="445" y="151"/>
                  </a:cxn>
                  <a:cxn ang="0">
                    <a:pos x="506" y="121"/>
                  </a:cxn>
                  <a:cxn ang="0">
                    <a:pos x="553" y="61"/>
                  </a:cxn>
                  <a:cxn ang="0">
                    <a:pos x="506" y="61"/>
                  </a:cxn>
                  <a:cxn ang="0">
                    <a:pos x="491" y="61"/>
                  </a:cxn>
                  <a:cxn ang="0">
                    <a:pos x="506" y="0"/>
                  </a:cxn>
                  <a:cxn ang="0">
                    <a:pos x="477" y="44"/>
                  </a:cxn>
                  <a:cxn ang="0">
                    <a:pos x="430" y="44"/>
                  </a:cxn>
                  <a:cxn ang="0">
                    <a:pos x="383" y="44"/>
                  </a:cxn>
                  <a:cxn ang="0">
                    <a:pos x="399" y="90"/>
                  </a:cxn>
                  <a:cxn ang="0">
                    <a:pos x="399" y="136"/>
                  </a:cxn>
                  <a:cxn ang="0">
                    <a:pos x="369" y="151"/>
                  </a:cxn>
                  <a:cxn ang="0">
                    <a:pos x="230" y="136"/>
                  </a:cxn>
                  <a:cxn ang="0">
                    <a:pos x="184" y="105"/>
                  </a:cxn>
                  <a:cxn ang="0">
                    <a:pos x="123" y="75"/>
                  </a:cxn>
                  <a:cxn ang="0">
                    <a:pos x="47" y="61"/>
                  </a:cxn>
                  <a:cxn ang="0">
                    <a:pos x="123" y="121"/>
                  </a:cxn>
                  <a:cxn ang="0">
                    <a:pos x="61" y="136"/>
                  </a:cxn>
                  <a:cxn ang="0">
                    <a:pos x="123" y="165"/>
                  </a:cxn>
                  <a:cxn ang="0">
                    <a:pos x="230" y="211"/>
                  </a:cxn>
                  <a:cxn ang="0">
                    <a:pos x="369" y="318"/>
                  </a:cxn>
                  <a:cxn ang="0">
                    <a:pos x="184" y="196"/>
                  </a:cxn>
                  <a:cxn ang="0">
                    <a:pos x="199" y="241"/>
                  </a:cxn>
                  <a:cxn ang="0">
                    <a:pos x="262" y="287"/>
                  </a:cxn>
                  <a:cxn ang="0">
                    <a:pos x="399" y="545"/>
                  </a:cxn>
                  <a:cxn ang="0">
                    <a:pos x="445" y="605"/>
                  </a:cxn>
                  <a:cxn ang="0">
                    <a:pos x="517" y="579"/>
                  </a:cxn>
                </a:cxnLst>
                <a:rect l="0" t="0" r="r" b="b"/>
                <a:pathLst>
                  <a:path w="754" h="684">
                    <a:moveTo>
                      <a:pt x="517" y="579"/>
                    </a:moveTo>
                    <a:lnTo>
                      <a:pt x="461" y="545"/>
                    </a:lnTo>
                    <a:lnTo>
                      <a:pt x="445" y="530"/>
                    </a:lnTo>
                    <a:lnTo>
                      <a:pt x="430" y="515"/>
                    </a:lnTo>
                    <a:lnTo>
                      <a:pt x="369" y="348"/>
                    </a:lnTo>
                    <a:lnTo>
                      <a:pt x="461" y="318"/>
                    </a:lnTo>
                    <a:lnTo>
                      <a:pt x="553" y="287"/>
                    </a:lnTo>
                    <a:lnTo>
                      <a:pt x="614" y="256"/>
                    </a:lnTo>
                    <a:lnTo>
                      <a:pt x="598" y="241"/>
                    </a:lnTo>
                    <a:lnTo>
                      <a:pt x="584" y="272"/>
                    </a:lnTo>
                    <a:lnTo>
                      <a:pt x="569" y="241"/>
                    </a:lnTo>
                    <a:lnTo>
                      <a:pt x="569" y="256"/>
                    </a:lnTo>
                    <a:lnTo>
                      <a:pt x="553" y="226"/>
                    </a:lnTo>
                    <a:lnTo>
                      <a:pt x="538" y="272"/>
                    </a:lnTo>
                    <a:lnTo>
                      <a:pt x="477" y="318"/>
                    </a:lnTo>
                    <a:lnTo>
                      <a:pt x="383" y="301"/>
                    </a:lnTo>
                    <a:lnTo>
                      <a:pt x="430" y="256"/>
                    </a:lnTo>
                    <a:lnTo>
                      <a:pt x="522" y="226"/>
                    </a:lnTo>
                    <a:lnTo>
                      <a:pt x="553" y="196"/>
                    </a:lnTo>
                    <a:lnTo>
                      <a:pt x="598" y="211"/>
                    </a:lnTo>
                    <a:lnTo>
                      <a:pt x="645" y="180"/>
                    </a:lnTo>
                    <a:lnTo>
                      <a:pt x="721" y="165"/>
                    </a:lnTo>
                    <a:lnTo>
                      <a:pt x="737" y="151"/>
                    </a:lnTo>
                    <a:lnTo>
                      <a:pt x="692" y="151"/>
                    </a:lnTo>
                    <a:lnTo>
                      <a:pt x="676" y="151"/>
                    </a:lnTo>
                    <a:lnTo>
                      <a:pt x="676" y="136"/>
                    </a:lnTo>
                    <a:lnTo>
                      <a:pt x="661" y="151"/>
                    </a:lnTo>
                    <a:lnTo>
                      <a:pt x="630" y="136"/>
                    </a:lnTo>
                    <a:lnTo>
                      <a:pt x="614" y="165"/>
                    </a:lnTo>
                    <a:lnTo>
                      <a:pt x="598" y="151"/>
                    </a:lnTo>
                    <a:lnTo>
                      <a:pt x="630" y="151"/>
                    </a:lnTo>
                    <a:lnTo>
                      <a:pt x="630" y="121"/>
                    </a:lnTo>
                    <a:lnTo>
                      <a:pt x="706" y="121"/>
                    </a:lnTo>
                    <a:lnTo>
                      <a:pt x="676" y="105"/>
                    </a:lnTo>
                    <a:lnTo>
                      <a:pt x="753" y="61"/>
                    </a:lnTo>
                    <a:lnTo>
                      <a:pt x="721" y="44"/>
                    </a:lnTo>
                    <a:lnTo>
                      <a:pt x="706" y="61"/>
                    </a:lnTo>
                    <a:lnTo>
                      <a:pt x="676" y="30"/>
                    </a:lnTo>
                    <a:lnTo>
                      <a:pt x="645" y="44"/>
                    </a:lnTo>
                    <a:lnTo>
                      <a:pt x="661" y="61"/>
                    </a:lnTo>
                    <a:lnTo>
                      <a:pt x="630" y="61"/>
                    </a:lnTo>
                    <a:lnTo>
                      <a:pt x="614" y="90"/>
                    </a:lnTo>
                    <a:lnTo>
                      <a:pt x="598" y="90"/>
                    </a:lnTo>
                    <a:lnTo>
                      <a:pt x="569" y="121"/>
                    </a:lnTo>
                    <a:lnTo>
                      <a:pt x="553" y="121"/>
                    </a:lnTo>
                    <a:lnTo>
                      <a:pt x="538" y="136"/>
                    </a:lnTo>
                    <a:lnTo>
                      <a:pt x="506" y="151"/>
                    </a:lnTo>
                    <a:lnTo>
                      <a:pt x="477" y="180"/>
                    </a:lnTo>
                    <a:lnTo>
                      <a:pt x="445" y="180"/>
                    </a:lnTo>
                    <a:lnTo>
                      <a:pt x="430" y="196"/>
                    </a:lnTo>
                    <a:lnTo>
                      <a:pt x="445" y="151"/>
                    </a:lnTo>
                    <a:lnTo>
                      <a:pt x="477" y="151"/>
                    </a:lnTo>
                    <a:lnTo>
                      <a:pt x="477" y="121"/>
                    </a:lnTo>
                    <a:lnTo>
                      <a:pt x="506" y="121"/>
                    </a:lnTo>
                    <a:lnTo>
                      <a:pt x="522" y="90"/>
                    </a:lnTo>
                    <a:lnTo>
                      <a:pt x="614" y="61"/>
                    </a:lnTo>
                    <a:lnTo>
                      <a:pt x="553" y="61"/>
                    </a:lnTo>
                    <a:lnTo>
                      <a:pt x="569" y="44"/>
                    </a:lnTo>
                    <a:lnTo>
                      <a:pt x="522" y="61"/>
                    </a:lnTo>
                    <a:lnTo>
                      <a:pt x="506" y="61"/>
                    </a:lnTo>
                    <a:lnTo>
                      <a:pt x="477" y="90"/>
                    </a:lnTo>
                    <a:lnTo>
                      <a:pt x="477" y="75"/>
                    </a:lnTo>
                    <a:lnTo>
                      <a:pt x="491" y="61"/>
                    </a:lnTo>
                    <a:lnTo>
                      <a:pt x="491" y="44"/>
                    </a:lnTo>
                    <a:lnTo>
                      <a:pt x="522" y="15"/>
                    </a:lnTo>
                    <a:lnTo>
                      <a:pt x="506" y="0"/>
                    </a:lnTo>
                    <a:lnTo>
                      <a:pt x="491" y="0"/>
                    </a:lnTo>
                    <a:lnTo>
                      <a:pt x="461" y="30"/>
                    </a:lnTo>
                    <a:lnTo>
                      <a:pt x="477" y="44"/>
                    </a:lnTo>
                    <a:lnTo>
                      <a:pt x="445" y="44"/>
                    </a:lnTo>
                    <a:lnTo>
                      <a:pt x="399" y="30"/>
                    </a:lnTo>
                    <a:lnTo>
                      <a:pt x="430" y="44"/>
                    </a:lnTo>
                    <a:lnTo>
                      <a:pt x="399" y="61"/>
                    </a:lnTo>
                    <a:lnTo>
                      <a:pt x="383" y="30"/>
                    </a:lnTo>
                    <a:lnTo>
                      <a:pt x="383" y="44"/>
                    </a:lnTo>
                    <a:lnTo>
                      <a:pt x="369" y="30"/>
                    </a:lnTo>
                    <a:lnTo>
                      <a:pt x="383" y="90"/>
                    </a:lnTo>
                    <a:lnTo>
                      <a:pt x="399" y="90"/>
                    </a:lnTo>
                    <a:lnTo>
                      <a:pt x="414" y="136"/>
                    </a:lnTo>
                    <a:lnTo>
                      <a:pt x="414" y="151"/>
                    </a:lnTo>
                    <a:lnTo>
                      <a:pt x="399" y="136"/>
                    </a:lnTo>
                    <a:lnTo>
                      <a:pt x="369" y="136"/>
                    </a:lnTo>
                    <a:lnTo>
                      <a:pt x="383" y="151"/>
                    </a:lnTo>
                    <a:lnTo>
                      <a:pt x="369" y="151"/>
                    </a:lnTo>
                    <a:lnTo>
                      <a:pt x="338" y="165"/>
                    </a:lnTo>
                    <a:lnTo>
                      <a:pt x="246" y="136"/>
                    </a:lnTo>
                    <a:lnTo>
                      <a:pt x="230" y="136"/>
                    </a:lnTo>
                    <a:lnTo>
                      <a:pt x="215" y="136"/>
                    </a:lnTo>
                    <a:lnTo>
                      <a:pt x="215" y="105"/>
                    </a:lnTo>
                    <a:lnTo>
                      <a:pt x="184" y="105"/>
                    </a:lnTo>
                    <a:lnTo>
                      <a:pt x="184" y="90"/>
                    </a:lnTo>
                    <a:lnTo>
                      <a:pt x="154" y="105"/>
                    </a:lnTo>
                    <a:lnTo>
                      <a:pt x="123" y="75"/>
                    </a:lnTo>
                    <a:lnTo>
                      <a:pt x="108" y="61"/>
                    </a:lnTo>
                    <a:lnTo>
                      <a:pt x="76" y="44"/>
                    </a:lnTo>
                    <a:lnTo>
                      <a:pt x="47" y="61"/>
                    </a:lnTo>
                    <a:lnTo>
                      <a:pt x="15" y="44"/>
                    </a:lnTo>
                    <a:lnTo>
                      <a:pt x="0" y="75"/>
                    </a:lnTo>
                    <a:lnTo>
                      <a:pt x="123" y="121"/>
                    </a:lnTo>
                    <a:lnTo>
                      <a:pt x="76" y="121"/>
                    </a:lnTo>
                    <a:lnTo>
                      <a:pt x="15" y="105"/>
                    </a:lnTo>
                    <a:lnTo>
                      <a:pt x="61" y="136"/>
                    </a:lnTo>
                    <a:lnTo>
                      <a:pt x="47" y="151"/>
                    </a:lnTo>
                    <a:lnTo>
                      <a:pt x="92" y="180"/>
                    </a:lnTo>
                    <a:lnTo>
                      <a:pt x="123" y="165"/>
                    </a:lnTo>
                    <a:lnTo>
                      <a:pt x="123" y="180"/>
                    </a:lnTo>
                    <a:lnTo>
                      <a:pt x="215" y="165"/>
                    </a:lnTo>
                    <a:lnTo>
                      <a:pt x="230" y="211"/>
                    </a:lnTo>
                    <a:lnTo>
                      <a:pt x="246" y="241"/>
                    </a:lnTo>
                    <a:lnTo>
                      <a:pt x="369" y="287"/>
                    </a:lnTo>
                    <a:lnTo>
                      <a:pt x="369" y="318"/>
                    </a:lnTo>
                    <a:lnTo>
                      <a:pt x="262" y="256"/>
                    </a:lnTo>
                    <a:lnTo>
                      <a:pt x="230" y="256"/>
                    </a:lnTo>
                    <a:lnTo>
                      <a:pt x="184" y="196"/>
                    </a:lnTo>
                    <a:lnTo>
                      <a:pt x="108" y="180"/>
                    </a:lnTo>
                    <a:lnTo>
                      <a:pt x="154" y="211"/>
                    </a:lnTo>
                    <a:lnTo>
                      <a:pt x="199" y="241"/>
                    </a:lnTo>
                    <a:lnTo>
                      <a:pt x="184" y="226"/>
                    </a:lnTo>
                    <a:lnTo>
                      <a:pt x="215" y="272"/>
                    </a:lnTo>
                    <a:lnTo>
                      <a:pt x="262" y="287"/>
                    </a:lnTo>
                    <a:lnTo>
                      <a:pt x="307" y="318"/>
                    </a:lnTo>
                    <a:lnTo>
                      <a:pt x="414" y="530"/>
                    </a:lnTo>
                    <a:lnTo>
                      <a:pt x="399" y="545"/>
                    </a:lnTo>
                    <a:lnTo>
                      <a:pt x="430" y="559"/>
                    </a:lnTo>
                    <a:lnTo>
                      <a:pt x="416" y="570"/>
                    </a:lnTo>
                    <a:lnTo>
                      <a:pt x="445" y="605"/>
                    </a:lnTo>
                    <a:lnTo>
                      <a:pt x="461" y="620"/>
                    </a:lnTo>
                    <a:lnTo>
                      <a:pt x="477" y="683"/>
                    </a:lnTo>
                    <a:lnTo>
                      <a:pt x="517" y="579"/>
                    </a:lnTo>
                  </a:path>
                </a:pathLst>
              </a:custGeom>
              <a:solidFill>
                <a:schemeClr val="bg2"/>
              </a:solidFill>
              <a:ln w="9525" cap="rnd">
                <a:noFill/>
                <a:round/>
                <a:headEnd/>
                <a:tailEnd/>
              </a:ln>
              <a:effectLst/>
            </p:spPr>
            <p:txBody>
              <a:bodyPr/>
              <a:lstStyle/>
              <a:p>
                <a:pPr>
                  <a:defRPr/>
                </a:pPr>
                <a:endParaRPr lang="en-US"/>
              </a:p>
            </p:txBody>
          </p:sp>
          <p:sp>
            <p:nvSpPr>
              <p:cNvPr id="9" name="Freeform 13"/>
              <p:cNvSpPr>
                <a:spLocks/>
              </p:cNvSpPr>
              <p:nvPr/>
            </p:nvSpPr>
            <p:spPr bwMode="ltGray">
              <a:xfrm>
                <a:off x="1208" y="3083"/>
                <a:ext cx="4563" cy="1115"/>
              </a:xfrm>
              <a:custGeom>
                <a:avLst/>
                <a:gdLst/>
                <a:ahLst/>
                <a:cxnLst>
                  <a:cxn ang="0">
                    <a:pos x="4490" y="0"/>
                  </a:cxn>
                  <a:cxn ang="0">
                    <a:pos x="4292" y="93"/>
                  </a:cxn>
                  <a:cxn ang="0">
                    <a:pos x="4049" y="93"/>
                  </a:cxn>
                  <a:cxn ang="0">
                    <a:pos x="3697" y="14"/>
                  </a:cxn>
                  <a:cxn ang="0">
                    <a:pos x="3520" y="14"/>
                  </a:cxn>
                  <a:cxn ang="0">
                    <a:pos x="3410" y="78"/>
                  </a:cxn>
                  <a:cxn ang="0">
                    <a:pos x="3211" y="7"/>
                  </a:cxn>
                  <a:cxn ang="0">
                    <a:pos x="3078" y="72"/>
                  </a:cxn>
                  <a:cxn ang="0">
                    <a:pos x="2969" y="101"/>
                  </a:cxn>
                  <a:cxn ang="0">
                    <a:pos x="2814" y="42"/>
                  </a:cxn>
                  <a:cxn ang="0">
                    <a:pos x="2726" y="150"/>
                  </a:cxn>
                  <a:cxn ang="0">
                    <a:pos x="2602" y="194"/>
                  </a:cxn>
                  <a:cxn ang="0">
                    <a:pos x="2461" y="128"/>
                  </a:cxn>
                  <a:cxn ang="0">
                    <a:pos x="2263" y="116"/>
                  </a:cxn>
                  <a:cxn ang="0">
                    <a:pos x="2197" y="93"/>
                  </a:cxn>
                  <a:cxn ang="0">
                    <a:pos x="2088" y="121"/>
                  </a:cxn>
                  <a:cxn ang="0">
                    <a:pos x="1887" y="201"/>
                  </a:cxn>
                  <a:cxn ang="0">
                    <a:pos x="1735" y="273"/>
                  </a:cxn>
                  <a:cxn ang="0">
                    <a:pos x="1647" y="351"/>
                  </a:cxn>
                  <a:cxn ang="0">
                    <a:pos x="1579" y="366"/>
                  </a:cxn>
                  <a:cxn ang="0">
                    <a:pos x="1579" y="437"/>
                  </a:cxn>
                  <a:cxn ang="0">
                    <a:pos x="1404" y="496"/>
                  </a:cxn>
                  <a:cxn ang="0">
                    <a:pos x="1248" y="516"/>
                  </a:cxn>
                  <a:cxn ang="0">
                    <a:pos x="1269" y="561"/>
                  </a:cxn>
                  <a:cxn ang="0">
                    <a:pos x="1204" y="740"/>
                  </a:cxn>
                  <a:cxn ang="0">
                    <a:pos x="985" y="834"/>
                  </a:cxn>
                  <a:cxn ang="0">
                    <a:pos x="0" y="986"/>
                  </a:cxn>
                  <a:cxn ang="0">
                    <a:pos x="1072" y="1005"/>
                  </a:cxn>
                  <a:cxn ang="0">
                    <a:pos x="1116" y="956"/>
                  </a:cxn>
                  <a:cxn ang="0">
                    <a:pos x="1293" y="985"/>
                  </a:cxn>
                  <a:cxn ang="0">
                    <a:pos x="1915" y="1012"/>
                  </a:cxn>
                  <a:cxn ang="0">
                    <a:pos x="1452" y="1077"/>
                  </a:cxn>
                  <a:cxn ang="0">
                    <a:pos x="1739" y="1092"/>
                  </a:cxn>
                  <a:cxn ang="0">
                    <a:pos x="2802" y="1112"/>
                  </a:cxn>
                  <a:cxn ang="0">
                    <a:pos x="3373" y="1082"/>
                  </a:cxn>
                  <a:cxn ang="0">
                    <a:pos x="4562" y="1055"/>
                  </a:cxn>
                  <a:cxn ang="0">
                    <a:pos x="4315" y="1005"/>
                  </a:cxn>
                  <a:cxn ang="0">
                    <a:pos x="4562" y="948"/>
                  </a:cxn>
                </a:cxnLst>
                <a:rect l="0" t="0" r="r" b="b"/>
                <a:pathLst>
                  <a:path w="4563" h="1115">
                    <a:moveTo>
                      <a:pt x="4562" y="74"/>
                    </a:moveTo>
                    <a:lnTo>
                      <a:pt x="4490" y="0"/>
                    </a:lnTo>
                    <a:lnTo>
                      <a:pt x="4380" y="21"/>
                    </a:lnTo>
                    <a:lnTo>
                      <a:pt x="4292" y="93"/>
                    </a:lnTo>
                    <a:lnTo>
                      <a:pt x="4159" y="64"/>
                    </a:lnTo>
                    <a:lnTo>
                      <a:pt x="4049" y="93"/>
                    </a:lnTo>
                    <a:lnTo>
                      <a:pt x="3806" y="36"/>
                    </a:lnTo>
                    <a:lnTo>
                      <a:pt x="3697" y="14"/>
                    </a:lnTo>
                    <a:lnTo>
                      <a:pt x="3608" y="42"/>
                    </a:lnTo>
                    <a:lnTo>
                      <a:pt x="3520" y="14"/>
                    </a:lnTo>
                    <a:lnTo>
                      <a:pt x="3454" y="0"/>
                    </a:lnTo>
                    <a:lnTo>
                      <a:pt x="3410" y="78"/>
                    </a:lnTo>
                    <a:lnTo>
                      <a:pt x="3278" y="49"/>
                    </a:lnTo>
                    <a:lnTo>
                      <a:pt x="3211" y="7"/>
                    </a:lnTo>
                    <a:lnTo>
                      <a:pt x="3078" y="21"/>
                    </a:lnTo>
                    <a:lnTo>
                      <a:pt x="3078" y="72"/>
                    </a:lnTo>
                    <a:lnTo>
                      <a:pt x="3078" y="128"/>
                    </a:lnTo>
                    <a:lnTo>
                      <a:pt x="2969" y="101"/>
                    </a:lnTo>
                    <a:lnTo>
                      <a:pt x="2881" y="21"/>
                    </a:lnTo>
                    <a:lnTo>
                      <a:pt x="2814" y="42"/>
                    </a:lnTo>
                    <a:lnTo>
                      <a:pt x="2838" y="101"/>
                    </a:lnTo>
                    <a:lnTo>
                      <a:pt x="2726" y="150"/>
                    </a:lnTo>
                    <a:lnTo>
                      <a:pt x="2673" y="201"/>
                    </a:lnTo>
                    <a:lnTo>
                      <a:pt x="2602" y="194"/>
                    </a:lnTo>
                    <a:lnTo>
                      <a:pt x="2531" y="186"/>
                    </a:lnTo>
                    <a:lnTo>
                      <a:pt x="2461" y="128"/>
                    </a:lnTo>
                    <a:lnTo>
                      <a:pt x="2329" y="86"/>
                    </a:lnTo>
                    <a:lnTo>
                      <a:pt x="2263" y="116"/>
                    </a:lnTo>
                    <a:lnTo>
                      <a:pt x="2220" y="128"/>
                    </a:lnTo>
                    <a:lnTo>
                      <a:pt x="2197" y="93"/>
                    </a:lnTo>
                    <a:lnTo>
                      <a:pt x="2110" y="93"/>
                    </a:lnTo>
                    <a:lnTo>
                      <a:pt x="2088" y="121"/>
                    </a:lnTo>
                    <a:lnTo>
                      <a:pt x="2175" y="194"/>
                    </a:lnTo>
                    <a:lnTo>
                      <a:pt x="1887" y="201"/>
                    </a:lnTo>
                    <a:lnTo>
                      <a:pt x="1822" y="209"/>
                    </a:lnTo>
                    <a:lnTo>
                      <a:pt x="1735" y="273"/>
                    </a:lnTo>
                    <a:lnTo>
                      <a:pt x="1712" y="317"/>
                    </a:lnTo>
                    <a:lnTo>
                      <a:pt x="1647" y="351"/>
                    </a:lnTo>
                    <a:lnTo>
                      <a:pt x="1602" y="338"/>
                    </a:lnTo>
                    <a:lnTo>
                      <a:pt x="1579" y="366"/>
                    </a:lnTo>
                    <a:lnTo>
                      <a:pt x="1556" y="402"/>
                    </a:lnTo>
                    <a:lnTo>
                      <a:pt x="1579" y="437"/>
                    </a:lnTo>
                    <a:lnTo>
                      <a:pt x="1491" y="516"/>
                    </a:lnTo>
                    <a:lnTo>
                      <a:pt x="1404" y="496"/>
                    </a:lnTo>
                    <a:lnTo>
                      <a:pt x="1269" y="481"/>
                    </a:lnTo>
                    <a:lnTo>
                      <a:pt x="1248" y="516"/>
                    </a:lnTo>
                    <a:lnTo>
                      <a:pt x="1226" y="545"/>
                    </a:lnTo>
                    <a:lnTo>
                      <a:pt x="1269" y="561"/>
                    </a:lnTo>
                    <a:lnTo>
                      <a:pt x="1293" y="646"/>
                    </a:lnTo>
                    <a:lnTo>
                      <a:pt x="1204" y="740"/>
                    </a:lnTo>
                    <a:lnTo>
                      <a:pt x="1116" y="834"/>
                    </a:lnTo>
                    <a:lnTo>
                      <a:pt x="985" y="834"/>
                    </a:lnTo>
                    <a:lnTo>
                      <a:pt x="692" y="919"/>
                    </a:lnTo>
                    <a:lnTo>
                      <a:pt x="0" y="986"/>
                    </a:lnTo>
                    <a:lnTo>
                      <a:pt x="841" y="1017"/>
                    </a:lnTo>
                    <a:lnTo>
                      <a:pt x="1072" y="1005"/>
                    </a:lnTo>
                    <a:lnTo>
                      <a:pt x="963" y="977"/>
                    </a:lnTo>
                    <a:lnTo>
                      <a:pt x="1116" y="956"/>
                    </a:lnTo>
                    <a:lnTo>
                      <a:pt x="1360" y="963"/>
                    </a:lnTo>
                    <a:lnTo>
                      <a:pt x="1293" y="985"/>
                    </a:lnTo>
                    <a:lnTo>
                      <a:pt x="1688" y="997"/>
                    </a:lnTo>
                    <a:lnTo>
                      <a:pt x="1915" y="1012"/>
                    </a:lnTo>
                    <a:lnTo>
                      <a:pt x="1695" y="1049"/>
                    </a:lnTo>
                    <a:lnTo>
                      <a:pt x="1452" y="1077"/>
                    </a:lnTo>
                    <a:lnTo>
                      <a:pt x="1298" y="1098"/>
                    </a:lnTo>
                    <a:lnTo>
                      <a:pt x="1739" y="1092"/>
                    </a:lnTo>
                    <a:lnTo>
                      <a:pt x="2333" y="1114"/>
                    </a:lnTo>
                    <a:lnTo>
                      <a:pt x="2802" y="1112"/>
                    </a:lnTo>
                    <a:lnTo>
                      <a:pt x="3117" y="1086"/>
                    </a:lnTo>
                    <a:lnTo>
                      <a:pt x="3373" y="1082"/>
                    </a:lnTo>
                    <a:lnTo>
                      <a:pt x="4027" y="1092"/>
                    </a:lnTo>
                    <a:lnTo>
                      <a:pt x="4562" y="1055"/>
                    </a:lnTo>
                    <a:lnTo>
                      <a:pt x="4562" y="1003"/>
                    </a:lnTo>
                    <a:lnTo>
                      <a:pt x="4315" y="1005"/>
                    </a:lnTo>
                    <a:lnTo>
                      <a:pt x="4116" y="963"/>
                    </a:lnTo>
                    <a:lnTo>
                      <a:pt x="4562" y="948"/>
                    </a:lnTo>
                    <a:lnTo>
                      <a:pt x="4562" y="74"/>
                    </a:lnTo>
                  </a:path>
                </a:pathLst>
              </a:custGeom>
              <a:solidFill>
                <a:schemeClr val="bg2"/>
              </a:solidFill>
              <a:ln w="9525" cap="rnd">
                <a:noFill/>
                <a:round/>
                <a:headEnd/>
                <a:tailEnd/>
              </a:ln>
              <a:effectLst/>
            </p:spPr>
            <p:txBody>
              <a:bodyPr/>
              <a:lstStyle/>
              <a:p>
                <a:pPr>
                  <a:defRPr/>
                </a:pPr>
                <a:endParaRPr lang="en-US"/>
              </a:p>
            </p:txBody>
          </p:sp>
        </p:grpSp>
      </p:grpSp>
      <p:sp>
        <p:nvSpPr>
          <p:cNvPr id="30734" name="Rectangle 14"/>
          <p:cNvSpPr>
            <a:spLocks noGrp="1" noChangeArrowheads="1"/>
          </p:cNvSpPr>
          <p:nvPr>
            <p:ph type="ctrTitle" sz="quarter"/>
          </p:nvPr>
        </p:nvSpPr>
        <p:spPr>
          <a:xfrm>
            <a:off x="711200" y="1828800"/>
            <a:ext cx="10363200" cy="1143000"/>
          </a:xfrm>
        </p:spPr>
        <p:txBody>
          <a:bodyPr/>
          <a:lstStyle>
            <a:lvl1pPr>
              <a:defRPr/>
            </a:lvl1pPr>
          </a:lstStyle>
          <a:p>
            <a:r>
              <a:rPr lang="en-US"/>
              <a:t>Click to edit Master title style</a:t>
            </a:r>
          </a:p>
        </p:txBody>
      </p:sp>
      <p:sp>
        <p:nvSpPr>
          <p:cNvPr id="30735" name="Rectangle 15"/>
          <p:cNvSpPr>
            <a:spLocks noGrp="1" noChangeArrowheads="1"/>
          </p:cNvSpPr>
          <p:nvPr>
            <p:ph type="subTitle" sz="quarter" idx="1"/>
          </p:nvPr>
        </p:nvSpPr>
        <p:spPr>
          <a:xfrm>
            <a:off x="711200" y="3505200"/>
            <a:ext cx="8534400" cy="1752600"/>
          </a:xfrm>
        </p:spPr>
        <p:txBody>
          <a:bodyPr anchor="ctr"/>
          <a:lstStyle>
            <a:lvl1pPr marL="0" indent="0" algn="ctr">
              <a:buFontTx/>
              <a:buNone/>
              <a:defRPr/>
            </a:lvl1pPr>
          </a:lstStyle>
          <a:p>
            <a:r>
              <a:rPr lang="en-US"/>
              <a:t>Click to edit Master subtitle style</a:t>
            </a:r>
          </a:p>
        </p:txBody>
      </p:sp>
      <p:sp>
        <p:nvSpPr>
          <p:cNvPr id="16" name="Rectangle 16"/>
          <p:cNvSpPr>
            <a:spLocks noGrp="1" noChangeArrowheads="1"/>
          </p:cNvSpPr>
          <p:nvPr>
            <p:ph type="dt" sz="quarter" idx="10"/>
          </p:nvPr>
        </p:nvSpPr>
        <p:spPr>
          <a:xfrm>
            <a:off x="711200" y="6248400"/>
            <a:ext cx="2540000" cy="457200"/>
          </a:xfrm>
        </p:spPr>
        <p:txBody>
          <a:bodyPr/>
          <a:lstStyle>
            <a:lvl1pPr>
              <a:defRPr/>
            </a:lvl1pPr>
          </a:lstStyle>
          <a:p>
            <a:pPr>
              <a:defRPr/>
            </a:pPr>
            <a:endParaRPr lang="en-US"/>
          </a:p>
        </p:txBody>
      </p:sp>
      <p:sp>
        <p:nvSpPr>
          <p:cNvPr id="17" name="Rectangle 17"/>
          <p:cNvSpPr>
            <a:spLocks noGrp="1" noChangeArrowheads="1"/>
          </p:cNvSpPr>
          <p:nvPr>
            <p:ph type="ftr" sz="quarter" idx="11"/>
          </p:nvPr>
        </p:nvSpPr>
        <p:spPr>
          <a:xfrm>
            <a:off x="4064000" y="6248400"/>
            <a:ext cx="3860800" cy="457200"/>
          </a:xfrm>
        </p:spPr>
        <p:txBody>
          <a:bodyPr/>
          <a:lstStyle>
            <a:lvl1pPr>
              <a:defRPr/>
            </a:lvl1pPr>
          </a:lstStyle>
          <a:p>
            <a:pPr>
              <a:defRPr/>
            </a:pPr>
            <a:endParaRPr lang="en-US"/>
          </a:p>
        </p:txBody>
      </p:sp>
      <p:sp>
        <p:nvSpPr>
          <p:cNvPr id="18" name="Rectangle 18"/>
          <p:cNvSpPr>
            <a:spLocks noGrp="1" noChangeArrowheads="1"/>
          </p:cNvSpPr>
          <p:nvPr>
            <p:ph type="sldNum" sz="quarter" idx="12"/>
          </p:nvPr>
        </p:nvSpPr>
        <p:spPr>
          <a:xfrm>
            <a:off x="8737600" y="6246813"/>
            <a:ext cx="2540000" cy="457200"/>
          </a:xfrm>
        </p:spPr>
        <p:txBody>
          <a:bodyPr/>
          <a:lstStyle>
            <a:lvl1pPr>
              <a:defRPr/>
            </a:lvl1pPr>
          </a:lstStyle>
          <a:p>
            <a:pPr>
              <a:defRPr/>
            </a:pPr>
            <a:fld id="{ECA2195E-AAF5-4FBD-9674-E83E034ED9F6}" type="slidenum">
              <a:rPr lang="en-US"/>
              <a:pPr>
                <a:defRPr/>
              </a:pPr>
              <a:t>‹#›</a:t>
            </a:fld>
            <a:endParaRPr lang="en-US"/>
          </a:p>
        </p:txBody>
      </p:sp>
    </p:spTree>
    <p:extLst>
      <p:ext uri="{BB962C8B-B14F-4D97-AF65-F5344CB8AC3E}">
        <p14:creationId xmlns:p14="http://schemas.microsoft.com/office/powerpoint/2010/main" val="39306001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6"/>
          <p:cNvSpPr>
            <a:spLocks noGrp="1" noChangeArrowheads="1"/>
          </p:cNvSpPr>
          <p:nvPr>
            <p:ph type="dt" sz="half" idx="10"/>
          </p:nvPr>
        </p:nvSpPr>
        <p:spPr>
          <a:ln/>
        </p:spPr>
        <p:txBody>
          <a:bodyPr/>
          <a:lstStyle>
            <a:lvl1pPr>
              <a:defRPr/>
            </a:lvl1pPr>
          </a:lstStyle>
          <a:p>
            <a:pPr>
              <a:defRPr/>
            </a:pPr>
            <a:endParaRPr lang="en-US"/>
          </a:p>
        </p:txBody>
      </p:sp>
      <p:sp>
        <p:nvSpPr>
          <p:cNvPr id="5" name="Rectangle 17"/>
          <p:cNvSpPr>
            <a:spLocks noGrp="1" noChangeArrowheads="1"/>
          </p:cNvSpPr>
          <p:nvPr>
            <p:ph type="ftr" sz="quarter" idx="11"/>
          </p:nvPr>
        </p:nvSpPr>
        <p:spPr>
          <a:ln/>
        </p:spPr>
        <p:txBody>
          <a:bodyPr/>
          <a:lstStyle>
            <a:lvl1pPr>
              <a:defRPr/>
            </a:lvl1pPr>
          </a:lstStyle>
          <a:p>
            <a:pPr>
              <a:defRPr/>
            </a:pPr>
            <a:endParaRPr lang="en-US"/>
          </a:p>
        </p:txBody>
      </p:sp>
      <p:sp>
        <p:nvSpPr>
          <p:cNvPr id="6" name="Rectangle 18"/>
          <p:cNvSpPr>
            <a:spLocks noGrp="1" noChangeArrowheads="1"/>
          </p:cNvSpPr>
          <p:nvPr>
            <p:ph type="sldNum" sz="quarter" idx="12"/>
          </p:nvPr>
        </p:nvSpPr>
        <p:spPr>
          <a:ln/>
        </p:spPr>
        <p:txBody>
          <a:bodyPr/>
          <a:lstStyle>
            <a:lvl1pPr>
              <a:defRPr/>
            </a:lvl1pPr>
          </a:lstStyle>
          <a:p>
            <a:pPr>
              <a:defRPr/>
            </a:pPr>
            <a:fld id="{0AE49EBB-9FEA-4C9D-8C0C-B17516B4D93A}" type="slidenum">
              <a:rPr lang="en-US"/>
              <a:pPr>
                <a:defRPr/>
              </a:pPr>
              <a:t>‹#›</a:t>
            </a:fld>
            <a:endParaRPr lang="en-US"/>
          </a:p>
        </p:txBody>
      </p:sp>
    </p:spTree>
    <p:extLst>
      <p:ext uri="{BB962C8B-B14F-4D97-AF65-F5344CB8AC3E}">
        <p14:creationId xmlns:p14="http://schemas.microsoft.com/office/powerpoint/2010/main" val="36765799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6"/>
          <p:cNvSpPr>
            <a:spLocks noGrp="1" noChangeArrowheads="1"/>
          </p:cNvSpPr>
          <p:nvPr>
            <p:ph type="dt" sz="half" idx="10"/>
          </p:nvPr>
        </p:nvSpPr>
        <p:spPr>
          <a:ln/>
        </p:spPr>
        <p:txBody>
          <a:bodyPr/>
          <a:lstStyle>
            <a:lvl1pPr>
              <a:defRPr/>
            </a:lvl1pPr>
          </a:lstStyle>
          <a:p>
            <a:pPr>
              <a:defRPr/>
            </a:pPr>
            <a:endParaRPr lang="en-US"/>
          </a:p>
        </p:txBody>
      </p:sp>
      <p:sp>
        <p:nvSpPr>
          <p:cNvPr id="5" name="Rectangle 17"/>
          <p:cNvSpPr>
            <a:spLocks noGrp="1" noChangeArrowheads="1"/>
          </p:cNvSpPr>
          <p:nvPr>
            <p:ph type="ftr" sz="quarter" idx="11"/>
          </p:nvPr>
        </p:nvSpPr>
        <p:spPr>
          <a:ln/>
        </p:spPr>
        <p:txBody>
          <a:bodyPr/>
          <a:lstStyle>
            <a:lvl1pPr>
              <a:defRPr/>
            </a:lvl1pPr>
          </a:lstStyle>
          <a:p>
            <a:pPr>
              <a:defRPr/>
            </a:pPr>
            <a:endParaRPr lang="en-US"/>
          </a:p>
        </p:txBody>
      </p:sp>
      <p:sp>
        <p:nvSpPr>
          <p:cNvPr id="6" name="Rectangle 18"/>
          <p:cNvSpPr>
            <a:spLocks noGrp="1" noChangeArrowheads="1"/>
          </p:cNvSpPr>
          <p:nvPr>
            <p:ph type="sldNum" sz="quarter" idx="12"/>
          </p:nvPr>
        </p:nvSpPr>
        <p:spPr>
          <a:ln/>
        </p:spPr>
        <p:txBody>
          <a:bodyPr/>
          <a:lstStyle>
            <a:lvl1pPr>
              <a:defRPr/>
            </a:lvl1pPr>
          </a:lstStyle>
          <a:p>
            <a:pPr>
              <a:defRPr/>
            </a:pPr>
            <a:fld id="{BB391F36-ECB6-4499-B510-36748C281AA5}" type="slidenum">
              <a:rPr lang="en-US"/>
              <a:pPr>
                <a:defRPr/>
              </a:pPr>
              <a:t>‹#›</a:t>
            </a:fld>
            <a:endParaRPr lang="en-US"/>
          </a:p>
        </p:txBody>
      </p:sp>
    </p:spTree>
    <p:extLst>
      <p:ext uri="{BB962C8B-B14F-4D97-AF65-F5344CB8AC3E}">
        <p14:creationId xmlns:p14="http://schemas.microsoft.com/office/powerpoint/2010/main" val="2872384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8288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6"/>
          <p:cNvSpPr>
            <a:spLocks noGrp="1" noChangeArrowheads="1"/>
          </p:cNvSpPr>
          <p:nvPr>
            <p:ph type="dt" sz="half" idx="10"/>
          </p:nvPr>
        </p:nvSpPr>
        <p:spPr>
          <a:ln/>
        </p:spPr>
        <p:txBody>
          <a:bodyPr/>
          <a:lstStyle>
            <a:lvl1pPr>
              <a:defRPr/>
            </a:lvl1pPr>
          </a:lstStyle>
          <a:p>
            <a:pPr>
              <a:defRPr/>
            </a:pPr>
            <a:endParaRPr lang="en-US"/>
          </a:p>
        </p:txBody>
      </p:sp>
      <p:sp>
        <p:nvSpPr>
          <p:cNvPr id="6" name="Rectangle 17"/>
          <p:cNvSpPr>
            <a:spLocks noGrp="1" noChangeArrowheads="1"/>
          </p:cNvSpPr>
          <p:nvPr>
            <p:ph type="ftr" sz="quarter" idx="11"/>
          </p:nvPr>
        </p:nvSpPr>
        <p:spPr>
          <a:ln/>
        </p:spPr>
        <p:txBody>
          <a:bodyPr/>
          <a:lstStyle>
            <a:lvl1pPr>
              <a:defRPr/>
            </a:lvl1pPr>
          </a:lstStyle>
          <a:p>
            <a:pPr>
              <a:defRPr/>
            </a:pPr>
            <a:endParaRPr lang="en-US"/>
          </a:p>
        </p:txBody>
      </p:sp>
      <p:sp>
        <p:nvSpPr>
          <p:cNvPr id="7" name="Rectangle 18"/>
          <p:cNvSpPr>
            <a:spLocks noGrp="1" noChangeArrowheads="1"/>
          </p:cNvSpPr>
          <p:nvPr>
            <p:ph type="sldNum" sz="quarter" idx="12"/>
          </p:nvPr>
        </p:nvSpPr>
        <p:spPr>
          <a:ln/>
        </p:spPr>
        <p:txBody>
          <a:bodyPr/>
          <a:lstStyle>
            <a:lvl1pPr>
              <a:defRPr/>
            </a:lvl1pPr>
          </a:lstStyle>
          <a:p>
            <a:pPr>
              <a:defRPr/>
            </a:pPr>
            <a:fld id="{907E53E5-E27F-48B4-A09F-850F96BC0112}" type="slidenum">
              <a:rPr lang="en-US"/>
              <a:pPr>
                <a:defRPr/>
              </a:pPr>
              <a:t>‹#›</a:t>
            </a:fld>
            <a:endParaRPr lang="en-US"/>
          </a:p>
        </p:txBody>
      </p:sp>
    </p:spTree>
    <p:extLst>
      <p:ext uri="{BB962C8B-B14F-4D97-AF65-F5344CB8AC3E}">
        <p14:creationId xmlns:p14="http://schemas.microsoft.com/office/powerpoint/2010/main" val="42081131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6"/>
          <p:cNvSpPr>
            <a:spLocks noGrp="1" noChangeArrowheads="1"/>
          </p:cNvSpPr>
          <p:nvPr>
            <p:ph type="dt" sz="half" idx="10"/>
          </p:nvPr>
        </p:nvSpPr>
        <p:spPr>
          <a:ln/>
        </p:spPr>
        <p:txBody>
          <a:bodyPr/>
          <a:lstStyle>
            <a:lvl1pPr>
              <a:defRPr/>
            </a:lvl1pPr>
          </a:lstStyle>
          <a:p>
            <a:pPr>
              <a:defRPr/>
            </a:pPr>
            <a:endParaRPr lang="en-US"/>
          </a:p>
        </p:txBody>
      </p:sp>
      <p:sp>
        <p:nvSpPr>
          <p:cNvPr id="8" name="Rectangle 17"/>
          <p:cNvSpPr>
            <a:spLocks noGrp="1" noChangeArrowheads="1"/>
          </p:cNvSpPr>
          <p:nvPr>
            <p:ph type="ftr" sz="quarter" idx="11"/>
          </p:nvPr>
        </p:nvSpPr>
        <p:spPr>
          <a:ln/>
        </p:spPr>
        <p:txBody>
          <a:bodyPr/>
          <a:lstStyle>
            <a:lvl1pPr>
              <a:defRPr/>
            </a:lvl1pPr>
          </a:lstStyle>
          <a:p>
            <a:pPr>
              <a:defRPr/>
            </a:pPr>
            <a:endParaRPr lang="en-US"/>
          </a:p>
        </p:txBody>
      </p:sp>
      <p:sp>
        <p:nvSpPr>
          <p:cNvPr id="9" name="Rectangle 18"/>
          <p:cNvSpPr>
            <a:spLocks noGrp="1" noChangeArrowheads="1"/>
          </p:cNvSpPr>
          <p:nvPr>
            <p:ph type="sldNum" sz="quarter" idx="12"/>
          </p:nvPr>
        </p:nvSpPr>
        <p:spPr>
          <a:ln/>
        </p:spPr>
        <p:txBody>
          <a:bodyPr/>
          <a:lstStyle>
            <a:lvl1pPr>
              <a:defRPr/>
            </a:lvl1pPr>
          </a:lstStyle>
          <a:p>
            <a:pPr>
              <a:defRPr/>
            </a:pPr>
            <a:fld id="{FF88D1FE-CFB3-447E-ADE0-9B2C0023F283}" type="slidenum">
              <a:rPr lang="en-US"/>
              <a:pPr>
                <a:defRPr/>
              </a:pPr>
              <a:t>‹#›</a:t>
            </a:fld>
            <a:endParaRPr lang="en-US"/>
          </a:p>
        </p:txBody>
      </p:sp>
    </p:spTree>
    <p:extLst>
      <p:ext uri="{BB962C8B-B14F-4D97-AF65-F5344CB8AC3E}">
        <p14:creationId xmlns:p14="http://schemas.microsoft.com/office/powerpoint/2010/main" val="3029583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6"/>
          <p:cNvSpPr>
            <a:spLocks noGrp="1" noChangeArrowheads="1"/>
          </p:cNvSpPr>
          <p:nvPr>
            <p:ph type="dt" sz="half" idx="10"/>
          </p:nvPr>
        </p:nvSpPr>
        <p:spPr>
          <a:ln/>
        </p:spPr>
        <p:txBody>
          <a:bodyPr/>
          <a:lstStyle>
            <a:lvl1pPr>
              <a:defRPr/>
            </a:lvl1pPr>
          </a:lstStyle>
          <a:p>
            <a:pPr>
              <a:defRPr/>
            </a:pPr>
            <a:endParaRPr lang="en-US"/>
          </a:p>
        </p:txBody>
      </p:sp>
      <p:sp>
        <p:nvSpPr>
          <p:cNvPr id="4" name="Rectangle 17"/>
          <p:cNvSpPr>
            <a:spLocks noGrp="1" noChangeArrowheads="1"/>
          </p:cNvSpPr>
          <p:nvPr>
            <p:ph type="ftr" sz="quarter" idx="11"/>
          </p:nvPr>
        </p:nvSpPr>
        <p:spPr>
          <a:ln/>
        </p:spPr>
        <p:txBody>
          <a:bodyPr/>
          <a:lstStyle>
            <a:lvl1pPr>
              <a:defRPr/>
            </a:lvl1pPr>
          </a:lstStyle>
          <a:p>
            <a:pPr>
              <a:defRPr/>
            </a:pPr>
            <a:endParaRPr lang="en-US"/>
          </a:p>
        </p:txBody>
      </p:sp>
      <p:sp>
        <p:nvSpPr>
          <p:cNvPr id="5" name="Rectangle 18"/>
          <p:cNvSpPr>
            <a:spLocks noGrp="1" noChangeArrowheads="1"/>
          </p:cNvSpPr>
          <p:nvPr>
            <p:ph type="sldNum" sz="quarter" idx="12"/>
          </p:nvPr>
        </p:nvSpPr>
        <p:spPr>
          <a:ln/>
        </p:spPr>
        <p:txBody>
          <a:bodyPr/>
          <a:lstStyle>
            <a:lvl1pPr>
              <a:defRPr/>
            </a:lvl1pPr>
          </a:lstStyle>
          <a:p>
            <a:pPr>
              <a:defRPr/>
            </a:pPr>
            <a:fld id="{9E1407BC-F79B-435F-975E-F21F5ECA9B7F}" type="slidenum">
              <a:rPr lang="en-US"/>
              <a:pPr>
                <a:defRPr/>
              </a:pPr>
              <a:t>‹#›</a:t>
            </a:fld>
            <a:endParaRPr lang="en-US"/>
          </a:p>
        </p:txBody>
      </p:sp>
    </p:spTree>
    <p:extLst>
      <p:ext uri="{BB962C8B-B14F-4D97-AF65-F5344CB8AC3E}">
        <p14:creationId xmlns:p14="http://schemas.microsoft.com/office/powerpoint/2010/main" val="15590786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dt" sz="half" idx="10"/>
          </p:nvPr>
        </p:nvSpPr>
        <p:spPr>
          <a:ln/>
        </p:spPr>
        <p:txBody>
          <a:bodyPr/>
          <a:lstStyle>
            <a:lvl1pPr>
              <a:defRPr/>
            </a:lvl1pPr>
          </a:lstStyle>
          <a:p>
            <a:pPr>
              <a:defRPr/>
            </a:pPr>
            <a:endParaRPr lang="en-US"/>
          </a:p>
        </p:txBody>
      </p:sp>
      <p:sp>
        <p:nvSpPr>
          <p:cNvPr id="3" name="Rectangle 17"/>
          <p:cNvSpPr>
            <a:spLocks noGrp="1" noChangeArrowheads="1"/>
          </p:cNvSpPr>
          <p:nvPr>
            <p:ph type="ftr" sz="quarter" idx="11"/>
          </p:nvPr>
        </p:nvSpPr>
        <p:spPr>
          <a:ln/>
        </p:spPr>
        <p:txBody>
          <a:bodyPr/>
          <a:lstStyle>
            <a:lvl1pPr>
              <a:defRPr/>
            </a:lvl1pPr>
          </a:lstStyle>
          <a:p>
            <a:pPr>
              <a:defRPr/>
            </a:pPr>
            <a:endParaRPr lang="en-US"/>
          </a:p>
        </p:txBody>
      </p:sp>
      <p:sp>
        <p:nvSpPr>
          <p:cNvPr id="4" name="Rectangle 18"/>
          <p:cNvSpPr>
            <a:spLocks noGrp="1" noChangeArrowheads="1"/>
          </p:cNvSpPr>
          <p:nvPr>
            <p:ph type="sldNum" sz="quarter" idx="12"/>
          </p:nvPr>
        </p:nvSpPr>
        <p:spPr>
          <a:ln/>
        </p:spPr>
        <p:txBody>
          <a:bodyPr/>
          <a:lstStyle>
            <a:lvl1pPr>
              <a:defRPr/>
            </a:lvl1pPr>
          </a:lstStyle>
          <a:p>
            <a:pPr>
              <a:defRPr/>
            </a:pPr>
            <a:fld id="{8C96141A-9E58-4BCE-A715-02B5B228181A}" type="slidenum">
              <a:rPr lang="en-US"/>
              <a:pPr>
                <a:defRPr/>
              </a:pPr>
              <a:t>‹#›</a:t>
            </a:fld>
            <a:endParaRPr lang="en-US"/>
          </a:p>
        </p:txBody>
      </p:sp>
    </p:spTree>
    <p:extLst>
      <p:ext uri="{BB962C8B-B14F-4D97-AF65-F5344CB8AC3E}">
        <p14:creationId xmlns:p14="http://schemas.microsoft.com/office/powerpoint/2010/main" val="1627348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F2ED6AD-A808-466A-81BC-C17B3640132D}" type="slidenum">
              <a:rPr lang="en-US"/>
              <a:pPr>
                <a:defRPr/>
              </a:pPr>
              <a:t>‹#›</a:t>
            </a:fld>
            <a:endParaRPr lang="en-US"/>
          </a:p>
        </p:txBody>
      </p:sp>
    </p:spTree>
    <p:extLst>
      <p:ext uri="{BB962C8B-B14F-4D97-AF65-F5344CB8AC3E}">
        <p14:creationId xmlns:p14="http://schemas.microsoft.com/office/powerpoint/2010/main" val="29987832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6"/>
          <p:cNvSpPr>
            <a:spLocks noGrp="1" noChangeArrowheads="1"/>
          </p:cNvSpPr>
          <p:nvPr>
            <p:ph type="dt" sz="half" idx="10"/>
          </p:nvPr>
        </p:nvSpPr>
        <p:spPr>
          <a:ln/>
        </p:spPr>
        <p:txBody>
          <a:bodyPr/>
          <a:lstStyle>
            <a:lvl1pPr>
              <a:defRPr/>
            </a:lvl1pPr>
          </a:lstStyle>
          <a:p>
            <a:pPr>
              <a:defRPr/>
            </a:pPr>
            <a:endParaRPr lang="en-US"/>
          </a:p>
        </p:txBody>
      </p:sp>
      <p:sp>
        <p:nvSpPr>
          <p:cNvPr id="6" name="Rectangle 17"/>
          <p:cNvSpPr>
            <a:spLocks noGrp="1" noChangeArrowheads="1"/>
          </p:cNvSpPr>
          <p:nvPr>
            <p:ph type="ftr" sz="quarter" idx="11"/>
          </p:nvPr>
        </p:nvSpPr>
        <p:spPr>
          <a:ln/>
        </p:spPr>
        <p:txBody>
          <a:bodyPr/>
          <a:lstStyle>
            <a:lvl1pPr>
              <a:defRPr/>
            </a:lvl1pPr>
          </a:lstStyle>
          <a:p>
            <a:pPr>
              <a:defRPr/>
            </a:pPr>
            <a:endParaRPr lang="en-US"/>
          </a:p>
        </p:txBody>
      </p:sp>
      <p:sp>
        <p:nvSpPr>
          <p:cNvPr id="7" name="Rectangle 18"/>
          <p:cNvSpPr>
            <a:spLocks noGrp="1" noChangeArrowheads="1"/>
          </p:cNvSpPr>
          <p:nvPr>
            <p:ph type="sldNum" sz="quarter" idx="12"/>
          </p:nvPr>
        </p:nvSpPr>
        <p:spPr>
          <a:ln/>
        </p:spPr>
        <p:txBody>
          <a:bodyPr/>
          <a:lstStyle>
            <a:lvl1pPr>
              <a:defRPr/>
            </a:lvl1pPr>
          </a:lstStyle>
          <a:p>
            <a:pPr>
              <a:defRPr/>
            </a:pPr>
            <a:fld id="{BF0C6411-2C2C-43D3-9818-D2501DB3FE5F}" type="slidenum">
              <a:rPr lang="en-US"/>
              <a:pPr>
                <a:defRPr/>
              </a:pPr>
              <a:t>‹#›</a:t>
            </a:fld>
            <a:endParaRPr lang="en-US"/>
          </a:p>
        </p:txBody>
      </p:sp>
    </p:spTree>
    <p:extLst>
      <p:ext uri="{BB962C8B-B14F-4D97-AF65-F5344CB8AC3E}">
        <p14:creationId xmlns:p14="http://schemas.microsoft.com/office/powerpoint/2010/main" val="41400517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6"/>
          <p:cNvSpPr>
            <a:spLocks noGrp="1" noChangeArrowheads="1"/>
          </p:cNvSpPr>
          <p:nvPr>
            <p:ph type="dt" sz="half" idx="10"/>
          </p:nvPr>
        </p:nvSpPr>
        <p:spPr>
          <a:ln/>
        </p:spPr>
        <p:txBody>
          <a:bodyPr/>
          <a:lstStyle>
            <a:lvl1pPr>
              <a:defRPr/>
            </a:lvl1pPr>
          </a:lstStyle>
          <a:p>
            <a:pPr>
              <a:defRPr/>
            </a:pPr>
            <a:endParaRPr lang="en-US"/>
          </a:p>
        </p:txBody>
      </p:sp>
      <p:sp>
        <p:nvSpPr>
          <p:cNvPr id="6" name="Rectangle 17"/>
          <p:cNvSpPr>
            <a:spLocks noGrp="1" noChangeArrowheads="1"/>
          </p:cNvSpPr>
          <p:nvPr>
            <p:ph type="ftr" sz="quarter" idx="11"/>
          </p:nvPr>
        </p:nvSpPr>
        <p:spPr>
          <a:ln/>
        </p:spPr>
        <p:txBody>
          <a:bodyPr/>
          <a:lstStyle>
            <a:lvl1pPr>
              <a:defRPr/>
            </a:lvl1pPr>
          </a:lstStyle>
          <a:p>
            <a:pPr>
              <a:defRPr/>
            </a:pPr>
            <a:endParaRPr lang="en-US"/>
          </a:p>
        </p:txBody>
      </p:sp>
      <p:sp>
        <p:nvSpPr>
          <p:cNvPr id="7" name="Rectangle 18"/>
          <p:cNvSpPr>
            <a:spLocks noGrp="1" noChangeArrowheads="1"/>
          </p:cNvSpPr>
          <p:nvPr>
            <p:ph type="sldNum" sz="quarter" idx="12"/>
          </p:nvPr>
        </p:nvSpPr>
        <p:spPr>
          <a:ln/>
        </p:spPr>
        <p:txBody>
          <a:bodyPr/>
          <a:lstStyle>
            <a:lvl1pPr>
              <a:defRPr/>
            </a:lvl1pPr>
          </a:lstStyle>
          <a:p>
            <a:pPr>
              <a:defRPr/>
            </a:pPr>
            <a:fld id="{5D2C6A82-BBC1-4DF7-883F-8D813A5C3A9E}" type="slidenum">
              <a:rPr lang="en-US"/>
              <a:pPr>
                <a:defRPr/>
              </a:pPr>
              <a:t>‹#›</a:t>
            </a:fld>
            <a:endParaRPr lang="en-US"/>
          </a:p>
        </p:txBody>
      </p:sp>
    </p:spTree>
    <p:extLst>
      <p:ext uri="{BB962C8B-B14F-4D97-AF65-F5344CB8AC3E}">
        <p14:creationId xmlns:p14="http://schemas.microsoft.com/office/powerpoint/2010/main" val="14266901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6"/>
          <p:cNvSpPr>
            <a:spLocks noGrp="1" noChangeArrowheads="1"/>
          </p:cNvSpPr>
          <p:nvPr>
            <p:ph type="dt" sz="half" idx="10"/>
          </p:nvPr>
        </p:nvSpPr>
        <p:spPr>
          <a:ln/>
        </p:spPr>
        <p:txBody>
          <a:bodyPr/>
          <a:lstStyle>
            <a:lvl1pPr>
              <a:defRPr/>
            </a:lvl1pPr>
          </a:lstStyle>
          <a:p>
            <a:pPr>
              <a:defRPr/>
            </a:pPr>
            <a:endParaRPr lang="en-US"/>
          </a:p>
        </p:txBody>
      </p:sp>
      <p:sp>
        <p:nvSpPr>
          <p:cNvPr id="5" name="Rectangle 17"/>
          <p:cNvSpPr>
            <a:spLocks noGrp="1" noChangeArrowheads="1"/>
          </p:cNvSpPr>
          <p:nvPr>
            <p:ph type="ftr" sz="quarter" idx="11"/>
          </p:nvPr>
        </p:nvSpPr>
        <p:spPr>
          <a:ln/>
        </p:spPr>
        <p:txBody>
          <a:bodyPr/>
          <a:lstStyle>
            <a:lvl1pPr>
              <a:defRPr/>
            </a:lvl1pPr>
          </a:lstStyle>
          <a:p>
            <a:pPr>
              <a:defRPr/>
            </a:pPr>
            <a:endParaRPr lang="en-US"/>
          </a:p>
        </p:txBody>
      </p:sp>
      <p:sp>
        <p:nvSpPr>
          <p:cNvPr id="6" name="Rectangle 18"/>
          <p:cNvSpPr>
            <a:spLocks noGrp="1" noChangeArrowheads="1"/>
          </p:cNvSpPr>
          <p:nvPr>
            <p:ph type="sldNum" sz="quarter" idx="12"/>
          </p:nvPr>
        </p:nvSpPr>
        <p:spPr>
          <a:ln/>
        </p:spPr>
        <p:txBody>
          <a:bodyPr/>
          <a:lstStyle>
            <a:lvl1pPr>
              <a:defRPr/>
            </a:lvl1pPr>
          </a:lstStyle>
          <a:p>
            <a:pPr>
              <a:defRPr/>
            </a:pPr>
            <a:fld id="{0590705D-6F46-489F-BEFC-94B6E81E8EEC}" type="slidenum">
              <a:rPr lang="en-US"/>
              <a:pPr>
                <a:defRPr/>
              </a:pPr>
              <a:t>‹#›</a:t>
            </a:fld>
            <a:endParaRPr lang="en-US"/>
          </a:p>
        </p:txBody>
      </p:sp>
    </p:spTree>
    <p:extLst>
      <p:ext uri="{BB962C8B-B14F-4D97-AF65-F5344CB8AC3E}">
        <p14:creationId xmlns:p14="http://schemas.microsoft.com/office/powerpoint/2010/main" val="29012755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4572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572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6"/>
          <p:cNvSpPr>
            <a:spLocks noGrp="1" noChangeArrowheads="1"/>
          </p:cNvSpPr>
          <p:nvPr>
            <p:ph type="dt" sz="half" idx="10"/>
          </p:nvPr>
        </p:nvSpPr>
        <p:spPr>
          <a:ln/>
        </p:spPr>
        <p:txBody>
          <a:bodyPr/>
          <a:lstStyle>
            <a:lvl1pPr>
              <a:defRPr/>
            </a:lvl1pPr>
          </a:lstStyle>
          <a:p>
            <a:pPr>
              <a:defRPr/>
            </a:pPr>
            <a:endParaRPr lang="en-US"/>
          </a:p>
        </p:txBody>
      </p:sp>
      <p:sp>
        <p:nvSpPr>
          <p:cNvPr id="5" name="Rectangle 17"/>
          <p:cNvSpPr>
            <a:spLocks noGrp="1" noChangeArrowheads="1"/>
          </p:cNvSpPr>
          <p:nvPr>
            <p:ph type="ftr" sz="quarter" idx="11"/>
          </p:nvPr>
        </p:nvSpPr>
        <p:spPr>
          <a:ln/>
        </p:spPr>
        <p:txBody>
          <a:bodyPr/>
          <a:lstStyle>
            <a:lvl1pPr>
              <a:defRPr/>
            </a:lvl1pPr>
          </a:lstStyle>
          <a:p>
            <a:pPr>
              <a:defRPr/>
            </a:pPr>
            <a:endParaRPr lang="en-US"/>
          </a:p>
        </p:txBody>
      </p:sp>
      <p:sp>
        <p:nvSpPr>
          <p:cNvPr id="6" name="Rectangle 18"/>
          <p:cNvSpPr>
            <a:spLocks noGrp="1" noChangeArrowheads="1"/>
          </p:cNvSpPr>
          <p:nvPr>
            <p:ph type="sldNum" sz="quarter" idx="12"/>
          </p:nvPr>
        </p:nvSpPr>
        <p:spPr>
          <a:ln/>
        </p:spPr>
        <p:txBody>
          <a:bodyPr/>
          <a:lstStyle>
            <a:lvl1pPr>
              <a:defRPr/>
            </a:lvl1pPr>
          </a:lstStyle>
          <a:p>
            <a:pPr>
              <a:defRPr/>
            </a:pPr>
            <a:fld id="{ABC85795-C66A-43FB-BF41-9067C709F4C2}" type="slidenum">
              <a:rPr lang="en-US"/>
              <a:pPr>
                <a:defRPr/>
              </a:pPr>
              <a:t>‹#›</a:t>
            </a:fld>
            <a:endParaRPr lang="en-US"/>
          </a:p>
        </p:txBody>
      </p:sp>
    </p:spTree>
    <p:extLst>
      <p:ext uri="{BB962C8B-B14F-4D97-AF65-F5344CB8AC3E}">
        <p14:creationId xmlns:p14="http://schemas.microsoft.com/office/powerpoint/2010/main" val="739635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3454400" y="2438401"/>
            <a:ext cx="8432800" cy="1470025"/>
          </a:xfrm>
        </p:spPr>
        <p:txBody>
          <a:bodyPr/>
          <a:lstStyle>
            <a:lvl1pPr>
              <a:defRPr/>
            </a:lvl1pPr>
          </a:lstStyle>
          <a:p>
            <a:r>
              <a:rPr lang="en-US"/>
              <a:t>Click to edit Master title style</a:t>
            </a:r>
          </a:p>
        </p:txBody>
      </p:sp>
      <p:sp>
        <p:nvSpPr>
          <p:cNvPr id="36867" name="Rectangle 3"/>
          <p:cNvSpPr>
            <a:spLocks noGrp="1" noChangeArrowheads="1"/>
          </p:cNvSpPr>
          <p:nvPr>
            <p:ph type="subTitle" idx="1"/>
          </p:nvPr>
        </p:nvSpPr>
        <p:spPr>
          <a:xfrm>
            <a:off x="4572000" y="4267200"/>
            <a:ext cx="7416800" cy="17526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83DCA969-E4C6-40C9-9525-CF7606DA1AE5}" type="slidenum">
              <a:rPr lang="en-US"/>
              <a:pPr>
                <a:defRPr/>
              </a:pPr>
              <a:t>‹#›</a:t>
            </a:fld>
            <a:endParaRPr lang="en-US"/>
          </a:p>
        </p:txBody>
      </p:sp>
    </p:spTree>
    <p:extLst>
      <p:ext uri="{BB962C8B-B14F-4D97-AF65-F5344CB8AC3E}">
        <p14:creationId xmlns:p14="http://schemas.microsoft.com/office/powerpoint/2010/main" val="32348645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0ED4D1-7027-4A8A-84A2-2D183025E974}" type="slidenum">
              <a:rPr lang="en-US"/>
              <a:pPr>
                <a:defRPr/>
              </a:pPr>
              <a:t>‹#›</a:t>
            </a:fld>
            <a:endParaRPr lang="en-US"/>
          </a:p>
        </p:txBody>
      </p:sp>
    </p:spTree>
    <p:extLst>
      <p:ext uri="{BB962C8B-B14F-4D97-AF65-F5344CB8AC3E}">
        <p14:creationId xmlns:p14="http://schemas.microsoft.com/office/powerpoint/2010/main" val="7228713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D85DAF9-92C4-4C7F-AB88-F5B5001DCE2A}" type="slidenum">
              <a:rPr lang="en-US"/>
              <a:pPr>
                <a:defRPr/>
              </a:pPr>
              <a:t>‹#›</a:t>
            </a:fld>
            <a:endParaRPr lang="en-US"/>
          </a:p>
        </p:txBody>
      </p:sp>
    </p:spTree>
    <p:extLst>
      <p:ext uri="{BB962C8B-B14F-4D97-AF65-F5344CB8AC3E}">
        <p14:creationId xmlns:p14="http://schemas.microsoft.com/office/powerpoint/2010/main" val="18512857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058670C-F54F-4810-B5C4-C5BED07A1325}" type="slidenum">
              <a:rPr lang="en-US"/>
              <a:pPr>
                <a:defRPr/>
              </a:pPr>
              <a:t>‹#›</a:t>
            </a:fld>
            <a:endParaRPr lang="en-US"/>
          </a:p>
        </p:txBody>
      </p:sp>
    </p:spTree>
    <p:extLst>
      <p:ext uri="{BB962C8B-B14F-4D97-AF65-F5344CB8AC3E}">
        <p14:creationId xmlns:p14="http://schemas.microsoft.com/office/powerpoint/2010/main" val="39129127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D2B8834-F753-455C-8DF1-C4324DB0BFE1}" type="slidenum">
              <a:rPr lang="en-US"/>
              <a:pPr>
                <a:defRPr/>
              </a:pPr>
              <a:t>‹#›</a:t>
            </a:fld>
            <a:endParaRPr lang="en-US"/>
          </a:p>
        </p:txBody>
      </p:sp>
    </p:spTree>
    <p:extLst>
      <p:ext uri="{BB962C8B-B14F-4D97-AF65-F5344CB8AC3E}">
        <p14:creationId xmlns:p14="http://schemas.microsoft.com/office/powerpoint/2010/main" val="30916816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E970EC9-D273-4D7C-AA43-0745ED99E231}" type="slidenum">
              <a:rPr lang="en-US"/>
              <a:pPr>
                <a:defRPr/>
              </a:pPr>
              <a:t>‹#›</a:t>
            </a:fld>
            <a:endParaRPr lang="en-US"/>
          </a:p>
        </p:txBody>
      </p:sp>
    </p:spTree>
    <p:extLst>
      <p:ext uri="{BB962C8B-B14F-4D97-AF65-F5344CB8AC3E}">
        <p14:creationId xmlns:p14="http://schemas.microsoft.com/office/powerpoint/2010/main" val="3716914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97EF2A-4C9C-400B-8DE9-7047110E7E69}" type="slidenum">
              <a:rPr lang="en-US"/>
              <a:pPr>
                <a:defRPr/>
              </a:pPr>
              <a:t>‹#›</a:t>
            </a:fld>
            <a:endParaRPr lang="en-US"/>
          </a:p>
        </p:txBody>
      </p:sp>
    </p:spTree>
    <p:extLst>
      <p:ext uri="{BB962C8B-B14F-4D97-AF65-F5344CB8AC3E}">
        <p14:creationId xmlns:p14="http://schemas.microsoft.com/office/powerpoint/2010/main" val="5342654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4D41B7D-8ED3-4C7A-98EB-6386B0317902}" type="slidenum">
              <a:rPr lang="en-US"/>
              <a:pPr>
                <a:defRPr/>
              </a:pPr>
              <a:t>‹#›</a:t>
            </a:fld>
            <a:endParaRPr lang="en-US"/>
          </a:p>
        </p:txBody>
      </p:sp>
    </p:spTree>
    <p:extLst>
      <p:ext uri="{BB962C8B-B14F-4D97-AF65-F5344CB8AC3E}">
        <p14:creationId xmlns:p14="http://schemas.microsoft.com/office/powerpoint/2010/main" val="31750909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4654273-A4F0-4CBB-9B0C-444D8DFE685A}" type="slidenum">
              <a:rPr lang="en-US"/>
              <a:pPr>
                <a:defRPr/>
              </a:pPr>
              <a:t>‹#›</a:t>
            </a:fld>
            <a:endParaRPr lang="en-US"/>
          </a:p>
        </p:txBody>
      </p:sp>
    </p:spTree>
    <p:extLst>
      <p:ext uri="{BB962C8B-B14F-4D97-AF65-F5344CB8AC3E}">
        <p14:creationId xmlns:p14="http://schemas.microsoft.com/office/powerpoint/2010/main" val="4067995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11F2594-7640-4222-A148-24D3F7F0B5B0}" type="slidenum">
              <a:rPr lang="en-US"/>
              <a:pPr>
                <a:defRPr/>
              </a:pPr>
              <a:t>‹#›</a:t>
            </a:fld>
            <a:endParaRPr lang="en-US"/>
          </a:p>
        </p:txBody>
      </p:sp>
    </p:spTree>
    <p:extLst>
      <p:ext uri="{BB962C8B-B14F-4D97-AF65-F5344CB8AC3E}">
        <p14:creationId xmlns:p14="http://schemas.microsoft.com/office/powerpoint/2010/main" val="5991003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8B9610-7621-4F79-A443-E350AD65CF00}" type="slidenum">
              <a:rPr lang="en-US"/>
              <a:pPr>
                <a:defRPr/>
              </a:pPr>
              <a:t>‹#›</a:t>
            </a:fld>
            <a:endParaRPr lang="en-US"/>
          </a:p>
        </p:txBody>
      </p:sp>
    </p:spTree>
    <p:extLst>
      <p:ext uri="{BB962C8B-B14F-4D97-AF65-F5344CB8AC3E}">
        <p14:creationId xmlns:p14="http://schemas.microsoft.com/office/powerpoint/2010/main" val="17877881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4294B9-6919-43F1-990E-B1CE4EC1B156}" type="slidenum">
              <a:rPr lang="en-US"/>
              <a:pPr>
                <a:defRPr/>
              </a:pPr>
              <a:t>‹#›</a:t>
            </a:fld>
            <a:endParaRPr lang="en-US"/>
          </a:p>
        </p:txBody>
      </p:sp>
    </p:spTree>
    <p:extLst>
      <p:ext uri="{BB962C8B-B14F-4D97-AF65-F5344CB8AC3E}">
        <p14:creationId xmlns:p14="http://schemas.microsoft.com/office/powerpoint/2010/main" val="18238788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ctrTitle"/>
          </p:nvPr>
        </p:nvSpPr>
        <p:spPr>
          <a:xfrm>
            <a:off x="1828800" y="2667001"/>
            <a:ext cx="9448800" cy="1470025"/>
          </a:xfrm>
        </p:spPr>
        <p:txBody>
          <a:bodyPr/>
          <a:lstStyle>
            <a:lvl1pPr>
              <a:defRPr/>
            </a:lvl1pPr>
          </a:lstStyle>
          <a:p>
            <a:r>
              <a:rPr lang="en-US"/>
              <a:t>Click to edit Master title style</a:t>
            </a:r>
          </a:p>
        </p:txBody>
      </p:sp>
      <p:sp>
        <p:nvSpPr>
          <p:cNvPr id="39939" name="Rectangle 3"/>
          <p:cNvSpPr>
            <a:spLocks noGrp="1" noChangeArrowheads="1"/>
          </p:cNvSpPr>
          <p:nvPr>
            <p:ph type="subTitle" idx="1"/>
          </p:nvPr>
        </p:nvSpPr>
        <p:spPr>
          <a:xfrm>
            <a:off x="1828800" y="4191000"/>
            <a:ext cx="8534400" cy="11430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ED6B8A2A-AACE-4CF7-A543-399BBC7147D3}" type="slidenum">
              <a:rPr lang="en-US"/>
              <a:pPr>
                <a:defRPr/>
              </a:pPr>
              <a:t>‹#›</a:t>
            </a:fld>
            <a:endParaRPr lang="en-US"/>
          </a:p>
        </p:txBody>
      </p:sp>
    </p:spTree>
    <p:extLst>
      <p:ext uri="{BB962C8B-B14F-4D97-AF65-F5344CB8AC3E}">
        <p14:creationId xmlns:p14="http://schemas.microsoft.com/office/powerpoint/2010/main" val="8189339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84495DE-8472-48C0-AD56-534156FB340D}" type="slidenum">
              <a:rPr lang="en-US"/>
              <a:pPr>
                <a:defRPr/>
              </a:pPr>
              <a:t>‹#›</a:t>
            </a:fld>
            <a:endParaRPr lang="en-US"/>
          </a:p>
        </p:txBody>
      </p:sp>
    </p:spTree>
    <p:extLst>
      <p:ext uri="{BB962C8B-B14F-4D97-AF65-F5344CB8AC3E}">
        <p14:creationId xmlns:p14="http://schemas.microsoft.com/office/powerpoint/2010/main" val="3689801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B93BAB-70D3-4596-861E-9C72E587FD93}" type="slidenum">
              <a:rPr lang="en-US"/>
              <a:pPr>
                <a:defRPr/>
              </a:pPr>
              <a:t>‹#›</a:t>
            </a:fld>
            <a:endParaRPr lang="en-US"/>
          </a:p>
        </p:txBody>
      </p:sp>
    </p:spTree>
    <p:extLst>
      <p:ext uri="{BB962C8B-B14F-4D97-AF65-F5344CB8AC3E}">
        <p14:creationId xmlns:p14="http://schemas.microsoft.com/office/powerpoint/2010/main" val="39864532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378FC4D-A4CE-4C10-89A2-D9A65C0BABDF}" type="slidenum">
              <a:rPr lang="en-US"/>
              <a:pPr>
                <a:defRPr/>
              </a:pPr>
              <a:t>‹#›</a:t>
            </a:fld>
            <a:endParaRPr lang="en-US"/>
          </a:p>
        </p:txBody>
      </p:sp>
    </p:spTree>
    <p:extLst>
      <p:ext uri="{BB962C8B-B14F-4D97-AF65-F5344CB8AC3E}">
        <p14:creationId xmlns:p14="http://schemas.microsoft.com/office/powerpoint/2010/main" val="40731020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4E1349F-5797-4F53-B86C-DB57D133506F}" type="slidenum">
              <a:rPr lang="en-US"/>
              <a:pPr>
                <a:defRPr/>
              </a:pPr>
              <a:t>‹#›</a:t>
            </a:fld>
            <a:endParaRPr lang="en-US"/>
          </a:p>
        </p:txBody>
      </p:sp>
    </p:spTree>
    <p:extLst>
      <p:ext uri="{BB962C8B-B14F-4D97-AF65-F5344CB8AC3E}">
        <p14:creationId xmlns:p14="http://schemas.microsoft.com/office/powerpoint/2010/main" val="2838974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211A28B-048D-4CC2-8EFA-651041005BFA}" type="slidenum">
              <a:rPr lang="en-US"/>
              <a:pPr>
                <a:defRPr/>
              </a:pPr>
              <a:t>‹#›</a:t>
            </a:fld>
            <a:endParaRPr lang="en-US"/>
          </a:p>
        </p:txBody>
      </p:sp>
    </p:spTree>
    <p:extLst>
      <p:ext uri="{BB962C8B-B14F-4D97-AF65-F5344CB8AC3E}">
        <p14:creationId xmlns:p14="http://schemas.microsoft.com/office/powerpoint/2010/main" val="28351142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F4CBD3E0-E65F-41EC-B08C-595CA04CB5AC}" type="slidenum">
              <a:rPr lang="en-US"/>
              <a:pPr>
                <a:defRPr/>
              </a:pPr>
              <a:t>‹#›</a:t>
            </a:fld>
            <a:endParaRPr lang="en-US"/>
          </a:p>
        </p:txBody>
      </p:sp>
    </p:spTree>
    <p:extLst>
      <p:ext uri="{BB962C8B-B14F-4D97-AF65-F5344CB8AC3E}">
        <p14:creationId xmlns:p14="http://schemas.microsoft.com/office/powerpoint/2010/main" val="32898551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B17C20D-1BDD-4F4E-ABFD-3DA581371510}" type="slidenum">
              <a:rPr lang="en-US"/>
              <a:pPr>
                <a:defRPr/>
              </a:pPr>
              <a:t>‹#›</a:t>
            </a:fld>
            <a:endParaRPr lang="en-US"/>
          </a:p>
        </p:txBody>
      </p:sp>
    </p:spTree>
    <p:extLst>
      <p:ext uri="{BB962C8B-B14F-4D97-AF65-F5344CB8AC3E}">
        <p14:creationId xmlns:p14="http://schemas.microsoft.com/office/powerpoint/2010/main" val="15203265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BE2D744-C6EA-4BB5-9C5C-8D1E76D882D1}" type="slidenum">
              <a:rPr lang="en-US"/>
              <a:pPr>
                <a:defRPr/>
              </a:pPr>
              <a:t>‹#›</a:t>
            </a:fld>
            <a:endParaRPr lang="en-US"/>
          </a:p>
        </p:txBody>
      </p:sp>
    </p:spTree>
    <p:extLst>
      <p:ext uri="{BB962C8B-B14F-4D97-AF65-F5344CB8AC3E}">
        <p14:creationId xmlns:p14="http://schemas.microsoft.com/office/powerpoint/2010/main" val="34583083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D72E1C5-696E-4AA8-990C-74FC08007714}" type="slidenum">
              <a:rPr lang="en-US"/>
              <a:pPr>
                <a:defRPr/>
              </a:pPr>
              <a:t>‹#›</a:t>
            </a:fld>
            <a:endParaRPr lang="en-US"/>
          </a:p>
        </p:txBody>
      </p:sp>
    </p:spTree>
    <p:extLst>
      <p:ext uri="{BB962C8B-B14F-4D97-AF65-F5344CB8AC3E}">
        <p14:creationId xmlns:p14="http://schemas.microsoft.com/office/powerpoint/2010/main" val="337340760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16F81D-4EA2-4A93-8A9E-84F414000867}" type="slidenum">
              <a:rPr lang="en-US"/>
              <a:pPr>
                <a:defRPr/>
              </a:pPr>
              <a:t>‹#›</a:t>
            </a:fld>
            <a:endParaRPr lang="en-US"/>
          </a:p>
        </p:txBody>
      </p:sp>
    </p:spTree>
    <p:extLst>
      <p:ext uri="{BB962C8B-B14F-4D97-AF65-F5344CB8AC3E}">
        <p14:creationId xmlns:p14="http://schemas.microsoft.com/office/powerpoint/2010/main" val="56341464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5BE2CE-BD68-432B-9BAE-E615B330D05F}" type="slidenum">
              <a:rPr lang="en-US"/>
              <a:pPr>
                <a:defRPr/>
              </a:pPr>
              <a:t>‹#›</a:t>
            </a:fld>
            <a:endParaRPr lang="en-US"/>
          </a:p>
        </p:txBody>
      </p:sp>
    </p:spTree>
    <p:extLst>
      <p:ext uri="{BB962C8B-B14F-4D97-AF65-F5344CB8AC3E}">
        <p14:creationId xmlns:p14="http://schemas.microsoft.com/office/powerpoint/2010/main" val="38467889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61442" name="Rectangle 2"/>
          <p:cNvSpPr>
            <a:spLocks noGrp="1" noChangeArrowheads="1"/>
          </p:cNvSpPr>
          <p:nvPr>
            <p:ph type="ctrTitle"/>
          </p:nvPr>
        </p:nvSpPr>
        <p:spPr>
          <a:xfrm>
            <a:off x="0" y="3581400"/>
            <a:ext cx="12192000" cy="781050"/>
          </a:xfrm>
        </p:spPr>
        <p:txBody>
          <a:bodyPr/>
          <a:lstStyle>
            <a:lvl1pPr algn="ctr">
              <a:defRPr sz="4400" b="0"/>
            </a:lvl1pPr>
          </a:lstStyle>
          <a:p>
            <a:r>
              <a:rPr lang="en-US"/>
              <a:t>Click to edit Master title style</a:t>
            </a:r>
          </a:p>
        </p:txBody>
      </p:sp>
      <p:sp>
        <p:nvSpPr>
          <p:cNvPr id="61443" name="Rectangle 3"/>
          <p:cNvSpPr>
            <a:spLocks noGrp="1" noChangeArrowheads="1"/>
          </p:cNvSpPr>
          <p:nvPr>
            <p:ph type="subTitle" idx="1"/>
          </p:nvPr>
        </p:nvSpPr>
        <p:spPr>
          <a:xfrm>
            <a:off x="0" y="4546600"/>
            <a:ext cx="12192000" cy="787400"/>
          </a:xfrm>
        </p:spPr>
        <p:txBody>
          <a:bodyPr/>
          <a:lstStyle>
            <a:lvl1pPr marL="0" indent="0" algn="ctr">
              <a:buFontTx/>
              <a:buNone/>
              <a:defRPr/>
            </a:lvl1pPr>
          </a:lstStyle>
          <a:p>
            <a:r>
              <a:rPr lang="en-US"/>
              <a:t>Click to edit Master subtitle style</a:t>
            </a:r>
          </a:p>
        </p:txBody>
      </p:sp>
      <p:sp>
        <p:nvSpPr>
          <p:cNvPr id="4" name="Rectangle 4"/>
          <p:cNvSpPr>
            <a:spLocks noGrp="1" noChangeArrowheads="1"/>
          </p:cNvSpPr>
          <p:nvPr>
            <p:ph type="dt" sz="half" idx="10"/>
          </p:nvPr>
        </p:nvSpPr>
        <p:spPr>
          <a:xfrm>
            <a:off x="0" y="6613526"/>
            <a:ext cx="2844800" cy="168275"/>
          </a:xfrm>
        </p:spPr>
        <p:txBody>
          <a:bodyPr/>
          <a:lstStyle>
            <a:lvl1pPr>
              <a:defRPr>
                <a:latin typeface="+mn-lt"/>
              </a:defRPr>
            </a:lvl1pPr>
          </a:lstStyle>
          <a:p>
            <a:pPr>
              <a:defRPr/>
            </a:pPr>
            <a:endParaRPr lang="en-US"/>
          </a:p>
        </p:txBody>
      </p:sp>
      <p:sp>
        <p:nvSpPr>
          <p:cNvPr id="5" name="Rectangle 5"/>
          <p:cNvSpPr>
            <a:spLocks noGrp="1" noChangeArrowheads="1"/>
          </p:cNvSpPr>
          <p:nvPr>
            <p:ph type="ftr" sz="quarter" idx="11"/>
          </p:nvPr>
        </p:nvSpPr>
        <p:spPr/>
        <p:txBody>
          <a:bodyPr/>
          <a:lstStyle>
            <a:lvl1pPr>
              <a:defRPr>
                <a:latin typeface="+mn-lt"/>
              </a:defRPr>
            </a:lvl1pPr>
          </a:lstStyle>
          <a:p>
            <a:pPr>
              <a:defRPr/>
            </a:pPr>
            <a:endParaRPr lang="en-US"/>
          </a:p>
        </p:txBody>
      </p:sp>
      <p:sp>
        <p:nvSpPr>
          <p:cNvPr id="6" name="Rectangle 6"/>
          <p:cNvSpPr>
            <a:spLocks noGrp="1" noChangeArrowheads="1"/>
          </p:cNvSpPr>
          <p:nvPr>
            <p:ph type="sldNum" sz="quarter" idx="12"/>
          </p:nvPr>
        </p:nvSpPr>
        <p:spPr>
          <a:xfrm>
            <a:off x="9347200" y="6613526"/>
            <a:ext cx="2844800" cy="168275"/>
          </a:xfrm>
        </p:spPr>
        <p:txBody>
          <a:bodyPr/>
          <a:lstStyle>
            <a:lvl1pPr>
              <a:defRPr>
                <a:latin typeface="+mn-lt"/>
              </a:defRPr>
            </a:lvl1pPr>
          </a:lstStyle>
          <a:p>
            <a:pPr>
              <a:defRPr/>
            </a:pPr>
            <a:fld id="{B0609A7E-7528-4362-BB9A-99A859F657BA}" type="slidenum">
              <a:rPr lang="en-US"/>
              <a:pPr>
                <a:defRPr/>
              </a:pPr>
              <a:t>‹#›</a:t>
            </a:fld>
            <a:endParaRPr lang="en-US"/>
          </a:p>
        </p:txBody>
      </p:sp>
    </p:spTree>
    <p:extLst>
      <p:ext uri="{BB962C8B-B14F-4D97-AF65-F5344CB8AC3E}">
        <p14:creationId xmlns:p14="http://schemas.microsoft.com/office/powerpoint/2010/main" val="1910267587"/>
      </p:ext>
    </p:extLst>
  </p:cSld>
  <p:clrMapOvr>
    <a:masterClrMapping/>
  </p:clrMapOvr>
  <p:transition spd="med">
    <p:fade thruBlk="1"/>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425A74-7AEA-48C0-893A-281F5FBE9E12}" type="slidenum">
              <a:rPr lang="en-US"/>
              <a:pPr>
                <a:defRPr/>
              </a:pPr>
              <a:t>‹#›</a:t>
            </a:fld>
            <a:endParaRPr lang="en-US"/>
          </a:p>
        </p:txBody>
      </p:sp>
    </p:spTree>
    <p:extLst>
      <p:ext uri="{BB962C8B-B14F-4D97-AF65-F5344CB8AC3E}">
        <p14:creationId xmlns:p14="http://schemas.microsoft.com/office/powerpoint/2010/main" val="1267987382"/>
      </p:ext>
    </p:extLst>
  </p:cSld>
  <p:clrMapOvr>
    <a:masterClrMapping/>
  </p:clrMapOvr>
  <p:transition spd="med">
    <p:fade thruBlk="1"/>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5C126C-DDE9-4753-ADD8-0CCA9746797E}" type="slidenum">
              <a:rPr lang="en-US"/>
              <a:pPr>
                <a:defRPr/>
              </a:pPr>
              <a:t>‹#›</a:t>
            </a:fld>
            <a:endParaRPr lang="en-US"/>
          </a:p>
        </p:txBody>
      </p:sp>
    </p:spTree>
    <p:extLst>
      <p:ext uri="{BB962C8B-B14F-4D97-AF65-F5344CB8AC3E}">
        <p14:creationId xmlns:p14="http://schemas.microsoft.com/office/powerpoint/2010/main" val="2255637984"/>
      </p:ext>
    </p:extLst>
  </p:cSld>
  <p:clrMapOvr>
    <a:masterClrMapping/>
  </p:clrMapOvr>
  <p:transition spd="med">
    <p:fade thruBlk="1"/>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685800"/>
            <a:ext cx="5130800" cy="5867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38800" y="685800"/>
            <a:ext cx="5130800" cy="5867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D0910E-A194-421C-9EBD-26F4C8D8619D}" type="slidenum">
              <a:rPr lang="en-US"/>
              <a:pPr>
                <a:defRPr/>
              </a:pPr>
              <a:t>‹#›</a:t>
            </a:fld>
            <a:endParaRPr lang="en-US"/>
          </a:p>
        </p:txBody>
      </p:sp>
    </p:spTree>
    <p:extLst>
      <p:ext uri="{BB962C8B-B14F-4D97-AF65-F5344CB8AC3E}">
        <p14:creationId xmlns:p14="http://schemas.microsoft.com/office/powerpoint/2010/main" val="1887735964"/>
      </p:ext>
    </p:extLst>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A2ACD2B-2C22-4F8A-BC29-1DF7077CED59}" type="slidenum">
              <a:rPr lang="en-US"/>
              <a:pPr>
                <a:defRPr/>
              </a:pPr>
              <a:t>‹#›</a:t>
            </a:fld>
            <a:endParaRPr lang="en-US"/>
          </a:p>
        </p:txBody>
      </p:sp>
    </p:spTree>
    <p:extLst>
      <p:ext uri="{BB962C8B-B14F-4D97-AF65-F5344CB8AC3E}">
        <p14:creationId xmlns:p14="http://schemas.microsoft.com/office/powerpoint/2010/main" val="4236118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AC8478C3-D66B-457B-B194-729C8B7597CD}" type="slidenum">
              <a:rPr lang="en-US"/>
              <a:pPr>
                <a:defRPr/>
              </a:pPr>
              <a:t>‹#›</a:t>
            </a:fld>
            <a:endParaRPr lang="en-US"/>
          </a:p>
        </p:txBody>
      </p:sp>
    </p:spTree>
    <p:extLst>
      <p:ext uri="{BB962C8B-B14F-4D97-AF65-F5344CB8AC3E}">
        <p14:creationId xmlns:p14="http://schemas.microsoft.com/office/powerpoint/2010/main" val="451598508"/>
      </p:ext>
    </p:extLst>
  </p:cSld>
  <p:clrMapOvr>
    <a:masterClrMapping/>
  </p:clrMapOvr>
  <p:transition spd="med">
    <p:fade thruBlk="1"/>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3F30086-DB3C-4D3C-BE0F-F174212DC931}" type="slidenum">
              <a:rPr lang="en-US"/>
              <a:pPr>
                <a:defRPr/>
              </a:pPr>
              <a:t>‹#›</a:t>
            </a:fld>
            <a:endParaRPr lang="en-US"/>
          </a:p>
        </p:txBody>
      </p:sp>
    </p:spTree>
    <p:extLst>
      <p:ext uri="{BB962C8B-B14F-4D97-AF65-F5344CB8AC3E}">
        <p14:creationId xmlns:p14="http://schemas.microsoft.com/office/powerpoint/2010/main" val="3042691292"/>
      </p:ext>
    </p:extLst>
  </p:cSld>
  <p:clrMapOvr>
    <a:masterClrMapping/>
  </p:clrMapOvr>
  <p:transition spd="med">
    <p:fade thruBlk="1"/>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61BA082-F1ED-4756-B8E7-DB51B8CF1909}" type="slidenum">
              <a:rPr lang="en-US"/>
              <a:pPr>
                <a:defRPr/>
              </a:pPr>
              <a:t>‹#›</a:t>
            </a:fld>
            <a:endParaRPr lang="en-US"/>
          </a:p>
        </p:txBody>
      </p:sp>
    </p:spTree>
    <p:extLst>
      <p:ext uri="{BB962C8B-B14F-4D97-AF65-F5344CB8AC3E}">
        <p14:creationId xmlns:p14="http://schemas.microsoft.com/office/powerpoint/2010/main" val="373824075"/>
      </p:ext>
    </p:extLst>
  </p:cSld>
  <p:clrMapOvr>
    <a:masterClrMapping/>
  </p:clrMapOvr>
  <p:transition spd="med">
    <p:fade thruBlk="1"/>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ADF3D79-4AC2-4BE0-8830-8DFA49171E9C}" type="slidenum">
              <a:rPr lang="en-US"/>
              <a:pPr>
                <a:defRPr/>
              </a:pPr>
              <a:t>‹#›</a:t>
            </a:fld>
            <a:endParaRPr lang="en-US"/>
          </a:p>
        </p:txBody>
      </p:sp>
    </p:spTree>
    <p:extLst>
      <p:ext uri="{BB962C8B-B14F-4D97-AF65-F5344CB8AC3E}">
        <p14:creationId xmlns:p14="http://schemas.microsoft.com/office/powerpoint/2010/main" val="1112756905"/>
      </p:ext>
    </p:extLst>
  </p:cSld>
  <p:clrMapOvr>
    <a:masterClrMapping/>
  </p:clrMapOvr>
  <p:transition spd="med">
    <p:fade thruBlk="1"/>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755D1AB-F3FC-48C5-8111-D5C62B799E45}" type="slidenum">
              <a:rPr lang="en-US"/>
              <a:pPr>
                <a:defRPr/>
              </a:pPr>
              <a:t>‹#›</a:t>
            </a:fld>
            <a:endParaRPr lang="en-US"/>
          </a:p>
        </p:txBody>
      </p:sp>
    </p:spTree>
    <p:extLst>
      <p:ext uri="{BB962C8B-B14F-4D97-AF65-F5344CB8AC3E}">
        <p14:creationId xmlns:p14="http://schemas.microsoft.com/office/powerpoint/2010/main" val="4045376430"/>
      </p:ext>
    </p:extLst>
  </p:cSld>
  <p:clrMapOvr>
    <a:masterClrMapping/>
  </p:clrMapOvr>
  <p:transition spd="med">
    <p:fade thruBlk="1"/>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F3D62F-431C-4AD2-8A25-86BC630DB19C}" type="slidenum">
              <a:rPr lang="en-US"/>
              <a:pPr>
                <a:defRPr/>
              </a:pPr>
              <a:t>‹#›</a:t>
            </a:fld>
            <a:endParaRPr lang="en-US"/>
          </a:p>
        </p:txBody>
      </p:sp>
    </p:spTree>
    <p:extLst>
      <p:ext uri="{BB962C8B-B14F-4D97-AF65-F5344CB8AC3E}">
        <p14:creationId xmlns:p14="http://schemas.microsoft.com/office/powerpoint/2010/main" val="1348549556"/>
      </p:ext>
    </p:extLst>
  </p:cSld>
  <p:clrMapOvr>
    <a:masterClrMapping/>
  </p:clrMapOvr>
  <p:transition spd="med">
    <p:fade thruBlk="1"/>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53400" y="0"/>
            <a:ext cx="26162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0"/>
            <a:ext cx="76454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8AC78E-397F-478E-BEC9-D39051AB0D06}" type="slidenum">
              <a:rPr lang="en-US"/>
              <a:pPr>
                <a:defRPr/>
              </a:pPr>
              <a:t>‹#›</a:t>
            </a:fld>
            <a:endParaRPr lang="en-US"/>
          </a:p>
        </p:txBody>
      </p:sp>
    </p:spTree>
    <p:extLst>
      <p:ext uri="{BB962C8B-B14F-4D97-AF65-F5344CB8AC3E}">
        <p14:creationId xmlns:p14="http://schemas.microsoft.com/office/powerpoint/2010/main" val="1160862634"/>
      </p:ext>
    </p:extLst>
  </p:cSld>
  <p:clrMapOvr>
    <a:masterClrMapping/>
  </p:clrMapOvr>
  <p:transition spd="med">
    <p:fade thruBlk="1"/>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09570" name="Rectangle 2"/>
          <p:cNvSpPr>
            <a:spLocks noGrp="1" noChangeArrowheads="1"/>
          </p:cNvSpPr>
          <p:nvPr>
            <p:ph type="ctrTitle"/>
          </p:nvPr>
        </p:nvSpPr>
        <p:spPr>
          <a:xfrm>
            <a:off x="0" y="3581400"/>
            <a:ext cx="12192000" cy="914400"/>
          </a:xfrm>
        </p:spPr>
        <p:txBody>
          <a:bodyPr/>
          <a:lstStyle>
            <a:lvl1pPr algn="ctr">
              <a:defRPr sz="4800"/>
            </a:lvl1pPr>
          </a:lstStyle>
          <a:p>
            <a:r>
              <a:rPr lang="en-US"/>
              <a:t>Click to edit Master title style</a:t>
            </a:r>
          </a:p>
        </p:txBody>
      </p:sp>
      <p:sp>
        <p:nvSpPr>
          <p:cNvPr id="109571" name="Rectangle 3"/>
          <p:cNvSpPr>
            <a:spLocks noGrp="1" noChangeArrowheads="1"/>
          </p:cNvSpPr>
          <p:nvPr>
            <p:ph type="subTitle" idx="1"/>
          </p:nvPr>
        </p:nvSpPr>
        <p:spPr>
          <a:xfrm>
            <a:off x="0" y="4419600"/>
            <a:ext cx="12192000" cy="685800"/>
          </a:xfrm>
        </p:spPr>
        <p:txBody>
          <a:bodyPr/>
          <a:lstStyle>
            <a:lvl1pPr marL="0" indent="0" algn="r">
              <a:buFontTx/>
              <a:buNone/>
              <a:defRPr/>
            </a:lvl1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72F3B165-A3D0-4A74-9235-AFCBA5743B5E}" type="slidenum">
              <a:rPr lang="en-US"/>
              <a:pPr>
                <a:defRPr/>
              </a:pPr>
              <a:t>‹#›</a:t>
            </a:fld>
            <a:endParaRPr lang="en-US"/>
          </a:p>
        </p:txBody>
      </p:sp>
    </p:spTree>
    <p:extLst>
      <p:ext uri="{BB962C8B-B14F-4D97-AF65-F5344CB8AC3E}">
        <p14:creationId xmlns:p14="http://schemas.microsoft.com/office/powerpoint/2010/main" val="1265795335"/>
      </p:ext>
    </p:extLst>
  </p:cSld>
  <p:clrMapOvr>
    <a:masterClrMapping/>
  </p:clrMapOvr>
  <p:transition>
    <p:fade thruBlk="1"/>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FD5013-266A-4200-90B5-1A2988F7AEE2}" type="slidenum">
              <a:rPr lang="en-US"/>
              <a:pPr>
                <a:defRPr/>
              </a:pPr>
              <a:t>‹#›</a:t>
            </a:fld>
            <a:endParaRPr lang="en-US"/>
          </a:p>
        </p:txBody>
      </p:sp>
    </p:spTree>
    <p:extLst>
      <p:ext uri="{BB962C8B-B14F-4D97-AF65-F5344CB8AC3E}">
        <p14:creationId xmlns:p14="http://schemas.microsoft.com/office/powerpoint/2010/main" val="81508355"/>
      </p:ext>
    </p:extLst>
  </p:cSld>
  <p:clrMapOvr>
    <a:masterClrMapping/>
  </p:clrMapOvr>
  <p:transition>
    <p:fade thruBlk="1"/>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6CD1FE6-F885-4509-9F4C-F62FDB333CC3}" type="slidenum">
              <a:rPr lang="en-US"/>
              <a:pPr>
                <a:defRPr/>
              </a:pPr>
              <a:t>‹#›</a:t>
            </a:fld>
            <a:endParaRPr lang="en-US"/>
          </a:p>
        </p:txBody>
      </p:sp>
    </p:spTree>
    <p:extLst>
      <p:ext uri="{BB962C8B-B14F-4D97-AF65-F5344CB8AC3E}">
        <p14:creationId xmlns:p14="http://schemas.microsoft.com/office/powerpoint/2010/main" val="3530460144"/>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BB4198C-558E-44DD-BAD1-A51BAF0D1F3E}" type="slidenum">
              <a:rPr lang="en-US"/>
              <a:pPr>
                <a:defRPr/>
              </a:pPr>
              <a:t>‹#›</a:t>
            </a:fld>
            <a:endParaRPr lang="en-US"/>
          </a:p>
        </p:txBody>
      </p:sp>
    </p:spTree>
    <p:extLst>
      <p:ext uri="{BB962C8B-B14F-4D97-AF65-F5344CB8AC3E}">
        <p14:creationId xmlns:p14="http://schemas.microsoft.com/office/powerpoint/2010/main" val="173441952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990600"/>
            <a:ext cx="53848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04000" y="990600"/>
            <a:ext cx="5384800" cy="5486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63F37D-15E2-457D-A0D1-A0BDC397FC9F}" type="slidenum">
              <a:rPr lang="en-US"/>
              <a:pPr>
                <a:defRPr/>
              </a:pPr>
              <a:t>‹#›</a:t>
            </a:fld>
            <a:endParaRPr lang="en-US"/>
          </a:p>
        </p:txBody>
      </p:sp>
    </p:spTree>
    <p:extLst>
      <p:ext uri="{BB962C8B-B14F-4D97-AF65-F5344CB8AC3E}">
        <p14:creationId xmlns:p14="http://schemas.microsoft.com/office/powerpoint/2010/main" val="504705393"/>
      </p:ext>
    </p:extLst>
  </p:cSld>
  <p:clrMapOvr>
    <a:masterClrMapping/>
  </p:clrMapOvr>
  <p:transition>
    <p:fade thruBlk="1"/>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855AA1A-3034-4932-A870-94A48EE0EAFE}" type="slidenum">
              <a:rPr lang="en-US"/>
              <a:pPr>
                <a:defRPr/>
              </a:pPr>
              <a:t>‹#›</a:t>
            </a:fld>
            <a:endParaRPr lang="en-US"/>
          </a:p>
        </p:txBody>
      </p:sp>
    </p:spTree>
    <p:extLst>
      <p:ext uri="{BB962C8B-B14F-4D97-AF65-F5344CB8AC3E}">
        <p14:creationId xmlns:p14="http://schemas.microsoft.com/office/powerpoint/2010/main" val="258942736"/>
      </p:ext>
    </p:extLst>
  </p:cSld>
  <p:clrMapOvr>
    <a:masterClrMapping/>
  </p:clrMapOvr>
  <p:transition>
    <p:fade thruBlk="1"/>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E1F57B5-B7F4-4DFA-80B0-4E1354A066C7}" type="slidenum">
              <a:rPr lang="en-US"/>
              <a:pPr>
                <a:defRPr/>
              </a:pPr>
              <a:t>‹#›</a:t>
            </a:fld>
            <a:endParaRPr lang="en-US"/>
          </a:p>
        </p:txBody>
      </p:sp>
    </p:spTree>
    <p:extLst>
      <p:ext uri="{BB962C8B-B14F-4D97-AF65-F5344CB8AC3E}">
        <p14:creationId xmlns:p14="http://schemas.microsoft.com/office/powerpoint/2010/main" val="2627973959"/>
      </p:ext>
    </p:extLst>
  </p:cSld>
  <p:clrMapOvr>
    <a:masterClrMapping/>
  </p:clrMapOvr>
  <p:transition>
    <p:fade thruBlk="1"/>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512FCB8-3E2E-4CBC-8D07-DC55842959C1}" type="slidenum">
              <a:rPr lang="en-US"/>
              <a:pPr>
                <a:defRPr/>
              </a:pPr>
              <a:t>‹#›</a:t>
            </a:fld>
            <a:endParaRPr lang="en-US"/>
          </a:p>
        </p:txBody>
      </p:sp>
    </p:spTree>
    <p:extLst>
      <p:ext uri="{BB962C8B-B14F-4D97-AF65-F5344CB8AC3E}">
        <p14:creationId xmlns:p14="http://schemas.microsoft.com/office/powerpoint/2010/main" val="3224228878"/>
      </p:ext>
    </p:extLst>
  </p:cSld>
  <p:clrMapOvr>
    <a:masterClrMapping/>
  </p:clrMapOvr>
  <p:transition>
    <p:fade thruBlk="1"/>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CC1CF2-692A-4527-9C87-31930261F723}" type="slidenum">
              <a:rPr lang="en-US"/>
              <a:pPr>
                <a:defRPr/>
              </a:pPr>
              <a:t>‹#›</a:t>
            </a:fld>
            <a:endParaRPr lang="en-US"/>
          </a:p>
        </p:txBody>
      </p:sp>
    </p:spTree>
    <p:extLst>
      <p:ext uri="{BB962C8B-B14F-4D97-AF65-F5344CB8AC3E}">
        <p14:creationId xmlns:p14="http://schemas.microsoft.com/office/powerpoint/2010/main" val="2825924911"/>
      </p:ext>
    </p:extLst>
  </p:cSld>
  <p:clrMapOvr>
    <a:masterClrMapping/>
  </p:clrMapOvr>
  <p:transition>
    <p:fade thruBlk="1"/>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482952-A765-48CA-B713-59893E9BE208}" type="slidenum">
              <a:rPr lang="en-US"/>
              <a:pPr>
                <a:defRPr/>
              </a:pPr>
              <a:t>‹#›</a:t>
            </a:fld>
            <a:endParaRPr lang="en-US"/>
          </a:p>
        </p:txBody>
      </p:sp>
    </p:spTree>
    <p:extLst>
      <p:ext uri="{BB962C8B-B14F-4D97-AF65-F5344CB8AC3E}">
        <p14:creationId xmlns:p14="http://schemas.microsoft.com/office/powerpoint/2010/main" val="3265638437"/>
      </p:ext>
    </p:extLst>
  </p:cSld>
  <p:clrMapOvr>
    <a:masterClrMapping/>
  </p:clrMapOvr>
  <p:transition>
    <p:fade thruBlk="1"/>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D9E1A1-60EA-4044-A96E-0C30C9F90CF3}" type="slidenum">
              <a:rPr lang="en-US"/>
              <a:pPr>
                <a:defRPr/>
              </a:pPr>
              <a:t>‹#›</a:t>
            </a:fld>
            <a:endParaRPr lang="en-US"/>
          </a:p>
        </p:txBody>
      </p:sp>
    </p:spTree>
    <p:extLst>
      <p:ext uri="{BB962C8B-B14F-4D97-AF65-F5344CB8AC3E}">
        <p14:creationId xmlns:p14="http://schemas.microsoft.com/office/powerpoint/2010/main" val="2218148958"/>
      </p:ext>
    </p:extLst>
  </p:cSld>
  <p:clrMapOvr>
    <a:masterClrMapping/>
  </p:clrMapOvr>
  <p:transition>
    <p:fade thruBlk="1"/>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76200"/>
            <a:ext cx="304800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76200"/>
            <a:ext cx="894080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2A1B067-5013-4670-9EB2-8FA6E4537FFB}" type="slidenum">
              <a:rPr lang="en-US"/>
              <a:pPr>
                <a:defRPr/>
              </a:pPr>
              <a:t>‹#›</a:t>
            </a:fld>
            <a:endParaRPr lang="en-US"/>
          </a:p>
        </p:txBody>
      </p:sp>
    </p:spTree>
    <p:extLst>
      <p:ext uri="{BB962C8B-B14F-4D97-AF65-F5344CB8AC3E}">
        <p14:creationId xmlns:p14="http://schemas.microsoft.com/office/powerpoint/2010/main" val="4058008763"/>
      </p:ext>
    </p:extLst>
  </p:cSld>
  <p:clrMapOvr>
    <a:masterClrMapping/>
  </p:clrMapOvr>
  <p:transition>
    <p:fade thruBlk="1"/>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7"/>
          <p:cNvSpPr>
            <a:spLocks noChangeArrowheads="1"/>
          </p:cNvSpPr>
          <p:nvPr/>
        </p:nvSpPr>
        <p:spPr bwMode="auto">
          <a:xfrm>
            <a:off x="914400" y="2393950"/>
            <a:ext cx="103632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a:defRPr/>
            </a:pPr>
            <a:endParaRPr lang="en-US" sz="2400">
              <a:latin typeface="Times New Roman" pitchFamily="18" charset="0"/>
            </a:endParaRPr>
          </a:p>
        </p:txBody>
      </p:sp>
      <p:sp>
        <p:nvSpPr>
          <p:cNvPr id="316418" name="Rectangle 2"/>
          <p:cNvSpPr>
            <a:spLocks noGrp="1" noChangeArrowheads="1"/>
          </p:cNvSpPr>
          <p:nvPr>
            <p:ph type="ctrTitle"/>
          </p:nvPr>
        </p:nvSpPr>
        <p:spPr>
          <a:xfrm>
            <a:off x="914400" y="990600"/>
            <a:ext cx="10363200" cy="1371600"/>
          </a:xfrm>
        </p:spPr>
        <p:txBody>
          <a:bodyPr/>
          <a:lstStyle>
            <a:lvl1pPr>
              <a:defRPr sz="4000"/>
            </a:lvl1pPr>
          </a:lstStyle>
          <a:p>
            <a:r>
              <a:rPr lang="en-US"/>
              <a:t>Click to edit Master title style</a:t>
            </a:r>
          </a:p>
        </p:txBody>
      </p:sp>
      <p:sp>
        <p:nvSpPr>
          <p:cNvPr id="316419" name="Rectangle 3"/>
          <p:cNvSpPr>
            <a:spLocks noGrp="1" noChangeArrowheads="1"/>
          </p:cNvSpPr>
          <p:nvPr>
            <p:ph type="subTitle" idx="1"/>
          </p:nvPr>
        </p:nvSpPr>
        <p:spPr>
          <a:xfrm>
            <a:off x="1930400" y="3429000"/>
            <a:ext cx="9347200" cy="1600200"/>
          </a:xfrm>
        </p:spPr>
        <p:txBody>
          <a:bodyPr/>
          <a:lstStyle>
            <a:lvl1pPr marL="0" indent="0">
              <a:buFont typeface="Wingdings" pitchFamily="2" charset="2"/>
              <a:buNone/>
              <a:defRPr sz="2800"/>
            </a:lvl1pPr>
          </a:lstStyle>
          <a:p>
            <a:r>
              <a:rPr lang="en-US"/>
              <a:t>Click to edit Master subtitle style</a:t>
            </a:r>
          </a:p>
        </p:txBody>
      </p:sp>
      <p:sp>
        <p:nvSpPr>
          <p:cNvPr id="5" name="Rectangle 4"/>
          <p:cNvSpPr>
            <a:spLocks noGrp="1" noChangeArrowheads="1"/>
          </p:cNvSpPr>
          <p:nvPr>
            <p:ph type="dt" sz="half" idx="10"/>
          </p:nvPr>
        </p:nvSpPr>
        <p:spPr>
          <a:xfrm>
            <a:off x="914400" y="6248400"/>
            <a:ext cx="2540000" cy="457200"/>
          </a:xfrm>
        </p:spPr>
        <p:txBody>
          <a:bodyPr/>
          <a:lstStyle>
            <a:lvl1pPr>
              <a:defRPr/>
            </a:lvl1pPr>
          </a:lstStyle>
          <a:p>
            <a:pPr>
              <a:defRPr/>
            </a:pPr>
            <a:endParaRPr lang="en-US"/>
          </a:p>
        </p:txBody>
      </p:sp>
      <p:sp>
        <p:nvSpPr>
          <p:cNvPr id="6" name="Rectangle 5"/>
          <p:cNvSpPr>
            <a:spLocks noGrp="1" noChangeArrowheads="1"/>
          </p:cNvSpPr>
          <p:nvPr>
            <p:ph type="ftr" sz="quarter" idx="11"/>
          </p:nvPr>
        </p:nvSpPr>
        <p:spPr>
          <a:xfrm>
            <a:off x="4165600" y="6248400"/>
            <a:ext cx="3860800" cy="457200"/>
          </a:xfrm>
        </p:spPr>
        <p:txBody>
          <a:bodyPr/>
          <a:lstStyle>
            <a:lvl1pPr>
              <a:defRPr/>
            </a:lvl1pPr>
          </a:lstStyle>
          <a:p>
            <a:pPr>
              <a:defRPr/>
            </a:pPr>
            <a:endParaRPr lang="en-US"/>
          </a:p>
        </p:txBody>
      </p:sp>
      <p:sp>
        <p:nvSpPr>
          <p:cNvPr id="7" name="Rectangle 6"/>
          <p:cNvSpPr>
            <a:spLocks noGrp="1" noChangeArrowheads="1"/>
          </p:cNvSpPr>
          <p:nvPr>
            <p:ph type="sldNum" sz="quarter" idx="12"/>
          </p:nvPr>
        </p:nvSpPr>
        <p:spPr>
          <a:xfrm>
            <a:off x="8737600" y="6248400"/>
            <a:ext cx="2540000" cy="457200"/>
          </a:xfrm>
        </p:spPr>
        <p:txBody>
          <a:bodyPr/>
          <a:lstStyle>
            <a:lvl1pPr>
              <a:defRPr/>
            </a:lvl1pPr>
          </a:lstStyle>
          <a:p>
            <a:pPr>
              <a:defRPr/>
            </a:pPr>
            <a:fld id="{439B4DBF-B631-43D1-87C4-94B0ADAAF002}" type="slidenum">
              <a:rPr lang="en-US"/>
              <a:pPr>
                <a:defRPr/>
              </a:pPr>
              <a:t>‹#›</a:t>
            </a:fld>
            <a:endParaRPr lang="en-US"/>
          </a:p>
        </p:txBody>
      </p:sp>
    </p:spTree>
    <p:extLst>
      <p:ext uri="{BB962C8B-B14F-4D97-AF65-F5344CB8AC3E}">
        <p14:creationId xmlns:p14="http://schemas.microsoft.com/office/powerpoint/2010/main" val="22827484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546C27BC-64E3-4091-A9C2-3BCC9F9405C9}" type="slidenum">
              <a:rPr lang="en-US"/>
              <a:pPr>
                <a:defRPr/>
              </a:pPr>
              <a:t>‹#›</a:t>
            </a:fld>
            <a:endParaRPr lang="en-US"/>
          </a:p>
        </p:txBody>
      </p:sp>
    </p:spTree>
    <p:extLst>
      <p:ext uri="{BB962C8B-B14F-4D97-AF65-F5344CB8AC3E}">
        <p14:creationId xmlns:p14="http://schemas.microsoft.com/office/powerpoint/2010/main" val="59899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E08E8AC-6449-4B80-BF70-E760F8ADCF91}" type="slidenum">
              <a:rPr lang="en-US"/>
              <a:pPr>
                <a:defRPr/>
              </a:pPr>
              <a:t>‹#›</a:t>
            </a:fld>
            <a:endParaRPr lang="en-US"/>
          </a:p>
        </p:txBody>
      </p:sp>
    </p:spTree>
    <p:extLst>
      <p:ext uri="{BB962C8B-B14F-4D97-AF65-F5344CB8AC3E}">
        <p14:creationId xmlns:p14="http://schemas.microsoft.com/office/powerpoint/2010/main" val="66166246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5CFB5812-BFBA-4E6B-9702-E7F47CFA0412}" type="slidenum">
              <a:rPr lang="en-US"/>
              <a:pPr>
                <a:defRPr/>
              </a:pPr>
              <a:t>‹#›</a:t>
            </a:fld>
            <a:endParaRPr lang="en-US"/>
          </a:p>
        </p:txBody>
      </p:sp>
    </p:spTree>
    <p:extLst>
      <p:ext uri="{BB962C8B-B14F-4D97-AF65-F5344CB8AC3E}">
        <p14:creationId xmlns:p14="http://schemas.microsoft.com/office/powerpoint/2010/main" val="169367101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55651" y="1752600"/>
            <a:ext cx="52324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1251" y="1752600"/>
            <a:ext cx="52324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33AD60CD-0CF1-4AB9-B45C-0C9DCF24584D}" type="slidenum">
              <a:rPr lang="en-US"/>
              <a:pPr>
                <a:defRPr/>
              </a:pPr>
              <a:t>‹#›</a:t>
            </a:fld>
            <a:endParaRPr lang="en-US"/>
          </a:p>
        </p:txBody>
      </p:sp>
    </p:spTree>
    <p:extLst>
      <p:ext uri="{BB962C8B-B14F-4D97-AF65-F5344CB8AC3E}">
        <p14:creationId xmlns:p14="http://schemas.microsoft.com/office/powerpoint/2010/main" val="98411541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39111EF4-8609-4EEE-9140-7E0E3E1CC5F6}" type="slidenum">
              <a:rPr lang="en-US"/>
              <a:pPr>
                <a:defRPr/>
              </a:pPr>
              <a:t>‹#›</a:t>
            </a:fld>
            <a:endParaRPr lang="en-US"/>
          </a:p>
        </p:txBody>
      </p:sp>
    </p:spTree>
    <p:extLst>
      <p:ext uri="{BB962C8B-B14F-4D97-AF65-F5344CB8AC3E}">
        <p14:creationId xmlns:p14="http://schemas.microsoft.com/office/powerpoint/2010/main" val="33110276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C16D991E-893A-40B0-A93E-8D95D3478BDF}" type="slidenum">
              <a:rPr lang="en-US"/>
              <a:pPr>
                <a:defRPr/>
              </a:pPr>
              <a:t>‹#›</a:t>
            </a:fld>
            <a:endParaRPr lang="en-US"/>
          </a:p>
        </p:txBody>
      </p:sp>
    </p:spTree>
    <p:extLst>
      <p:ext uri="{BB962C8B-B14F-4D97-AF65-F5344CB8AC3E}">
        <p14:creationId xmlns:p14="http://schemas.microsoft.com/office/powerpoint/2010/main" val="23834626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D351612A-F6C7-43D7-BCB7-0BF3242FB387}" type="slidenum">
              <a:rPr lang="en-US"/>
              <a:pPr>
                <a:defRPr/>
              </a:pPr>
              <a:t>‹#›</a:t>
            </a:fld>
            <a:endParaRPr lang="en-US"/>
          </a:p>
        </p:txBody>
      </p:sp>
    </p:spTree>
    <p:extLst>
      <p:ext uri="{BB962C8B-B14F-4D97-AF65-F5344CB8AC3E}">
        <p14:creationId xmlns:p14="http://schemas.microsoft.com/office/powerpoint/2010/main" val="380396871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92BD1901-E1FC-4CAE-9FCD-AD9EEC3628A3}" type="slidenum">
              <a:rPr lang="en-US"/>
              <a:pPr>
                <a:defRPr/>
              </a:pPr>
              <a:t>‹#›</a:t>
            </a:fld>
            <a:endParaRPr lang="en-US"/>
          </a:p>
        </p:txBody>
      </p:sp>
    </p:spTree>
    <p:extLst>
      <p:ext uri="{BB962C8B-B14F-4D97-AF65-F5344CB8AC3E}">
        <p14:creationId xmlns:p14="http://schemas.microsoft.com/office/powerpoint/2010/main" val="98632490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C5ADCA09-8971-49C0-BD50-0275A444BD2B}" type="slidenum">
              <a:rPr lang="en-US"/>
              <a:pPr>
                <a:defRPr/>
              </a:pPr>
              <a:t>‹#›</a:t>
            </a:fld>
            <a:endParaRPr lang="en-US"/>
          </a:p>
        </p:txBody>
      </p:sp>
    </p:spTree>
    <p:extLst>
      <p:ext uri="{BB962C8B-B14F-4D97-AF65-F5344CB8AC3E}">
        <p14:creationId xmlns:p14="http://schemas.microsoft.com/office/powerpoint/2010/main" val="17170174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601E2B2F-C6A8-4559-B153-D01476D085AB}" type="slidenum">
              <a:rPr lang="en-US"/>
              <a:pPr>
                <a:defRPr/>
              </a:pPr>
              <a:t>‹#›</a:t>
            </a:fld>
            <a:endParaRPr lang="en-US"/>
          </a:p>
        </p:txBody>
      </p:sp>
    </p:spTree>
    <p:extLst>
      <p:ext uri="{BB962C8B-B14F-4D97-AF65-F5344CB8AC3E}">
        <p14:creationId xmlns:p14="http://schemas.microsoft.com/office/powerpoint/2010/main" val="249759845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65118" y="304800"/>
            <a:ext cx="2669116"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55651" y="304800"/>
            <a:ext cx="7806267"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B3C0A15E-59FC-4B10-BD93-ADED5304FBEF}" type="slidenum">
              <a:rPr lang="en-US"/>
              <a:pPr>
                <a:defRPr/>
              </a:pPr>
              <a:t>‹#›</a:t>
            </a:fld>
            <a:endParaRPr lang="en-US"/>
          </a:p>
        </p:txBody>
      </p:sp>
    </p:spTree>
    <p:extLst>
      <p:ext uri="{BB962C8B-B14F-4D97-AF65-F5344CB8AC3E}">
        <p14:creationId xmlns:p14="http://schemas.microsoft.com/office/powerpoint/2010/main" val="29630545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88951" y="490539"/>
            <a:ext cx="11273367" cy="903287"/>
          </a:xfrm>
          <a:effectLst>
            <a:outerShdw dist="35921" dir="2700000" algn="ctr" rotWithShape="0">
              <a:srgbClr val="FFFFFF"/>
            </a:outerShdw>
          </a:effectLst>
        </p:spPr>
        <p:txBody>
          <a:bodyPr/>
          <a:lstStyle>
            <a:lvl1pPr algn="l">
              <a:defRPr sz="4600" b="1">
                <a:solidFill>
                  <a:srgbClr val="000000"/>
                </a:solidFill>
              </a:defRPr>
            </a:lvl1pPr>
          </a:lstStyle>
          <a:p>
            <a:r>
              <a:rPr lang="en-US"/>
              <a:t>Click to edit Master title style</a:t>
            </a:r>
          </a:p>
        </p:txBody>
      </p:sp>
      <p:sp>
        <p:nvSpPr>
          <p:cNvPr id="3075" name="Rectangle 3"/>
          <p:cNvSpPr>
            <a:spLocks noGrp="1" noChangeArrowheads="1"/>
          </p:cNvSpPr>
          <p:nvPr>
            <p:ph type="subTitle" idx="1"/>
          </p:nvPr>
        </p:nvSpPr>
        <p:spPr>
          <a:xfrm>
            <a:off x="488951" y="1404938"/>
            <a:ext cx="8534400" cy="576262"/>
          </a:xfrm>
          <a:effectLst>
            <a:outerShdw dist="17961" dir="2700000" algn="ctr" rotWithShape="0">
              <a:srgbClr val="FFFFFF"/>
            </a:outerShdw>
          </a:effectLst>
        </p:spPr>
        <p:txBody>
          <a:bodyPr/>
          <a:lstStyle>
            <a:lvl1pPr marL="0" indent="0">
              <a:buFontTx/>
              <a:buNone/>
              <a:defRPr sz="2400">
                <a:solidFill>
                  <a:srgbClr val="EE2D00"/>
                </a:solidFill>
              </a:defRPr>
            </a:lvl1pPr>
          </a:lstStyle>
          <a:p>
            <a:r>
              <a:rPr lang="en-US"/>
              <a:t>Click to edit Master subtitle style</a:t>
            </a:r>
          </a:p>
        </p:txBody>
      </p:sp>
      <p:sp>
        <p:nvSpPr>
          <p:cNvPr id="4" name="Rectangle 4"/>
          <p:cNvSpPr>
            <a:spLocks noGrp="1" noChangeArrowheads="1"/>
          </p:cNvSpPr>
          <p:nvPr>
            <p:ph type="dt" sz="half" idx="10"/>
          </p:nvPr>
        </p:nvSpPr>
        <p:spPr>
          <a:xfrm>
            <a:off x="609600" y="6302375"/>
            <a:ext cx="2844800" cy="476250"/>
          </a:xfrm>
          <a:effectLst>
            <a:outerShdw dist="17961" dir="2700000" algn="ctr" rotWithShape="0">
              <a:srgbClr val="FFFFFF"/>
            </a:outerShdw>
          </a:effectLst>
        </p:spPr>
        <p:txBody>
          <a:bodyPr/>
          <a:lstStyle>
            <a:lvl1pPr>
              <a:defRPr>
                <a:solidFill>
                  <a:srgbClr val="000000"/>
                </a:solidFill>
              </a:defRPr>
            </a:lvl1pPr>
          </a:lstStyle>
          <a:p>
            <a:pPr>
              <a:defRPr/>
            </a:pPr>
            <a:endParaRPr lang="en-US"/>
          </a:p>
        </p:txBody>
      </p:sp>
      <p:sp>
        <p:nvSpPr>
          <p:cNvPr id="5" name="Rectangle 5"/>
          <p:cNvSpPr>
            <a:spLocks noGrp="1" noChangeArrowheads="1"/>
          </p:cNvSpPr>
          <p:nvPr>
            <p:ph type="ftr" sz="quarter" idx="11"/>
          </p:nvPr>
        </p:nvSpPr>
        <p:spPr>
          <a:xfrm>
            <a:off x="4165600" y="6302375"/>
            <a:ext cx="3860800" cy="476250"/>
          </a:xfrm>
          <a:effectLst>
            <a:outerShdw dist="17961" dir="2700000" algn="ctr" rotWithShape="0">
              <a:srgbClr val="FFFFFF"/>
            </a:outerShdw>
          </a:effectLst>
        </p:spPr>
        <p:txBody>
          <a:bodyPr/>
          <a:lstStyle>
            <a:lvl1pPr>
              <a:defRPr>
                <a:solidFill>
                  <a:srgbClr val="000000"/>
                </a:solidFill>
              </a:defRPr>
            </a:lvl1pPr>
          </a:lstStyle>
          <a:p>
            <a:pPr>
              <a:defRPr/>
            </a:pPr>
            <a:endParaRPr lang="en-US"/>
          </a:p>
        </p:txBody>
      </p:sp>
      <p:sp>
        <p:nvSpPr>
          <p:cNvPr id="6" name="Rectangle 6"/>
          <p:cNvSpPr>
            <a:spLocks noGrp="1" noChangeArrowheads="1"/>
          </p:cNvSpPr>
          <p:nvPr>
            <p:ph type="sldNum" sz="quarter" idx="12"/>
          </p:nvPr>
        </p:nvSpPr>
        <p:spPr>
          <a:xfrm>
            <a:off x="8737600" y="6302375"/>
            <a:ext cx="2844800" cy="476250"/>
          </a:xfrm>
          <a:effectLst>
            <a:outerShdw dist="17961" dir="2700000" algn="ctr" rotWithShape="0">
              <a:srgbClr val="FFFFFF"/>
            </a:outerShdw>
          </a:effectLst>
        </p:spPr>
        <p:txBody>
          <a:bodyPr/>
          <a:lstStyle>
            <a:lvl1pPr>
              <a:defRPr>
                <a:solidFill>
                  <a:srgbClr val="000000"/>
                </a:solidFill>
              </a:defRPr>
            </a:lvl1pPr>
          </a:lstStyle>
          <a:p>
            <a:pPr>
              <a:defRPr/>
            </a:pPr>
            <a:fld id="{9FB8B704-A98C-49BE-A549-E0779F481FBC}" type="slidenum">
              <a:rPr lang="en-US"/>
              <a:pPr>
                <a:defRPr/>
              </a:pPr>
              <a:t>‹#›</a:t>
            </a:fld>
            <a:endParaRPr lang="en-US"/>
          </a:p>
        </p:txBody>
      </p:sp>
    </p:spTree>
    <p:extLst>
      <p:ext uri="{BB962C8B-B14F-4D97-AF65-F5344CB8AC3E}">
        <p14:creationId xmlns:p14="http://schemas.microsoft.com/office/powerpoint/2010/main" val="3330054742"/>
      </p:ext>
    </p:extLst>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BAC536-7B51-497F-BD0E-43DD90D9B2DC}" type="slidenum">
              <a:rPr lang="en-US"/>
              <a:pPr>
                <a:defRPr/>
              </a:pPr>
              <a:t>‹#›</a:t>
            </a:fld>
            <a:endParaRPr lang="en-US"/>
          </a:p>
        </p:txBody>
      </p:sp>
    </p:spTree>
    <p:extLst>
      <p:ext uri="{BB962C8B-B14F-4D97-AF65-F5344CB8AC3E}">
        <p14:creationId xmlns:p14="http://schemas.microsoft.com/office/powerpoint/2010/main" val="166332970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748BEDF-D551-459B-AE15-8BE25F25AFFE}" type="slidenum">
              <a:rPr lang="en-US"/>
              <a:pPr>
                <a:defRPr/>
              </a:pPr>
              <a:t>‹#›</a:t>
            </a:fld>
            <a:endParaRPr lang="en-US"/>
          </a:p>
        </p:txBody>
      </p:sp>
    </p:spTree>
    <p:extLst>
      <p:ext uri="{BB962C8B-B14F-4D97-AF65-F5344CB8AC3E}">
        <p14:creationId xmlns:p14="http://schemas.microsoft.com/office/powerpoint/2010/main" val="4154122597"/>
      </p:ext>
    </p:extLst>
  </p:cSld>
  <p:clrMapOvr>
    <a:masterClrMapping/>
  </p:clrMapOvr>
  <p:transition spd="med">
    <p:fade thruBlk="1"/>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ED946EF-44AE-42FE-BC95-7026CD5B8CDE}" type="slidenum">
              <a:rPr lang="en-US"/>
              <a:pPr>
                <a:defRPr/>
              </a:pPr>
              <a:t>‹#›</a:t>
            </a:fld>
            <a:endParaRPr lang="en-US"/>
          </a:p>
        </p:txBody>
      </p:sp>
    </p:spTree>
    <p:extLst>
      <p:ext uri="{BB962C8B-B14F-4D97-AF65-F5344CB8AC3E}">
        <p14:creationId xmlns:p14="http://schemas.microsoft.com/office/powerpoint/2010/main" val="1230469415"/>
      </p:ext>
    </p:extLst>
  </p:cSld>
  <p:clrMapOvr>
    <a:masterClrMapping/>
  </p:clrMapOvr>
  <p:transition spd="med">
    <p:fade thruBlk="1"/>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DC20702-5E5B-4438-A247-4C22489D68C2}" type="slidenum">
              <a:rPr lang="en-US"/>
              <a:pPr>
                <a:defRPr/>
              </a:pPr>
              <a:t>‹#›</a:t>
            </a:fld>
            <a:endParaRPr lang="en-US"/>
          </a:p>
        </p:txBody>
      </p:sp>
    </p:spTree>
    <p:extLst>
      <p:ext uri="{BB962C8B-B14F-4D97-AF65-F5344CB8AC3E}">
        <p14:creationId xmlns:p14="http://schemas.microsoft.com/office/powerpoint/2010/main" val="2665694739"/>
      </p:ext>
    </p:extLst>
  </p:cSld>
  <p:clrMapOvr>
    <a:masterClrMapping/>
  </p:clrMapOvr>
  <p:transition spd="med">
    <p:fade thruBlk="1"/>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7F37828-4293-4D16-B12E-97C00521CD41}" type="slidenum">
              <a:rPr lang="en-US"/>
              <a:pPr>
                <a:defRPr/>
              </a:pPr>
              <a:t>‹#›</a:t>
            </a:fld>
            <a:endParaRPr lang="en-US"/>
          </a:p>
        </p:txBody>
      </p:sp>
    </p:spTree>
    <p:extLst>
      <p:ext uri="{BB962C8B-B14F-4D97-AF65-F5344CB8AC3E}">
        <p14:creationId xmlns:p14="http://schemas.microsoft.com/office/powerpoint/2010/main" val="3569040093"/>
      </p:ext>
    </p:extLst>
  </p:cSld>
  <p:clrMapOvr>
    <a:masterClrMapping/>
  </p:clrMapOvr>
  <p:transition spd="med">
    <p:fade thruBlk="1"/>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24B5B2D-2084-4935-992D-AB83E5FACC01}" type="slidenum">
              <a:rPr lang="en-US"/>
              <a:pPr>
                <a:defRPr/>
              </a:pPr>
              <a:t>‹#›</a:t>
            </a:fld>
            <a:endParaRPr lang="en-US"/>
          </a:p>
        </p:txBody>
      </p:sp>
    </p:spTree>
    <p:extLst>
      <p:ext uri="{BB962C8B-B14F-4D97-AF65-F5344CB8AC3E}">
        <p14:creationId xmlns:p14="http://schemas.microsoft.com/office/powerpoint/2010/main" val="671482118"/>
      </p:ext>
    </p:extLst>
  </p:cSld>
  <p:clrMapOvr>
    <a:masterClrMapping/>
  </p:clrMapOvr>
  <p:transition spd="med">
    <p:fade thruBlk="1"/>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14B5D59-4449-44D1-BD79-C64C395C4FD5}" type="slidenum">
              <a:rPr lang="en-US"/>
              <a:pPr>
                <a:defRPr/>
              </a:pPr>
              <a:t>‹#›</a:t>
            </a:fld>
            <a:endParaRPr lang="en-US"/>
          </a:p>
        </p:txBody>
      </p:sp>
    </p:spTree>
    <p:extLst>
      <p:ext uri="{BB962C8B-B14F-4D97-AF65-F5344CB8AC3E}">
        <p14:creationId xmlns:p14="http://schemas.microsoft.com/office/powerpoint/2010/main" val="2136922435"/>
      </p:ext>
    </p:extLst>
  </p:cSld>
  <p:clrMapOvr>
    <a:masterClrMapping/>
  </p:clrMapOvr>
  <p:transition spd="med">
    <p:fade thruBlk="1"/>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70E2F49-F889-4AB2-910A-C872BD509E94}" type="slidenum">
              <a:rPr lang="en-US"/>
              <a:pPr>
                <a:defRPr/>
              </a:pPr>
              <a:t>‹#›</a:t>
            </a:fld>
            <a:endParaRPr lang="en-US"/>
          </a:p>
        </p:txBody>
      </p:sp>
    </p:spTree>
    <p:extLst>
      <p:ext uri="{BB962C8B-B14F-4D97-AF65-F5344CB8AC3E}">
        <p14:creationId xmlns:p14="http://schemas.microsoft.com/office/powerpoint/2010/main" val="3253425454"/>
      </p:ext>
    </p:extLst>
  </p:cSld>
  <p:clrMapOvr>
    <a:masterClrMapping/>
  </p:clrMapOvr>
  <p:transition spd="med">
    <p:fade thruBlk="1"/>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C5973B7-3966-4485-B52B-1B84D0F3DE27}" type="slidenum">
              <a:rPr lang="en-US"/>
              <a:pPr>
                <a:defRPr/>
              </a:pPr>
              <a:t>‹#›</a:t>
            </a:fld>
            <a:endParaRPr lang="en-US"/>
          </a:p>
        </p:txBody>
      </p:sp>
    </p:spTree>
    <p:extLst>
      <p:ext uri="{BB962C8B-B14F-4D97-AF65-F5344CB8AC3E}">
        <p14:creationId xmlns:p14="http://schemas.microsoft.com/office/powerpoint/2010/main" val="3525538472"/>
      </p:ext>
    </p:extLst>
  </p:cSld>
  <p:clrMapOvr>
    <a:masterClrMapping/>
  </p:clrMapOvr>
  <p:transition spd="med">
    <p:fade thruBlk="1"/>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72EC43D-76E0-4A15-8FB9-66FBCBD6D3E4}" type="slidenum">
              <a:rPr lang="en-US"/>
              <a:pPr>
                <a:defRPr/>
              </a:pPr>
              <a:t>‹#›</a:t>
            </a:fld>
            <a:endParaRPr lang="en-US"/>
          </a:p>
        </p:txBody>
      </p:sp>
    </p:spTree>
    <p:extLst>
      <p:ext uri="{BB962C8B-B14F-4D97-AF65-F5344CB8AC3E}">
        <p14:creationId xmlns:p14="http://schemas.microsoft.com/office/powerpoint/2010/main" val="2464523807"/>
      </p:ext>
    </p:extLst>
  </p:cSld>
  <p:clrMapOvr>
    <a:masterClrMapping/>
  </p:clrMapOvr>
  <p:transition spd="med">
    <p:fade thruBlk="1"/>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EAAC55-0BF7-4E65-B3C7-A70B3A80619A}" type="slidenum">
              <a:rPr lang="en-US"/>
              <a:pPr>
                <a:defRPr/>
              </a:pPr>
              <a:t>‹#›</a:t>
            </a:fld>
            <a:endParaRPr lang="en-US"/>
          </a:p>
        </p:txBody>
      </p:sp>
    </p:spTree>
    <p:extLst>
      <p:ext uri="{BB962C8B-B14F-4D97-AF65-F5344CB8AC3E}">
        <p14:creationId xmlns:p14="http://schemas.microsoft.com/office/powerpoint/2010/main" val="3605741461"/>
      </p:ext>
    </p:extLst>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3.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5.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7.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20.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21.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slideLayout" Target="../slideLayouts/slideLayout211.xml"/><Relationship Id="rId18" Type="http://schemas.openxmlformats.org/officeDocument/2006/relationships/theme" Target="../theme/theme19.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slideLayout" Target="../slideLayouts/slideLayout210.xml"/><Relationship Id="rId17" Type="http://schemas.openxmlformats.org/officeDocument/2006/relationships/slideLayout" Target="../slideLayouts/slideLayout215.xml"/><Relationship Id="rId2" Type="http://schemas.openxmlformats.org/officeDocument/2006/relationships/slideLayout" Target="../slideLayouts/slideLayout200.xml"/><Relationship Id="rId16" Type="http://schemas.openxmlformats.org/officeDocument/2006/relationships/slideLayout" Target="../slideLayouts/slideLayout214.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3.xml"/><Relationship Id="rId3" Type="http://schemas.openxmlformats.org/officeDocument/2006/relationships/slideLayout" Target="../slideLayouts/slideLayout218.xml"/><Relationship Id="rId7" Type="http://schemas.openxmlformats.org/officeDocument/2006/relationships/slideLayout" Target="../slideLayouts/slideLayout222.xml"/><Relationship Id="rId12" Type="http://schemas.openxmlformats.org/officeDocument/2006/relationships/theme" Target="../theme/theme20.xml"/><Relationship Id="rId2" Type="http://schemas.openxmlformats.org/officeDocument/2006/relationships/slideLayout" Target="../slideLayouts/slideLayout217.xml"/><Relationship Id="rId1" Type="http://schemas.openxmlformats.org/officeDocument/2006/relationships/slideLayout" Target="../slideLayouts/slideLayout216.xml"/><Relationship Id="rId6" Type="http://schemas.openxmlformats.org/officeDocument/2006/relationships/slideLayout" Target="../slideLayouts/slideLayout221.xml"/><Relationship Id="rId11" Type="http://schemas.openxmlformats.org/officeDocument/2006/relationships/slideLayout" Target="../slideLayouts/slideLayout226.xml"/><Relationship Id="rId5" Type="http://schemas.openxmlformats.org/officeDocument/2006/relationships/slideLayout" Target="../slideLayouts/slideLayout220.xml"/><Relationship Id="rId10" Type="http://schemas.openxmlformats.org/officeDocument/2006/relationships/slideLayout" Target="../slideLayouts/slideLayout225.xml"/><Relationship Id="rId4" Type="http://schemas.openxmlformats.org/officeDocument/2006/relationships/slideLayout" Target="../slideLayouts/slideLayout219.xml"/><Relationship Id="rId9" Type="http://schemas.openxmlformats.org/officeDocument/2006/relationships/slideLayout" Target="../slideLayouts/slideLayout2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3.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5.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7.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9.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291"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7ECD289C-365B-4E62-A3E6-8FB05E49F47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81" r:id="rId1"/>
    <p:sldLayoutId id="2147485682" r:id="rId2"/>
    <p:sldLayoutId id="2147485683" r:id="rId3"/>
    <p:sldLayoutId id="2147485684" r:id="rId4"/>
    <p:sldLayoutId id="2147485685" r:id="rId5"/>
    <p:sldLayoutId id="2147485686" r:id="rId6"/>
    <p:sldLayoutId id="2147485687" r:id="rId7"/>
    <p:sldLayoutId id="2147485688" r:id="rId8"/>
    <p:sldLayoutId id="2147485689" r:id="rId9"/>
    <p:sldLayoutId id="2147485690" r:id="rId10"/>
    <p:sldLayoutId id="214748569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13698" name="Rectangle 2"/>
          <p:cNvSpPr>
            <a:spLocks noGrp="1" noChangeArrowheads="1"/>
          </p:cNvSpPr>
          <p:nvPr>
            <p:ph type="title"/>
          </p:nvPr>
        </p:nvSpPr>
        <p:spPr bwMode="auto">
          <a:xfrm>
            <a:off x="609600" y="304800"/>
            <a:ext cx="10972800" cy="1143000"/>
          </a:xfrm>
          <a:prstGeom prst="rect">
            <a:avLst/>
          </a:prstGeom>
          <a:noFill/>
          <a:ln w="9525">
            <a:noFill/>
            <a:miter lim="800000"/>
            <a:headEnd/>
            <a:tailEnd/>
          </a:ln>
          <a:effectLst>
            <a:outerShdw dist="17961" dir="2700000" algn="ctr" rotWithShape="0">
              <a:srgbClr val="000000"/>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6867" name="Rectangle 3"/>
          <p:cNvSpPr>
            <a:spLocks noGrp="1" noChangeArrowheads="1"/>
          </p:cNvSpPr>
          <p:nvPr>
            <p:ph type="body" idx="1"/>
          </p:nvPr>
        </p:nvSpPr>
        <p:spPr bwMode="auto">
          <a:xfrm>
            <a:off x="609600" y="1828801"/>
            <a:ext cx="109728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370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cs typeface="Arial" charset="0"/>
              </a:defRPr>
            </a:lvl1pPr>
          </a:lstStyle>
          <a:p>
            <a:pPr>
              <a:defRPr/>
            </a:pPr>
            <a:fld id="{C5F7EDD9-308B-4B98-81EC-039D598F2FA5}" type="datetimeFigureOut">
              <a:rPr lang="en-US"/>
              <a:pPr>
                <a:defRPr/>
              </a:pPr>
              <a:t>7/18/2026</a:t>
            </a:fld>
            <a:endParaRPr lang="en-US"/>
          </a:p>
        </p:txBody>
      </p:sp>
      <p:sp>
        <p:nvSpPr>
          <p:cNvPr id="41370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cs typeface="Arial" charset="0"/>
              </a:defRPr>
            </a:lvl1pPr>
          </a:lstStyle>
          <a:p>
            <a:pPr>
              <a:defRPr/>
            </a:pPr>
            <a:endParaRPr lang="en-US"/>
          </a:p>
        </p:txBody>
      </p:sp>
      <p:sp>
        <p:nvSpPr>
          <p:cNvPr id="413702"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D146E955-9473-4032-9D74-2DC45212B167}"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5975" r:id="rId1"/>
    <p:sldLayoutId id="2147485927" r:id="rId2"/>
    <p:sldLayoutId id="2147485928" r:id="rId3"/>
    <p:sldLayoutId id="2147485929" r:id="rId4"/>
    <p:sldLayoutId id="2147485930" r:id="rId5"/>
    <p:sldLayoutId id="2147485931" r:id="rId6"/>
    <p:sldLayoutId id="2147485932" r:id="rId7"/>
    <p:sldLayoutId id="2147485933" r:id="rId8"/>
    <p:sldLayoutId id="2147485934" r:id="rId9"/>
    <p:sldLayoutId id="2147485935" r:id="rId10"/>
    <p:sldLayoutId id="2147485936" r:id="rId11"/>
  </p:sldLayoutIdLst>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Arial" charset="0"/>
        </a:defRPr>
      </a:lvl2pPr>
      <a:lvl3pPr algn="ctr" rtl="0" eaLnBrk="0" fontAlgn="base" hangingPunct="0">
        <a:spcBef>
          <a:spcPct val="0"/>
        </a:spcBef>
        <a:spcAft>
          <a:spcPct val="0"/>
        </a:spcAft>
        <a:defRPr sz="4000" b="1">
          <a:solidFill>
            <a:schemeClr val="tx2"/>
          </a:solidFill>
          <a:latin typeface="Arial" charset="0"/>
        </a:defRPr>
      </a:lvl3pPr>
      <a:lvl4pPr algn="ctr" rtl="0" eaLnBrk="0" fontAlgn="base" hangingPunct="0">
        <a:spcBef>
          <a:spcPct val="0"/>
        </a:spcBef>
        <a:spcAft>
          <a:spcPct val="0"/>
        </a:spcAft>
        <a:defRPr sz="4000" b="1">
          <a:solidFill>
            <a:schemeClr val="tx2"/>
          </a:solidFill>
          <a:latin typeface="Arial" charset="0"/>
        </a:defRPr>
      </a:lvl4pPr>
      <a:lvl5pPr algn="ctr" rtl="0" eaLnBrk="0" fontAlgn="base" hangingPunct="0">
        <a:spcBef>
          <a:spcPct val="0"/>
        </a:spcBef>
        <a:spcAft>
          <a:spcPct val="0"/>
        </a:spcAft>
        <a:defRPr sz="4000" b="1">
          <a:solidFill>
            <a:schemeClr val="tx2"/>
          </a:solidFill>
          <a:latin typeface="Arial" charset="0"/>
        </a:defRPr>
      </a:lvl5pPr>
      <a:lvl6pPr marL="457200" algn="ctr" rtl="0" fontAlgn="base">
        <a:spcBef>
          <a:spcPct val="0"/>
        </a:spcBef>
        <a:spcAft>
          <a:spcPct val="0"/>
        </a:spcAft>
        <a:defRPr sz="4000" b="1">
          <a:solidFill>
            <a:schemeClr val="tx2"/>
          </a:solidFill>
          <a:latin typeface="Arial" charset="0"/>
        </a:defRPr>
      </a:lvl6pPr>
      <a:lvl7pPr marL="914400" algn="ctr" rtl="0" fontAlgn="base">
        <a:spcBef>
          <a:spcPct val="0"/>
        </a:spcBef>
        <a:spcAft>
          <a:spcPct val="0"/>
        </a:spcAft>
        <a:defRPr sz="4000" b="1">
          <a:solidFill>
            <a:schemeClr val="tx2"/>
          </a:solidFill>
          <a:latin typeface="Arial" charset="0"/>
        </a:defRPr>
      </a:lvl7pPr>
      <a:lvl8pPr marL="1371600" algn="ctr" rtl="0" fontAlgn="base">
        <a:spcBef>
          <a:spcPct val="0"/>
        </a:spcBef>
        <a:spcAft>
          <a:spcPct val="0"/>
        </a:spcAft>
        <a:defRPr sz="4000" b="1">
          <a:solidFill>
            <a:schemeClr val="tx2"/>
          </a:solidFill>
          <a:latin typeface="Arial" charset="0"/>
        </a:defRPr>
      </a:lvl8pPr>
      <a:lvl9pPr marL="1828800" algn="ctr" rtl="0" fontAlgn="base">
        <a:spcBef>
          <a:spcPct val="0"/>
        </a:spcBef>
        <a:spcAft>
          <a:spcPct val="0"/>
        </a:spcAft>
        <a:defRPr sz="4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bwMode="auto">
          <a:xfrm>
            <a:off x="2540000" y="152400"/>
            <a:ext cx="9347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7891" name="Rectangle 3"/>
          <p:cNvSpPr>
            <a:spLocks noGrp="1" noChangeArrowheads="1"/>
          </p:cNvSpPr>
          <p:nvPr>
            <p:ph type="body" idx="1"/>
          </p:nvPr>
        </p:nvSpPr>
        <p:spPr bwMode="auto">
          <a:xfrm>
            <a:off x="508000" y="1295401"/>
            <a:ext cx="11074400"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a:solidFill>
                  <a:srgbClr val="000000"/>
                </a:solidFill>
                <a:latin typeface="+mn-lt"/>
                <a:cs typeface="+mn-cs"/>
              </a:defRPr>
            </a:lvl1pPr>
          </a:lstStyle>
          <a:p>
            <a:pPr>
              <a:defRPr/>
            </a:pPr>
            <a:fld id="{2682E5F0-2338-4F04-B2FC-CDE3899F2B97}" type="datetimeFigureOut">
              <a:rPr lang="en-US"/>
              <a:pPr>
                <a:defRPr/>
              </a:pPr>
              <a:t>7/18/2026</a:t>
            </a:fld>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solidFill>
                  <a:srgbClr val="000000"/>
                </a:solidFill>
                <a:latin typeface="+mn-lt"/>
                <a:cs typeface="+mn-cs"/>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solidFill>
                  <a:srgbClr val="000000"/>
                </a:solidFill>
                <a:latin typeface="+mn-lt"/>
                <a:cs typeface="+mn-cs"/>
              </a:defRPr>
            </a:lvl1pPr>
          </a:lstStyle>
          <a:p>
            <a:pPr>
              <a:defRPr/>
            </a:pPr>
            <a:fld id="{45ED905F-3BCF-4BAB-858F-16049BEF932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976" r:id="rId1"/>
    <p:sldLayoutId id="2147485937" r:id="rId2"/>
    <p:sldLayoutId id="2147485938" r:id="rId3"/>
    <p:sldLayoutId id="2147485939" r:id="rId4"/>
    <p:sldLayoutId id="2147485940" r:id="rId5"/>
    <p:sldLayoutId id="2147485941" r:id="rId6"/>
    <p:sldLayoutId id="2147485942" r:id="rId7"/>
    <p:sldLayoutId id="2147485943" r:id="rId8"/>
    <p:sldLayoutId id="2147485944" r:id="rId9"/>
    <p:sldLayoutId id="2147485945" r:id="rId10"/>
    <p:sldLayoutId id="2147485946" r:id="rId11"/>
  </p:sldLayoutIdLst>
  <p:txStyles>
    <p:titleStyle>
      <a:lvl1pPr algn="ctr" rtl="0" eaLnBrk="0" fontAlgn="base" hangingPunct="0">
        <a:spcBef>
          <a:spcPct val="0"/>
        </a:spcBef>
        <a:spcAft>
          <a:spcPct val="0"/>
        </a:spcAft>
        <a:defRPr sz="3600" b="1">
          <a:solidFill>
            <a:schemeClr val="bg1"/>
          </a:solidFill>
          <a:latin typeface="+mj-lt"/>
          <a:ea typeface="+mj-ea"/>
          <a:cs typeface="+mj-cs"/>
        </a:defRPr>
      </a:lvl1pPr>
      <a:lvl2pPr algn="ctr" rtl="0" eaLnBrk="0" fontAlgn="base" hangingPunct="0">
        <a:spcBef>
          <a:spcPct val="0"/>
        </a:spcBef>
        <a:spcAft>
          <a:spcPct val="0"/>
        </a:spcAft>
        <a:defRPr sz="3600" b="1">
          <a:solidFill>
            <a:schemeClr val="bg1"/>
          </a:solidFill>
          <a:latin typeface="Arial" pitchFamily="34" charset="0"/>
        </a:defRPr>
      </a:lvl2pPr>
      <a:lvl3pPr algn="ctr" rtl="0" eaLnBrk="0" fontAlgn="base" hangingPunct="0">
        <a:spcBef>
          <a:spcPct val="0"/>
        </a:spcBef>
        <a:spcAft>
          <a:spcPct val="0"/>
        </a:spcAft>
        <a:defRPr sz="3600" b="1">
          <a:solidFill>
            <a:schemeClr val="bg1"/>
          </a:solidFill>
          <a:latin typeface="Arial" pitchFamily="34" charset="0"/>
        </a:defRPr>
      </a:lvl3pPr>
      <a:lvl4pPr algn="ctr" rtl="0" eaLnBrk="0" fontAlgn="base" hangingPunct="0">
        <a:spcBef>
          <a:spcPct val="0"/>
        </a:spcBef>
        <a:spcAft>
          <a:spcPct val="0"/>
        </a:spcAft>
        <a:defRPr sz="3600" b="1">
          <a:solidFill>
            <a:schemeClr val="bg1"/>
          </a:solidFill>
          <a:latin typeface="Arial" pitchFamily="34" charset="0"/>
        </a:defRPr>
      </a:lvl4pPr>
      <a:lvl5pPr algn="ctr" rtl="0" eaLnBrk="0" fontAlgn="base" hangingPunct="0">
        <a:spcBef>
          <a:spcPct val="0"/>
        </a:spcBef>
        <a:spcAft>
          <a:spcPct val="0"/>
        </a:spcAft>
        <a:defRPr sz="3600" b="1">
          <a:solidFill>
            <a:schemeClr val="bg1"/>
          </a:solidFill>
          <a:latin typeface="Arial" pitchFamily="34" charset="0"/>
        </a:defRPr>
      </a:lvl5pPr>
      <a:lvl6pPr marL="457200" algn="ctr" rtl="0" eaLnBrk="1" fontAlgn="base" hangingPunct="1">
        <a:spcBef>
          <a:spcPct val="0"/>
        </a:spcBef>
        <a:spcAft>
          <a:spcPct val="0"/>
        </a:spcAft>
        <a:defRPr sz="3600" b="1">
          <a:solidFill>
            <a:schemeClr val="bg1"/>
          </a:solidFill>
          <a:latin typeface="Arial" pitchFamily="34" charset="0"/>
        </a:defRPr>
      </a:lvl6pPr>
      <a:lvl7pPr marL="914400" algn="ctr" rtl="0" eaLnBrk="1" fontAlgn="base" hangingPunct="1">
        <a:spcBef>
          <a:spcPct val="0"/>
        </a:spcBef>
        <a:spcAft>
          <a:spcPct val="0"/>
        </a:spcAft>
        <a:defRPr sz="3600" b="1">
          <a:solidFill>
            <a:schemeClr val="bg1"/>
          </a:solidFill>
          <a:latin typeface="Arial" pitchFamily="34" charset="0"/>
        </a:defRPr>
      </a:lvl7pPr>
      <a:lvl8pPr marL="1371600" algn="ctr" rtl="0" eaLnBrk="1" fontAlgn="base" hangingPunct="1">
        <a:spcBef>
          <a:spcPct val="0"/>
        </a:spcBef>
        <a:spcAft>
          <a:spcPct val="0"/>
        </a:spcAft>
        <a:defRPr sz="3600" b="1">
          <a:solidFill>
            <a:schemeClr val="bg1"/>
          </a:solidFill>
          <a:latin typeface="Arial" pitchFamily="34" charset="0"/>
        </a:defRPr>
      </a:lvl8pPr>
      <a:lvl9pPr marL="1828800" algn="ctr" rtl="0" eaLnBrk="1" fontAlgn="base" hangingPunct="1">
        <a:spcBef>
          <a:spcPct val="0"/>
        </a:spcBef>
        <a:spcAft>
          <a:spcPct val="0"/>
        </a:spcAft>
        <a:defRPr sz="3600" b="1">
          <a:solidFill>
            <a:schemeClr val="bg1"/>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8915" name="Rectangle 3"/>
          <p:cNvSpPr>
            <a:spLocks noGrp="1" noChangeArrowheads="1"/>
          </p:cNvSpPr>
          <p:nvPr>
            <p:ph type="body" idx="1"/>
          </p:nvPr>
        </p:nvSpPr>
        <p:spPr bwMode="auto">
          <a:xfrm>
            <a:off x="609600" y="1752601"/>
            <a:ext cx="10972800" cy="437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7"/>
          <p:cNvSpPr>
            <a:spLocks noGrp="1" noChangeArrowheads="1"/>
          </p:cNvSpPr>
          <p:nvPr>
            <p:ph type="dt" sz="half" idx="2"/>
          </p:nvPr>
        </p:nvSpPr>
        <p:spPr bwMode="auto">
          <a:xfrm>
            <a:off x="609600" y="63246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a:solidFill>
                  <a:srgbClr val="000000"/>
                </a:solidFill>
                <a:latin typeface="+mn-lt"/>
                <a:cs typeface="+mn-cs"/>
              </a:defRPr>
            </a:lvl1pPr>
          </a:lstStyle>
          <a:p>
            <a:pPr>
              <a:defRPr/>
            </a:pPr>
            <a:fld id="{D15A1707-F04C-4DEB-B192-F12CF00F7AB5}" type="datetimeFigureOut">
              <a:rPr lang="en-US"/>
              <a:pPr>
                <a:defRPr/>
              </a:pPr>
              <a:t>7/18/2026</a:t>
            </a:fld>
            <a:endParaRPr lang="en-US"/>
          </a:p>
        </p:txBody>
      </p:sp>
      <p:sp>
        <p:nvSpPr>
          <p:cNvPr id="1032" name="Rectangle 8"/>
          <p:cNvSpPr>
            <a:spLocks noGrp="1" noChangeArrowheads="1"/>
          </p:cNvSpPr>
          <p:nvPr>
            <p:ph type="ftr" sz="quarter" idx="3"/>
          </p:nvPr>
        </p:nvSpPr>
        <p:spPr bwMode="auto">
          <a:xfrm>
            <a:off x="4165600" y="6324600"/>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a:solidFill>
                  <a:srgbClr val="000000"/>
                </a:solidFill>
                <a:latin typeface="+mn-lt"/>
                <a:cs typeface="+mn-cs"/>
              </a:defRPr>
            </a:lvl1pPr>
          </a:lstStyle>
          <a:p>
            <a:pPr>
              <a:defRPr/>
            </a:pPr>
            <a:endParaRPr lang="en-US"/>
          </a:p>
        </p:txBody>
      </p:sp>
      <p:sp>
        <p:nvSpPr>
          <p:cNvPr id="1033" name="Rectangle 9"/>
          <p:cNvSpPr>
            <a:spLocks noGrp="1" noChangeArrowheads="1"/>
          </p:cNvSpPr>
          <p:nvPr>
            <p:ph type="sldNum" sz="quarter" idx="4"/>
          </p:nvPr>
        </p:nvSpPr>
        <p:spPr bwMode="auto">
          <a:xfrm>
            <a:off x="8737600" y="6324600"/>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400">
                <a:solidFill>
                  <a:srgbClr val="000000"/>
                </a:solidFill>
                <a:latin typeface="+mn-lt"/>
                <a:cs typeface="+mn-cs"/>
              </a:defRPr>
            </a:lvl1pPr>
          </a:lstStyle>
          <a:p>
            <a:pPr>
              <a:defRPr/>
            </a:pPr>
            <a:fld id="{87B3115C-A73B-4411-AFF8-03D4682E75D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977" r:id="rId1"/>
    <p:sldLayoutId id="2147485947" r:id="rId2"/>
    <p:sldLayoutId id="2147485948" r:id="rId3"/>
    <p:sldLayoutId id="2147485949" r:id="rId4"/>
    <p:sldLayoutId id="2147485950" r:id="rId5"/>
    <p:sldLayoutId id="2147485951" r:id="rId6"/>
    <p:sldLayoutId id="2147485952" r:id="rId7"/>
    <p:sldLayoutId id="2147485953" r:id="rId8"/>
    <p:sldLayoutId id="2147485954" r:id="rId9"/>
    <p:sldLayoutId id="2147485955" r:id="rId10"/>
    <p:sldLayoutId id="2147485956" r:id="rId11"/>
  </p:sldLayoutIdLst>
  <p:txStyles>
    <p:titleStyle>
      <a:lvl1pPr algn="ctr" rtl="0" eaLnBrk="0" fontAlgn="base" hangingPunct="0">
        <a:spcBef>
          <a:spcPct val="0"/>
        </a:spcBef>
        <a:spcAft>
          <a:spcPct val="0"/>
        </a:spcAft>
        <a:defRPr sz="4000" b="1">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Arial" pitchFamily="34" charset="0"/>
        </a:defRPr>
      </a:lvl2pPr>
      <a:lvl3pPr algn="ctr" rtl="0" eaLnBrk="0" fontAlgn="base" hangingPunct="0">
        <a:spcBef>
          <a:spcPct val="0"/>
        </a:spcBef>
        <a:spcAft>
          <a:spcPct val="0"/>
        </a:spcAft>
        <a:defRPr sz="4000" b="1">
          <a:solidFill>
            <a:schemeClr val="tx2"/>
          </a:solidFill>
          <a:latin typeface="Arial" pitchFamily="34" charset="0"/>
        </a:defRPr>
      </a:lvl3pPr>
      <a:lvl4pPr algn="ctr" rtl="0" eaLnBrk="0" fontAlgn="base" hangingPunct="0">
        <a:spcBef>
          <a:spcPct val="0"/>
        </a:spcBef>
        <a:spcAft>
          <a:spcPct val="0"/>
        </a:spcAft>
        <a:defRPr sz="4000" b="1">
          <a:solidFill>
            <a:schemeClr val="tx2"/>
          </a:solidFill>
          <a:latin typeface="Arial" pitchFamily="34" charset="0"/>
        </a:defRPr>
      </a:lvl4pPr>
      <a:lvl5pPr algn="ctr" rtl="0" eaLnBrk="0" fontAlgn="base" hangingPunct="0">
        <a:spcBef>
          <a:spcPct val="0"/>
        </a:spcBef>
        <a:spcAft>
          <a:spcPct val="0"/>
        </a:spcAft>
        <a:defRPr sz="4000" b="1">
          <a:solidFill>
            <a:schemeClr val="tx2"/>
          </a:solidFill>
          <a:latin typeface="Arial" pitchFamily="34" charset="0"/>
        </a:defRPr>
      </a:lvl5pPr>
      <a:lvl6pPr marL="457200" algn="ctr" rtl="0" eaLnBrk="1" fontAlgn="base" hangingPunct="1">
        <a:spcBef>
          <a:spcPct val="0"/>
        </a:spcBef>
        <a:spcAft>
          <a:spcPct val="0"/>
        </a:spcAft>
        <a:defRPr sz="4000" b="1">
          <a:solidFill>
            <a:schemeClr val="tx2"/>
          </a:solidFill>
          <a:latin typeface="Arial" pitchFamily="34" charset="0"/>
        </a:defRPr>
      </a:lvl6pPr>
      <a:lvl7pPr marL="914400" algn="ctr" rtl="0" eaLnBrk="1" fontAlgn="base" hangingPunct="1">
        <a:spcBef>
          <a:spcPct val="0"/>
        </a:spcBef>
        <a:spcAft>
          <a:spcPct val="0"/>
        </a:spcAft>
        <a:defRPr sz="4000" b="1">
          <a:solidFill>
            <a:schemeClr val="tx2"/>
          </a:solidFill>
          <a:latin typeface="Arial" pitchFamily="34" charset="0"/>
        </a:defRPr>
      </a:lvl7pPr>
      <a:lvl8pPr marL="1371600" algn="ctr" rtl="0" eaLnBrk="1" fontAlgn="base" hangingPunct="1">
        <a:spcBef>
          <a:spcPct val="0"/>
        </a:spcBef>
        <a:spcAft>
          <a:spcPct val="0"/>
        </a:spcAft>
        <a:defRPr sz="4000" b="1">
          <a:solidFill>
            <a:schemeClr val="tx2"/>
          </a:solidFill>
          <a:latin typeface="Arial" pitchFamily="34" charset="0"/>
        </a:defRPr>
      </a:lvl8pPr>
      <a:lvl9pPr marL="1828800" algn="ctr" rtl="0" eaLnBrk="1" fontAlgn="base" hangingPunct="1">
        <a:spcBef>
          <a:spcPct val="0"/>
        </a:spcBef>
        <a:spcAft>
          <a:spcPct val="0"/>
        </a:spcAft>
        <a:defRPr sz="4000" b="1">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831043B-A2C0-4D00-8FF2-75196896D342}" type="datetimeFigureOut">
              <a:rPr lang="en-US">
                <a:solidFill>
                  <a:prstClr val="black">
                    <a:tint val="75000"/>
                  </a:prstClr>
                </a:solidFill>
              </a:rPr>
              <a:pPr>
                <a:defRPr/>
              </a:pPr>
              <a:t>7/18/2026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7BDBBA56-6D41-4C7C-A385-3A373002438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75072655"/>
      </p:ext>
    </p:extLst>
  </p:cSld>
  <p:clrMap bg1="lt1" tx1="dk1" bg2="lt2" tx2="dk2" accent1="accent1" accent2="accent2" accent3="accent3" accent4="accent4" accent5="accent5" accent6="accent6" hlink="hlink" folHlink="folHlink"/>
  <p:sldLayoutIdLst>
    <p:sldLayoutId id="2147486015" r:id="rId1"/>
    <p:sldLayoutId id="2147486016" r:id="rId2"/>
    <p:sldLayoutId id="2147486017" r:id="rId3"/>
    <p:sldLayoutId id="2147486018" r:id="rId4"/>
    <p:sldLayoutId id="2147486019" r:id="rId5"/>
    <p:sldLayoutId id="2147486020" r:id="rId6"/>
    <p:sldLayoutId id="2147486021" r:id="rId7"/>
    <p:sldLayoutId id="2147486022" r:id="rId8"/>
    <p:sldLayoutId id="2147486023" r:id="rId9"/>
    <p:sldLayoutId id="2147486024" r:id="rId10"/>
    <p:sldLayoutId id="214748602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28600"/>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9600" y="1752601"/>
            <a:ext cx="10972800" cy="437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28398" dir="3806097"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7"/>
          <p:cNvSpPr>
            <a:spLocks noGrp="1" noChangeArrowheads="1"/>
          </p:cNvSpPr>
          <p:nvPr>
            <p:ph type="dt" sz="half" idx="2"/>
          </p:nvPr>
        </p:nvSpPr>
        <p:spPr bwMode="auto">
          <a:xfrm>
            <a:off x="609600" y="63246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FFFFFF"/>
              </a:solidFill>
              <a:latin typeface="Arial" pitchFamily="34" charset="0"/>
            </a:endParaRPr>
          </a:p>
        </p:txBody>
      </p:sp>
      <p:sp>
        <p:nvSpPr>
          <p:cNvPr id="1032" name="Rectangle 8"/>
          <p:cNvSpPr>
            <a:spLocks noGrp="1" noChangeArrowheads="1"/>
          </p:cNvSpPr>
          <p:nvPr>
            <p:ph type="ftr" sz="quarter" idx="3"/>
          </p:nvPr>
        </p:nvSpPr>
        <p:spPr bwMode="auto">
          <a:xfrm>
            <a:off x="4165600" y="63246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FFFFFF"/>
              </a:solidFill>
              <a:latin typeface="Arial" pitchFamily="34" charset="0"/>
            </a:endParaRPr>
          </a:p>
        </p:txBody>
      </p:sp>
      <p:sp>
        <p:nvSpPr>
          <p:cNvPr id="1033" name="Rectangle 9"/>
          <p:cNvSpPr>
            <a:spLocks noGrp="1" noChangeArrowheads="1"/>
          </p:cNvSpPr>
          <p:nvPr>
            <p:ph type="sldNum" sz="quarter" idx="4"/>
          </p:nvPr>
        </p:nvSpPr>
        <p:spPr bwMode="auto">
          <a:xfrm>
            <a:off x="8737600" y="63246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65DBA57F-7C5C-4889-AF50-173DE6936280}" type="slidenum">
              <a:rPr lang="en-US" smtClean="0">
                <a:solidFill>
                  <a:srgbClr val="FFFFFF"/>
                </a:solidFill>
                <a:latin typeface="Arial" pitchFamily="34" charset="0"/>
              </a:rPr>
              <a:pPr/>
              <a:t>‹#›</a:t>
            </a:fld>
            <a:endParaRPr lang="en-US">
              <a:solidFill>
                <a:srgbClr val="FFFFFF"/>
              </a:solidFill>
              <a:latin typeface="Arial" pitchFamily="34" charset="0"/>
            </a:endParaRPr>
          </a:p>
        </p:txBody>
      </p:sp>
    </p:spTree>
    <p:extLst>
      <p:ext uri="{BB962C8B-B14F-4D97-AF65-F5344CB8AC3E}">
        <p14:creationId xmlns:p14="http://schemas.microsoft.com/office/powerpoint/2010/main" val="922957468"/>
      </p:ext>
    </p:extLst>
  </p:cSld>
  <p:clrMap bg1="dk2" tx1="lt1" bg2="dk1" tx2="lt2" accent1="accent1" accent2="accent2" accent3="accent3" accent4="accent4" accent5="accent5" accent6="accent6" hlink="hlink" folHlink="folHlink"/>
  <p:sldLayoutIdLst>
    <p:sldLayoutId id="2147486051" r:id="rId1"/>
    <p:sldLayoutId id="2147486052" r:id="rId2"/>
    <p:sldLayoutId id="2147486053" r:id="rId3"/>
    <p:sldLayoutId id="2147486054" r:id="rId4"/>
    <p:sldLayoutId id="2147486055" r:id="rId5"/>
    <p:sldLayoutId id="2147486056" r:id="rId6"/>
    <p:sldLayoutId id="2147486057" r:id="rId7"/>
    <p:sldLayoutId id="2147486058" r:id="rId8"/>
    <p:sldLayoutId id="2147486059" r:id="rId9"/>
    <p:sldLayoutId id="2147486060" r:id="rId10"/>
    <p:sldLayoutId id="2147486061" r:id="rId11"/>
  </p:sldLayoutIdLst>
  <p:txStyles>
    <p:titleStyle>
      <a:lvl1pPr algn="ctr" rtl="0" fontAlgn="base">
        <a:spcBef>
          <a:spcPct val="0"/>
        </a:spcBef>
        <a:spcAft>
          <a:spcPct val="0"/>
        </a:spcAft>
        <a:defRPr sz="4000" b="1">
          <a:solidFill>
            <a:schemeClr val="tx2"/>
          </a:solidFill>
          <a:latin typeface="+mj-lt"/>
          <a:ea typeface="+mj-ea"/>
          <a:cs typeface="+mj-cs"/>
        </a:defRPr>
      </a:lvl1pPr>
      <a:lvl2pPr algn="ctr" rtl="0" fontAlgn="base">
        <a:spcBef>
          <a:spcPct val="0"/>
        </a:spcBef>
        <a:spcAft>
          <a:spcPct val="0"/>
        </a:spcAft>
        <a:defRPr sz="4000" b="1">
          <a:solidFill>
            <a:schemeClr val="tx2"/>
          </a:solidFill>
          <a:latin typeface="Arial" pitchFamily="34" charset="0"/>
        </a:defRPr>
      </a:lvl2pPr>
      <a:lvl3pPr algn="ctr" rtl="0" fontAlgn="base">
        <a:spcBef>
          <a:spcPct val="0"/>
        </a:spcBef>
        <a:spcAft>
          <a:spcPct val="0"/>
        </a:spcAft>
        <a:defRPr sz="4000" b="1">
          <a:solidFill>
            <a:schemeClr val="tx2"/>
          </a:solidFill>
          <a:latin typeface="Arial" pitchFamily="34" charset="0"/>
        </a:defRPr>
      </a:lvl3pPr>
      <a:lvl4pPr algn="ctr" rtl="0" fontAlgn="base">
        <a:spcBef>
          <a:spcPct val="0"/>
        </a:spcBef>
        <a:spcAft>
          <a:spcPct val="0"/>
        </a:spcAft>
        <a:defRPr sz="4000" b="1">
          <a:solidFill>
            <a:schemeClr val="tx2"/>
          </a:solidFill>
          <a:latin typeface="Arial" pitchFamily="34" charset="0"/>
        </a:defRPr>
      </a:lvl4pPr>
      <a:lvl5pPr algn="ctr" rtl="0" fontAlgn="base">
        <a:spcBef>
          <a:spcPct val="0"/>
        </a:spcBef>
        <a:spcAft>
          <a:spcPct val="0"/>
        </a:spcAft>
        <a:defRPr sz="4000" b="1">
          <a:solidFill>
            <a:schemeClr val="tx2"/>
          </a:solidFill>
          <a:latin typeface="Arial" pitchFamily="34" charset="0"/>
        </a:defRPr>
      </a:lvl5pPr>
      <a:lvl6pPr marL="457200" algn="ctr" rtl="0" fontAlgn="base">
        <a:spcBef>
          <a:spcPct val="0"/>
        </a:spcBef>
        <a:spcAft>
          <a:spcPct val="0"/>
        </a:spcAft>
        <a:defRPr sz="4000" b="1">
          <a:solidFill>
            <a:schemeClr val="tx2"/>
          </a:solidFill>
          <a:latin typeface="Arial" pitchFamily="34" charset="0"/>
        </a:defRPr>
      </a:lvl6pPr>
      <a:lvl7pPr marL="914400" algn="ctr" rtl="0" fontAlgn="base">
        <a:spcBef>
          <a:spcPct val="0"/>
        </a:spcBef>
        <a:spcAft>
          <a:spcPct val="0"/>
        </a:spcAft>
        <a:defRPr sz="4000" b="1">
          <a:solidFill>
            <a:schemeClr val="tx2"/>
          </a:solidFill>
          <a:latin typeface="Arial" pitchFamily="34" charset="0"/>
        </a:defRPr>
      </a:lvl7pPr>
      <a:lvl8pPr marL="1371600" algn="ctr" rtl="0" fontAlgn="base">
        <a:spcBef>
          <a:spcPct val="0"/>
        </a:spcBef>
        <a:spcAft>
          <a:spcPct val="0"/>
        </a:spcAft>
        <a:defRPr sz="4000" b="1">
          <a:solidFill>
            <a:schemeClr val="tx2"/>
          </a:solidFill>
          <a:latin typeface="Arial" pitchFamily="34" charset="0"/>
        </a:defRPr>
      </a:lvl8pPr>
      <a:lvl9pPr marL="1828800" algn="ctr" rtl="0" fontAlgn="base">
        <a:spcBef>
          <a:spcPct val="0"/>
        </a:spcBef>
        <a:spcAft>
          <a:spcPct val="0"/>
        </a:spcAft>
        <a:defRPr sz="4000" b="1">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219456" y="147085"/>
            <a:ext cx="11747795"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Footer Placeholder 2"/>
          <p:cNvSpPr>
            <a:spLocks noGrp="1"/>
          </p:cNvSpPr>
          <p:nvPr>
            <p:ph type="ftr" sz="quarter" idx="3"/>
          </p:nvPr>
        </p:nvSpPr>
        <p:spPr>
          <a:xfrm>
            <a:off x="1727200" y="6400800"/>
            <a:ext cx="5616352"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pPr>
              <a:defRPr/>
            </a:pPr>
            <a:endParaRPr lang="en-US"/>
          </a:p>
        </p:txBody>
      </p:sp>
      <p:sp>
        <p:nvSpPr>
          <p:cNvPr id="14" name="Date Placeholder 13"/>
          <p:cNvSpPr>
            <a:spLocks noGrp="1"/>
          </p:cNvSpPr>
          <p:nvPr>
            <p:ph type="dt" sz="half" idx="2"/>
          </p:nvPr>
        </p:nvSpPr>
        <p:spPr>
          <a:xfrm>
            <a:off x="7416800" y="6400800"/>
            <a:ext cx="400304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pPr>
              <a:defRPr/>
            </a:pPr>
            <a:endParaRPr lang="en-US"/>
          </a:p>
        </p:txBody>
      </p:sp>
      <p:sp>
        <p:nvSpPr>
          <p:cNvPr id="23" name="Slide Number Placeholder 22"/>
          <p:cNvSpPr>
            <a:spLocks noGrp="1"/>
          </p:cNvSpPr>
          <p:nvPr>
            <p:ph type="sldNum" sz="quarter" idx="4"/>
          </p:nvPr>
        </p:nvSpPr>
        <p:spPr>
          <a:xfrm>
            <a:off x="11518603" y="6514568"/>
            <a:ext cx="619051"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pPr>
              <a:defRPr/>
            </a:pPr>
            <a:fld id="{7ECD289C-365B-4E62-A3E6-8FB05E49F476}" type="slidenum">
              <a:rPr lang="en-US" smtClean="0"/>
              <a:pPr>
                <a:defRPr/>
              </a:pPr>
              <a:t>‹#›</a:t>
            </a:fld>
            <a:endParaRPr lang="en-US"/>
          </a:p>
        </p:txBody>
      </p:sp>
      <p:sp>
        <p:nvSpPr>
          <p:cNvPr id="22" name="Title Placeholder 21"/>
          <p:cNvSpPr>
            <a:spLocks noGrp="1"/>
          </p:cNvSpPr>
          <p:nvPr>
            <p:ph type="title"/>
          </p:nvPr>
        </p:nvSpPr>
        <p:spPr>
          <a:xfrm>
            <a:off x="609600" y="253536"/>
            <a:ext cx="109728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en-US"/>
              <a:t>Click to edit Master title style</a:t>
            </a:r>
          </a:p>
        </p:txBody>
      </p:sp>
      <p:sp>
        <p:nvSpPr>
          <p:cNvPr id="13" name="Text Placeholder 12"/>
          <p:cNvSpPr>
            <a:spLocks noGrp="1"/>
          </p:cNvSpPr>
          <p:nvPr>
            <p:ph type="body" idx="1"/>
          </p:nvPr>
        </p:nvSpPr>
        <p:spPr>
          <a:xfrm>
            <a:off x="609600" y="1646237"/>
            <a:ext cx="10972800" cy="452628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dk1" tx1="lt1" bg2="dk2" tx2="lt2" accent1="accent1" accent2="accent2" accent3="accent3" accent4="accent4" accent5="accent5" accent6="accent6" hlink="hlink" folHlink="folHlink"/>
  <p:sldLayoutIdLst>
    <p:sldLayoutId id="2147486111" r:id="rId1"/>
    <p:sldLayoutId id="2147486112" r:id="rId2"/>
    <p:sldLayoutId id="2147486113" r:id="rId3"/>
    <p:sldLayoutId id="2147486114" r:id="rId4"/>
    <p:sldLayoutId id="2147486115" r:id="rId5"/>
    <p:sldLayoutId id="2147486116" r:id="rId6"/>
    <p:sldLayoutId id="2147486117" r:id="rId7"/>
    <p:sldLayoutId id="2147486118" r:id="rId8"/>
    <p:sldLayoutId id="2147486119" r:id="rId9"/>
    <p:sldLayoutId id="2147486120" r:id="rId10"/>
    <p:sldLayoutId id="214748612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9939"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 name="Rectangle 4"/>
          <p:cNvSpPr>
            <a:spLocks noGrp="1" noChangeArrowheads="1"/>
          </p:cNvSpPr>
          <p:nvPr>
            <p:ph type="dt" sz="half" idx="2"/>
          </p:nvPr>
        </p:nvSpPr>
        <p:spPr bwMode="auto">
          <a:xfrm>
            <a:off x="609600" y="6245225"/>
            <a:ext cx="28448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solidFill>
                  <a:srgbClr val="FFFFFF"/>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4165600" y="6245225"/>
            <a:ext cx="38608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solidFill>
                  <a:srgbClr val="FFFFFF"/>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8737600" y="6245225"/>
            <a:ext cx="28448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solidFill>
                  <a:srgbClr val="FFFFFF"/>
                </a:solidFill>
                <a:latin typeface="+mn-lt"/>
                <a:cs typeface="+mn-cs"/>
              </a:defRPr>
            </a:lvl1pPr>
          </a:lstStyle>
          <a:p>
            <a:pPr>
              <a:defRPr/>
            </a:pPr>
            <a:fld id="{1B8E58BF-75D5-443B-AF58-B23CC9E15DC2}" type="slidenum">
              <a:rPr lang="en-US"/>
              <a:pPr>
                <a:defRPr/>
              </a:pPr>
              <a:t>‹#›</a:t>
            </a:fld>
            <a:endParaRPr lang="en-US"/>
          </a:p>
        </p:txBody>
      </p:sp>
    </p:spTree>
    <p:extLst>
      <p:ext uri="{BB962C8B-B14F-4D97-AF65-F5344CB8AC3E}">
        <p14:creationId xmlns:p14="http://schemas.microsoft.com/office/powerpoint/2010/main" val="92762916"/>
      </p:ext>
    </p:extLst>
  </p:cSld>
  <p:clrMap bg1="dk2" tx1="lt1" bg2="dk1" tx2="lt2" accent1="accent1" accent2="accent2" accent3="accent3" accent4="accent4" accent5="accent5" accent6="accent6" hlink="hlink" folHlink="folHlink"/>
  <p:sldLayoutIdLst>
    <p:sldLayoutId id="2147486123" r:id="rId1"/>
    <p:sldLayoutId id="2147486124" r:id="rId2"/>
    <p:sldLayoutId id="2147486125" r:id="rId3"/>
    <p:sldLayoutId id="2147486126" r:id="rId4"/>
    <p:sldLayoutId id="2147486127" r:id="rId5"/>
    <p:sldLayoutId id="2147486128" r:id="rId6"/>
    <p:sldLayoutId id="2147486129" r:id="rId7"/>
    <p:sldLayoutId id="2147486130" r:id="rId8"/>
    <p:sldLayoutId id="2147486131" r:id="rId9"/>
    <p:sldLayoutId id="2147486132" r:id="rId10"/>
    <p:sldLayoutId id="2147486133" r:id="rId11"/>
  </p:sldLayoutIdLst>
  <p:txStyles>
    <p:titleStyle>
      <a:lvl1pPr algn="ctr" rtl="0" eaLnBrk="0" fontAlgn="base" hangingPunct="0">
        <a:spcBef>
          <a:spcPct val="0"/>
        </a:spcBef>
        <a:spcAft>
          <a:spcPct val="0"/>
        </a:spcAft>
        <a:defRPr sz="4200" b="1">
          <a:solidFill>
            <a:schemeClr val="tx2"/>
          </a:solidFill>
          <a:latin typeface="+mj-lt"/>
          <a:ea typeface="+mj-ea"/>
          <a:cs typeface="+mj-cs"/>
        </a:defRPr>
      </a:lvl1pPr>
      <a:lvl2pPr algn="ctr" rtl="0" eaLnBrk="0" fontAlgn="base" hangingPunct="0">
        <a:spcBef>
          <a:spcPct val="0"/>
        </a:spcBef>
        <a:spcAft>
          <a:spcPct val="0"/>
        </a:spcAft>
        <a:defRPr sz="4200" b="1">
          <a:solidFill>
            <a:schemeClr val="tx2"/>
          </a:solidFill>
          <a:latin typeface="Arial" charset="0"/>
        </a:defRPr>
      </a:lvl2pPr>
      <a:lvl3pPr algn="ctr" rtl="0" eaLnBrk="0" fontAlgn="base" hangingPunct="0">
        <a:spcBef>
          <a:spcPct val="0"/>
        </a:spcBef>
        <a:spcAft>
          <a:spcPct val="0"/>
        </a:spcAft>
        <a:defRPr sz="4200" b="1">
          <a:solidFill>
            <a:schemeClr val="tx2"/>
          </a:solidFill>
          <a:latin typeface="Arial" charset="0"/>
        </a:defRPr>
      </a:lvl3pPr>
      <a:lvl4pPr algn="ctr" rtl="0" eaLnBrk="0" fontAlgn="base" hangingPunct="0">
        <a:spcBef>
          <a:spcPct val="0"/>
        </a:spcBef>
        <a:spcAft>
          <a:spcPct val="0"/>
        </a:spcAft>
        <a:defRPr sz="4200" b="1">
          <a:solidFill>
            <a:schemeClr val="tx2"/>
          </a:solidFill>
          <a:latin typeface="Arial" charset="0"/>
        </a:defRPr>
      </a:lvl4pPr>
      <a:lvl5pPr algn="ctr" rtl="0" eaLnBrk="0" fontAlgn="base" hangingPunct="0">
        <a:spcBef>
          <a:spcPct val="0"/>
        </a:spcBef>
        <a:spcAft>
          <a:spcPct val="0"/>
        </a:spcAft>
        <a:defRPr sz="4200" b="1">
          <a:solidFill>
            <a:schemeClr val="tx2"/>
          </a:solidFill>
          <a:latin typeface="Arial" charset="0"/>
        </a:defRPr>
      </a:lvl5pPr>
      <a:lvl6pPr marL="457200" algn="ctr" rtl="0" eaLnBrk="0" fontAlgn="base" hangingPunct="0">
        <a:spcBef>
          <a:spcPct val="0"/>
        </a:spcBef>
        <a:spcAft>
          <a:spcPct val="0"/>
        </a:spcAft>
        <a:defRPr sz="4200" b="1">
          <a:solidFill>
            <a:schemeClr val="tx2"/>
          </a:solidFill>
          <a:latin typeface="Arial" charset="0"/>
        </a:defRPr>
      </a:lvl6pPr>
      <a:lvl7pPr marL="914400" algn="ctr" rtl="0" eaLnBrk="0" fontAlgn="base" hangingPunct="0">
        <a:spcBef>
          <a:spcPct val="0"/>
        </a:spcBef>
        <a:spcAft>
          <a:spcPct val="0"/>
        </a:spcAft>
        <a:defRPr sz="4200" b="1">
          <a:solidFill>
            <a:schemeClr val="tx2"/>
          </a:solidFill>
          <a:latin typeface="Arial" charset="0"/>
        </a:defRPr>
      </a:lvl7pPr>
      <a:lvl8pPr marL="1371600" algn="ctr" rtl="0" eaLnBrk="0" fontAlgn="base" hangingPunct="0">
        <a:spcBef>
          <a:spcPct val="0"/>
        </a:spcBef>
        <a:spcAft>
          <a:spcPct val="0"/>
        </a:spcAft>
        <a:defRPr sz="4200" b="1">
          <a:solidFill>
            <a:schemeClr val="tx2"/>
          </a:solidFill>
          <a:latin typeface="Arial" charset="0"/>
        </a:defRPr>
      </a:lvl8pPr>
      <a:lvl9pPr marL="1828800" algn="ctr" rtl="0" eaLnBrk="0" fontAlgn="base" hangingPunct="0">
        <a:spcBef>
          <a:spcPct val="0"/>
        </a:spcBef>
        <a:spcAft>
          <a:spcPct val="0"/>
        </a:spcAft>
        <a:defRPr sz="42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1727200" y="274638"/>
            <a:ext cx="9855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9219" name="Rectangle 3"/>
          <p:cNvSpPr>
            <a:spLocks noGrp="1" noChangeArrowheads="1"/>
          </p:cNvSpPr>
          <p:nvPr>
            <p:ph type="body" idx="1"/>
          </p:nvPr>
        </p:nvSpPr>
        <p:spPr bwMode="auto">
          <a:xfrm>
            <a:off x="1727200" y="1600201"/>
            <a:ext cx="9855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14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cs typeface="+mn-cs"/>
              </a:defRPr>
            </a:lvl1pPr>
          </a:lstStyle>
          <a:p>
            <a:pPr>
              <a:defRPr/>
            </a:pPr>
            <a:endParaRPr lang="en-US"/>
          </a:p>
        </p:txBody>
      </p:sp>
      <p:sp>
        <p:nvSpPr>
          <p:cNvPr id="614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cs typeface="+mn-cs"/>
              </a:defRPr>
            </a:lvl1pPr>
          </a:lstStyle>
          <a:p>
            <a:pPr>
              <a:defRPr/>
            </a:pPr>
            <a:endParaRPr lang="en-US"/>
          </a:p>
        </p:txBody>
      </p:sp>
      <p:sp>
        <p:nvSpPr>
          <p:cNvPr id="615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cs typeface="+mn-cs"/>
              </a:defRPr>
            </a:lvl1pPr>
          </a:lstStyle>
          <a:p>
            <a:pPr>
              <a:defRPr/>
            </a:pPr>
            <a:fld id="{9D0657C1-36D5-48B2-B700-FF71787F636A}" type="slidenum">
              <a:rPr lang="en-US"/>
              <a:pPr>
                <a:defRPr/>
              </a:pPr>
              <a:t>‹#›</a:t>
            </a:fld>
            <a:endParaRPr lang="en-US"/>
          </a:p>
        </p:txBody>
      </p:sp>
    </p:spTree>
    <p:extLst>
      <p:ext uri="{BB962C8B-B14F-4D97-AF65-F5344CB8AC3E}">
        <p14:creationId xmlns:p14="http://schemas.microsoft.com/office/powerpoint/2010/main" val="2245662611"/>
      </p:ext>
    </p:extLst>
  </p:cSld>
  <p:clrMap bg1="dk2" tx1="lt1" bg2="dk1" tx2="lt2" accent1="accent1" accent2="accent2" accent3="accent3" accent4="accent4" accent5="accent5" accent6="accent6" hlink="hlink" folHlink="folHlink"/>
  <p:sldLayoutIdLst>
    <p:sldLayoutId id="2147486159" r:id="rId1"/>
    <p:sldLayoutId id="2147486160" r:id="rId2"/>
    <p:sldLayoutId id="2147486161" r:id="rId3"/>
    <p:sldLayoutId id="2147486162" r:id="rId4"/>
    <p:sldLayoutId id="2147486163" r:id="rId5"/>
    <p:sldLayoutId id="2147486164" r:id="rId6"/>
    <p:sldLayoutId id="2147486165" r:id="rId7"/>
    <p:sldLayoutId id="2147486166" r:id="rId8"/>
    <p:sldLayoutId id="2147486167" r:id="rId9"/>
    <p:sldLayoutId id="2147486168" r:id="rId10"/>
    <p:sldLayoutId id="2147486169"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cs typeface="Arial" charset="0"/>
        </a:defRPr>
      </a:lvl2pPr>
      <a:lvl3pPr algn="l" rtl="0" eaLnBrk="0" fontAlgn="base" hangingPunct="0">
        <a:spcBef>
          <a:spcPct val="0"/>
        </a:spcBef>
        <a:spcAft>
          <a:spcPct val="0"/>
        </a:spcAft>
        <a:defRPr sz="4000">
          <a:solidFill>
            <a:schemeClr val="tx2"/>
          </a:solidFill>
          <a:latin typeface="Arial Black" pitchFamily="34" charset="0"/>
          <a:cs typeface="Arial" charset="0"/>
        </a:defRPr>
      </a:lvl3pPr>
      <a:lvl4pPr algn="l" rtl="0" eaLnBrk="0" fontAlgn="base" hangingPunct="0">
        <a:spcBef>
          <a:spcPct val="0"/>
        </a:spcBef>
        <a:spcAft>
          <a:spcPct val="0"/>
        </a:spcAft>
        <a:defRPr sz="4000">
          <a:solidFill>
            <a:schemeClr val="tx2"/>
          </a:solidFill>
          <a:latin typeface="Arial Black" pitchFamily="34" charset="0"/>
          <a:cs typeface="Arial" charset="0"/>
        </a:defRPr>
      </a:lvl4pPr>
      <a:lvl5pPr algn="l" rtl="0" eaLnBrk="0" fontAlgn="base" hangingPunct="0">
        <a:spcBef>
          <a:spcPct val="0"/>
        </a:spcBef>
        <a:spcAft>
          <a:spcPct val="0"/>
        </a:spcAft>
        <a:defRPr sz="4000">
          <a:solidFill>
            <a:schemeClr val="tx2"/>
          </a:solidFill>
          <a:latin typeface="Arial Black" pitchFamily="34" charset="0"/>
          <a:cs typeface="Arial" charset="0"/>
        </a:defRPr>
      </a:lvl5pPr>
      <a:lvl6pPr marL="457200" algn="l" rtl="0" fontAlgn="base">
        <a:spcBef>
          <a:spcPct val="0"/>
        </a:spcBef>
        <a:spcAft>
          <a:spcPct val="0"/>
        </a:spcAft>
        <a:defRPr sz="4000">
          <a:solidFill>
            <a:schemeClr val="tx2"/>
          </a:solidFill>
          <a:latin typeface="Arial Black" pitchFamily="34" charset="0"/>
          <a:cs typeface="Arial" charset="0"/>
        </a:defRPr>
      </a:lvl6pPr>
      <a:lvl7pPr marL="914400" algn="l" rtl="0" fontAlgn="base">
        <a:spcBef>
          <a:spcPct val="0"/>
        </a:spcBef>
        <a:spcAft>
          <a:spcPct val="0"/>
        </a:spcAft>
        <a:defRPr sz="4000">
          <a:solidFill>
            <a:schemeClr val="tx2"/>
          </a:solidFill>
          <a:latin typeface="Arial Black" pitchFamily="34" charset="0"/>
          <a:cs typeface="Arial" charset="0"/>
        </a:defRPr>
      </a:lvl7pPr>
      <a:lvl8pPr marL="1371600" algn="l" rtl="0" fontAlgn="base">
        <a:spcBef>
          <a:spcPct val="0"/>
        </a:spcBef>
        <a:spcAft>
          <a:spcPct val="0"/>
        </a:spcAft>
        <a:defRPr sz="4000">
          <a:solidFill>
            <a:schemeClr val="tx2"/>
          </a:solidFill>
          <a:latin typeface="Arial Black" pitchFamily="34" charset="0"/>
          <a:cs typeface="Arial" charset="0"/>
        </a:defRPr>
      </a:lvl8pPr>
      <a:lvl9pPr marL="1828800" algn="l" rtl="0" fontAlgn="base">
        <a:spcBef>
          <a:spcPct val="0"/>
        </a:spcBef>
        <a:spcAft>
          <a:spcPct val="0"/>
        </a:spcAft>
        <a:defRPr sz="4000">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D0013"/>
            </a:gs>
            <a:gs pos="50000">
              <a:schemeClr val="bg1"/>
            </a:gs>
            <a:gs pos="100000">
              <a:srgbClr val="6D0013"/>
            </a:gs>
          </a:gsLst>
          <a:lin ang="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9012CAF2-BF10-D64F-D5AC-2002C6E778B8}"/>
              </a:ext>
            </a:extLst>
          </p:cNvPr>
          <p:cNvGrpSpPr>
            <a:grpSpLocks/>
          </p:cNvGrpSpPr>
          <p:nvPr/>
        </p:nvGrpSpPr>
        <p:grpSpPr bwMode="auto">
          <a:xfrm>
            <a:off x="378884" y="358776"/>
            <a:ext cx="11436349" cy="6067425"/>
            <a:chOff x="179" y="226"/>
            <a:chExt cx="5403" cy="3822"/>
          </a:xfrm>
        </p:grpSpPr>
        <p:grpSp>
          <p:nvGrpSpPr>
            <p:cNvPr id="1029" name="Group 3">
              <a:extLst>
                <a:ext uri="{FF2B5EF4-FFF2-40B4-BE49-F238E27FC236}">
                  <a16:creationId xmlns:a16="http://schemas.microsoft.com/office/drawing/2014/main" id="{726C6D2C-A23E-4895-39DD-949EDAEFEF37}"/>
                </a:ext>
              </a:extLst>
            </p:cNvPr>
            <p:cNvGrpSpPr>
              <a:grpSpLocks/>
            </p:cNvGrpSpPr>
            <p:nvPr/>
          </p:nvGrpSpPr>
          <p:grpSpPr bwMode="auto">
            <a:xfrm>
              <a:off x="179" y="226"/>
              <a:ext cx="5403" cy="3822"/>
              <a:chOff x="179" y="226"/>
              <a:chExt cx="5403" cy="3822"/>
            </a:xfrm>
          </p:grpSpPr>
          <p:sp>
            <p:nvSpPr>
              <p:cNvPr id="2" name="Rectangle 4">
                <a:extLst>
                  <a:ext uri="{FF2B5EF4-FFF2-40B4-BE49-F238E27FC236}">
                    <a16:creationId xmlns:a16="http://schemas.microsoft.com/office/drawing/2014/main" id="{4F3CEE90-3F16-085D-B23C-7C61011B06E7}"/>
                  </a:ext>
                </a:extLst>
              </p:cNvPr>
              <p:cNvSpPr>
                <a:spLocks noChangeArrowheads="1"/>
              </p:cNvSpPr>
              <p:nvPr/>
            </p:nvSpPr>
            <p:spPr bwMode="auto">
              <a:xfrm>
                <a:off x="179" y="226"/>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 name="Rectangle 5">
                <a:extLst>
                  <a:ext uri="{FF2B5EF4-FFF2-40B4-BE49-F238E27FC236}">
                    <a16:creationId xmlns:a16="http://schemas.microsoft.com/office/drawing/2014/main" id="{7DC427BB-6BC8-81F2-4216-7930A99F0C44}"/>
                  </a:ext>
                </a:extLst>
              </p:cNvPr>
              <p:cNvSpPr>
                <a:spLocks noChangeArrowheads="1"/>
              </p:cNvSpPr>
              <p:nvPr/>
            </p:nvSpPr>
            <p:spPr bwMode="auto">
              <a:xfrm>
                <a:off x="179" y="370"/>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78" name="Rectangle 6">
                <a:extLst>
                  <a:ext uri="{FF2B5EF4-FFF2-40B4-BE49-F238E27FC236}">
                    <a16:creationId xmlns:a16="http://schemas.microsoft.com/office/drawing/2014/main" id="{66EB3BE3-F5C6-542C-C3DD-5CB3BD89B711}"/>
                  </a:ext>
                </a:extLst>
              </p:cNvPr>
              <p:cNvSpPr>
                <a:spLocks noChangeArrowheads="1"/>
              </p:cNvSpPr>
              <p:nvPr/>
            </p:nvSpPr>
            <p:spPr bwMode="auto">
              <a:xfrm>
                <a:off x="179" y="514"/>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79" name="Rectangle 7">
                <a:extLst>
                  <a:ext uri="{FF2B5EF4-FFF2-40B4-BE49-F238E27FC236}">
                    <a16:creationId xmlns:a16="http://schemas.microsoft.com/office/drawing/2014/main" id="{2F851B80-1AA8-B2E5-A326-747FB9407592}"/>
                  </a:ext>
                </a:extLst>
              </p:cNvPr>
              <p:cNvSpPr>
                <a:spLocks noChangeArrowheads="1"/>
              </p:cNvSpPr>
              <p:nvPr/>
            </p:nvSpPr>
            <p:spPr bwMode="auto">
              <a:xfrm>
                <a:off x="179" y="658"/>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80" name="Rectangle 8">
                <a:extLst>
                  <a:ext uri="{FF2B5EF4-FFF2-40B4-BE49-F238E27FC236}">
                    <a16:creationId xmlns:a16="http://schemas.microsoft.com/office/drawing/2014/main" id="{CC38C37F-3ED3-E0A6-7307-00C96F725CCB}"/>
                  </a:ext>
                </a:extLst>
              </p:cNvPr>
              <p:cNvSpPr>
                <a:spLocks noChangeArrowheads="1"/>
              </p:cNvSpPr>
              <p:nvPr/>
            </p:nvSpPr>
            <p:spPr bwMode="auto">
              <a:xfrm>
                <a:off x="179" y="802"/>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81" name="Rectangle 9">
                <a:extLst>
                  <a:ext uri="{FF2B5EF4-FFF2-40B4-BE49-F238E27FC236}">
                    <a16:creationId xmlns:a16="http://schemas.microsoft.com/office/drawing/2014/main" id="{68E854E3-0D08-460C-B7B4-3B9A7105418E}"/>
                  </a:ext>
                </a:extLst>
              </p:cNvPr>
              <p:cNvSpPr>
                <a:spLocks noChangeArrowheads="1"/>
              </p:cNvSpPr>
              <p:nvPr/>
            </p:nvSpPr>
            <p:spPr bwMode="auto">
              <a:xfrm>
                <a:off x="179" y="946"/>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82" name="Rectangle 10">
                <a:extLst>
                  <a:ext uri="{FF2B5EF4-FFF2-40B4-BE49-F238E27FC236}">
                    <a16:creationId xmlns:a16="http://schemas.microsoft.com/office/drawing/2014/main" id="{9C38E030-39CE-C32F-8A18-2D011591161F}"/>
                  </a:ext>
                </a:extLst>
              </p:cNvPr>
              <p:cNvSpPr>
                <a:spLocks noChangeArrowheads="1"/>
              </p:cNvSpPr>
              <p:nvPr/>
            </p:nvSpPr>
            <p:spPr bwMode="auto">
              <a:xfrm>
                <a:off x="179" y="1090"/>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83" name="Rectangle 11">
                <a:extLst>
                  <a:ext uri="{FF2B5EF4-FFF2-40B4-BE49-F238E27FC236}">
                    <a16:creationId xmlns:a16="http://schemas.microsoft.com/office/drawing/2014/main" id="{F71452FD-29EF-1637-6AFE-AB03F14D17CF}"/>
                  </a:ext>
                </a:extLst>
              </p:cNvPr>
              <p:cNvSpPr>
                <a:spLocks noChangeArrowheads="1"/>
              </p:cNvSpPr>
              <p:nvPr/>
            </p:nvSpPr>
            <p:spPr bwMode="auto">
              <a:xfrm>
                <a:off x="179" y="1234"/>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84" name="Rectangle 12">
                <a:extLst>
                  <a:ext uri="{FF2B5EF4-FFF2-40B4-BE49-F238E27FC236}">
                    <a16:creationId xmlns:a16="http://schemas.microsoft.com/office/drawing/2014/main" id="{E16CE0F1-205E-2A3A-90C2-C0960E0E30FF}"/>
                  </a:ext>
                </a:extLst>
              </p:cNvPr>
              <p:cNvSpPr>
                <a:spLocks noChangeArrowheads="1"/>
              </p:cNvSpPr>
              <p:nvPr/>
            </p:nvSpPr>
            <p:spPr bwMode="auto">
              <a:xfrm>
                <a:off x="179" y="1378"/>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85" name="Rectangle 13">
                <a:extLst>
                  <a:ext uri="{FF2B5EF4-FFF2-40B4-BE49-F238E27FC236}">
                    <a16:creationId xmlns:a16="http://schemas.microsoft.com/office/drawing/2014/main" id="{B14A5ECB-E145-180A-6DE7-DE9BDE3EBC54}"/>
                  </a:ext>
                </a:extLst>
              </p:cNvPr>
              <p:cNvSpPr>
                <a:spLocks noChangeArrowheads="1"/>
              </p:cNvSpPr>
              <p:nvPr/>
            </p:nvSpPr>
            <p:spPr bwMode="auto">
              <a:xfrm>
                <a:off x="179" y="1522"/>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86" name="Rectangle 14">
                <a:extLst>
                  <a:ext uri="{FF2B5EF4-FFF2-40B4-BE49-F238E27FC236}">
                    <a16:creationId xmlns:a16="http://schemas.microsoft.com/office/drawing/2014/main" id="{359674B2-3510-30FB-FE1D-55152A6C3564}"/>
                  </a:ext>
                </a:extLst>
              </p:cNvPr>
              <p:cNvSpPr>
                <a:spLocks noChangeArrowheads="1"/>
              </p:cNvSpPr>
              <p:nvPr/>
            </p:nvSpPr>
            <p:spPr bwMode="auto">
              <a:xfrm>
                <a:off x="179" y="1666"/>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87" name="Rectangle 15">
                <a:extLst>
                  <a:ext uri="{FF2B5EF4-FFF2-40B4-BE49-F238E27FC236}">
                    <a16:creationId xmlns:a16="http://schemas.microsoft.com/office/drawing/2014/main" id="{D0DE037E-5AD0-A135-A8C8-7D27E7C20277}"/>
                  </a:ext>
                </a:extLst>
              </p:cNvPr>
              <p:cNvSpPr>
                <a:spLocks noChangeArrowheads="1"/>
              </p:cNvSpPr>
              <p:nvPr/>
            </p:nvSpPr>
            <p:spPr bwMode="auto">
              <a:xfrm>
                <a:off x="179" y="1810"/>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88" name="Rectangle 16">
                <a:extLst>
                  <a:ext uri="{FF2B5EF4-FFF2-40B4-BE49-F238E27FC236}">
                    <a16:creationId xmlns:a16="http://schemas.microsoft.com/office/drawing/2014/main" id="{6DA8E556-E874-D56F-56CB-EDB7E7099F8F}"/>
                  </a:ext>
                </a:extLst>
              </p:cNvPr>
              <p:cNvSpPr>
                <a:spLocks noChangeArrowheads="1"/>
              </p:cNvSpPr>
              <p:nvPr/>
            </p:nvSpPr>
            <p:spPr bwMode="auto">
              <a:xfrm>
                <a:off x="179" y="1954"/>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89" name="Rectangle 17">
                <a:extLst>
                  <a:ext uri="{FF2B5EF4-FFF2-40B4-BE49-F238E27FC236}">
                    <a16:creationId xmlns:a16="http://schemas.microsoft.com/office/drawing/2014/main" id="{A7CA125A-FFB6-2E17-19D7-FF044CFCA217}"/>
                  </a:ext>
                </a:extLst>
              </p:cNvPr>
              <p:cNvSpPr>
                <a:spLocks noChangeArrowheads="1"/>
              </p:cNvSpPr>
              <p:nvPr/>
            </p:nvSpPr>
            <p:spPr bwMode="auto">
              <a:xfrm>
                <a:off x="179" y="2098"/>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90" name="Rectangle 18">
                <a:extLst>
                  <a:ext uri="{FF2B5EF4-FFF2-40B4-BE49-F238E27FC236}">
                    <a16:creationId xmlns:a16="http://schemas.microsoft.com/office/drawing/2014/main" id="{59AF4EC1-D209-C13B-A341-E9AF0DF348AA}"/>
                  </a:ext>
                </a:extLst>
              </p:cNvPr>
              <p:cNvSpPr>
                <a:spLocks noChangeArrowheads="1"/>
              </p:cNvSpPr>
              <p:nvPr/>
            </p:nvSpPr>
            <p:spPr bwMode="auto">
              <a:xfrm>
                <a:off x="179" y="2242"/>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91" name="Rectangle 19">
                <a:extLst>
                  <a:ext uri="{FF2B5EF4-FFF2-40B4-BE49-F238E27FC236}">
                    <a16:creationId xmlns:a16="http://schemas.microsoft.com/office/drawing/2014/main" id="{F8EFD9E6-39EB-52A3-1D02-E31B3DE18FA5}"/>
                  </a:ext>
                </a:extLst>
              </p:cNvPr>
              <p:cNvSpPr>
                <a:spLocks noChangeArrowheads="1"/>
              </p:cNvSpPr>
              <p:nvPr/>
            </p:nvSpPr>
            <p:spPr bwMode="auto">
              <a:xfrm>
                <a:off x="179" y="2386"/>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92" name="Rectangle 20">
                <a:extLst>
                  <a:ext uri="{FF2B5EF4-FFF2-40B4-BE49-F238E27FC236}">
                    <a16:creationId xmlns:a16="http://schemas.microsoft.com/office/drawing/2014/main" id="{4D6A1C09-CC96-B4A6-F124-03CF0AC56E02}"/>
                  </a:ext>
                </a:extLst>
              </p:cNvPr>
              <p:cNvSpPr>
                <a:spLocks noChangeArrowheads="1"/>
              </p:cNvSpPr>
              <p:nvPr/>
            </p:nvSpPr>
            <p:spPr bwMode="auto">
              <a:xfrm>
                <a:off x="179" y="2530"/>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93" name="Rectangle 21">
                <a:extLst>
                  <a:ext uri="{FF2B5EF4-FFF2-40B4-BE49-F238E27FC236}">
                    <a16:creationId xmlns:a16="http://schemas.microsoft.com/office/drawing/2014/main" id="{524DC062-80A7-69DE-902C-2D3F5C006339}"/>
                  </a:ext>
                </a:extLst>
              </p:cNvPr>
              <p:cNvSpPr>
                <a:spLocks noChangeArrowheads="1"/>
              </p:cNvSpPr>
              <p:nvPr/>
            </p:nvSpPr>
            <p:spPr bwMode="auto">
              <a:xfrm>
                <a:off x="179" y="2674"/>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94" name="Rectangle 22">
                <a:extLst>
                  <a:ext uri="{FF2B5EF4-FFF2-40B4-BE49-F238E27FC236}">
                    <a16:creationId xmlns:a16="http://schemas.microsoft.com/office/drawing/2014/main" id="{393ED823-0115-FB8E-F7CB-A8B7BC8E1C14}"/>
                  </a:ext>
                </a:extLst>
              </p:cNvPr>
              <p:cNvSpPr>
                <a:spLocks noChangeArrowheads="1"/>
              </p:cNvSpPr>
              <p:nvPr/>
            </p:nvSpPr>
            <p:spPr bwMode="auto">
              <a:xfrm>
                <a:off x="179" y="2818"/>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95" name="Rectangle 23">
                <a:extLst>
                  <a:ext uri="{FF2B5EF4-FFF2-40B4-BE49-F238E27FC236}">
                    <a16:creationId xmlns:a16="http://schemas.microsoft.com/office/drawing/2014/main" id="{832D1B72-BB9D-EC32-2B1D-B3642336BE49}"/>
                  </a:ext>
                </a:extLst>
              </p:cNvPr>
              <p:cNvSpPr>
                <a:spLocks noChangeArrowheads="1"/>
              </p:cNvSpPr>
              <p:nvPr/>
            </p:nvSpPr>
            <p:spPr bwMode="auto">
              <a:xfrm>
                <a:off x="179" y="2962"/>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96" name="Rectangle 24">
                <a:extLst>
                  <a:ext uri="{FF2B5EF4-FFF2-40B4-BE49-F238E27FC236}">
                    <a16:creationId xmlns:a16="http://schemas.microsoft.com/office/drawing/2014/main" id="{7BD668FE-B5AA-BF19-7E5A-F4CD4DFC9CA4}"/>
                  </a:ext>
                </a:extLst>
              </p:cNvPr>
              <p:cNvSpPr>
                <a:spLocks noChangeArrowheads="1"/>
              </p:cNvSpPr>
              <p:nvPr/>
            </p:nvSpPr>
            <p:spPr bwMode="auto">
              <a:xfrm>
                <a:off x="179" y="3106"/>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97" name="Rectangle 25">
                <a:extLst>
                  <a:ext uri="{FF2B5EF4-FFF2-40B4-BE49-F238E27FC236}">
                    <a16:creationId xmlns:a16="http://schemas.microsoft.com/office/drawing/2014/main" id="{F0C8FE59-1025-C714-A53A-629928619AD7}"/>
                  </a:ext>
                </a:extLst>
              </p:cNvPr>
              <p:cNvSpPr>
                <a:spLocks noChangeArrowheads="1"/>
              </p:cNvSpPr>
              <p:nvPr/>
            </p:nvSpPr>
            <p:spPr bwMode="auto">
              <a:xfrm>
                <a:off x="179" y="3250"/>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98" name="Rectangle 26">
                <a:extLst>
                  <a:ext uri="{FF2B5EF4-FFF2-40B4-BE49-F238E27FC236}">
                    <a16:creationId xmlns:a16="http://schemas.microsoft.com/office/drawing/2014/main" id="{C7B4992C-B221-509B-0CB5-61DB03584AA4}"/>
                  </a:ext>
                </a:extLst>
              </p:cNvPr>
              <p:cNvSpPr>
                <a:spLocks noChangeArrowheads="1"/>
              </p:cNvSpPr>
              <p:nvPr/>
            </p:nvSpPr>
            <p:spPr bwMode="auto">
              <a:xfrm>
                <a:off x="179" y="3394"/>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099" name="Rectangle 27">
                <a:extLst>
                  <a:ext uri="{FF2B5EF4-FFF2-40B4-BE49-F238E27FC236}">
                    <a16:creationId xmlns:a16="http://schemas.microsoft.com/office/drawing/2014/main" id="{2AE5AAC9-31CD-C451-2422-13C257941C10}"/>
                  </a:ext>
                </a:extLst>
              </p:cNvPr>
              <p:cNvSpPr>
                <a:spLocks noChangeArrowheads="1"/>
              </p:cNvSpPr>
              <p:nvPr/>
            </p:nvSpPr>
            <p:spPr bwMode="auto">
              <a:xfrm>
                <a:off x="179" y="3538"/>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100" name="Rectangle 28">
                <a:extLst>
                  <a:ext uri="{FF2B5EF4-FFF2-40B4-BE49-F238E27FC236}">
                    <a16:creationId xmlns:a16="http://schemas.microsoft.com/office/drawing/2014/main" id="{F6941A69-D6DC-4F1A-2C00-FF7DCEA49732}"/>
                  </a:ext>
                </a:extLst>
              </p:cNvPr>
              <p:cNvSpPr>
                <a:spLocks noChangeArrowheads="1"/>
              </p:cNvSpPr>
              <p:nvPr/>
            </p:nvSpPr>
            <p:spPr bwMode="auto">
              <a:xfrm>
                <a:off x="179" y="3682"/>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101" name="Rectangle 29">
                <a:extLst>
                  <a:ext uri="{FF2B5EF4-FFF2-40B4-BE49-F238E27FC236}">
                    <a16:creationId xmlns:a16="http://schemas.microsoft.com/office/drawing/2014/main" id="{B7791CBA-51ED-75B6-6225-C3CA2952B422}"/>
                  </a:ext>
                </a:extLst>
              </p:cNvPr>
              <p:cNvSpPr>
                <a:spLocks noChangeArrowheads="1"/>
              </p:cNvSpPr>
              <p:nvPr/>
            </p:nvSpPr>
            <p:spPr bwMode="auto">
              <a:xfrm>
                <a:off x="179" y="3826"/>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sp>
            <p:nvSpPr>
              <p:cNvPr id="3102" name="Rectangle 30">
                <a:extLst>
                  <a:ext uri="{FF2B5EF4-FFF2-40B4-BE49-F238E27FC236}">
                    <a16:creationId xmlns:a16="http://schemas.microsoft.com/office/drawing/2014/main" id="{0DAE3F62-E9AC-8E79-47C6-D963C3491E58}"/>
                  </a:ext>
                </a:extLst>
              </p:cNvPr>
              <p:cNvSpPr>
                <a:spLocks noChangeArrowheads="1"/>
              </p:cNvSpPr>
              <p:nvPr/>
            </p:nvSpPr>
            <p:spPr bwMode="auto">
              <a:xfrm>
                <a:off x="179" y="3970"/>
                <a:ext cx="5403" cy="78"/>
              </a:xfrm>
              <a:prstGeom prst="rect">
                <a:avLst/>
              </a:prstGeom>
              <a:solidFill>
                <a:schemeClr val="bg1"/>
              </a:solidFill>
              <a:ln w="12700">
                <a:noFill/>
                <a:miter lim="800000"/>
                <a:headEnd/>
                <a:tailEnd/>
              </a:ln>
              <a:effectLst>
                <a:prstShdw prst="shdw17" dist="17961" dir="2700000">
                  <a:schemeClr val="bg1">
                    <a:gamma/>
                    <a:shade val="60000"/>
                    <a:invGamma/>
                  </a:schemeClr>
                </a:prstShdw>
              </a:effectLst>
            </p:spPr>
            <p:txBody>
              <a:bodyPr wrap="none" anchor="ctr"/>
              <a:lstStyle/>
              <a:p>
                <a:pPr eaLnBrk="1" hangingPunct="1">
                  <a:defRPr/>
                </a:pPr>
                <a:endParaRPr lang="en-US">
                  <a:latin typeface="Arial" charset="0"/>
                </a:endParaRPr>
              </a:p>
            </p:txBody>
          </p:sp>
        </p:grpSp>
        <p:sp>
          <p:nvSpPr>
            <p:cNvPr id="1030" name="Rectangle 31">
              <a:extLst>
                <a:ext uri="{FF2B5EF4-FFF2-40B4-BE49-F238E27FC236}">
                  <a16:creationId xmlns:a16="http://schemas.microsoft.com/office/drawing/2014/main" id="{7AB7FEF3-C73E-2BDD-64DF-31A9C42B3E26}"/>
                </a:ext>
              </a:extLst>
            </p:cNvPr>
            <p:cNvSpPr>
              <a:spLocks noChangeArrowheads="1"/>
            </p:cNvSpPr>
            <p:nvPr/>
          </p:nvSpPr>
          <p:spPr bwMode="auto">
            <a:xfrm>
              <a:off x="292" y="1012"/>
              <a:ext cx="5176" cy="2968"/>
            </a:xfrm>
            <a:prstGeom prst="rect">
              <a:avLst/>
            </a:prstGeom>
            <a:solidFill>
              <a:schemeClr val="bg1"/>
            </a:solidFill>
            <a:ln w="12700">
              <a:solidFill>
                <a:schemeClr val="tx2"/>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1027" name="Rectangle 32">
            <a:extLst>
              <a:ext uri="{FF2B5EF4-FFF2-40B4-BE49-F238E27FC236}">
                <a16:creationId xmlns:a16="http://schemas.microsoft.com/office/drawing/2014/main" id="{111AB1AA-3EA5-95E0-49C6-FA4236604276}"/>
              </a:ext>
            </a:extLst>
          </p:cNvPr>
          <p:cNvSpPr>
            <a:spLocks noGrp="1" noChangeArrowheads="1"/>
          </p:cNvSpPr>
          <p:nvPr>
            <p:ph type="title"/>
          </p:nvPr>
        </p:nvSpPr>
        <p:spPr bwMode="auto">
          <a:xfrm>
            <a:off x="914400" y="381000"/>
            <a:ext cx="10363200" cy="1143000"/>
          </a:xfrm>
          <a:prstGeom prst="rect">
            <a:avLst/>
          </a:prstGeom>
          <a:noFill/>
          <a:ln>
            <a:noFill/>
          </a:ln>
          <a:effectLst>
            <a:outerShdw dist="35921" dir="2700000" algn="ctr" rotWithShape="0">
              <a:srgbClr val="00000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b" anchorCtr="0" compatLnSpc="1">
            <a:prstTxWarp prst="textNoShape">
              <a:avLst/>
            </a:prstTxWarp>
          </a:bodyPr>
          <a:lstStyle/>
          <a:p>
            <a:pPr lvl="0"/>
            <a:r>
              <a:rPr lang="en-US" altLang="en-US"/>
              <a:t>Click to edit Master title style</a:t>
            </a:r>
          </a:p>
        </p:txBody>
      </p:sp>
      <p:sp>
        <p:nvSpPr>
          <p:cNvPr id="1028" name="Rectangle 33">
            <a:extLst>
              <a:ext uri="{FF2B5EF4-FFF2-40B4-BE49-F238E27FC236}">
                <a16:creationId xmlns:a16="http://schemas.microsoft.com/office/drawing/2014/main" id="{5A0843B5-2E6E-9E0F-F7C6-222B743E6A74}"/>
              </a:ext>
            </a:extLst>
          </p:cNvPr>
          <p:cNvSpPr>
            <a:spLocks noGrp="1" noChangeArrowheads="1"/>
          </p:cNvSpPr>
          <p:nvPr>
            <p:ph type="body" idx="1"/>
          </p:nvPr>
        </p:nvSpPr>
        <p:spPr bwMode="auto">
          <a:xfrm>
            <a:off x="914400" y="17526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631469200"/>
      </p:ext>
    </p:extLst>
  </p:cSld>
  <p:clrMap bg1="dk2" tx1="lt1" bg2="dk1" tx2="lt2" accent1="accent1" accent2="accent2" accent3="accent3" accent4="accent4" accent5="accent5" accent6="accent6" hlink="hlink" folHlink="folHlink"/>
  <p:sldLayoutIdLst>
    <p:sldLayoutId id="2147486207" r:id="rId1"/>
    <p:sldLayoutId id="2147486208" r:id="rId2"/>
    <p:sldLayoutId id="2147486209" r:id="rId3"/>
    <p:sldLayoutId id="2147486210" r:id="rId4"/>
    <p:sldLayoutId id="2147486211" r:id="rId5"/>
    <p:sldLayoutId id="2147486212" r:id="rId6"/>
    <p:sldLayoutId id="2147486213" r:id="rId7"/>
    <p:sldLayoutId id="2147486214" r:id="rId8"/>
    <p:sldLayoutId id="2147486215" r:id="rId9"/>
    <p:sldLayoutId id="2147486216" r:id="rId10"/>
    <p:sldLayoutId id="214748621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Book Antiqua" pitchFamily="18" charset="0"/>
        </a:defRPr>
      </a:lvl2pPr>
      <a:lvl3pPr algn="ctr" rtl="0" eaLnBrk="0" fontAlgn="base" hangingPunct="0">
        <a:spcBef>
          <a:spcPct val="0"/>
        </a:spcBef>
        <a:spcAft>
          <a:spcPct val="0"/>
        </a:spcAft>
        <a:defRPr sz="4400">
          <a:solidFill>
            <a:schemeClr val="tx2"/>
          </a:solidFill>
          <a:latin typeface="Book Antiqua" pitchFamily="18" charset="0"/>
        </a:defRPr>
      </a:lvl3pPr>
      <a:lvl4pPr algn="ctr" rtl="0" eaLnBrk="0" fontAlgn="base" hangingPunct="0">
        <a:spcBef>
          <a:spcPct val="0"/>
        </a:spcBef>
        <a:spcAft>
          <a:spcPct val="0"/>
        </a:spcAft>
        <a:defRPr sz="4400">
          <a:solidFill>
            <a:schemeClr val="tx2"/>
          </a:solidFill>
          <a:latin typeface="Book Antiqua" pitchFamily="18" charset="0"/>
        </a:defRPr>
      </a:lvl4pPr>
      <a:lvl5pPr algn="ctr" rtl="0" eaLnBrk="0" fontAlgn="base" hangingPunct="0">
        <a:spcBef>
          <a:spcPct val="0"/>
        </a:spcBef>
        <a:spcAft>
          <a:spcPct val="0"/>
        </a:spcAft>
        <a:defRPr sz="4400">
          <a:solidFill>
            <a:schemeClr val="tx2"/>
          </a:solidFill>
          <a:latin typeface="Book Antiqua" pitchFamily="18" charset="0"/>
        </a:defRPr>
      </a:lvl5pPr>
      <a:lvl6pPr marL="457200" algn="ctr" rtl="0" eaLnBrk="0" fontAlgn="base" hangingPunct="0">
        <a:spcBef>
          <a:spcPct val="0"/>
        </a:spcBef>
        <a:spcAft>
          <a:spcPct val="0"/>
        </a:spcAft>
        <a:defRPr sz="4400">
          <a:solidFill>
            <a:schemeClr val="tx2"/>
          </a:solidFill>
          <a:latin typeface="Book Antiqua" pitchFamily="18" charset="0"/>
        </a:defRPr>
      </a:lvl6pPr>
      <a:lvl7pPr marL="914400" algn="ctr" rtl="0" eaLnBrk="0" fontAlgn="base" hangingPunct="0">
        <a:spcBef>
          <a:spcPct val="0"/>
        </a:spcBef>
        <a:spcAft>
          <a:spcPct val="0"/>
        </a:spcAft>
        <a:defRPr sz="4400">
          <a:solidFill>
            <a:schemeClr val="tx2"/>
          </a:solidFill>
          <a:latin typeface="Book Antiqua" pitchFamily="18" charset="0"/>
        </a:defRPr>
      </a:lvl7pPr>
      <a:lvl8pPr marL="1371600" algn="ctr" rtl="0" eaLnBrk="0" fontAlgn="base" hangingPunct="0">
        <a:spcBef>
          <a:spcPct val="0"/>
        </a:spcBef>
        <a:spcAft>
          <a:spcPct val="0"/>
        </a:spcAft>
        <a:defRPr sz="4400">
          <a:solidFill>
            <a:schemeClr val="tx2"/>
          </a:solidFill>
          <a:latin typeface="Book Antiqua" pitchFamily="18" charset="0"/>
        </a:defRPr>
      </a:lvl8pPr>
      <a:lvl9pPr marL="1828800" algn="ctr" rtl="0" eaLnBrk="0" fontAlgn="base" hangingPunct="0">
        <a:spcBef>
          <a:spcPct val="0"/>
        </a:spcBef>
        <a:spcAft>
          <a:spcPct val="0"/>
        </a:spcAft>
        <a:defRPr sz="4400">
          <a:solidFill>
            <a:schemeClr val="tx2"/>
          </a:solidFill>
          <a:latin typeface="Book Antiqua" pitchFamily="18" charset="0"/>
        </a:defRPr>
      </a:lvl9pPr>
    </p:titleStyle>
    <p:bodyStyle>
      <a:lvl1pPr marL="342900" indent="-342900" algn="l" rtl="0" eaLnBrk="0" fontAlgn="base" hangingPunct="0">
        <a:spcBef>
          <a:spcPct val="20000"/>
        </a:spcBef>
        <a:spcAft>
          <a:spcPct val="0"/>
        </a:spcAft>
        <a:buClr>
          <a:schemeClr val="tx2"/>
        </a:buClr>
        <a:buSzPct val="75000"/>
        <a:buFont typeface="Monotype Sorts" pitchFamily="2" charset="2"/>
        <a:buChar char="u"/>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100000"/>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SzPct val="75000"/>
        <a:buFont typeface="Monotype Sorts" pitchFamily="2" charset="2"/>
        <a:buChar char="v"/>
        <a:defRPr sz="2400">
          <a:solidFill>
            <a:schemeClr val="tx1"/>
          </a:solidFill>
          <a:latin typeface="+mn-lt"/>
        </a:defRPr>
      </a:lvl3pPr>
      <a:lvl4pPr marL="1600200" indent="-228600" algn="l" rtl="0" eaLnBrk="0" fontAlgn="base" hangingPunct="0">
        <a:spcBef>
          <a:spcPct val="20000"/>
        </a:spcBef>
        <a:spcAft>
          <a:spcPct val="0"/>
        </a:spcAft>
        <a:buClr>
          <a:schemeClr val="tx2"/>
        </a:buClr>
        <a:buSzPct val="65000"/>
        <a:buFont typeface="Monotype Sorts" pitchFamily="2" charset="2"/>
        <a:buChar char="u"/>
        <a:defRPr sz="2000">
          <a:solidFill>
            <a:schemeClr val="tx1"/>
          </a:solidFill>
          <a:latin typeface="+mn-lt"/>
        </a:defRPr>
      </a:lvl4pPr>
      <a:lvl5pPr marL="2057400" indent="-228600" algn="l" rtl="0" eaLnBrk="0" fontAlgn="base" hangingPunct="0">
        <a:spcBef>
          <a:spcPct val="20000"/>
        </a:spcBef>
        <a:spcAft>
          <a:spcPct val="0"/>
        </a:spcAft>
        <a:buClr>
          <a:schemeClr val="tx2"/>
        </a:buClr>
        <a:buSzPct val="100000"/>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SzPct val="100000"/>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SzPct val="100000"/>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SzPct val="100000"/>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SzPct val="10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0" y="539750"/>
            <a:ext cx="10985500" cy="7165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0" y="2124252"/>
            <a:ext cx="10985500" cy="41280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71049" y="6486708"/>
            <a:ext cx="243656" cy="241092"/>
          </a:xfrm>
          <a:prstGeom prst="rect">
            <a:avLst/>
          </a:prstGeom>
          <a:ln w="12700">
            <a:miter lim="400000"/>
          </a:ln>
        </p:spPr>
        <p:txBody>
          <a:bodyPr wrap="none" lIns="50800" tIns="50800" rIns="50800" bIns="50800" anchor="b">
            <a:spAutoFit/>
          </a:bodyPr>
          <a:lstStyle>
            <a:lvl1pPr algn="ctr" defTabSz="292100">
              <a:lnSpc>
                <a:spcPct val="100000"/>
              </a:lnSpc>
              <a:spcBef>
                <a:spcPts val="0"/>
              </a:spcBef>
              <a:defRPr sz="900"/>
            </a:lvl1pPr>
          </a:lstStyle>
          <a:p>
            <a:fld id="{86CB4B4D-7CA3-9044-876B-883B54F8677D}" type="slidenum">
              <a:t>‹#›</a:t>
            </a:fld>
            <a:endParaRPr/>
          </a:p>
        </p:txBody>
      </p:sp>
    </p:spTree>
    <p:extLst>
      <p:ext uri="{BB962C8B-B14F-4D97-AF65-F5344CB8AC3E}">
        <p14:creationId xmlns:p14="http://schemas.microsoft.com/office/powerpoint/2010/main" val="2697496239"/>
      </p:ext>
    </p:extLst>
  </p:cSld>
  <p:clrMap bg1="lt1" tx1="dk1" bg2="lt2" tx2="dk2" accent1="accent1" accent2="accent2" accent3="accent3" accent4="accent4" accent5="accent5" accent6="accent6" hlink="hlink" folHlink="folHlink"/>
  <p:sldLayoutIdLst>
    <p:sldLayoutId id="2147486219" r:id="rId1"/>
    <p:sldLayoutId id="2147486220" r:id="rId2"/>
    <p:sldLayoutId id="2147486221" r:id="rId3"/>
    <p:sldLayoutId id="2147486222" r:id="rId4"/>
    <p:sldLayoutId id="2147486223" r:id="rId5"/>
    <p:sldLayoutId id="2147486224" r:id="rId6"/>
    <p:sldLayoutId id="2147486225" r:id="rId7"/>
    <p:sldLayoutId id="2147486226" r:id="rId8"/>
    <p:sldLayoutId id="2147486227" r:id="rId9"/>
    <p:sldLayoutId id="2147486228" r:id="rId10"/>
    <p:sldLayoutId id="2147486229" r:id="rId11"/>
    <p:sldLayoutId id="2147486230" r:id="rId12"/>
    <p:sldLayoutId id="2147486231" r:id="rId13"/>
    <p:sldLayoutId id="2147486232" r:id="rId14"/>
    <p:sldLayoutId id="2147486233" r:id="rId15"/>
    <p:sldLayoutId id="2147486234" r:id="rId16"/>
    <p:sldLayoutId id="2147486235" r:id="rId17"/>
  </p:sldLayoutIdLst>
  <p:transition spd="med"/>
  <p:txStyles>
    <p:titleStyle>
      <a:lvl1pPr marL="0" marR="0" indent="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1pPr>
      <a:lvl2pPr marL="0" marR="0" indent="228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2pPr>
      <a:lvl3pPr marL="0" marR="0" indent="457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3pPr>
      <a:lvl4pPr marL="0" marR="0" indent="685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4pPr>
      <a:lvl5pPr marL="0" marR="0" indent="9144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5pPr>
      <a:lvl6pPr marL="0" marR="0" indent="11430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6pPr>
      <a:lvl7pPr marL="0" marR="0" indent="13716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7pPr>
      <a:lvl8pPr marL="0" marR="0" indent="16002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8pPr>
      <a:lvl9pPr marL="0" marR="0" indent="1828800" algn="l" defTabSz="1219169" rtl="0" latinLnBrk="0">
        <a:lnSpc>
          <a:spcPct val="80000"/>
        </a:lnSpc>
        <a:spcBef>
          <a:spcPts val="0"/>
        </a:spcBef>
        <a:spcAft>
          <a:spcPts val="0"/>
        </a:spcAft>
        <a:buClrTx/>
        <a:buSzTx/>
        <a:buFontTx/>
        <a:buNone/>
        <a:tabLst/>
        <a:defRPr sz="4250" b="1" i="0" u="none" strike="noStrike" cap="none" spc="-85" baseline="0">
          <a:solidFill>
            <a:srgbClr val="000000"/>
          </a:solidFill>
          <a:uFillTx/>
          <a:latin typeface="+mn-lt"/>
          <a:ea typeface="+mn-ea"/>
          <a:cs typeface="+mn-cs"/>
          <a:sym typeface="Helvetica Neue"/>
        </a:defRPr>
      </a:lvl9pPr>
    </p:titleStyle>
    <p:bodyStyle>
      <a:lvl1pPr marL="304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40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8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6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4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200" marR="0" indent="-304800" algn="l" defTabSz="1219169" rtl="0" latinLnBrk="0">
        <a:lnSpc>
          <a:spcPct val="90000"/>
        </a:lnSpc>
        <a:spcBef>
          <a:spcPts val="2250"/>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6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2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8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4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30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6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2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800" algn="ctr" defTabSz="292100"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172"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US"/>
          </a:p>
        </p:txBody>
      </p:sp>
      <p:sp>
        <p:nvSpPr>
          <p:cNvPr id="7173"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a:defRPr/>
            </a:pPr>
            <a:endParaRPr lang="en-US"/>
          </a:p>
        </p:txBody>
      </p:sp>
      <p:sp>
        <p:nvSpPr>
          <p:cNvPr id="7174"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a:defRPr/>
            </a:pPr>
            <a:fld id="{984DD62C-EDC5-417D-9B52-675F2F67E8F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692" r:id="rId1"/>
    <p:sldLayoutId id="2147485693" r:id="rId2"/>
    <p:sldLayoutId id="2147485694" r:id="rId3"/>
    <p:sldLayoutId id="2147485695" r:id="rId4"/>
    <p:sldLayoutId id="2147485696" r:id="rId5"/>
    <p:sldLayoutId id="2147485697" r:id="rId6"/>
    <p:sldLayoutId id="2147485698" r:id="rId7"/>
    <p:sldLayoutId id="2147485699" r:id="rId8"/>
    <p:sldLayoutId id="2147485700" r:id="rId9"/>
    <p:sldLayoutId id="2147485701" r:id="rId10"/>
    <p:sldLayoutId id="214748570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2326B9-AC46-AAAD-7A72-A2EA2B3DC7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CDAD22-F30C-D608-314A-151E84D23A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0B44CB-3890-A4BE-6D27-7E5133B060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A2E0F21-B858-4472-A991-E4A588393E80}" type="datetimeFigureOut">
              <a:rPr lang="en-US" smtClean="0"/>
              <a:t>7/18/2026</a:t>
            </a:fld>
            <a:endParaRPr lang="en-US"/>
          </a:p>
        </p:txBody>
      </p:sp>
      <p:sp>
        <p:nvSpPr>
          <p:cNvPr id="5" name="Footer Placeholder 4">
            <a:extLst>
              <a:ext uri="{FF2B5EF4-FFF2-40B4-BE49-F238E27FC236}">
                <a16:creationId xmlns:a16="http://schemas.microsoft.com/office/drawing/2014/main" id="{609A007F-6C57-86DE-4119-05A4DD211F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29F6B4A-4447-BA23-910C-4DE6E838D8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DB83A4D-1BAE-46E7-A3A5-83E4677A3D76}" type="slidenum">
              <a:rPr lang="en-US" smtClean="0"/>
              <a:t>‹#›</a:t>
            </a:fld>
            <a:endParaRPr lang="en-US"/>
          </a:p>
        </p:txBody>
      </p:sp>
    </p:spTree>
    <p:extLst>
      <p:ext uri="{BB962C8B-B14F-4D97-AF65-F5344CB8AC3E}">
        <p14:creationId xmlns:p14="http://schemas.microsoft.com/office/powerpoint/2010/main" val="1086375212"/>
      </p:ext>
    </p:extLst>
  </p:cSld>
  <p:clrMap bg1="lt1" tx1="dk1" bg2="lt2" tx2="dk2" accent1="accent1" accent2="accent2" accent3="accent3" accent4="accent4" accent5="accent5" accent6="accent6" hlink="hlink" folHlink="folHlink"/>
  <p:sldLayoutIdLst>
    <p:sldLayoutId id="2147486237" r:id="rId1"/>
    <p:sldLayoutId id="2147486238" r:id="rId2"/>
    <p:sldLayoutId id="2147486239" r:id="rId3"/>
    <p:sldLayoutId id="2147486240" r:id="rId4"/>
    <p:sldLayoutId id="2147486241" r:id="rId5"/>
    <p:sldLayoutId id="2147486242" r:id="rId6"/>
    <p:sldLayoutId id="2147486243" r:id="rId7"/>
    <p:sldLayoutId id="2147486244" r:id="rId8"/>
    <p:sldLayoutId id="2147486245" r:id="rId9"/>
    <p:sldLayoutId id="2147486246" r:id="rId10"/>
    <p:sldLayoutId id="21474862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scaled="1"/>
        </a:gradFill>
        <a:effectLst/>
      </p:bgPr>
    </p:bg>
    <p:spTree>
      <p:nvGrpSpPr>
        <p:cNvPr id="1" name=""/>
        <p:cNvGrpSpPr/>
        <p:nvPr/>
      </p:nvGrpSpPr>
      <p:grpSpPr>
        <a:xfrm>
          <a:off x="0" y="0"/>
          <a:ext cx="0" cy="0"/>
          <a:chOff x="0" y="0"/>
          <a:chExt cx="0" cy="0"/>
        </a:xfrm>
      </p:grpSpPr>
      <p:grpSp>
        <p:nvGrpSpPr>
          <p:cNvPr id="16386" name="Group 2"/>
          <p:cNvGrpSpPr>
            <a:grpSpLocks/>
          </p:cNvGrpSpPr>
          <p:nvPr/>
        </p:nvGrpSpPr>
        <p:grpSpPr bwMode="auto">
          <a:xfrm>
            <a:off x="1" y="2895601"/>
            <a:ext cx="12215284" cy="3960813"/>
            <a:chOff x="0" y="1824"/>
            <a:chExt cx="5771" cy="2495"/>
          </a:xfrm>
        </p:grpSpPr>
        <p:sp>
          <p:nvSpPr>
            <p:cNvPr id="29699" name="Rectangle 3"/>
            <p:cNvSpPr>
              <a:spLocks noChangeArrowheads="1"/>
            </p:cNvSpPr>
            <p:nvPr/>
          </p:nvSpPr>
          <p:spPr bwMode="invGray">
            <a:xfrm>
              <a:off x="0" y="3894"/>
              <a:ext cx="5759" cy="425"/>
            </a:xfrm>
            <a:prstGeom prst="rect">
              <a:avLst/>
            </a:prstGeom>
            <a:gradFill rotWithShape="0">
              <a:gsLst>
                <a:gs pos="0">
                  <a:srgbClr val="FFBF00"/>
                </a:gs>
                <a:gs pos="10001">
                  <a:srgbClr val="F27300"/>
                </a:gs>
                <a:gs pos="25000">
                  <a:srgbClr val="8F0040"/>
                </a:gs>
                <a:gs pos="50000">
                  <a:srgbClr val="400040"/>
                </a:gs>
                <a:gs pos="80000">
                  <a:srgbClr val="000040"/>
                </a:gs>
                <a:gs pos="100000">
                  <a:srgbClr val="000000"/>
                </a:gs>
              </a:gsLst>
              <a:lin ang="5400000" scaled="1"/>
            </a:gradFill>
            <a:ln w="9525">
              <a:noFill/>
              <a:miter lim="800000"/>
              <a:headEnd/>
              <a:tailEnd/>
            </a:ln>
            <a:effectLst/>
          </p:spPr>
          <p:txBody>
            <a:bodyPr wrap="none" anchor="ctr"/>
            <a:lstStyle/>
            <a:p>
              <a:pPr>
                <a:defRPr/>
              </a:pPr>
              <a:endParaRPr lang="en-US"/>
            </a:p>
          </p:txBody>
        </p:sp>
        <p:grpSp>
          <p:nvGrpSpPr>
            <p:cNvPr id="16393" name="Group 4"/>
            <p:cNvGrpSpPr>
              <a:grpSpLocks/>
            </p:cNvGrpSpPr>
            <p:nvPr/>
          </p:nvGrpSpPr>
          <p:grpSpPr bwMode="auto">
            <a:xfrm>
              <a:off x="2680" y="1824"/>
              <a:ext cx="3091" cy="2422"/>
              <a:chOff x="2680" y="1824"/>
              <a:chExt cx="3091" cy="2422"/>
            </a:xfrm>
          </p:grpSpPr>
          <p:grpSp>
            <p:nvGrpSpPr>
              <p:cNvPr id="16394" name="Group 5"/>
              <p:cNvGrpSpPr>
                <a:grpSpLocks/>
              </p:cNvGrpSpPr>
              <p:nvPr/>
            </p:nvGrpSpPr>
            <p:grpSpPr bwMode="auto">
              <a:xfrm>
                <a:off x="4106" y="1824"/>
                <a:ext cx="1665" cy="1700"/>
                <a:chOff x="4106" y="1824"/>
                <a:chExt cx="1665" cy="1700"/>
              </a:xfrm>
            </p:grpSpPr>
            <p:sp>
              <p:nvSpPr>
                <p:cNvPr id="29702" name="Freeform 6"/>
                <p:cNvSpPr>
                  <a:spLocks/>
                </p:cNvSpPr>
                <p:nvPr/>
              </p:nvSpPr>
              <p:spPr bwMode="ltGray">
                <a:xfrm>
                  <a:off x="4106" y="1826"/>
                  <a:ext cx="942" cy="760"/>
                </a:xfrm>
                <a:custGeom>
                  <a:avLst/>
                  <a:gdLst/>
                  <a:ahLst/>
                  <a:cxnLst>
                    <a:cxn ang="0">
                      <a:pos x="618" y="605"/>
                    </a:cxn>
                    <a:cxn ang="0">
                      <a:pos x="699" y="478"/>
                    </a:cxn>
                    <a:cxn ang="0">
                      <a:pos x="739" y="478"/>
                    </a:cxn>
                    <a:cxn ang="0">
                      <a:pos x="719" y="583"/>
                    </a:cxn>
                    <a:cxn ang="0">
                      <a:pos x="759" y="552"/>
                    </a:cxn>
                    <a:cxn ang="0">
                      <a:pos x="776" y="517"/>
                    </a:cxn>
                    <a:cxn ang="0">
                      <a:pos x="797" y="487"/>
                    </a:cxn>
                    <a:cxn ang="0">
                      <a:pos x="867" y="523"/>
                    </a:cxn>
                    <a:cxn ang="0">
                      <a:pos x="880" y="461"/>
                    </a:cxn>
                    <a:cxn ang="0">
                      <a:pos x="820" y="431"/>
                    </a:cxn>
                    <a:cxn ang="0">
                      <a:pos x="769" y="412"/>
                    </a:cxn>
                    <a:cxn ang="0">
                      <a:pos x="789" y="347"/>
                    </a:cxn>
                    <a:cxn ang="0">
                      <a:pos x="776" y="302"/>
                    </a:cxn>
                    <a:cxn ang="0">
                      <a:pos x="941" y="110"/>
                    </a:cxn>
                    <a:cxn ang="0">
                      <a:pos x="417" y="110"/>
                    </a:cxn>
                    <a:cxn ang="0">
                      <a:pos x="343" y="114"/>
                    </a:cxn>
                    <a:cxn ang="0">
                      <a:pos x="261" y="136"/>
                    </a:cxn>
                    <a:cxn ang="0">
                      <a:pos x="245" y="136"/>
                    </a:cxn>
                    <a:cxn ang="0">
                      <a:pos x="161" y="180"/>
                    </a:cxn>
                    <a:cxn ang="0">
                      <a:pos x="235" y="193"/>
                    </a:cxn>
                    <a:cxn ang="0">
                      <a:pos x="261" y="210"/>
                    </a:cxn>
                    <a:cxn ang="0">
                      <a:pos x="275" y="220"/>
                    </a:cxn>
                    <a:cxn ang="0">
                      <a:pos x="127" y="259"/>
                    </a:cxn>
                    <a:cxn ang="0">
                      <a:pos x="97" y="312"/>
                    </a:cxn>
                    <a:cxn ang="0">
                      <a:pos x="204" y="285"/>
                    </a:cxn>
                    <a:cxn ang="0">
                      <a:pos x="151" y="338"/>
                    </a:cxn>
                    <a:cxn ang="0">
                      <a:pos x="84" y="347"/>
                    </a:cxn>
                    <a:cxn ang="0">
                      <a:pos x="13" y="382"/>
                    </a:cxn>
                    <a:cxn ang="0">
                      <a:pos x="87" y="421"/>
                    </a:cxn>
                    <a:cxn ang="0">
                      <a:pos x="134" y="431"/>
                    </a:cxn>
                    <a:cxn ang="0">
                      <a:pos x="44" y="478"/>
                    </a:cxn>
                    <a:cxn ang="0">
                      <a:pos x="0" y="504"/>
                    </a:cxn>
                    <a:cxn ang="0">
                      <a:pos x="63" y="523"/>
                    </a:cxn>
                    <a:cxn ang="0">
                      <a:pos x="134" y="500"/>
                    </a:cxn>
                    <a:cxn ang="0">
                      <a:pos x="130" y="527"/>
                    </a:cxn>
                    <a:cxn ang="0">
                      <a:pos x="187" y="540"/>
                    </a:cxn>
                    <a:cxn ang="0">
                      <a:pos x="187" y="474"/>
                    </a:cxn>
                    <a:cxn ang="0">
                      <a:pos x="285" y="469"/>
                    </a:cxn>
                    <a:cxn ang="0">
                      <a:pos x="272" y="548"/>
                    </a:cxn>
                    <a:cxn ang="0">
                      <a:pos x="316" y="527"/>
                    </a:cxn>
                    <a:cxn ang="0">
                      <a:pos x="389" y="496"/>
                    </a:cxn>
                    <a:cxn ang="0">
                      <a:pos x="419" y="575"/>
                    </a:cxn>
                    <a:cxn ang="0">
                      <a:pos x="523" y="583"/>
                    </a:cxn>
                    <a:cxn ang="0">
                      <a:pos x="517" y="605"/>
                    </a:cxn>
                    <a:cxn ang="0">
                      <a:pos x="467" y="618"/>
                    </a:cxn>
                    <a:cxn ang="0">
                      <a:pos x="353" y="650"/>
                    </a:cxn>
                    <a:cxn ang="0">
                      <a:pos x="484" y="640"/>
                    </a:cxn>
                    <a:cxn ang="0">
                      <a:pos x="426" y="671"/>
                    </a:cxn>
                    <a:cxn ang="0">
                      <a:pos x="440" y="684"/>
                    </a:cxn>
                    <a:cxn ang="0">
                      <a:pos x="517" y="715"/>
                    </a:cxn>
                    <a:cxn ang="0">
                      <a:pos x="662" y="724"/>
                    </a:cxn>
                    <a:cxn ang="0">
                      <a:pos x="578" y="741"/>
                    </a:cxn>
                  </a:cxnLst>
                  <a:rect l="0" t="0" r="r" b="b"/>
                  <a:pathLst>
                    <a:path w="942" h="760">
                      <a:moveTo>
                        <a:pt x="713" y="702"/>
                      </a:moveTo>
                      <a:lnTo>
                        <a:pt x="685" y="680"/>
                      </a:lnTo>
                      <a:lnTo>
                        <a:pt x="648" y="627"/>
                      </a:lnTo>
                      <a:lnTo>
                        <a:pt x="625" y="627"/>
                      </a:lnTo>
                      <a:lnTo>
                        <a:pt x="618" y="605"/>
                      </a:lnTo>
                      <a:lnTo>
                        <a:pt x="638" y="593"/>
                      </a:lnTo>
                      <a:lnTo>
                        <a:pt x="638" y="562"/>
                      </a:lnTo>
                      <a:lnTo>
                        <a:pt x="656" y="552"/>
                      </a:lnTo>
                      <a:lnTo>
                        <a:pt x="705" y="491"/>
                      </a:lnTo>
                      <a:lnTo>
                        <a:pt x="699" y="478"/>
                      </a:lnTo>
                      <a:lnTo>
                        <a:pt x="732" y="435"/>
                      </a:lnTo>
                      <a:lnTo>
                        <a:pt x="746" y="439"/>
                      </a:lnTo>
                      <a:lnTo>
                        <a:pt x="753" y="461"/>
                      </a:lnTo>
                      <a:lnTo>
                        <a:pt x="746" y="474"/>
                      </a:lnTo>
                      <a:lnTo>
                        <a:pt x="739" y="478"/>
                      </a:lnTo>
                      <a:lnTo>
                        <a:pt x="739" y="500"/>
                      </a:lnTo>
                      <a:lnTo>
                        <a:pt x="746" y="496"/>
                      </a:lnTo>
                      <a:lnTo>
                        <a:pt x="729" y="540"/>
                      </a:lnTo>
                      <a:lnTo>
                        <a:pt x="713" y="562"/>
                      </a:lnTo>
                      <a:lnTo>
                        <a:pt x="719" y="583"/>
                      </a:lnTo>
                      <a:lnTo>
                        <a:pt x="725" y="552"/>
                      </a:lnTo>
                      <a:lnTo>
                        <a:pt x="739" y="566"/>
                      </a:lnTo>
                      <a:lnTo>
                        <a:pt x="742" y="544"/>
                      </a:lnTo>
                      <a:lnTo>
                        <a:pt x="753" y="540"/>
                      </a:lnTo>
                      <a:lnTo>
                        <a:pt x="759" y="552"/>
                      </a:lnTo>
                      <a:lnTo>
                        <a:pt x="766" y="540"/>
                      </a:lnTo>
                      <a:lnTo>
                        <a:pt x="766" y="527"/>
                      </a:lnTo>
                      <a:lnTo>
                        <a:pt x="793" y="540"/>
                      </a:lnTo>
                      <a:lnTo>
                        <a:pt x="803" y="531"/>
                      </a:lnTo>
                      <a:lnTo>
                        <a:pt x="776" y="517"/>
                      </a:lnTo>
                      <a:lnTo>
                        <a:pt x="772" y="504"/>
                      </a:lnTo>
                      <a:lnTo>
                        <a:pt x="793" y="504"/>
                      </a:lnTo>
                      <a:lnTo>
                        <a:pt x="799" y="523"/>
                      </a:lnTo>
                      <a:lnTo>
                        <a:pt x="822" y="504"/>
                      </a:lnTo>
                      <a:lnTo>
                        <a:pt x="797" y="487"/>
                      </a:lnTo>
                      <a:lnTo>
                        <a:pt x="803" y="474"/>
                      </a:lnTo>
                      <a:lnTo>
                        <a:pt x="822" y="482"/>
                      </a:lnTo>
                      <a:lnTo>
                        <a:pt x="833" y="496"/>
                      </a:lnTo>
                      <a:lnTo>
                        <a:pt x="833" y="504"/>
                      </a:lnTo>
                      <a:lnTo>
                        <a:pt x="867" y="523"/>
                      </a:lnTo>
                      <a:lnTo>
                        <a:pt x="867" y="500"/>
                      </a:lnTo>
                      <a:lnTo>
                        <a:pt x="894" y="513"/>
                      </a:lnTo>
                      <a:lnTo>
                        <a:pt x="890" y="482"/>
                      </a:lnTo>
                      <a:lnTo>
                        <a:pt x="894" y="457"/>
                      </a:lnTo>
                      <a:lnTo>
                        <a:pt x="880" y="461"/>
                      </a:lnTo>
                      <a:lnTo>
                        <a:pt x="877" y="474"/>
                      </a:lnTo>
                      <a:lnTo>
                        <a:pt x="860" y="465"/>
                      </a:lnTo>
                      <a:lnTo>
                        <a:pt x="833" y="457"/>
                      </a:lnTo>
                      <a:lnTo>
                        <a:pt x="822" y="461"/>
                      </a:lnTo>
                      <a:lnTo>
                        <a:pt x="820" y="431"/>
                      </a:lnTo>
                      <a:lnTo>
                        <a:pt x="810" y="452"/>
                      </a:lnTo>
                      <a:lnTo>
                        <a:pt x="803" y="435"/>
                      </a:lnTo>
                      <a:lnTo>
                        <a:pt x="793" y="421"/>
                      </a:lnTo>
                      <a:lnTo>
                        <a:pt x="776" y="431"/>
                      </a:lnTo>
                      <a:lnTo>
                        <a:pt x="769" y="412"/>
                      </a:lnTo>
                      <a:lnTo>
                        <a:pt x="772" y="403"/>
                      </a:lnTo>
                      <a:lnTo>
                        <a:pt x="803" y="399"/>
                      </a:lnTo>
                      <a:lnTo>
                        <a:pt x="836" y="390"/>
                      </a:lnTo>
                      <a:lnTo>
                        <a:pt x="810" y="355"/>
                      </a:lnTo>
                      <a:lnTo>
                        <a:pt x="789" y="347"/>
                      </a:lnTo>
                      <a:lnTo>
                        <a:pt x="789" y="329"/>
                      </a:lnTo>
                      <a:lnTo>
                        <a:pt x="786" y="338"/>
                      </a:lnTo>
                      <a:lnTo>
                        <a:pt x="810" y="325"/>
                      </a:lnTo>
                      <a:lnTo>
                        <a:pt x="803" y="312"/>
                      </a:lnTo>
                      <a:lnTo>
                        <a:pt x="776" y="302"/>
                      </a:lnTo>
                      <a:lnTo>
                        <a:pt x="776" y="289"/>
                      </a:lnTo>
                      <a:lnTo>
                        <a:pt x="816" y="289"/>
                      </a:lnTo>
                      <a:lnTo>
                        <a:pt x="860" y="268"/>
                      </a:lnTo>
                      <a:lnTo>
                        <a:pt x="920" y="229"/>
                      </a:lnTo>
                      <a:lnTo>
                        <a:pt x="941" y="110"/>
                      </a:lnTo>
                      <a:lnTo>
                        <a:pt x="860" y="0"/>
                      </a:lnTo>
                      <a:lnTo>
                        <a:pt x="732" y="8"/>
                      </a:lnTo>
                      <a:lnTo>
                        <a:pt x="521" y="106"/>
                      </a:lnTo>
                      <a:lnTo>
                        <a:pt x="497" y="74"/>
                      </a:lnTo>
                      <a:lnTo>
                        <a:pt x="417" y="110"/>
                      </a:lnTo>
                      <a:lnTo>
                        <a:pt x="369" y="106"/>
                      </a:lnTo>
                      <a:lnTo>
                        <a:pt x="373" y="70"/>
                      </a:lnTo>
                      <a:lnTo>
                        <a:pt x="353" y="93"/>
                      </a:lnTo>
                      <a:lnTo>
                        <a:pt x="322" y="93"/>
                      </a:lnTo>
                      <a:lnTo>
                        <a:pt x="343" y="114"/>
                      </a:lnTo>
                      <a:lnTo>
                        <a:pt x="336" y="127"/>
                      </a:lnTo>
                      <a:lnTo>
                        <a:pt x="329" y="114"/>
                      </a:lnTo>
                      <a:lnTo>
                        <a:pt x="316" y="118"/>
                      </a:lnTo>
                      <a:lnTo>
                        <a:pt x="278" y="110"/>
                      </a:lnTo>
                      <a:lnTo>
                        <a:pt x="261" y="136"/>
                      </a:lnTo>
                      <a:lnTo>
                        <a:pt x="282" y="136"/>
                      </a:lnTo>
                      <a:lnTo>
                        <a:pt x="295" y="149"/>
                      </a:lnTo>
                      <a:lnTo>
                        <a:pt x="272" y="149"/>
                      </a:lnTo>
                      <a:lnTo>
                        <a:pt x="255" y="149"/>
                      </a:lnTo>
                      <a:lnTo>
                        <a:pt x="245" y="136"/>
                      </a:lnTo>
                      <a:lnTo>
                        <a:pt x="225" y="162"/>
                      </a:lnTo>
                      <a:lnTo>
                        <a:pt x="215" y="184"/>
                      </a:lnTo>
                      <a:lnTo>
                        <a:pt x="195" y="149"/>
                      </a:lnTo>
                      <a:lnTo>
                        <a:pt x="195" y="171"/>
                      </a:lnTo>
                      <a:lnTo>
                        <a:pt x="161" y="180"/>
                      </a:lnTo>
                      <a:lnTo>
                        <a:pt x="187" y="206"/>
                      </a:lnTo>
                      <a:lnTo>
                        <a:pt x="208" y="210"/>
                      </a:lnTo>
                      <a:lnTo>
                        <a:pt x="222" y="233"/>
                      </a:lnTo>
                      <a:lnTo>
                        <a:pt x="251" y="229"/>
                      </a:lnTo>
                      <a:lnTo>
                        <a:pt x="235" y="193"/>
                      </a:lnTo>
                      <a:lnTo>
                        <a:pt x="248" y="171"/>
                      </a:lnTo>
                      <a:lnTo>
                        <a:pt x="259" y="189"/>
                      </a:lnTo>
                      <a:lnTo>
                        <a:pt x="248" y="210"/>
                      </a:lnTo>
                      <a:lnTo>
                        <a:pt x="259" y="229"/>
                      </a:lnTo>
                      <a:lnTo>
                        <a:pt x="261" y="210"/>
                      </a:lnTo>
                      <a:lnTo>
                        <a:pt x="278" y="197"/>
                      </a:lnTo>
                      <a:lnTo>
                        <a:pt x="302" y="184"/>
                      </a:lnTo>
                      <a:lnTo>
                        <a:pt x="312" y="193"/>
                      </a:lnTo>
                      <a:lnTo>
                        <a:pt x="295" y="206"/>
                      </a:lnTo>
                      <a:lnTo>
                        <a:pt x="275" y="220"/>
                      </a:lnTo>
                      <a:lnTo>
                        <a:pt x="265" y="246"/>
                      </a:lnTo>
                      <a:lnTo>
                        <a:pt x="235" y="254"/>
                      </a:lnTo>
                      <a:lnTo>
                        <a:pt x="195" y="233"/>
                      </a:lnTo>
                      <a:lnTo>
                        <a:pt x="187" y="254"/>
                      </a:lnTo>
                      <a:lnTo>
                        <a:pt x="127" y="259"/>
                      </a:lnTo>
                      <a:lnTo>
                        <a:pt x="94" y="276"/>
                      </a:lnTo>
                      <a:lnTo>
                        <a:pt x="73" y="268"/>
                      </a:lnTo>
                      <a:lnTo>
                        <a:pt x="73" y="289"/>
                      </a:lnTo>
                      <a:lnTo>
                        <a:pt x="94" y="285"/>
                      </a:lnTo>
                      <a:lnTo>
                        <a:pt x="97" y="312"/>
                      </a:lnTo>
                      <a:lnTo>
                        <a:pt x="124" y="308"/>
                      </a:lnTo>
                      <a:lnTo>
                        <a:pt x="134" y="289"/>
                      </a:lnTo>
                      <a:lnTo>
                        <a:pt x="137" y="302"/>
                      </a:lnTo>
                      <a:lnTo>
                        <a:pt x="181" y="298"/>
                      </a:lnTo>
                      <a:lnTo>
                        <a:pt x="204" y="285"/>
                      </a:lnTo>
                      <a:lnTo>
                        <a:pt x="212" y="312"/>
                      </a:lnTo>
                      <a:lnTo>
                        <a:pt x="198" y="308"/>
                      </a:lnTo>
                      <a:lnTo>
                        <a:pt x="191" y="316"/>
                      </a:lnTo>
                      <a:lnTo>
                        <a:pt x="195" y="333"/>
                      </a:lnTo>
                      <a:lnTo>
                        <a:pt x="151" y="338"/>
                      </a:lnTo>
                      <a:lnTo>
                        <a:pt x="127" y="343"/>
                      </a:lnTo>
                      <a:lnTo>
                        <a:pt x="134" y="364"/>
                      </a:lnTo>
                      <a:lnTo>
                        <a:pt x="120" y="355"/>
                      </a:lnTo>
                      <a:lnTo>
                        <a:pt x="110" y="368"/>
                      </a:lnTo>
                      <a:lnTo>
                        <a:pt x="84" y="347"/>
                      </a:lnTo>
                      <a:lnTo>
                        <a:pt x="77" y="368"/>
                      </a:lnTo>
                      <a:lnTo>
                        <a:pt x="50" y="360"/>
                      </a:lnTo>
                      <a:lnTo>
                        <a:pt x="36" y="373"/>
                      </a:lnTo>
                      <a:lnTo>
                        <a:pt x="30" y="382"/>
                      </a:lnTo>
                      <a:lnTo>
                        <a:pt x="13" y="382"/>
                      </a:lnTo>
                      <a:lnTo>
                        <a:pt x="6" y="403"/>
                      </a:lnTo>
                      <a:lnTo>
                        <a:pt x="26" y="412"/>
                      </a:lnTo>
                      <a:lnTo>
                        <a:pt x="54" y="408"/>
                      </a:lnTo>
                      <a:lnTo>
                        <a:pt x="67" y="425"/>
                      </a:lnTo>
                      <a:lnTo>
                        <a:pt x="87" y="421"/>
                      </a:lnTo>
                      <a:lnTo>
                        <a:pt x="114" y="412"/>
                      </a:lnTo>
                      <a:lnTo>
                        <a:pt x="137" y="421"/>
                      </a:lnTo>
                      <a:lnTo>
                        <a:pt x="147" y="408"/>
                      </a:lnTo>
                      <a:lnTo>
                        <a:pt x="151" y="416"/>
                      </a:lnTo>
                      <a:lnTo>
                        <a:pt x="134" y="431"/>
                      </a:lnTo>
                      <a:lnTo>
                        <a:pt x="100" y="435"/>
                      </a:lnTo>
                      <a:lnTo>
                        <a:pt x="117" y="452"/>
                      </a:lnTo>
                      <a:lnTo>
                        <a:pt x="67" y="457"/>
                      </a:lnTo>
                      <a:lnTo>
                        <a:pt x="67" y="474"/>
                      </a:lnTo>
                      <a:lnTo>
                        <a:pt x="44" y="478"/>
                      </a:lnTo>
                      <a:lnTo>
                        <a:pt x="30" y="478"/>
                      </a:lnTo>
                      <a:lnTo>
                        <a:pt x="26" y="482"/>
                      </a:lnTo>
                      <a:lnTo>
                        <a:pt x="3" y="474"/>
                      </a:lnTo>
                      <a:lnTo>
                        <a:pt x="6" y="482"/>
                      </a:lnTo>
                      <a:lnTo>
                        <a:pt x="0" y="504"/>
                      </a:lnTo>
                      <a:lnTo>
                        <a:pt x="23" y="504"/>
                      </a:lnTo>
                      <a:lnTo>
                        <a:pt x="26" y="517"/>
                      </a:lnTo>
                      <a:lnTo>
                        <a:pt x="46" y="508"/>
                      </a:lnTo>
                      <a:lnTo>
                        <a:pt x="61" y="508"/>
                      </a:lnTo>
                      <a:lnTo>
                        <a:pt x="63" y="523"/>
                      </a:lnTo>
                      <a:lnTo>
                        <a:pt x="80" y="517"/>
                      </a:lnTo>
                      <a:lnTo>
                        <a:pt x="73" y="491"/>
                      </a:lnTo>
                      <a:lnTo>
                        <a:pt x="107" y="491"/>
                      </a:lnTo>
                      <a:lnTo>
                        <a:pt x="110" y="504"/>
                      </a:lnTo>
                      <a:lnTo>
                        <a:pt x="134" y="500"/>
                      </a:lnTo>
                      <a:lnTo>
                        <a:pt x="158" y="504"/>
                      </a:lnTo>
                      <a:lnTo>
                        <a:pt x="164" y="478"/>
                      </a:lnTo>
                      <a:lnTo>
                        <a:pt x="171" y="491"/>
                      </a:lnTo>
                      <a:lnTo>
                        <a:pt x="158" y="508"/>
                      </a:lnTo>
                      <a:lnTo>
                        <a:pt x="130" y="527"/>
                      </a:lnTo>
                      <a:lnTo>
                        <a:pt x="114" y="540"/>
                      </a:lnTo>
                      <a:lnTo>
                        <a:pt x="141" y="535"/>
                      </a:lnTo>
                      <a:lnTo>
                        <a:pt x="144" y="552"/>
                      </a:lnTo>
                      <a:lnTo>
                        <a:pt x="147" y="562"/>
                      </a:lnTo>
                      <a:lnTo>
                        <a:pt x="187" y="540"/>
                      </a:lnTo>
                      <a:lnTo>
                        <a:pt x="225" y="500"/>
                      </a:lnTo>
                      <a:lnTo>
                        <a:pt x="191" y="517"/>
                      </a:lnTo>
                      <a:lnTo>
                        <a:pt x="175" y="491"/>
                      </a:lnTo>
                      <a:lnTo>
                        <a:pt x="215" y="482"/>
                      </a:lnTo>
                      <a:lnTo>
                        <a:pt x="187" y="474"/>
                      </a:lnTo>
                      <a:lnTo>
                        <a:pt x="212" y="452"/>
                      </a:lnTo>
                      <a:lnTo>
                        <a:pt x="238" y="500"/>
                      </a:lnTo>
                      <a:lnTo>
                        <a:pt x="245" y="474"/>
                      </a:lnTo>
                      <a:lnTo>
                        <a:pt x="259" y="496"/>
                      </a:lnTo>
                      <a:lnTo>
                        <a:pt x="285" y="469"/>
                      </a:lnTo>
                      <a:lnTo>
                        <a:pt x="272" y="517"/>
                      </a:lnTo>
                      <a:lnTo>
                        <a:pt x="275" y="540"/>
                      </a:lnTo>
                      <a:lnTo>
                        <a:pt x="228" y="548"/>
                      </a:lnTo>
                      <a:lnTo>
                        <a:pt x="309" y="552"/>
                      </a:lnTo>
                      <a:lnTo>
                        <a:pt x="272" y="548"/>
                      </a:lnTo>
                      <a:lnTo>
                        <a:pt x="289" y="504"/>
                      </a:lnTo>
                      <a:lnTo>
                        <a:pt x="329" y="496"/>
                      </a:lnTo>
                      <a:lnTo>
                        <a:pt x="343" y="478"/>
                      </a:lnTo>
                      <a:lnTo>
                        <a:pt x="353" y="517"/>
                      </a:lnTo>
                      <a:lnTo>
                        <a:pt x="316" y="527"/>
                      </a:lnTo>
                      <a:lnTo>
                        <a:pt x="346" y="531"/>
                      </a:lnTo>
                      <a:lnTo>
                        <a:pt x="376" y="535"/>
                      </a:lnTo>
                      <a:lnTo>
                        <a:pt x="359" y="513"/>
                      </a:lnTo>
                      <a:lnTo>
                        <a:pt x="369" y="478"/>
                      </a:lnTo>
                      <a:lnTo>
                        <a:pt x="389" y="496"/>
                      </a:lnTo>
                      <a:lnTo>
                        <a:pt x="382" y="531"/>
                      </a:lnTo>
                      <a:lnTo>
                        <a:pt x="413" y="544"/>
                      </a:lnTo>
                      <a:lnTo>
                        <a:pt x="336" y="566"/>
                      </a:lnTo>
                      <a:lnTo>
                        <a:pt x="410" y="562"/>
                      </a:lnTo>
                      <a:lnTo>
                        <a:pt x="419" y="575"/>
                      </a:lnTo>
                      <a:lnTo>
                        <a:pt x="440" y="557"/>
                      </a:lnTo>
                      <a:lnTo>
                        <a:pt x="453" y="575"/>
                      </a:lnTo>
                      <a:lnTo>
                        <a:pt x="490" y="513"/>
                      </a:lnTo>
                      <a:lnTo>
                        <a:pt x="510" y="523"/>
                      </a:lnTo>
                      <a:lnTo>
                        <a:pt x="523" y="583"/>
                      </a:lnTo>
                      <a:lnTo>
                        <a:pt x="467" y="544"/>
                      </a:lnTo>
                      <a:lnTo>
                        <a:pt x="484" y="566"/>
                      </a:lnTo>
                      <a:lnTo>
                        <a:pt x="517" y="557"/>
                      </a:lnTo>
                      <a:lnTo>
                        <a:pt x="521" y="583"/>
                      </a:lnTo>
                      <a:lnTo>
                        <a:pt x="517" y="605"/>
                      </a:lnTo>
                      <a:lnTo>
                        <a:pt x="490" y="557"/>
                      </a:lnTo>
                      <a:lnTo>
                        <a:pt x="447" y="605"/>
                      </a:lnTo>
                      <a:lnTo>
                        <a:pt x="402" y="579"/>
                      </a:lnTo>
                      <a:lnTo>
                        <a:pt x="426" y="610"/>
                      </a:lnTo>
                      <a:lnTo>
                        <a:pt x="467" y="618"/>
                      </a:lnTo>
                      <a:lnTo>
                        <a:pt x="500" y="622"/>
                      </a:lnTo>
                      <a:lnTo>
                        <a:pt x="531" y="680"/>
                      </a:lnTo>
                      <a:lnTo>
                        <a:pt x="433" y="622"/>
                      </a:lnTo>
                      <a:lnTo>
                        <a:pt x="433" y="644"/>
                      </a:lnTo>
                      <a:lnTo>
                        <a:pt x="353" y="650"/>
                      </a:lnTo>
                      <a:lnTo>
                        <a:pt x="329" y="631"/>
                      </a:lnTo>
                      <a:lnTo>
                        <a:pt x="305" y="650"/>
                      </a:lnTo>
                      <a:lnTo>
                        <a:pt x="349" y="650"/>
                      </a:lnTo>
                      <a:lnTo>
                        <a:pt x="443" y="650"/>
                      </a:lnTo>
                      <a:lnTo>
                        <a:pt x="484" y="640"/>
                      </a:lnTo>
                      <a:lnTo>
                        <a:pt x="521" y="650"/>
                      </a:lnTo>
                      <a:lnTo>
                        <a:pt x="523" y="676"/>
                      </a:lnTo>
                      <a:lnTo>
                        <a:pt x="443" y="676"/>
                      </a:lnTo>
                      <a:lnTo>
                        <a:pt x="440" y="684"/>
                      </a:lnTo>
                      <a:lnTo>
                        <a:pt x="426" y="671"/>
                      </a:lnTo>
                      <a:lnTo>
                        <a:pt x="393" y="676"/>
                      </a:lnTo>
                      <a:lnTo>
                        <a:pt x="410" y="680"/>
                      </a:lnTo>
                      <a:lnTo>
                        <a:pt x="376" y="706"/>
                      </a:lnTo>
                      <a:lnTo>
                        <a:pt x="419" y="680"/>
                      </a:lnTo>
                      <a:lnTo>
                        <a:pt x="440" y="684"/>
                      </a:lnTo>
                      <a:lnTo>
                        <a:pt x="487" y="680"/>
                      </a:lnTo>
                      <a:lnTo>
                        <a:pt x="531" y="684"/>
                      </a:lnTo>
                      <a:lnTo>
                        <a:pt x="500" y="693"/>
                      </a:lnTo>
                      <a:lnTo>
                        <a:pt x="504" y="715"/>
                      </a:lnTo>
                      <a:lnTo>
                        <a:pt x="517" y="715"/>
                      </a:lnTo>
                      <a:lnTo>
                        <a:pt x="514" y="702"/>
                      </a:lnTo>
                      <a:lnTo>
                        <a:pt x="548" y="698"/>
                      </a:lnTo>
                      <a:lnTo>
                        <a:pt x="615" y="680"/>
                      </a:lnTo>
                      <a:lnTo>
                        <a:pt x="662" y="711"/>
                      </a:lnTo>
                      <a:lnTo>
                        <a:pt x="662" y="724"/>
                      </a:lnTo>
                      <a:lnTo>
                        <a:pt x="574" y="728"/>
                      </a:lnTo>
                      <a:lnTo>
                        <a:pt x="544" y="719"/>
                      </a:lnTo>
                      <a:lnTo>
                        <a:pt x="523" y="728"/>
                      </a:lnTo>
                      <a:lnTo>
                        <a:pt x="541" y="732"/>
                      </a:lnTo>
                      <a:lnTo>
                        <a:pt x="578" y="741"/>
                      </a:lnTo>
                      <a:lnTo>
                        <a:pt x="618" y="732"/>
                      </a:lnTo>
                      <a:lnTo>
                        <a:pt x="685" y="741"/>
                      </a:lnTo>
                      <a:lnTo>
                        <a:pt x="685" y="759"/>
                      </a:lnTo>
                      <a:lnTo>
                        <a:pt x="713" y="702"/>
                      </a:lnTo>
                    </a:path>
                  </a:pathLst>
                </a:custGeom>
                <a:solidFill>
                  <a:schemeClr val="bg2"/>
                </a:solidFill>
                <a:ln w="9525" cap="rnd">
                  <a:noFill/>
                  <a:round/>
                  <a:headEnd/>
                  <a:tailEnd/>
                </a:ln>
                <a:effectLst/>
              </p:spPr>
              <p:txBody>
                <a:bodyPr/>
                <a:lstStyle/>
                <a:p>
                  <a:pPr>
                    <a:defRPr/>
                  </a:pPr>
                  <a:endParaRPr lang="en-US"/>
                </a:p>
              </p:txBody>
            </p:sp>
            <p:sp>
              <p:nvSpPr>
                <p:cNvPr id="29703" name="Freeform 7"/>
                <p:cNvSpPr>
                  <a:spLocks/>
                </p:cNvSpPr>
                <p:nvPr/>
              </p:nvSpPr>
              <p:spPr bwMode="ltGray">
                <a:xfrm>
                  <a:off x="4209" y="2480"/>
                  <a:ext cx="732" cy="1044"/>
                </a:xfrm>
                <a:custGeom>
                  <a:avLst/>
                  <a:gdLst/>
                  <a:ahLst/>
                  <a:cxnLst>
                    <a:cxn ang="0">
                      <a:pos x="452" y="796"/>
                    </a:cxn>
                    <a:cxn ang="0">
                      <a:pos x="268" y="740"/>
                    </a:cxn>
                    <a:cxn ang="0">
                      <a:pos x="107" y="722"/>
                    </a:cxn>
                    <a:cxn ang="0">
                      <a:pos x="84" y="678"/>
                    </a:cxn>
                    <a:cxn ang="0">
                      <a:pos x="144" y="700"/>
                    </a:cxn>
                    <a:cxn ang="0">
                      <a:pos x="271" y="696"/>
                    </a:cxn>
                    <a:cxn ang="0">
                      <a:pos x="268" y="665"/>
                    </a:cxn>
                    <a:cxn ang="0">
                      <a:pos x="211" y="647"/>
                    </a:cxn>
                    <a:cxn ang="0">
                      <a:pos x="248" y="590"/>
                    </a:cxn>
                    <a:cxn ang="0">
                      <a:pos x="268" y="594"/>
                    </a:cxn>
                    <a:cxn ang="0">
                      <a:pos x="299" y="607"/>
                    </a:cxn>
                    <a:cxn ang="0">
                      <a:pos x="315" y="639"/>
                    </a:cxn>
                    <a:cxn ang="0">
                      <a:pos x="335" y="696"/>
                    </a:cxn>
                    <a:cxn ang="0">
                      <a:pos x="322" y="586"/>
                    </a:cxn>
                    <a:cxn ang="0">
                      <a:pos x="348" y="594"/>
                    </a:cxn>
                    <a:cxn ang="0">
                      <a:pos x="392" y="616"/>
                    </a:cxn>
                    <a:cxn ang="0">
                      <a:pos x="419" y="643"/>
                    </a:cxn>
                    <a:cxn ang="0">
                      <a:pos x="412" y="682"/>
                    </a:cxn>
                    <a:cxn ang="0">
                      <a:pos x="449" y="696"/>
                    </a:cxn>
                    <a:cxn ang="0">
                      <a:pos x="490" y="709"/>
                    </a:cxn>
                    <a:cxn ang="0">
                      <a:pos x="459" y="652"/>
                    </a:cxn>
                    <a:cxn ang="0">
                      <a:pos x="315" y="410"/>
                    </a:cxn>
                    <a:cxn ang="0">
                      <a:pos x="318" y="287"/>
                    </a:cxn>
                    <a:cxn ang="0">
                      <a:pos x="318" y="375"/>
                    </a:cxn>
                    <a:cxn ang="0">
                      <a:pos x="332" y="345"/>
                    </a:cxn>
                    <a:cxn ang="0">
                      <a:pos x="348" y="332"/>
                    </a:cxn>
                    <a:cxn ang="0">
                      <a:pos x="301" y="314"/>
                    </a:cxn>
                    <a:cxn ang="0">
                      <a:pos x="278" y="253"/>
                    </a:cxn>
                    <a:cxn ang="0">
                      <a:pos x="307" y="199"/>
                    </a:cxn>
                    <a:cxn ang="0">
                      <a:pos x="291" y="191"/>
                    </a:cxn>
                    <a:cxn ang="0">
                      <a:pos x="322" y="112"/>
                    </a:cxn>
                    <a:cxn ang="0">
                      <a:pos x="248" y="91"/>
                    </a:cxn>
                    <a:cxn ang="0">
                      <a:pos x="311" y="21"/>
                    </a:cxn>
                    <a:cxn ang="0">
                      <a:pos x="379" y="91"/>
                    </a:cxn>
                    <a:cxn ang="0">
                      <a:pos x="446" y="85"/>
                    </a:cxn>
                    <a:cxn ang="0">
                      <a:pos x="543" y="95"/>
                    </a:cxn>
                    <a:cxn ang="0">
                      <a:pos x="583" y="95"/>
                    </a:cxn>
                    <a:cxn ang="0">
                      <a:pos x="660" y="99"/>
                    </a:cxn>
                    <a:cxn ang="0">
                      <a:pos x="660" y="151"/>
                    </a:cxn>
                    <a:cxn ang="0">
                      <a:pos x="707" y="91"/>
                    </a:cxn>
                    <a:cxn ang="0">
                      <a:pos x="674" y="178"/>
                    </a:cxn>
                    <a:cxn ang="0">
                      <a:pos x="589" y="151"/>
                    </a:cxn>
                    <a:cxn ang="0">
                      <a:pos x="439" y="112"/>
                    </a:cxn>
                    <a:cxn ang="0">
                      <a:pos x="405" y="191"/>
                    </a:cxn>
                    <a:cxn ang="0">
                      <a:pos x="509" y="143"/>
                    </a:cxn>
                    <a:cxn ang="0">
                      <a:pos x="623" y="208"/>
                    </a:cxn>
                    <a:cxn ang="0">
                      <a:pos x="459" y="204"/>
                    </a:cxn>
                    <a:cxn ang="0">
                      <a:pos x="513" y="279"/>
                    </a:cxn>
                    <a:cxn ang="0">
                      <a:pos x="462" y="305"/>
                    </a:cxn>
                    <a:cxn ang="0">
                      <a:pos x="462" y="371"/>
                    </a:cxn>
                    <a:cxn ang="0">
                      <a:pos x="519" y="568"/>
                    </a:cxn>
                    <a:cxn ang="0">
                      <a:pos x="543" y="556"/>
                    </a:cxn>
                    <a:cxn ang="0">
                      <a:pos x="583" y="603"/>
                    </a:cxn>
                    <a:cxn ang="0">
                      <a:pos x="633" y="740"/>
                    </a:cxn>
                    <a:cxn ang="0">
                      <a:pos x="596" y="810"/>
                    </a:cxn>
                    <a:cxn ang="0">
                      <a:pos x="676" y="924"/>
                    </a:cxn>
                    <a:cxn ang="0">
                      <a:pos x="720" y="893"/>
                    </a:cxn>
                    <a:cxn ang="0">
                      <a:pos x="593" y="998"/>
                    </a:cxn>
                  </a:cxnLst>
                  <a:rect l="0" t="0" r="r" b="b"/>
                  <a:pathLst>
                    <a:path w="732" h="1044">
                      <a:moveTo>
                        <a:pt x="523" y="1016"/>
                      </a:moveTo>
                      <a:lnTo>
                        <a:pt x="516" y="968"/>
                      </a:lnTo>
                      <a:lnTo>
                        <a:pt x="509" y="945"/>
                      </a:lnTo>
                      <a:lnTo>
                        <a:pt x="509" y="932"/>
                      </a:lnTo>
                      <a:lnTo>
                        <a:pt x="496" y="871"/>
                      </a:lnTo>
                      <a:lnTo>
                        <a:pt x="490" y="867"/>
                      </a:lnTo>
                      <a:lnTo>
                        <a:pt x="490" y="862"/>
                      </a:lnTo>
                      <a:lnTo>
                        <a:pt x="490" y="853"/>
                      </a:lnTo>
                      <a:lnTo>
                        <a:pt x="476" y="814"/>
                      </a:lnTo>
                      <a:lnTo>
                        <a:pt x="465" y="805"/>
                      </a:lnTo>
                      <a:lnTo>
                        <a:pt x="452" y="796"/>
                      </a:lnTo>
                      <a:lnTo>
                        <a:pt x="442" y="775"/>
                      </a:lnTo>
                      <a:lnTo>
                        <a:pt x="425" y="762"/>
                      </a:lnTo>
                      <a:lnTo>
                        <a:pt x="398" y="753"/>
                      </a:lnTo>
                      <a:lnTo>
                        <a:pt x="358" y="743"/>
                      </a:lnTo>
                      <a:lnTo>
                        <a:pt x="348" y="753"/>
                      </a:lnTo>
                      <a:lnTo>
                        <a:pt x="328" y="753"/>
                      </a:lnTo>
                      <a:lnTo>
                        <a:pt x="322" y="740"/>
                      </a:lnTo>
                      <a:lnTo>
                        <a:pt x="311" y="736"/>
                      </a:lnTo>
                      <a:lnTo>
                        <a:pt x="294" y="740"/>
                      </a:lnTo>
                      <a:lnTo>
                        <a:pt x="282" y="730"/>
                      </a:lnTo>
                      <a:lnTo>
                        <a:pt x="268" y="740"/>
                      </a:lnTo>
                      <a:lnTo>
                        <a:pt x="258" y="740"/>
                      </a:lnTo>
                      <a:lnTo>
                        <a:pt x="251" y="743"/>
                      </a:lnTo>
                      <a:lnTo>
                        <a:pt x="235" y="753"/>
                      </a:lnTo>
                      <a:lnTo>
                        <a:pt x="245" y="743"/>
                      </a:lnTo>
                      <a:lnTo>
                        <a:pt x="245" y="740"/>
                      </a:lnTo>
                      <a:lnTo>
                        <a:pt x="245" y="736"/>
                      </a:lnTo>
                      <a:lnTo>
                        <a:pt x="241" y="726"/>
                      </a:lnTo>
                      <a:lnTo>
                        <a:pt x="160" y="718"/>
                      </a:lnTo>
                      <a:lnTo>
                        <a:pt x="144" y="718"/>
                      </a:lnTo>
                      <a:lnTo>
                        <a:pt x="127" y="718"/>
                      </a:lnTo>
                      <a:lnTo>
                        <a:pt x="107" y="722"/>
                      </a:lnTo>
                      <a:lnTo>
                        <a:pt x="97" y="736"/>
                      </a:lnTo>
                      <a:lnTo>
                        <a:pt x="64" y="740"/>
                      </a:lnTo>
                      <a:lnTo>
                        <a:pt x="74" y="730"/>
                      </a:lnTo>
                      <a:lnTo>
                        <a:pt x="80" y="726"/>
                      </a:lnTo>
                      <a:lnTo>
                        <a:pt x="87" y="726"/>
                      </a:lnTo>
                      <a:lnTo>
                        <a:pt x="87" y="722"/>
                      </a:lnTo>
                      <a:lnTo>
                        <a:pt x="90" y="718"/>
                      </a:lnTo>
                      <a:lnTo>
                        <a:pt x="101" y="713"/>
                      </a:lnTo>
                      <a:lnTo>
                        <a:pt x="101" y="709"/>
                      </a:lnTo>
                      <a:lnTo>
                        <a:pt x="94" y="700"/>
                      </a:lnTo>
                      <a:lnTo>
                        <a:pt x="84" y="678"/>
                      </a:lnTo>
                      <a:lnTo>
                        <a:pt x="74" y="674"/>
                      </a:lnTo>
                      <a:lnTo>
                        <a:pt x="44" y="691"/>
                      </a:lnTo>
                      <a:lnTo>
                        <a:pt x="0" y="691"/>
                      </a:lnTo>
                      <a:lnTo>
                        <a:pt x="17" y="687"/>
                      </a:lnTo>
                      <a:lnTo>
                        <a:pt x="27" y="687"/>
                      </a:lnTo>
                      <a:lnTo>
                        <a:pt x="37" y="687"/>
                      </a:lnTo>
                      <a:lnTo>
                        <a:pt x="77" y="665"/>
                      </a:lnTo>
                      <a:lnTo>
                        <a:pt x="94" y="682"/>
                      </a:lnTo>
                      <a:lnTo>
                        <a:pt x="111" y="700"/>
                      </a:lnTo>
                      <a:lnTo>
                        <a:pt x="124" y="705"/>
                      </a:lnTo>
                      <a:lnTo>
                        <a:pt x="144" y="700"/>
                      </a:lnTo>
                      <a:lnTo>
                        <a:pt x="154" y="705"/>
                      </a:lnTo>
                      <a:lnTo>
                        <a:pt x="170" y="700"/>
                      </a:lnTo>
                      <a:lnTo>
                        <a:pt x="184" y="705"/>
                      </a:lnTo>
                      <a:lnTo>
                        <a:pt x="184" y="687"/>
                      </a:lnTo>
                      <a:lnTo>
                        <a:pt x="198" y="674"/>
                      </a:lnTo>
                      <a:lnTo>
                        <a:pt x="191" y="687"/>
                      </a:lnTo>
                      <a:lnTo>
                        <a:pt x="194" y="696"/>
                      </a:lnTo>
                      <a:lnTo>
                        <a:pt x="198" y="700"/>
                      </a:lnTo>
                      <a:lnTo>
                        <a:pt x="221" y="709"/>
                      </a:lnTo>
                      <a:lnTo>
                        <a:pt x="241" y="705"/>
                      </a:lnTo>
                      <a:lnTo>
                        <a:pt x="271" y="696"/>
                      </a:lnTo>
                      <a:lnTo>
                        <a:pt x="294" y="682"/>
                      </a:lnTo>
                      <a:lnTo>
                        <a:pt x="299" y="687"/>
                      </a:lnTo>
                      <a:lnTo>
                        <a:pt x="288" y="691"/>
                      </a:lnTo>
                      <a:lnTo>
                        <a:pt x="275" y="696"/>
                      </a:lnTo>
                      <a:lnTo>
                        <a:pt x="241" y="705"/>
                      </a:lnTo>
                      <a:lnTo>
                        <a:pt x="278" y="713"/>
                      </a:lnTo>
                      <a:lnTo>
                        <a:pt x="294" y="718"/>
                      </a:lnTo>
                      <a:lnTo>
                        <a:pt x="307" y="713"/>
                      </a:lnTo>
                      <a:lnTo>
                        <a:pt x="301" y="682"/>
                      </a:lnTo>
                      <a:lnTo>
                        <a:pt x="291" y="674"/>
                      </a:lnTo>
                      <a:lnTo>
                        <a:pt x="268" y="665"/>
                      </a:lnTo>
                      <a:lnTo>
                        <a:pt x="258" y="665"/>
                      </a:lnTo>
                      <a:lnTo>
                        <a:pt x="261" y="674"/>
                      </a:lnTo>
                      <a:lnTo>
                        <a:pt x="245" y="678"/>
                      </a:lnTo>
                      <a:lnTo>
                        <a:pt x="241" y="674"/>
                      </a:lnTo>
                      <a:lnTo>
                        <a:pt x="245" y="661"/>
                      </a:lnTo>
                      <a:lnTo>
                        <a:pt x="225" y="656"/>
                      </a:lnTo>
                      <a:lnTo>
                        <a:pt x="204" y="656"/>
                      </a:lnTo>
                      <a:lnTo>
                        <a:pt x="201" y="665"/>
                      </a:lnTo>
                      <a:lnTo>
                        <a:pt x="194" y="656"/>
                      </a:lnTo>
                      <a:lnTo>
                        <a:pt x="211" y="652"/>
                      </a:lnTo>
                      <a:lnTo>
                        <a:pt x="211" y="647"/>
                      </a:lnTo>
                      <a:lnTo>
                        <a:pt x="217" y="639"/>
                      </a:lnTo>
                      <a:lnTo>
                        <a:pt x="225" y="630"/>
                      </a:lnTo>
                      <a:lnTo>
                        <a:pt x="225" y="616"/>
                      </a:lnTo>
                      <a:lnTo>
                        <a:pt x="221" y="612"/>
                      </a:lnTo>
                      <a:lnTo>
                        <a:pt x="211" y="603"/>
                      </a:lnTo>
                      <a:lnTo>
                        <a:pt x="181" y="582"/>
                      </a:lnTo>
                      <a:lnTo>
                        <a:pt x="207" y="590"/>
                      </a:lnTo>
                      <a:lnTo>
                        <a:pt x="217" y="599"/>
                      </a:lnTo>
                      <a:lnTo>
                        <a:pt x="227" y="603"/>
                      </a:lnTo>
                      <a:lnTo>
                        <a:pt x="238" y="603"/>
                      </a:lnTo>
                      <a:lnTo>
                        <a:pt x="248" y="590"/>
                      </a:lnTo>
                      <a:lnTo>
                        <a:pt x="238" y="603"/>
                      </a:lnTo>
                      <a:lnTo>
                        <a:pt x="231" y="622"/>
                      </a:lnTo>
                      <a:lnTo>
                        <a:pt x="227" y="639"/>
                      </a:lnTo>
                      <a:lnTo>
                        <a:pt x="231" y="643"/>
                      </a:lnTo>
                      <a:lnTo>
                        <a:pt x="238" y="639"/>
                      </a:lnTo>
                      <a:lnTo>
                        <a:pt x="248" y="643"/>
                      </a:lnTo>
                      <a:lnTo>
                        <a:pt x="255" y="643"/>
                      </a:lnTo>
                      <a:lnTo>
                        <a:pt x="265" y="643"/>
                      </a:lnTo>
                      <a:lnTo>
                        <a:pt x="275" y="643"/>
                      </a:lnTo>
                      <a:lnTo>
                        <a:pt x="291" y="647"/>
                      </a:lnTo>
                      <a:lnTo>
                        <a:pt x="268" y="594"/>
                      </a:lnTo>
                      <a:lnTo>
                        <a:pt x="258" y="594"/>
                      </a:lnTo>
                      <a:lnTo>
                        <a:pt x="282" y="594"/>
                      </a:lnTo>
                      <a:lnTo>
                        <a:pt x="301" y="568"/>
                      </a:lnTo>
                      <a:lnTo>
                        <a:pt x="341" y="534"/>
                      </a:lnTo>
                      <a:lnTo>
                        <a:pt x="322" y="551"/>
                      </a:lnTo>
                      <a:lnTo>
                        <a:pt x="307" y="573"/>
                      </a:lnTo>
                      <a:lnTo>
                        <a:pt x="294" y="590"/>
                      </a:lnTo>
                      <a:lnTo>
                        <a:pt x="288" y="599"/>
                      </a:lnTo>
                      <a:lnTo>
                        <a:pt x="294" y="603"/>
                      </a:lnTo>
                      <a:lnTo>
                        <a:pt x="294" y="616"/>
                      </a:lnTo>
                      <a:lnTo>
                        <a:pt x="299" y="607"/>
                      </a:lnTo>
                      <a:lnTo>
                        <a:pt x="307" y="599"/>
                      </a:lnTo>
                      <a:lnTo>
                        <a:pt x="315" y="599"/>
                      </a:lnTo>
                      <a:lnTo>
                        <a:pt x="318" y="607"/>
                      </a:lnTo>
                      <a:lnTo>
                        <a:pt x="307" y="607"/>
                      </a:lnTo>
                      <a:lnTo>
                        <a:pt x="301" y="612"/>
                      </a:lnTo>
                      <a:lnTo>
                        <a:pt x="301" y="626"/>
                      </a:lnTo>
                      <a:lnTo>
                        <a:pt x="305" y="639"/>
                      </a:lnTo>
                      <a:lnTo>
                        <a:pt x="311" y="630"/>
                      </a:lnTo>
                      <a:lnTo>
                        <a:pt x="318" y="630"/>
                      </a:lnTo>
                      <a:lnTo>
                        <a:pt x="318" y="635"/>
                      </a:lnTo>
                      <a:lnTo>
                        <a:pt x="315" y="639"/>
                      </a:lnTo>
                      <a:lnTo>
                        <a:pt x="307" y="643"/>
                      </a:lnTo>
                      <a:lnTo>
                        <a:pt x="307" y="652"/>
                      </a:lnTo>
                      <a:lnTo>
                        <a:pt x="311" y="656"/>
                      </a:lnTo>
                      <a:lnTo>
                        <a:pt x="318" y="656"/>
                      </a:lnTo>
                      <a:lnTo>
                        <a:pt x="322" y="656"/>
                      </a:lnTo>
                      <a:lnTo>
                        <a:pt x="322" y="652"/>
                      </a:lnTo>
                      <a:lnTo>
                        <a:pt x="332" y="674"/>
                      </a:lnTo>
                      <a:lnTo>
                        <a:pt x="328" y="682"/>
                      </a:lnTo>
                      <a:lnTo>
                        <a:pt x="325" y="687"/>
                      </a:lnTo>
                      <a:lnTo>
                        <a:pt x="325" y="696"/>
                      </a:lnTo>
                      <a:lnTo>
                        <a:pt x="335" y="696"/>
                      </a:lnTo>
                      <a:lnTo>
                        <a:pt x="335" y="687"/>
                      </a:lnTo>
                      <a:lnTo>
                        <a:pt x="318" y="635"/>
                      </a:lnTo>
                      <a:lnTo>
                        <a:pt x="311" y="599"/>
                      </a:lnTo>
                      <a:lnTo>
                        <a:pt x="315" y="582"/>
                      </a:lnTo>
                      <a:lnTo>
                        <a:pt x="307" y="568"/>
                      </a:lnTo>
                      <a:lnTo>
                        <a:pt x="284" y="560"/>
                      </a:lnTo>
                      <a:lnTo>
                        <a:pt x="311" y="568"/>
                      </a:lnTo>
                      <a:lnTo>
                        <a:pt x="325" y="547"/>
                      </a:lnTo>
                      <a:lnTo>
                        <a:pt x="318" y="560"/>
                      </a:lnTo>
                      <a:lnTo>
                        <a:pt x="325" y="573"/>
                      </a:lnTo>
                      <a:lnTo>
                        <a:pt x="322" y="586"/>
                      </a:lnTo>
                      <a:lnTo>
                        <a:pt x="328" y="594"/>
                      </a:lnTo>
                      <a:lnTo>
                        <a:pt x="322" y="603"/>
                      </a:lnTo>
                      <a:lnTo>
                        <a:pt x="328" y="626"/>
                      </a:lnTo>
                      <a:lnTo>
                        <a:pt x="332" y="647"/>
                      </a:lnTo>
                      <a:lnTo>
                        <a:pt x="348" y="665"/>
                      </a:lnTo>
                      <a:lnTo>
                        <a:pt x="362" y="661"/>
                      </a:lnTo>
                      <a:lnTo>
                        <a:pt x="351" y="647"/>
                      </a:lnTo>
                      <a:lnTo>
                        <a:pt x="348" y="630"/>
                      </a:lnTo>
                      <a:lnTo>
                        <a:pt x="338" y="622"/>
                      </a:lnTo>
                      <a:lnTo>
                        <a:pt x="341" y="607"/>
                      </a:lnTo>
                      <a:lnTo>
                        <a:pt x="348" y="594"/>
                      </a:lnTo>
                      <a:lnTo>
                        <a:pt x="356" y="607"/>
                      </a:lnTo>
                      <a:lnTo>
                        <a:pt x="351" y="612"/>
                      </a:lnTo>
                      <a:lnTo>
                        <a:pt x="351" y="622"/>
                      </a:lnTo>
                      <a:lnTo>
                        <a:pt x="356" y="639"/>
                      </a:lnTo>
                      <a:lnTo>
                        <a:pt x="362" y="643"/>
                      </a:lnTo>
                      <a:lnTo>
                        <a:pt x="368" y="643"/>
                      </a:lnTo>
                      <a:lnTo>
                        <a:pt x="372" y="639"/>
                      </a:lnTo>
                      <a:lnTo>
                        <a:pt x="379" y="630"/>
                      </a:lnTo>
                      <a:lnTo>
                        <a:pt x="375" y="616"/>
                      </a:lnTo>
                      <a:lnTo>
                        <a:pt x="379" y="612"/>
                      </a:lnTo>
                      <a:lnTo>
                        <a:pt x="392" y="616"/>
                      </a:lnTo>
                      <a:lnTo>
                        <a:pt x="392" y="626"/>
                      </a:lnTo>
                      <a:lnTo>
                        <a:pt x="389" y="622"/>
                      </a:lnTo>
                      <a:lnTo>
                        <a:pt x="385" y="630"/>
                      </a:lnTo>
                      <a:lnTo>
                        <a:pt x="379" y="639"/>
                      </a:lnTo>
                      <a:lnTo>
                        <a:pt x="379" y="652"/>
                      </a:lnTo>
                      <a:lnTo>
                        <a:pt x="382" y="665"/>
                      </a:lnTo>
                      <a:lnTo>
                        <a:pt x="402" y="652"/>
                      </a:lnTo>
                      <a:lnTo>
                        <a:pt x="408" y="647"/>
                      </a:lnTo>
                      <a:lnTo>
                        <a:pt x="402" y="626"/>
                      </a:lnTo>
                      <a:lnTo>
                        <a:pt x="415" y="635"/>
                      </a:lnTo>
                      <a:lnTo>
                        <a:pt x="419" y="643"/>
                      </a:lnTo>
                      <a:lnTo>
                        <a:pt x="419" y="652"/>
                      </a:lnTo>
                      <a:lnTo>
                        <a:pt x="415" y="656"/>
                      </a:lnTo>
                      <a:lnTo>
                        <a:pt x="423" y="665"/>
                      </a:lnTo>
                      <a:lnTo>
                        <a:pt x="415" y="670"/>
                      </a:lnTo>
                      <a:lnTo>
                        <a:pt x="412" y="661"/>
                      </a:lnTo>
                      <a:lnTo>
                        <a:pt x="398" y="665"/>
                      </a:lnTo>
                      <a:lnTo>
                        <a:pt x="398" y="674"/>
                      </a:lnTo>
                      <a:lnTo>
                        <a:pt x="405" y="674"/>
                      </a:lnTo>
                      <a:lnTo>
                        <a:pt x="412" y="670"/>
                      </a:lnTo>
                      <a:lnTo>
                        <a:pt x="419" y="678"/>
                      </a:lnTo>
                      <a:lnTo>
                        <a:pt x="412" y="682"/>
                      </a:lnTo>
                      <a:lnTo>
                        <a:pt x="412" y="691"/>
                      </a:lnTo>
                      <a:lnTo>
                        <a:pt x="419" y="691"/>
                      </a:lnTo>
                      <a:lnTo>
                        <a:pt x="419" y="709"/>
                      </a:lnTo>
                      <a:lnTo>
                        <a:pt x="423" y="718"/>
                      </a:lnTo>
                      <a:lnTo>
                        <a:pt x="429" y="722"/>
                      </a:lnTo>
                      <a:lnTo>
                        <a:pt x="432" y="718"/>
                      </a:lnTo>
                      <a:lnTo>
                        <a:pt x="429" y="709"/>
                      </a:lnTo>
                      <a:lnTo>
                        <a:pt x="419" y="705"/>
                      </a:lnTo>
                      <a:lnTo>
                        <a:pt x="425" y="696"/>
                      </a:lnTo>
                      <a:lnTo>
                        <a:pt x="436" y="696"/>
                      </a:lnTo>
                      <a:lnTo>
                        <a:pt x="449" y="696"/>
                      </a:lnTo>
                      <a:lnTo>
                        <a:pt x="459" y="709"/>
                      </a:lnTo>
                      <a:lnTo>
                        <a:pt x="472" y="726"/>
                      </a:lnTo>
                      <a:lnTo>
                        <a:pt x="476" y="740"/>
                      </a:lnTo>
                      <a:lnTo>
                        <a:pt x="496" y="762"/>
                      </a:lnTo>
                      <a:lnTo>
                        <a:pt x="506" y="770"/>
                      </a:lnTo>
                      <a:lnTo>
                        <a:pt x="506" y="757"/>
                      </a:lnTo>
                      <a:lnTo>
                        <a:pt x="506" y="747"/>
                      </a:lnTo>
                      <a:lnTo>
                        <a:pt x="496" y="713"/>
                      </a:lnTo>
                      <a:lnTo>
                        <a:pt x="490" y="722"/>
                      </a:lnTo>
                      <a:lnTo>
                        <a:pt x="486" y="713"/>
                      </a:lnTo>
                      <a:lnTo>
                        <a:pt x="490" y="709"/>
                      </a:lnTo>
                      <a:lnTo>
                        <a:pt x="492" y="696"/>
                      </a:lnTo>
                      <a:lnTo>
                        <a:pt x="486" y="674"/>
                      </a:lnTo>
                      <a:lnTo>
                        <a:pt x="476" y="665"/>
                      </a:lnTo>
                      <a:lnTo>
                        <a:pt x="442" y="647"/>
                      </a:lnTo>
                      <a:lnTo>
                        <a:pt x="439" y="652"/>
                      </a:lnTo>
                      <a:lnTo>
                        <a:pt x="423" y="639"/>
                      </a:lnTo>
                      <a:lnTo>
                        <a:pt x="429" y="635"/>
                      </a:lnTo>
                      <a:lnTo>
                        <a:pt x="446" y="647"/>
                      </a:lnTo>
                      <a:lnTo>
                        <a:pt x="465" y="656"/>
                      </a:lnTo>
                      <a:lnTo>
                        <a:pt x="462" y="647"/>
                      </a:lnTo>
                      <a:lnTo>
                        <a:pt x="459" y="652"/>
                      </a:lnTo>
                      <a:lnTo>
                        <a:pt x="452" y="647"/>
                      </a:lnTo>
                      <a:lnTo>
                        <a:pt x="456" y="643"/>
                      </a:lnTo>
                      <a:lnTo>
                        <a:pt x="459" y="639"/>
                      </a:lnTo>
                      <a:lnTo>
                        <a:pt x="456" y="630"/>
                      </a:lnTo>
                      <a:lnTo>
                        <a:pt x="446" y="630"/>
                      </a:lnTo>
                      <a:lnTo>
                        <a:pt x="432" y="635"/>
                      </a:lnTo>
                      <a:lnTo>
                        <a:pt x="439" y="622"/>
                      </a:lnTo>
                      <a:lnTo>
                        <a:pt x="452" y="612"/>
                      </a:lnTo>
                      <a:lnTo>
                        <a:pt x="408" y="499"/>
                      </a:lnTo>
                      <a:lnTo>
                        <a:pt x="382" y="420"/>
                      </a:lnTo>
                      <a:lnTo>
                        <a:pt x="315" y="410"/>
                      </a:lnTo>
                      <a:lnTo>
                        <a:pt x="214" y="410"/>
                      </a:lnTo>
                      <a:lnTo>
                        <a:pt x="258" y="405"/>
                      </a:lnTo>
                      <a:lnTo>
                        <a:pt x="291" y="405"/>
                      </a:lnTo>
                      <a:lnTo>
                        <a:pt x="299" y="388"/>
                      </a:lnTo>
                      <a:lnTo>
                        <a:pt x="307" y="384"/>
                      </a:lnTo>
                      <a:lnTo>
                        <a:pt x="307" y="371"/>
                      </a:lnTo>
                      <a:lnTo>
                        <a:pt x="307" y="358"/>
                      </a:lnTo>
                      <a:lnTo>
                        <a:pt x="318" y="349"/>
                      </a:lnTo>
                      <a:lnTo>
                        <a:pt x="315" y="336"/>
                      </a:lnTo>
                      <a:lnTo>
                        <a:pt x="318" y="305"/>
                      </a:lnTo>
                      <a:lnTo>
                        <a:pt x="318" y="287"/>
                      </a:lnTo>
                      <a:lnTo>
                        <a:pt x="328" y="293"/>
                      </a:lnTo>
                      <a:lnTo>
                        <a:pt x="332" y="305"/>
                      </a:lnTo>
                      <a:lnTo>
                        <a:pt x="325" y="305"/>
                      </a:lnTo>
                      <a:lnTo>
                        <a:pt x="328" y="322"/>
                      </a:lnTo>
                      <a:lnTo>
                        <a:pt x="335" y="332"/>
                      </a:lnTo>
                      <a:lnTo>
                        <a:pt x="328" y="341"/>
                      </a:lnTo>
                      <a:lnTo>
                        <a:pt x="332" y="349"/>
                      </a:lnTo>
                      <a:lnTo>
                        <a:pt x="328" y="362"/>
                      </a:lnTo>
                      <a:lnTo>
                        <a:pt x="328" y="371"/>
                      </a:lnTo>
                      <a:lnTo>
                        <a:pt x="322" y="371"/>
                      </a:lnTo>
                      <a:lnTo>
                        <a:pt x="318" y="375"/>
                      </a:lnTo>
                      <a:lnTo>
                        <a:pt x="307" y="393"/>
                      </a:lnTo>
                      <a:lnTo>
                        <a:pt x="307" y="397"/>
                      </a:lnTo>
                      <a:lnTo>
                        <a:pt x="328" y="401"/>
                      </a:lnTo>
                      <a:lnTo>
                        <a:pt x="335" y="401"/>
                      </a:lnTo>
                      <a:lnTo>
                        <a:pt x="345" y="405"/>
                      </a:lnTo>
                      <a:lnTo>
                        <a:pt x="382" y="405"/>
                      </a:lnTo>
                      <a:lnTo>
                        <a:pt x="379" y="371"/>
                      </a:lnTo>
                      <a:lnTo>
                        <a:pt x="368" y="354"/>
                      </a:lnTo>
                      <a:lnTo>
                        <a:pt x="356" y="345"/>
                      </a:lnTo>
                      <a:lnTo>
                        <a:pt x="341" y="341"/>
                      </a:lnTo>
                      <a:lnTo>
                        <a:pt x="332" y="345"/>
                      </a:lnTo>
                      <a:lnTo>
                        <a:pt x="322" y="345"/>
                      </a:lnTo>
                      <a:lnTo>
                        <a:pt x="318" y="332"/>
                      </a:lnTo>
                      <a:lnTo>
                        <a:pt x="318" y="318"/>
                      </a:lnTo>
                      <a:lnTo>
                        <a:pt x="315" y="318"/>
                      </a:lnTo>
                      <a:lnTo>
                        <a:pt x="318" y="293"/>
                      </a:lnTo>
                      <a:lnTo>
                        <a:pt x="328" y="293"/>
                      </a:lnTo>
                      <a:lnTo>
                        <a:pt x="335" y="305"/>
                      </a:lnTo>
                      <a:lnTo>
                        <a:pt x="328" y="310"/>
                      </a:lnTo>
                      <a:lnTo>
                        <a:pt x="332" y="318"/>
                      </a:lnTo>
                      <a:lnTo>
                        <a:pt x="341" y="327"/>
                      </a:lnTo>
                      <a:lnTo>
                        <a:pt x="348" y="332"/>
                      </a:lnTo>
                      <a:lnTo>
                        <a:pt x="356" y="327"/>
                      </a:lnTo>
                      <a:lnTo>
                        <a:pt x="351" y="322"/>
                      </a:lnTo>
                      <a:lnTo>
                        <a:pt x="351" y="314"/>
                      </a:lnTo>
                      <a:lnTo>
                        <a:pt x="341" y="310"/>
                      </a:lnTo>
                      <a:lnTo>
                        <a:pt x="332" y="297"/>
                      </a:lnTo>
                      <a:lnTo>
                        <a:pt x="322" y="293"/>
                      </a:lnTo>
                      <a:lnTo>
                        <a:pt x="315" y="297"/>
                      </a:lnTo>
                      <a:lnTo>
                        <a:pt x="311" y="301"/>
                      </a:lnTo>
                      <a:lnTo>
                        <a:pt x="307" y="305"/>
                      </a:lnTo>
                      <a:lnTo>
                        <a:pt x="305" y="310"/>
                      </a:lnTo>
                      <a:lnTo>
                        <a:pt x="301" y="314"/>
                      </a:lnTo>
                      <a:lnTo>
                        <a:pt x="294" y="327"/>
                      </a:lnTo>
                      <a:lnTo>
                        <a:pt x="282" y="336"/>
                      </a:lnTo>
                      <a:lnTo>
                        <a:pt x="278" y="327"/>
                      </a:lnTo>
                      <a:lnTo>
                        <a:pt x="291" y="318"/>
                      </a:lnTo>
                      <a:lnTo>
                        <a:pt x="291" y="310"/>
                      </a:lnTo>
                      <a:lnTo>
                        <a:pt x="299" y="305"/>
                      </a:lnTo>
                      <a:lnTo>
                        <a:pt x="301" y="297"/>
                      </a:lnTo>
                      <a:lnTo>
                        <a:pt x="299" y="287"/>
                      </a:lnTo>
                      <a:lnTo>
                        <a:pt x="288" y="283"/>
                      </a:lnTo>
                      <a:lnTo>
                        <a:pt x="278" y="270"/>
                      </a:lnTo>
                      <a:lnTo>
                        <a:pt x="278" y="253"/>
                      </a:lnTo>
                      <a:lnTo>
                        <a:pt x="282" y="270"/>
                      </a:lnTo>
                      <a:lnTo>
                        <a:pt x="288" y="279"/>
                      </a:lnTo>
                      <a:lnTo>
                        <a:pt x="301" y="257"/>
                      </a:lnTo>
                      <a:lnTo>
                        <a:pt x="299" y="239"/>
                      </a:lnTo>
                      <a:lnTo>
                        <a:pt x="301" y="226"/>
                      </a:lnTo>
                      <a:lnTo>
                        <a:pt x="307" y="231"/>
                      </a:lnTo>
                      <a:lnTo>
                        <a:pt x="311" y="244"/>
                      </a:lnTo>
                      <a:lnTo>
                        <a:pt x="328" y="248"/>
                      </a:lnTo>
                      <a:lnTo>
                        <a:pt x="335" y="231"/>
                      </a:lnTo>
                      <a:lnTo>
                        <a:pt x="315" y="218"/>
                      </a:lnTo>
                      <a:lnTo>
                        <a:pt x="307" y="199"/>
                      </a:lnTo>
                      <a:lnTo>
                        <a:pt x="315" y="199"/>
                      </a:lnTo>
                      <a:lnTo>
                        <a:pt x="322" y="214"/>
                      </a:lnTo>
                      <a:lnTo>
                        <a:pt x="332" y="222"/>
                      </a:lnTo>
                      <a:lnTo>
                        <a:pt x="328" y="199"/>
                      </a:lnTo>
                      <a:lnTo>
                        <a:pt x="311" y="195"/>
                      </a:lnTo>
                      <a:lnTo>
                        <a:pt x="299" y="199"/>
                      </a:lnTo>
                      <a:lnTo>
                        <a:pt x="301" y="218"/>
                      </a:lnTo>
                      <a:lnTo>
                        <a:pt x="301" y="239"/>
                      </a:lnTo>
                      <a:lnTo>
                        <a:pt x="291" y="239"/>
                      </a:lnTo>
                      <a:lnTo>
                        <a:pt x="288" y="222"/>
                      </a:lnTo>
                      <a:lnTo>
                        <a:pt x="291" y="191"/>
                      </a:lnTo>
                      <a:lnTo>
                        <a:pt x="305" y="182"/>
                      </a:lnTo>
                      <a:lnTo>
                        <a:pt x="322" y="187"/>
                      </a:lnTo>
                      <a:lnTo>
                        <a:pt x="328" y="169"/>
                      </a:lnTo>
                      <a:lnTo>
                        <a:pt x="322" y="160"/>
                      </a:lnTo>
                      <a:lnTo>
                        <a:pt x="311" y="169"/>
                      </a:lnTo>
                      <a:lnTo>
                        <a:pt x="305" y="182"/>
                      </a:lnTo>
                      <a:lnTo>
                        <a:pt x="301" y="169"/>
                      </a:lnTo>
                      <a:lnTo>
                        <a:pt x="301" y="151"/>
                      </a:lnTo>
                      <a:lnTo>
                        <a:pt x="305" y="125"/>
                      </a:lnTo>
                      <a:lnTo>
                        <a:pt x="307" y="112"/>
                      </a:lnTo>
                      <a:lnTo>
                        <a:pt x="322" y="112"/>
                      </a:lnTo>
                      <a:lnTo>
                        <a:pt x="332" y="121"/>
                      </a:lnTo>
                      <a:lnTo>
                        <a:pt x="325" y="64"/>
                      </a:lnTo>
                      <a:lnTo>
                        <a:pt x="307" y="73"/>
                      </a:lnTo>
                      <a:lnTo>
                        <a:pt x="291" y="81"/>
                      </a:lnTo>
                      <a:lnTo>
                        <a:pt x="291" y="99"/>
                      </a:lnTo>
                      <a:lnTo>
                        <a:pt x="284" y="95"/>
                      </a:lnTo>
                      <a:lnTo>
                        <a:pt x="265" y="95"/>
                      </a:lnTo>
                      <a:lnTo>
                        <a:pt x="251" y="104"/>
                      </a:lnTo>
                      <a:lnTo>
                        <a:pt x="248" y="108"/>
                      </a:lnTo>
                      <a:lnTo>
                        <a:pt x="245" y="99"/>
                      </a:lnTo>
                      <a:lnTo>
                        <a:pt x="248" y="91"/>
                      </a:lnTo>
                      <a:lnTo>
                        <a:pt x="255" y="81"/>
                      </a:lnTo>
                      <a:lnTo>
                        <a:pt x="265" y="91"/>
                      </a:lnTo>
                      <a:lnTo>
                        <a:pt x="275" y="91"/>
                      </a:lnTo>
                      <a:lnTo>
                        <a:pt x="282" y="85"/>
                      </a:lnTo>
                      <a:lnTo>
                        <a:pt x="282" y="77"/>
                      </a:lnTo>
                      <a:lnTo>
                        <a:pt x="288" y="73"/>
                      </a:lnTo>
                      <a:lnTo>
                        <a:pt x="301" y="73"/>
                      </a:lnTo>
                      <a:lnTo>
                        <a:pt x="305" y="64"/>
                      </a:lnTo>
                      <a:lnTo>
                        <a:pt x="311" y="68"/>
                      </a:lnTo>
                      <a:lnTo>
                        <a:pt x="318" y="64"/>
                      </a:lnTo>
                      <a:lnTo>
                        <a:pt x="311" y="21"/>
                      </a:lnTo>
                      <a:lnTo>
                        <a:pt x="375" y="0"/>
                      </a:lnTo>
                      <a:lnTo>
                        <a:pt x="368" y="50"/>
                      </a:lnTo>
                      <a:lnTo>
                        <a:pt x="366" y="64"/>
                      </a:lnTo>
                      <a:lnTo>
                        <a:pt x="372" y="64"/>
                      </a:lnTo>
                      <a:lnTo>
                        <a:pt x="379" y="55"/>
                      </a:lnTo>
                      <a:lnTo>
                        <a:pt x="382" y="55"/>
                      </a:lnTo>
                      <a:lnTo>
                        <a:pt x="385" y="68"/>
                      </a:lnTo>
                      <a:lnTo>
                        <a:pt x="379" y="73"/>
                      </a:lnTo>
                      <a:lnTo>
                        <a:pt x="372" y="77"/>
                      </a:lnTo>
                      <a:lnTo>
                        <a:pt x="375" y="91"/>
                      </a:lnTo>
                      <a:lnTo>
                        <a:pt x="379" y="91"/>
                      </a:lnTo>
                      <a:lnTo>
                        <a:pt x="382" y="85"/>
                      </a:lnTo>
                      <a:lnTo>
                        <a:pt x="382" y="81"/>
                      </a:lnTo>
                      <a:lnTo>
                        <a:pt x="382" y="68"/>
                      </a:lnTo>
                      <a:lnTo>
                        <a:pt x="389" y="64"/>
                      </a:lnTo>
                      <a:lnTo>
                        <a:pt x="389" y="81"/>
                      </a:lnTo>
                      <a:lnTo>
                        <a:pt x="398" y="85"/>
                      </a:lnTo>
                      <a:lnTo>
                        <a:pt x="392" y="99"/>
                      </a:lnTo>
                      <a:lnTo>
                        <a:pt x="405" y="95"/>
                      </a:lnTo>
                      <a:lnTo>
                        <a:pt x="419" y="91"/>
                      </a:lnTo>
                      <a:lnTo>
                        <a:pt x="436" y="85"/>
                      </a:lnTo>
                      <a:lnTo>
                        <a:pt x="446" y="85"/>
                      </a:lnTo>
                      <a:lnTo>
                        <a:pt x="449" y="95"/>
                      </a:lnTo>
                      <a:lnTo>
                        <a:pt x="465" y="91"/>
                      </a:lnTo>
                      <a:lnTo>
                        <a:pt x="469" y="95"/>
                      </a:lnTo>
                      <a:lnTo>
                        <a:pt x="490" y="91"/>
                      </a:lnTo>
                      <a:lnTo>
                        <a:pt x="503" y="99"/>
                      </a:lnTo>
                      <a:lnTo>
                        <a:pt x="519" y="99"/>
                      </a:lnTo>
                      <a:lnTo>
                        <a:pt x="519" y="73"/>
                      </a:lnTo>
                      <a:lnTo>
                        <a:pt x="523" y="73"/>
                      </a:lnTo>
                      <a:lnTo>
                        <a:pt x="523" y="95"/>
                      </a:lnTo>
                      <a:lnTo>
                        <a:pt x="537" y="104"/>
                      </a:lnTo>
                      <a:lnTo>
                        <a:pt x="543" y="95"/>
                      </a:lnTo>
                      <a:lnTo>
                        <a:pt x="549" y="95"/>
                      </a:lnTo>
                      <a:lnTo>
                        <a:pt x="556" y="108"/>
                      </a:lnTo>
                      <a:lnTo>
                        <a:pt x="573" y="108"/>
                      </a:lnTo>
                      <a:lnTo>
                        <a:pt x="570" y="95"/>
                      </a:lnTo>
                      <a:lnTo>
                        <a:pt x="580" y="95"/>
                      </a:lnTo>
                      <a:lnTo>
                        <a:pt x="576" y="104"/>
                      </a:lnTo>
                      <a:lnTo>
                        <a:pt x="570" y="104"/>
                      </a:lnTo>
                      <a:lnTo>
                        <a:pt x="576" y="112"/>
                      </a:lnTo>
                      <a:lnTo>
                        <a:pt x="586" y="112"/>
                      </a:lnTo>
                      <a:lnTo>
                        <a:pt x="586" y="104"/>
                      </a:lnTo>
                      <a:lnTo>
                        <a:pt x="583" y="95"/>
                      </a:lnTo>
                      <a:lnTo>
                        <a:pt x="589" y="95"/>
                      </a:lnTo>
                      <a:lnTo>
                        <a:pt x="589" y="68"/>
                      </a:lnTo>
                      <a:lnTo>
                        <a:pt x="600" y="95"/>
                      </a:lnTo>
                      <a:lnTo>
                        <a:pt x="609" y="108"/>
                      </a:lnTo>
                      <a:lnTo>
                        <a:pt x="619" y="112"/>
                      </a:lnTo>
                      <a:lnTo>
                        <a:pt x="627" y="104"/>
                      </a:lnTo>
                      <a:lnTo>
                        <a:pt x="640" y="116"/>
                      </a:lnTo>
                      <a:lnTo>
                        <a:pt x="640" y="73"/>
                      </a:lnTo>
                      <a:lnTo>
                        <a:pt x="657" y="64"/>
                      </a:lnTo>
                      <a:lnTo>
                        <a:pt x="657" y="91"/>
                      </a:lnTo>
                      <a:lnTo>
                        <a:pt x="660" y="99"/>
                      </a:lnTo>
                      <a:lnTo>
                        <a:pt x="667" y="112"/>
                      </a:lnTo>
                      <a:lnTo>
                        <a:pt x="663" y="121"/>
                      </a:lnTo>
                      <a:lnTo>
                        <a:pt x="657" y="112"/>
                      </a:lnTo>
                      <a:lnTo>
                        <a:pt x="650" y="121"/>
                      </a:lnTo>
                      <a:lnTo>
                        <a:pt x="640" y="116"/>
                      </a:lnTo>
                      <a:lnTo>
                        <a:pt x="627" y="112"/>
                      </a:lnTo>
                      <a:lnTo>
                        <a:pt x="623" y="125"/>
                      </a:lnTo>
                      <a:lnTo>
                        <a:pt x="633" y="130"/>
                      </a:lnTo>
                      <a:lnTo>
                        <a:pt x="647" y="130"/>
                      </a:lnTo>
                      <a:lnTo>
                        <a:pt x="650" y="143"/>
                      </a:lnTo>
                      <a:lnTo>
                        <a:pt x="660" y="151"/>
                      </a:lnTo>
                      <a:lnTo>
                        <a:pt x="670" y="143"/>
                      </a:lnTo>
                      <a:lnTo>
                        <a:pt x="667" y="130"/>
                      </a:lnTo>
                      <a:lnTo>
                        <a:pt x="674" y="116"/>
                      </a:lnTo>
                      <a:lnTo>
                        <a:pt x="667" y="95"/>
                      </a:lnTo>
                      <a:lnTo>
                        <a:pt x="674" y="68"/>
                      </a:lnTo>
                      <a:lnTo>
                        <a:pt x="676" y="68"/>
                      </a:lnTo>
                      <a:lnTo>
                        <a:pt x="684" y="81"/>
                      </a:lnTo>
                      <a:lnTo>
                        <a:pt x="676" y="85"/>
                      </a:lnTo>
                      <a:lnTo>
                        <a:pt x="684" y="95"/>
                      </a:lnTo>
                      <a:lnTo>
                        <a:pt x="697" y="91"/>
                      </a:lnTo>
                      <a:lnTo>
                        <a:pt x="707" y="91"/>
                      </a:lnTo>
                      <a:lnTo>
                        <a:pt x="700" y="104"/>
                      </a:lnTo>
                      <a:lnTo>
                        <a:pt x="703" y="112"/>
                      </a:lnTo>
                      <a:lnTo>
                        <a:pt x="690" y="116"/>
                      </a:lnTo>
                      <a:lnTo>
                        <a:pt x="700" y="130"/>
                      </a:lnTo>
                      <a:lnTo>
                        <a:pt x="707" y="143"/>
                      </a:lnTo>
                      <a:lnTo>
                        <a:pt x="697" y="165"/>
                      </a:lnTo>
                      <a:lnTo>
                        <a:pt x="680" y="156"/>
                      </a:lnTo>
                      <a:lnTo>
                        <a:pt x="676" y="178"/>
                      </a:lnTo>
                      <a:lnTo>
                        <a:pt x="690" y="182"/>
                      </a:lnTo>
                      <a:lnTo>
                        <a:pt x="684" y="191"/>
                      </a:lnTo>
                      <a:lnTo>
                        <a:pt x="674" y="178"/>
                      </a:lnTo>
                      <a:lnTo>
                        <a:pt x="674" y="191"/>
                      </a:lnTo>
                      <a:lnTo>
                        <a:pt x="684" y="199"/>
                      </a:lnTo>
                      <a:lnTo>
                        <a:pt x="653" y="187"/>
                      </a:lnTo>
                      <a:lnTo>
                        <a:pt x="633" y="169"/>
                      </a:lnTo>
                      <a:lnTo>
                        <a:pt x="617" y="178"/>
                      </a:lnTo>
                      <a:lnTo>
                        <a:pt x="596" y="169"/>
                      </a:lnTo>
                      <a:lnTo>
                        <a:pt x="593" y="160"/>
                      </a:lnTo>
                      <a:lnTo>
                        <a:pt x="613" y="151"/>
                      </a:lnTo>
                      <a:lnTo>
                        <a:pt x="609" y="139"/>
                      </a:lnTo>
                      <a:lnTo>
                        <a:pt x="593" y="134"/>
                      </a:lnTo>
                      <a:lnTo>
                        <a:pt x="589" y="151"/>
                      </a:lnTo>
                      <a:lnTo>
                        <a:pt x="576" y="147"/>
                      </a:lnTo>
                      <a:lnTo>
                        <a:pt x="573" y="134"/>
                      </a:lnTo>
                      <a:lnTo>
                        <a:pt x="570" y="156"/>
                      </a:lnTo>
                      <a:lnTo>
                        <a:pt x="553" y="173"/>
                      </a:lnTo>
                      <a:lnTo>
                        <a:pt x="543" y="165"/>
                      </a:lnTo>
                      <a:lnTo>
                        <a:pt x="546" y="139"/>
                      </a:lnTo>
                      <a:lnTo>
                        <a:pt x="543" y="121"/>
                      </a:lnTo>
                      <a:lnTo>
                        <a:pt x="529" y="125"/>
                      </a:lnTo>
                      <a:lnTo>
                        <a:pt x="509" y="121"/>
                      </a:lnTo>
                      <a:lnTo>
                        <a:pt x="482" y="112"/>
                      </a:lnTo>
                      <a:lnTo>
                        <a:pt x="439" y="112"/>
                      </a:lnTo>
                      <a:lnTo>
                        <a:pt x="425" y="112"/>
                      </a:lnTo>
                      <a:lnTo>
                        <a:pt x="429" y="121"/>
                      </a:lnTo>
                      <a:lnTo>
                        <a:pt x="429" y="130"/>
                      </a:lnTo>
                      <a:lnTo>
                        <a:pt x="425" y="151"/>
                      </a:lnTo>
                      <a:lnTo>
                        <a:pt x="412" y="151"/>
                      </a:lnTo>
                      <a:lnTo>
                        <a:pt x="405" y="139"/>
                      </a:lnTo>
                      <a:lnTo>
                        <a:pt x="395" y="143"/>
                      </a:lnTo>
                      <a:lnTo>
                        <a:pt x="392" y="169"/>
                      </a:lnTo>
                      <a:lnTo>
                        <a:pt x="402" y="160"/>
                      </a:lnTo>
                      <a:lnTo>
                        <a:pt x="412" y="173"/>
                      </a:lnTo>
                      <a:lnTo>
                        <a:pt x="405" y="191"/>
                      </a:lnTo>
                      <a:lnTo>
                        <a:pt x="408" y="204"/>
                      </a:lnTo>
                      <a:lnTo>
                        <a:pt x="429" y="199"/>
                      </a:lnTo>
                      <a:lnTo>
                        <a:pt x="449" y="195"/>
                      </a:lnTo>
                      <a:lnTo>
                        <a:pt x="449" y="178"/>
                      </a:lnTo>
                      <a:lnTo>
                        <a:pt x="425" y="169"/>
                      </a:lnTo>
                      <a:lnTo>
                        <a:pt x="456" y="165"/>
                      </a:lnTo>
                      <a:lnTo>
                        <a:pt x="459" y="169"/>
                      </a:lnTo>
                      <a:lnTo>
                        <a:pt x="469" y="160"/>
                      </a:lnTo>
                      <a:lnTo>
                        <a:pt x="479" y="165"/>
                      </a:lnTo>
                      <a:lnTo>
                        <a:pt x="499" y="160"/>
                      </a:lnTo>
                      <a:lnTo>
                        <a:pt x="509" y="143"/>
                      </a:lnTo>
                      <a:lnTo>
                        <a:pt x="506" y="116"/>
                      </a:lnTo>
                      <a:lnTo>
                        <a:pt x="513" y="143"/>
                      </a:lnTo>
                      <a:lnTo>
                        <a:pt x="519" y="160"/>
                      </a:lnTo>
                      <a:lnTo>
                        <a:pt x="546" y="160"/>
                      </a:lnTo>
                      <a:lnTo>
                        <a:pt x="549" y="125"/>
                      </a:lnTo>
                      <a:lnTo>
                        <a:pt x="560" y="125"/>
                      </a:lnTo>
                      <a:lnTo>
                        <a:pt x="553" y="156"/>
                      </a:lnTo>
                      <a:lnTo>
                        <a:pt x="570" y="156"/>
                      </a:lnTo>
                      <a:lnTo>
                        <a:pt x="606" y="169"/>
                      </a:lnTo>
                      <a:lnTo>
                        <a:pt x="583" y="187"/>
                      </a:lnTo>
                      <a:lnTo>
                        <a:pt x="623" y="208"/>
                      </a:lnTo>
                      <a:lnTo>
                        <a:pt x="663" y="222"/>
                      </a:lnTo>
                      <a:lnTo>
                        <a:pt x="676" y="239"/>
                      </a:lnTo>
                      <a:lnTo>
                        <a:pt x="670" y="248"/>
                      </a:lnTo>
                      <a:lnTo>
                        <a:pt x="657" y="235"/>
                      </a:lnTo>
                      <a:lnTo>
                        <a:pt x="623" y="218"/>
                      </a:lnTo>
                      <a:lnTo>
                        <a:pt x="596" y="214"/>
                      </a:lnTo>
                      <a:lnTo>
                        <a:pt x="570" y="204"/>
                      </a:lnTo>
                      <a:lnTo>
                        <a:pt x="560" y="191"/>
                      </a:lnTo>
                      <a:lnTo>
                        <a:pt x="519" y="182"/>
                      </a:lnTo>
                      <a:lnTo>
                        <a:pt x="486" y="191"/>
                      </a:lnTo>
                      <a:lnTo>
                        <a:pt x="459" y="204"/>
                      </a:lnTo>
                      <a:lnTo>
                        <a:pt x="432" y="226"/>
                      </a:lnTo>
                      <a:lnTo>
                        <a:pt x="419" y="248"/>
                      </a:lnTo>
                      <a:lnTo>
                        <a:pt x="423" y="265"/>
                      </a:lnTo>
                      <a:lnTo>
                        <a:pt x="436" y="287"/>
                      </a:lnTo>
                      <a:lnTo>
                        <a:pt x="449" y="283"/>
                      </a:lnTo>
                      <a:lnTo>
                        <a:pt x="469" y="270"/>
                      </a:lnTo>
                      <a:lnTo>
                        <a:pt x="482" y="261"/>
                      </a:lnTo>
                      <a:lnTo>
                        <a:pt x="482" y="235"/>
                      </a:lnTo>
                      <a:lnTo>
                        <a:pt x="496" y="239"/>
                      </a:lnTo>
                      <a:lnTo>
                        <a:pt x="486" y="261"/>
                      </a:lnTo>
                      <a:lnTo>
                        <a:pt x="513" y="279"/>
                      </a:lnTo>
                      <a:lnTo>
                        <a:pt x="516" y="301"/>
                      </a:lnTo>
                      <a:lnTo>
                        <a:pt x="560" y="270"/>
                      </a:lnTo>
                      <a:lnTo>
                        <a:pt x="563" y="283"/>
                      </a:lnTo>
                      <a:lnTo>
                        <a:pt x="549" y="297"/>
                      </a:lnTo>
                      <a:lnTo>
                        <a:pt x="573" y="301"/>
                      </a:lnTo>
                      <a:lnTo>
                        <a:pt x="573" y="314"/>
                      </a:lnTo>
                      <a:lnTo>
                        <a:pt x="553" y="318"/>
                      </a:lnTo>
                      <a:lnTo>
                        <a:pt x="529" y="297"/>
                      </a:lnTo>
                      <a:lnTo>
                        <a:pt x="496" y="305"/>
                      </a:lnTo>
                      <a:lnTo>
                        <a:pt x="476" y="310"/>
                      </a:lnTo>
                      <a:lnTo>
                        <a:pt x="462" y="305"/>
                      </a:lnTo>
                      <a:lnTo>
                        <a:pt x="436" y="297"/>
                      </a:lnTo>
                      <a:lnTo>
                        <a:pt x="459" y="322"/>
                      </a:lnTo>
                      <a:lnTo>
                        <a:pt x="482" y="345"/>
                      </a:lnTo>
                      <a:lnTo>
                        <a:pt x="509" y="341"/>
                      </a:lnTo>
                      <a:lnTo>
                        <a:pt x="529" y="345"/>
                      </a:lnTo>
                      <a:lnTo>
                        <a:pt x="529" y="358"/>
                      </a:lnTo>
                      <a:lnTo>
                        <a:pt x="509" y="358"/>
                      </a:lnTo>
                      <a:lnTo>
                        <a:pt x="490" y="345"/>
                      </a:lnTo>
                      <a:lnTo>
                        <a:pt x="476" y="345"/>
                      </a:lnTo>
                      <a:lnTo>
                        <a:pt x="479" y="367"/>
                      </a:lnTo>
                      <a:lnTo>
                        <a:pt x="462" y="371"/>
                      </a:lnTo>
                      <a:lnTo>
                        <a:pt x="439" y="362"/>
                      </a:lnTo>
                      <a:lnTo>
                        <a:pt x="442" y="341"/>
                      </a:lnTo>
                      <a:lnTo>
                        <a:pt x="456" y="362"/>
                      </a:lnTo>
                      <a:lnTo>
                        <a:pt x="459" y="349"/>
                      </a:lnTo>
                      <a:lnTo>
                        <a:pt x="436" y="327"/>
                      </a:lnTo>
                      <a:lnTo>
                        <a:pt x="412" y="332"/>
                      </a:lnTo>
                      <a:lnTo>
                        <a:pt x="415" y="354"/>
                      </a:lnTo>
                      <a:lnTo>
                        <a:pt x="429" y="393"/>
                      </a:lnTo>
                      <a:lnTo>
                        <a:pt x="459" y="481"/>
                      </a:lnTo>
                      <a:lnTo>
                        <a:pt x="496" y="538"/>
                      </a:lnTo>
                      <a:lnTo>
                        <a:pt x="519" y="568"/>
                      </a:lnTo>
                      <a:lnTo>
                        <a:pt x="529" y="582"/>
                      </a:lnTo>
                      <a:lnTo>
                        <a:pt x="532" y="582"/>
                      </a:lnTo>
                      <a:lnTo>
                        <a:pt x="526" y="564"/>
                      </a:lnTo>
                      <a:lnTo>
                        <a:pt x="519" y="547"/>
                      </a:lnTo>
                      <a:lnTo>
                        <a:pt x="523" y="551"/>
                      </a:lnTo>
                      <a:lnTo>
                        <a:pt x="537" y="541"/>
                      </a:lnTo>
                      <a:lnTo>
                        <a:pt x="553" y="541"/>
                      </a:lnTo>
                      <a:lnTo>
                        <a:pt x="593" y="528"/>
                      </a:lnTo>
                      <a:lnTo>
                        <a:pt x="600" y="520"/>
                      </a:lnTo>
                      <a:lnTo>
                        <a:pt x="596" y="538"/>
                      </a:lnTo>
                      <a:lnTo>
                        <a:pt x="543" y="556"/>
                      </a:lnTo>
                      <a:lnTo>
                        <a:pt x="539" y="568"/>
                      </a:lnTo>
                      <a:lnTo>
                        <a:pt x="546" y="577"/>
                      </a:lnTo>
                      <a:lnTo>
                        <a:pt x="549" y="586"/>
                      </a:lnTo>
                      <a:lnTo>
                        <a:pt x="546" y="599"/>
                      </a:lnTo>
                      <a:lnTo>
                        <a:pt x="553" y="626"/>
                      </a:lnTo>
                      <a:lnTo>
                        <a:pt x="576" y="643"/>
                      </a:lnTo>
                      <a:lnTo>
                        <a:pt x="580" y="626"/>
                      </a:lnTo>
                      <a:lnTo>
                        <a:pt x="573" y="603"/>
                      </a:lnTo>
                      <a:lnTo>
                        <a:pt x="570" y="599"/>
                      </a:lnTo>
                      <a:lnTo>
                        <a:pt x="583" y="594"/>
                      </a:lnTo>
                      <a:lnTo>
                        <a:pt x="583" y="603"/>
                      </a:lnTo>
                      <a:lnTo>
                        <a:pt x="580" y="616"/>
                      </a:lnTo>
                      <a:lnTo>
                        <a:pt x="583" y="635"/>
                      </a:lnTo>
                      <a:lnTo>
                        <a:pt x="589" y="639"/>
                      </a:lnTo>
                      <a:lnTo>
                        <a:pt x="606" y="687"/>
                      </a:lnTo>
                      <a:lnTo>
                        <a:pt x="609" y="713"/>
                      </a:lnTo>
                      <a:lnTo>
                        <a:pt x="589" y="743"/>
                      </a:lnTo>
                      <a:lnTo>
                        <a:pt x="586" y="753"/>
                      </a:lnTo>
                      <a:lnTo>
                        <a:pt x="603" y="736"/>
                      </a:lnTo>
                      <a:lnTo>
                        <a:pt x="613" y="730"/>
                      </a:lnTo>
                      <a:lnTo>
                        <a:pt x="623" y="730"/>
                      </a:lnTo>
                      <a:lnTo>
                        <a:pt x="633" y="740"/>
                      </a:lnTo>
                      <a:lnTo>
                        <a:pt x="643" y="730"/>
                      </a:lnTo>
                      <a:lnTo>
                        <a:pt x="629" y="757"/>
                      </a:lnTo>
                      <a:lnTo>
                        <a:pt x="619" y="753"/>
                      </a:lnTo>
                      <a:lnTo>
                        <a:pt x="613" y="753"/>
                      </a:lnTo>
                      <a:lnTo>
                        <a:pt x="609" y="766"/>
                      </a:lnTo>
                      <a:lnTo>
                        <a:pt x="600" y="779"/>
                      </a:lnTo>
                      <a:lnTo>
                        <a:pt x="589" y="784"/>
                      </a:lnTo>
                      <a:lnTo>
                        <a:pt x="593" y="796"/>
                      </a:lnTo>
                      <a:lnTo>
                        <a:pt x="600" y="796"/>
                      </a:lnTo>
                      <a:lnTo>
                        <a:pt x="603" y="810"/>
                      </a:lnTo>
                      <a:lnTo>
                        <a:pt x="596" y="810"/>
                      </a:lnTo>
                      <a:lnTo>
                        <a:pt x="589" y="805"/>
                      </a:lnTo>
                      <a:lnTo>
                        <a:pt x="583" y="788"/>
                      </a:lnTo>
                      <a:lnTo>
                        <a:pt x="576" y="792"/>
                      </a:lnTo>
                      <a:lnTo>
                        <a:pt x="570" y="818"/>
                      </a:lnTo>
                      <a:lnTo>
                        <a:pt x="570" y="841"/>
                      </a:lnTo>
                      <a:lnTo>
                        <a:pt x="573" y="871"/>
                      </a:lnTo>
                      <a:lnTo>
                        <a:pt x="573" y="893"/>
                      </a:lnTo>
                      <a:lnTo>
                        <a:pt x="573" y="910"/>
                      </a:lnTo>
                      <a:lnTo>
                        <a:pt x="586" y="942"/>
                      </a:lnTo>
                      <a:lnTo>
                        <a:pt x="589" y="951"/>
                      </a:lnTo>
                      <a:lnTo>
                        <a:pt x="676" y="924"/>
                      </a:lnTo>
                      <a:lnTo>
                        <a:pt x="690" y="910"/>
                      </a:lnTo>
                      <a:lnTo>
                        <a:pt x="697" y="880"/>
                      </a:lnTo>
                      <a:lnTo>
                        <a:pt x="694" y="867"/>
                      </a:lnTo>
                      <a:lnTo>
                        <a:pt x="697" y="853"/>
                      </a:lnTo>
                      <a:lnTo>
                        <a:pt x="697" y="867"/>
                      </a:lnTo>
                      <a:lnTo>
                        <a:pt x="720" y="845"/>
                      </a:lnTo>
                      <a:lnTo>
                        <a:pt x="731" y="845"/>
                      </a:lnTo>
                      <a:lnTo>
                        <a:pt x="731" y="867"/>
                      </a:lnTo>
                      <a:lnTo>
                        <a:pt x="720" y="876"/>
                      </a:lnTo>
                      <a:lnTo>
                        <a:pt x="713" y="893"/>
                      </a:lnTo>
                      <a:lnTo>
                        <a:pt x="720" y="893"/>
                      </a:lnTo>
                      <a:lnTo>
                        <a:pt x="710" y="938"/>
                      </a:lnTo>
                      <a:lnTo>
                        <a:pt x="703" y="955"/>
                      </a:lnTo>
                      <a:lnTo>
                        <a:pt x="700" y="945"/>
                      </a:lnTo>
                      <a:lnTo>
                        <a:pt x="686" y="955"/>
                      </a:lnTo>
                      <a:lnTo>
                        <a:pt x="680" y="964"/>
                      </a:lnTo>
                      <a:lnTo>
                        <a:pt x="663" y="964"/>
                      </a:lnTo>
                      <a:lnTo>
                        <a:pt x="663" y="972"/>
                      </a:lnTo>
                      <a:lnTo>
                        <a:pt x="647" y="964"/>
                      </a:lnTo>
                      <a:lnTo>
                        <a:pt x="623" y="964"/>
                      </a:lnTo>
                      <a:lnTo>
                        <a:pt x="600" y="981"/>
                      </a:lnTo>
                      <a:lnTo>
                        <a:pt x="593" y="998"/>
                      </a:lnTo>
                      <a:lnTo>
                        <a:pt x="593" y="1016"/>
                      </a:lnTo>
                      <a:lnTo>
                        <a:pt x="596" y="1043"/>
                      </a:lnTo>
                      <a:lnTo>
                        <a:pt x="523" y="1016"/>
                      </a:lnTo>
                    </a:path>
                  </a:pathLst>
                </a:custGeom>
                <a:solidFill>
                  <a:schemeClr val="bg2"/>
                </a:solidFill>
                <a:ln w="9525" cap="rnd">
                  <a:noFill/>
                  <a:round/>
                  <a:headEnd/>
                  <a:tailEnd/>
                </a:ln>
                <a:effectLst/>
              </p:spPr>
              <p:txBody>
                <a:bodyPr/>
                <a:lstStyle/>
                <a:p>
                  <a:pPr>
                    <a:defRPr/>
                  </a:pPr>
                  <a:endParaRPr lang="en-US"/>
                </a:p>
              </p:txBody>
            </p:sp>
            <p:sp>
              <p:nvSpPr>
                <p:cNvPr id="29704" name="Freeform 8"/>
                <p:cNvSpPr>
                  <a:spLocks/>
                </p:cNvSpPr>
                <p:nvPr/>
              </p:nvSpPr>
              <p:spPr bwMode="ltGray">
                <a:xfrm>
                  <a:off x="4782" y="1824"/>
                  <a:ext cx="684" cy="1697"/>
                </a:xfrm>
                <a:custGeom>
                  <a:avLst/>
                  <a:gdLst/>
                  <a:ahLst/>
                  <a:cxnLst>
                    <a:cxn ang="0">
                      <a:pos x="174" y="1431"/>
                    </a:cxn>
                    <a:cxn ang="0">
                      <a:pos x="147" y="1334"/>
                    </a:cxn>
                    <a:cxn ang="0">
                      <a:pos x="177" y="1330"/>
                    </a:cxn>
                    <a:cxn ang="0">
                      <a:pos x="257" y="1365"/>
                    </a:cxn>
                    <a:cxn ang="0">
                      <a:pos x="301" y="1232"/>
                    </a:cxn>
                    <a:cxn ang="0">
                      <a:pos x="220" y="1127"/>
                    </a:cxn>
                    <a:cxn ang="0">
                      <a:pos x="123" y="1141"/>
                    </a:cxn>
                    <a:cxn ang="0">
                      <a:pos x="157" y="1069"/>
                    </a:cxn>
                    <a:cxn ang="0">
                      <a:pos x="136" y="1030"/>
                    </a:cxn>
                    <a:cxn ang="0">
                      <a:pos x="163" y="1017"/>
                    </a:cxn>
                    <a:cxn ang="0">
                      <a:pos x="177" y="1060"/>
                    </a:cxn>
                    <a:cxn ang="0">
                      <a:pos x="267" y="1145"/>
                    </a:cxn>
                    <a:cxn ang="0">
                      <a:pos x="308" y="1075"/>
                    </a:cxn>
                    <a:cxn ang="0">
                      <a:pos x="130" y="924"/>
                    </a:cxn>
                    <a:cxn ang="0">
                      <a:pos x="143" y="753"/>
                    </a:cxn>
                    <a:cxn ang="0">
                      <a:pos x="140" y="669"/>
                    </a:cxn>
                    <a:cxn ang="0">
                      <a:pos x="116" y="634"/>
                    </a:cxn>
                    <a:cxn ang="0">
                      <a:pos x="67" y="554"/>
                    </a:cxn>
                    <a:cxn ang="0">
                      <a:pos x="140" y="519"/>
                    </a:cxn>
                    <a:cxn ang="0">
                      <a:pos x="116" y="467"/>
                    </a:cxn>
                    <a:cxn ang="0">
                      <a:pos x="23" y="378"/>
                    </a:cxn>
                    <a:cxn ang="0">
                      <a:pos x="254" y="0"/>
                    </a:cxn>
                    <a:cxn ang="0">
                      <a:pos x="301" y="44"/>
                    </a:cxn>
                    <a:cxn ang="0">
                      <a:pos x="355" y="39"/>
                    </a:cxn>
                    <a:cxn ang="0">
                      <a:pos x="395" y="8"/>
                    </a:cxn>
                    <a:cxn ang="0">
                      <a:pos x="441" y="22"/>
                    </a:cxn>
                    <a:cxn ang="0">
                      <a:pos x="508" y="18"/>
                    </a:cxn>
                    <a:cxn ang="0">
                      <a:pos x="515" y="74"/>
                    </a:cxn>
                    <a:cxn ang="0">
                      <a:pos x="535" y="118"/>
                    </a:cxn>
                    <a:cxn ang="0">
                      <a:pos x="479" y="92"/>
                    </a:cxn>
                    <a:cxn ang="0">
                      <a:pos x="538" y="132"/>
                    </a:cxn>
                    <a:cxn ang="0">
                      <a:pos x="589" y="159"/>
                    </a:cxn>
                    <a:cxn ang="0">
                      <a:pos x="605" y="233"/>
                    </a:cxn>
                    <a:cxn ang="0">
                      <a:pos x="669" y="281"/>
                    </a:cxn>
                    <a:cxn ang="0">
                      <a:pos x="633" y="260"/>
                    </a:cxn>
                    <a:cxn ang="0">
                      <a:pos x="572" y="295"/>
                    </a:cxn>
                    <a:cxn ang="0">
                      <a:pos x="528" y="264"/>
                    </a:cxn>
                    <a:cxn ang="0">
                      <a:pos x="528" y="281"/>
                    </a:cxn>
                    <a:cxn ang="0">
                      <a:pos x="552" y="308"/>
                    </a:cxn>
                    <a:cxn ang="0">
                      <a:pos x="569" y="320"/>
                    </a:cxn>
                    <a:cxn ang="0">
                      <a:pos x="629" y="365"/>
                    </a:cxn>
                    <a:cxn ang="0">
                      <a:pos x="672" y="384"/>
                    </a:cxn>
                    <a:cxn ang="0">
                      <a:pos x="234" y="392"/>
                    </a:cxn>
                    <a:cxn ang="0">
                      <a:pos x="275" y="585"/>
                    </a:cxn>
                    <a:cxn ang="0">
                      <a:pos x="301" y="643"/>
                    </a:cxn>
                    <a:cxn ang="0">
                      <a:pos x="231" y="696"/>
                    </a:cxn>
                    <a:cxn ang="0">
                      <a:pos x="220" y="643"/>
                    </a:cxn>
                    <a:cxn ang="0">
                      <a:pos x="231" y="722"/>
                    </a:cxn>
                    <a:cxn ang="0">
                      <a:pos x="208" y="775"/>
                    </a:cxn>
                    <a:cxn ang="0">
                      <a:pos x="214" y="819"/>
                    </a:cxn>
                    <a:cxn ang="0">
                      <a:pos x="197" y="890"/>
                    </a:cxn>
                    <a:cxn ang="0">
                      <a:pos x="275" y="951"/>
                    </a:cxn>
                    <a:cxn ang="0">
                      <a:pos x="445" y="1048"/>
                    </a:cxn>
                    <a:cxn ang="0">
                      <a:pos x="415" y="1197"/>
                    </a:cxn>
                    <a:cxn ang="0">
                      <a:pos x="425" y="1184"/>
                    </a:cxn>
                    <a:cxn ang="0">
                      <a:pos x="451" y="1189"/>
                    </a:cxn>
                    <a:cxn ang="0">
                      <a:pos x="451" y="1096"/>
                    </a:cxn>
                    <a:cxn ang="0">
                      <a:pos x="432" y="1215"/>
                    </a:cxn>
                    <a:cxn ang="0">
                      <a:pos x="401" y="1249"/>
                    </a:cxn>
                    <a:cxn ang="0">
                      <a:pos x="348" y="1317"/>
                    </a:cxn>
                    <a:cxn ang="0">
                      <a:pos x="411" y="1375"/>
                    </a:cxn>
                    <a:cxn ang="0">
                      <a:pos x="241" y="1536"/>
                    </a:cxn>
                    <a:cxn ang="0">
                      <a:pos x="275" y="1696"/>
                    </a:cxn>
                  </a:cxnLst>
                  <a:rect l="0" t="0" r="r" b="b"/>
                  <a:pathLst>
                    <a:path w="684" h="1697">
                      <a:moveTo>
                        <a:pt x="147" y="1660"/>
                      </a:moveTo>
                      <a:lnTo>
                        <a:pt x="123" y="1647"/>
                      </a:lnTo>
                      <a:lnTo>
                        <a:pt x="170" y="1497"/>
                      </a:lnTo>
                      <a:lnTo>
                        <a:pt x="174" y="1431"/>
                      </a:lnTo>
                      <a:lnTo>
                        <a:pt x="177" y="1426"/>
                      </a:lnTo>
                      <a:lnTo>
                        <a:pt x="220" y="1392"/>
                      </a:lnTo>
                      <a:lnTo>
                        <a:pt x="214" y="1375"/>
                      </a:lnTo>
                      <a:lnTo>
                        <a:pt x="147" y="1334"/>
                      </a:lnTo>
                      <a:lnTo>
                        <a:pt x="163" y="1338"/>
                      </a:lnTo>
                      <a:lnTo>
                        <a:pt x="167" y="1326"/>
                      </a:lnTo>
                      <a:lnTo>
                        <a:pt x="167" y="1290"/>
                      </a:lnTo>
                      <a:lnTo>
                        <a:pt x="177" y="1330"/>
                      </a:lnTo>
                      <a:lnTo>
                        <a:pt x="208" y="1360"/>
                      </a:lnTo>
                      <a:lnTo>
                        <a:pt x="220" y="1356"/>
                      </a:lnTo>
                      <a:lnTo>
                        <a:pt x="231" y="1379"/>
                      </a:lnTo>
                      <a:lnTo>
                        <a:pt x="257" y="1365"/>
                      </a:lnTo>
                      <a:lnTo>
                        <a:pt x="275" y="1334"/>
                      </a:lnTo>
                      <a:lnTo>
                        <a:pt x="291" y="1281"/>
                      </a:lnTo>
                      <a:lnTo>
                        <a:pt x="294" y="1272"/>
                      </a:lnTo>
                      <a:lnTo>
                        <a:pt x="301" y="1232"/>
                      </a:lnTo>
                      <a:lnTo>
                        <a:pt x="294" y="1211"/>
                      </a:lnTo>
                      <a:lnTo>
                        <a:pt x="287" y="1202"/>
                      </a:lnTo>
                      <a:lnTo>
                        <a:pt x="291" y="1189"/>
                      </a:lnTo>
                      <a:lnTo>
                        <a:pt x="220" y="1127"/>
                      </a:lnTo>
                      <a:lnTo>
                        <a:pt x="197" y="1127"/>
                      </a:lnTo>
                      <a:lnTo>
                        <a:pt x="200" y="1118"/>
                      </a:lnTo>
                      <a:lnTo>
                        <a:pt x="107" y="1158"/>
                      </a:lnTo>
                      <a:lnTo>
                        <a:pt x="123" y="1141"/>
                      </a:lnTo>
                      <a:lnTo>
                        <a:pt x="197" y="1114"/>
                      </a:lnTo>
                      <a:lnTo>
                        <a:pt x="177" y="1100"/>
                      </a:lnTo>
                      <a:lnTo>
                        <a:pt x="163" y="1092"/>
                      </a:lnTo>
                      <a:lnTo>
                        <a:pt x="157" y="1069"/>
                      </a:lnTo>
                      <a:lnTo>
                        <a:pt x="126" y="1056"/>
                      </a:lnTo>
                      <a:lnTo>
                        <a:pt x="120" y="1034"/>
                      </a:lnTo>
                      <a:lnTo>
                        <a:pt x="133" y="1052"/>
                      </a:lnTo>
                      <a:lnTo>
                        <a:pt x="136" y="1030"/>
                      </a:lnTo>
                      <a:lnTo>
                        <a:pt x="136" y="951"/>
                      </a:lnTo>
                      <a:lnTo>
                        <a:pt x="157" y="968"/>
                      </a:lnTo>
                      <a:lnTo>
                        <a:pt x="167" y="1003"/>
                      </a:lnTo>
                      <a:lnTo>
                        <a:pt x="163" y="1017"/>
                      </a:lnTo>
                      <a:lnTo>
                        <a:pt x="163" y="1030"/>
                      </a:lnTo>
                      <a:lnTo>
                        <a:pt x="183" y="1026"/>
                      </a:lnTo>
                      <a:lnTo>
                        <a:pt x="174" y="1048"/>
                      </a:lnTo>
                      <a:lnTo>
                        <a:pt x="177" y="1060"/>
                      </a:lnTo>
                      <a:lnTo>
                        <a:pt x="203" y="1088"/>
                      </a:lnTo>
                      <a:lnTo>
                        <a:pt x="208" y="1079"/>
                      </a:lnTo>
                      <a:lnTo>
                        <a:pt x="214" y="1100"/>
                      </a:lnTo>
                      <a:lnTo>
                        <a:pt x="267" y="1145"/>
                      </a:lnTo>
                      <a:lnTo>
                        <a:pt x="301" y="1158"/>
                      </a:lnTo>
                      <a:lnTo>
                        <a:pt x="327" y="1118"/>
                      </a:lnTo>
                      <a:lnTo>
                        <a:pt x="327" y="1100"/>
                      </a:lnTo>
                      <a:lnTo>
                        <a:pt x="308" y="1075"/>
                      </a:lnTo>
                      <a:lnTo>
                        <a:pt x="271" y="1043"/>
                      </a:lnTo>
                      <a:lnTo>
                        <a:pt x="214" y="1003"/>
                      </a:lnTo>
                      <a:lnTo>
                        <a:pt x="167" y="955"/>
                      </a:lnTo>
                      <a:lnTo>
                        <a:pt x="130" y="924"/>
                      </a:lnTo>
                      <a:lnTo>
                        <a:pt x="116" y="880"/>
                      </a:lnTo>
                      <a:lnTo>
                        <a:pt x="113" y="827"/>
                      </a:lnTo>
                      <a:lnTo>
                        <a:pt x="126" y="784"/>
                      </a:lnTo>
                      <a:lnTo>
                        <a:pt x="143" y="753"/>
                      </a:lnTo>
                      <a:lnTo>
                        <a:pt x="157" y="735"/>
                      </a:lnTo>
                      <a:lnTo>
                        <a:pt x="177" y="669"/>
                      </a:lnTo>
                      <a:lnTo>
                        <a:pt x="167" y="656"/>
                      </a:lnTo>
                      <a:lnTo>
                        <a:pt x="140" y="669"/>
                      </a:lnTo>
                      <a:lnTo>
                        <a:pt x="113" y="673"/>
                      </a:lnTo>
                      <a:lnTo>
                        <a:pt x="67" y="669"/>
                      </a:lnTo>
                      <a:lnTo>
                        <a:pt x="113" y="647"/>
                      </a:lnTo>
                      <a:lnTo>
                        <a:pt x="116" y="634"/>
                      </a:lnTo>
                      <a:lnTo>
                        <a:pt x="154" y="630"/>
                      </a:lnTo>
                      <a:lnTo>
                        <a:pt x="154" y="616"/>
                      </a:lnTo>
                      <a:lnTo>
                        <a:pt x="97" y="603"/>
                      </a:lnTo>
                      <a:lnTo>
                        <a:pt x="67" y="554"/>
                      </a:lnTo>
                      <a:lnTo>
                        <a:pt x="87" y="506"/>
                      </a:lnTo>
                      <a:lnTo>
                        <a:pt x="150" y="564"/>
                      </a:lnTo>
                      <a:lnTo>
                        <a:pt x="157" y="546"/>
                      </a:lnTo>
                      <a:lnTo>
                        <a:pt x="140" y="519"/>
                      </a:lnTo>
                      <a:lnTo>
                        <a:pt x="147" y="502"/>
                      </a:lnTo>
                      <a:lnTo>
                        <a:pt x="123" y="480"/>
                      </a:lnTo>
                      <a:lnTo>
                        <a:pt x="110" y="497"/>
                      </a:lnTo>
                      <a:lnTo>
                        <a:pt x="116" y="467"/>
                      </a:lnTo>
                      <a:lnTo>
                        <a:pt x="107" y="440"/>
                      </a:lnTo>
                      <a:lnTo>
                        <a:pt x="56" y="422"/>
                      </a:lnTo>
                      <a:lnTo>
                        <a:pt x="20" y="413"/>
                      </a:lnTo>
                      <a:lnTo>
                        <a:pt x="23" y="378"/>
                      </a:lnTo>
                      <a:lnTo>
                        <a:pt x="0" y="225"/>
                      </a:lnTo>
                      <a:lnTo>
                        <a:pt x="250" y="8"/>
                      </a:lnTo>
                      <a:lnTo>
                        <a:pt x="244" y="31"/>
                      </a:lnTo>
                      <a:lnTo>
                        <a:pt x="254" y="0"/>
                      </a:lnTo>
                      <a:lnTo>
                        <a:pt x="257" y="18"/>
                      </a:lnTo>
                      <a:lnTo>
                        <a:pt x="271" y="39"/>
                      </a:lnTo>
                      <a:lnTo>
                        <a:pt x="298" y="26"/>
                      </a:lnTo>
                      <a:lnTo>
                        <a:pt x="301" y="44"/>
                      </a:lnTo>
                      <a:lnTo>
                        <a:pt x="327" y="31"/>
                      </a:lnTo>
                      <a:lnTo>
                        <a:pt x="334" y="44"/>
                      </a:lnTo>
                      <a:lnTo>
                        <a:pt x="348" y="26"/>
                      </a:lnTo>
                      <a:lnTo>
                        <a:pt x="355" y="39"/>
                      </a:lnTo>
                      <a:lnTo>
                        <a:pt x="365" y="18"/>
                      </a:lnTo>
                      <a:lnTo>
                        <a:pt x="378" y="8"/>
                      </a:lnTo>
                      <a:lnTo>
                        <a:pt x="384" y="18"/>
                      </a:lnTo>
                      <a:lnTo>
                        <a:pt x="395" y="8"/>
                      </a:lnTo>
                      <a:lnTo>
                        <a:pt x="405" y="26"/>
                      </a:lnTo>
                      <a:lnTo>
                        <a:pt x="418" y="26"/>
                      </a:lnTo>
                      <a:lnTo>
                        <a:pt x="425" y="8"/>
                      </a:lnTo>
                      <a:lnTo>
                        <a:pt x="441" y="22"/>
                      </a:lnTo>
                      <a:lnTo>
                        <a:pt x="448" y="35"/>
                      </a:lnTo>
                      <a:lnTo>
                        <a:pt x="479" y="26"/>
                      </a:lnTo>
                      <a:lnTo>
                        <a:pt x="495" y="18"/>
                      </a:lnTo>
                      <a:lnTo>
                        <a:pt x="508" y="18"/>
                      </a:lnTo>
                      <a:lnTo>
                        <a:pt x="535" y="31"/>
                      </a:lnTo>
                      <a:lnTo>
                        <a:pt x="525" y="44"/>
                      </a:lnTo>
                      <a:lnTo>
                        <a:pt x="525" y="65"/>
                      </a:lnTo>
                      <a:lnTo>
                        <a:pt x="515" y="74"/>
                      </a:lnTo>
                      <a:lnTo>
                        <a:pt x="522" y="80"/>
                      </a:lnTo>
                      <a:lnTo>
                        <a:pt x="535" y="84"/>
                      </a:lnTo>
                      <a:lnTo>
                        <a:pt x="535" y="97"/>
                      </a:lnTo>
                      <a:lnTo>
                        <a:pt x="535" y="118"/>
                      </a:lnTo>
                      <a:lnTo>
                        <a:pt x="525" y="132"/>
                      </a:lnTo>
                      <a:lnTo>
                        <a:pt x="525" y="110"/>
                      </a:lnTo>
                      <a:lnTo>
                        <a:pt x="512" y="92"/>
                      </a:lnTo>
                      <a:lnTo>
                        <a:pt x="479" y="92"/>
                      </a:lnTo>
                      <a:lnTo>
                        <a:pt x="481" y="114"/>
                      </a:lnTo>
                      <a:lnTo>
                        <a:pt x="498" y="114"/>
                      </a:lnTo>
                      <a:lnTo>
                        <a:pt x="512" y="118"/>
                      </a:lnTo>
                      <a:lnTo>
                        <a:pt x="538" y="132"/>
                      </a:lnTo>
                      <a:lnTo>
                        <a:pt x="552" y="132"/>
                      </a:lnTo>
                      <a:lnTo>
                        <a:pt x="572" y="118"/>
                      </a:lnTo>
                      <a:lnTo>
                        <a:pt x="569" y="140"/>
                      </a:lnTo>
                      <a:lnTo>
                        <a:pt x="589" y="159"/>
                      </a:lnTo>
                      <a:lnTo>
                        <a:pt x="569" y="176"/>
                      </a:lnTo>
                      <a:lnTo>
                        <a:pt x="575" y="193"/>
                      </a:lnTo>
                      <a:lnTo>
                        <a:pt x="585" y="211"/>
                      </a:lnTo>
                      <a:lnTo>
                        <a:pt x="605" y="233"/>
                      </a:lnTo>
                      <a:lnTo>
                        <a:pt x="629" y="242"/>
                      </a:lnTo>
                      <a:lnTo>
                        <a:pt x="633" y="247"/>
                      </a:lnTo>
                      <a:lnTo>
                        <a:pt x="656" y="260"/>
                      </a:lnTo>
                      <a:lnTo>
                        <a:pt x="669" y="281"/>
                      </a:lnTo>
                      <a:lnTo>
                        <a:pt x="676" y="291"/>
                      </a:lnTo>
                      <a:lnTo>
                        <a:pt x="666" y="295"/>
                      </a:lnTo>
                      <a:lnTo>
                        <a:pt x="656" y="277"/>
                      </a:lnTo>
                      <a:lnTo>
                        <a:pt x="633" y="260"/>
                      </a:lnTo>
                      <a:lnTo>
                        <a:pt x="623" y="277"/>
                      </a:lnTo>
                      <a:lnTo>
                        <a:pt x="599" y="286"/>
                      </a:lnTo>
                      <a:lnTo>
                        <a:pt x="599" y="273"/>
                      </a:lnTo>
                      <a:lnTo>
                        <a:pt x="572" y="295"/>
                      </a:lnTo>
                      <a:lnTo>
                        <a:pt x="579" y="281"/>
                      </a:lnTo>
                      <a:lnTo>
                        <a:pt x="572" y="269"/>
                      </a:lnTo>
                      <a:lnTo>
                        <a:pt x="548" y="269"/>
                      </a:lnTo>
                      <a:lnTo>
                        <a:pt x="528" y="264"/>
                      </a:lnTo>
                      <a:lnTo>
                        <a:pt x="505" y="250"/>
                      </a:lnTo>
                      <a:lnTo>
                        <a:pt x="505" y="269"/>
                      </a:lnTo>
                      <a:lnTo>
                        <a:pt x="508" y="277"/>
                      </a:lnTo>
                      <a:lnTo>
                        <a:pt x="528" y="281"/>
                      </a:lnTo>
                      <a:lnTo>
                        <a:pt x="546" y="286"/>
                      </a:lnTo>
                      <a:lnTo>
                        <a:pt x="566" y="295"/>
                      </a:lnTo>
                      <a:lnTo>
                        <a:pt x="572" y="308"/>
                      </a:lnTo>
                      <a:lnTo>
                        <a:pt x="552" y="308"/>
                      </a:lnTo>
                      <a:lnTo>
                        <a:pt x="532" y="303"/>
                      </a:lnTo>
                      <a:lnTo>
                        <a:pt x="532" y="320"/>
                      </a:lnTo>
                      <a:lnTo>
                        <a:pt x="546" y="326"/>
                      </a:lnTo>
                      <a:lnTo>
                        <a:pt x="569" y="320"/>
                      </a:lnTo>
                      <a:lnTo>
                        <a:pt x="585" y="316"/>
                      </a:lnTo>
                      <a:lnTo>
                        <a:pt x="595" y="303"/>
                      </a:lnTo>
                      <a:lnTo>
                        <a:pt x="609" y="356"/>
                      </a:lnTo>
                      <a:lnTo>
                        <a:pt x="629" y="365"/>
                      </a:lnTo>
                      <a:lnTo>
                        <a:pt x="642" y="378"/>
                      </a:lnTo>
                      <a:lnTo>
                        <a:pt x="652" y="374"/>
                      </a:lnTo>
                      <a:lnTo>
                        <a:pt x="659" y="365"/>
                      </a:lnTo>
                      <a:lnTo>
                        <a:pt x="672" y="384"/>
                      </a:lnTo>
                      <a:lnTo>
                        <a:pt x="683" y="388"/>
                      </a:lnTo>
                      <a:lnTo>
                        <a:pt x="569" y="401"/>
                      </a:lnTo>
                      <a:lnTo>
                        <a:pt x="407" y="374"/>
                      </a:lnTo>
                      <a:lnTo>
                        <a:pt x="234" y="392"/>
                      </a:lnTo>
                      <a:lnTo>
                        <a:pt x="214" y="497"/>
                      </a:lnTo>
                      <a:lnTo>
                        <a:pt x="254" y="595"/>
                      </a:lnTo>
                      <a:lnTo>
                        <a:pt x="260" y="572"/>
                      </a:lnTo>
                      <a:lnTo>
                        <a:pt x="275" y="585"/>
                      </a:lnTo>
                      <a:lnTo>
                        <a:pt x="264" y="624"/>
                      </a:lnTo>
                      <a:lnTo>
                        <a:pt x="277" y="643"/>
                      </a:lnTo>
                      <a:lnTo>
                        <a:pt x="291" y="603"/>
                      </a:lnTo>
                      <a:lnTo>
                        <a:pt x="301" y="643"/>
                      </a:lnTo>
                      <a:lnTo>
                        <a:pt x="294" y="692"/>
                      </a:lnTo>
                      <a:lnTo>
                        <a:pt x="281" y="713"/>
                      </a:lnTo>
                      <a:lnTo>
                        <a:pt x="257" y="718"/>
                      </a:lnTo>
                      <a:lnTo>
                        <a:pt x="231" y="696"/>
                      </a:lnTo>
                      <a:lnTo>
                        <a:pt x="241" y="678"/>
                      </a:lnTo>
                      <a:lnTo>
                        <a:pt x="247" y="678"/>
                      </a:lnTo>
                      <a:lnTo>
                        <a:pt x="254" y="647"/>
                      </a:lnTo>
                      <a:lnTo>
                        <a:pt x="220" y="643"/>
                      </a:lnTo>
                      <a:lnTo>
                        <a:pt x="214" y="673"/>
                      </a:lnTo>
                      <a:lnTo>
                        <a:pt x="220" y="696"/>
                      </a:lnTo>
                      <a:lnTo>
                        <a:pt x="234" y="705"/>
                      </a:lnTo>
                      <a:lnTo>
                        <a:pt x="231" y="722"/>
                      </a:lnTo>
                      <a:lnTo>
                        <a:pt x="227" y="735"/>
                      </a:lnTo>
                      <a:lnTo>
                        <a:pt x="224" y="744"/>
                      </a:lnTo>
                      <a:lnTo>
                        <a:pt x="214" y="735"/>
                      </a:lnTo>
                      <a:lnTo>
                        <a:pt x="208" y="775"/>
                      </a:lnTo>
                      <a:lnTo>
                        <a:pt x="203" y="788"/>
                      </a:lnTo>
                      <a:lnTo>
                        <a:pt x="200" y="797"/>
                      </a:lnTo>
                      <a:lnTo>
                        <a:pt x="203" y="814"/>
                      </a:lnTo>
                      <a:lnTo>
                        <a:pt x="214" y="819"/>
                      </a:lnTo>
                      <a:lnTo>
                        <a:pt x="208" y="837"/>
                      </a:lnTo>
                      <a:lnTo>
                        <a:pt x="193" y="845"/>
                      </a:lnTo>
                      <a:lnTo>
                        <a:pt x="190" y="862"/>
                      </a:lnTo>
                      <a:lnTo>
                        <a:pt x="197" y="890"/>
                      </a:lnTo>
                      <a:lnTo>
                        <a:pt x="208" y="907"/>
                      </a:lnTo>
                      <a:lnTo>
                        <a:pt x="220" y="920"/>
                      </a:lnTo>
                      <a:lnTo>
                        <a:pt x="234" y="916"/>
                      </a:lnTo>
                      <a:lnTo>
                        <a:pt x="275" y="951"/>
                      </a:lnTo>
                      <a:lnTo>
                        <a:pt x="287" y="968"/>
                      </a:lnTo>
                      <a:lnTo>
                        <a:pt x="361" y="1022"/>
                      </a:lnTo>
                      <a:lnTo>
                        <a:pt x="407" y="1013"/>
                      </a:lnTo>
                      <a:lnTo>
                        <a:pt x="445" y="1048"/>
                      </a:lnTo>
                      <a:lnTo>
                        <a:pt x="401" y="1114"/>
                      </a:lnTo>
                      <a:lnTo>
                        <a:pt x="367" y="1202"/>
                      </a:lnTo>
                      <a:lnTo>
                        <a:pt x="395" y="1202"/>
                      </a:lnTo>
                      <a:lnTo>
                        <a:pt x="415" y="1197"/>
                      </a:lnTo>
                      <a:lnTo>
                        <a:pt x="418" y="1118"/>
                      </a:lnTo>
                      <a:lnTo>
                        <a:pt x="418" y="1154"/>
                      </a:lnTo>
                      <a:lnTo>
                        <a:pt x="422" y="1166"/>
                      </a:lnTo>
                      <a:lnTo>
                        <a:pt x="425" y="1184"/>
                      </a:lnTo>
                      <a:lnTo>
                        <a:pt x="418" y="1197"/>
                      </a:lnTo>
                      <a:lnTo>
                        <a:pt x="422" y="1211"/>
                      </a:lnTo>
                      <a:lnTo>
                        <a:pt x="435" y="1189"/>
                      </a:lnTo>
                      <a:lnTo>
                        <a:pt x="451" y="1189"/>
                      </a:lnTo>
                      <a:lnTo>
                        <a:pt x="441" y="1069"/>
                      </a:lnTo>
                      <a:lnTo>
                        <a:pt x="451" y="1048"/>
                      </a:lnTo>
                      <a:lnTo>
                        <a:pt x="441" y="1088"/>
                      </a:lnTo>
                      <a:lnTo>
                        <a:pt x="451" y="1096"/>
                      </a:lnTo>
                      <a:lnTo>
                        <a:pt x="441" y="1131"/>
                      </a:lnTo>
                      <a:lnTo>
                        <a:pt x="448" y="1166"/>
                      </a:lnTo>
                      <a:lnTo>
                        <a:pt x="462" y="1197"/>
                      </a:lnTo>
                      <a:lnTo>
                        <a:pt x="432" y="1215"/>
                      </a:lnTo>
                      <a:lnTo>
                        <a:pt x="407" y="1228"/>
                      </a:lnTo>
                      <a:lnTo>
                        <a:pt x="438" y="1255"/>
                      </a:lnTo>
                      <a:lnTo>
                        <a:pt x="418" y="1259"/>
                      </a:lnTo>
                      <a:lnTo>
                        <a:pt x="401" y="1249"/>
                      </a:lnTo>
                      <a:lnTo>
                        <a:pt x="365" y="1242"/>
                      </a:lnTo>
                      <a:lnTo>
                        <a:pt x="361" y="1281"/>
                      </a:lnTo>
                      <a:lnTo>
                        <a:pt x="365" y="1290"/>
                      </a:lnTo>
                      <a:lnTo>
                        <a:pt x="348" y="1317"/>
                      </a:lnTo>
                      <a:lnTo>
                        <a:pt x="334" y="1343"/>
                      </a:lnTo>
                      <a:lnTo>
                        <a:pt x="334" y="1375"/>
                      </a:lnTo>
                      <a:lnTo>
                        <a:pt x="415" y="1360"/>
                      </a:lnTo>
                      <a:lnTo>
                        <a:pt x="411" y="1375"/>
                      </a:lnTo>
                      <a:lnTo>
                        <a:pt x="398" y="1387"/>
                      </a:lnTo>
                      <a:lnTo>
                        <a:pt x="327" y="1396"/>
                      </a:lnTo>
                      <a:lnTo>
                        <a:pt x="281" y="1470"/>
                      </a:lnTo>
                      <a:lnTo>
                        <a:pt x="241" y="1536"/>
                      </a:lnTo>
                      <a:lnTo>
                        <a:pt x="231" y="1549"/>
                      </a:lnTo>
                      <a:lnTo>
                        <a:pt x="231" y="1598"/>
                      </a:lnTo>
                      <a:lnTo>
                        <a:pt x="250" y="1594"/>
                      </a:lnTo>
                      <a:lnTo>
                        <a:pt x="275" y="1696"/>
                      </a:lnTo>
                      <a:lnTo>
                        <a:pt x="147" y="1660"/>
                      </a:lnTo>
                    </a:path>
                  </a:pathLst>
                </a:custGeom>
                <a:solidFill>
                  <a:schemeClr val="bg2"/>
                </a:solidFill>
                <a:ln w="9525" cap="rnd">
                  <a:noFill/>
                  <a:round/>
                  <a:headEnd/>
                  <a:tailEnd/>
                </a:ln>
                <a:effectLst/>
              </p:spPr>
              <p:txBody>
                <a:bodyPr/>
                <a:lstStyle/>
                <a:p>
                  <a:pPr>
                    <a:defRPr/>
                  </a:pPr>
                  <a:endParaRPr lang="en-US"/>
                </a:p>
              </p:txBody>
            </p:sp>
            <p:sp>
              <p:nvSpPr>
                <p:cNvPr id="29705" name="Freeform 9"/>
                <p:cNvSpPr>
                  <a:spLocks/>
                </p:cNvSpPr>
                <p:nvPr/>
              </p:nvSpPr>
              <p:spPr bwMode="ltGray">
                <a:xfrm>
                  <a:off x="4960" y="2120"/>
                  <a:ext cx="811" cy="760"/>
                </a:xfrm>
                <a:custGeom>
                  <a:avLst/>
                  <a:gdLst/>
                  <a:ahLst/>
                  <a:cxnLst>
                    <a:cxn ang="0">
                      <a:pos x="315" y="627"/>
                    </a:cxn>
                    <a:cxn ang="0">
                      <a:pos x="284" y="553"/>
                    </a:cxn>
                    <a:cxn ang="0">
                      <a:pos x="194" y="438"/>
                    </a:cxn>
                    <a:cxn ang="0">
                      <a:pos x="200" y="500"/>
                    </a:cxn>
                    <a:cxn ang="0">
                      <a:pos x="221" y="583"/>
                    </a:cxn>
                    <a:cxn ang="0">
                      <a:pos x="187" y="540"/>
                    </a:cxn>
                    <a:cxn ang="0">
                      <a:pos x="147" y="540"/>
                    </a:cxn>
                    <a:cxn ang="0">
                      <a:pos x="147" y="504"/>
                    </a:cxn>
                    <a:cxn ang="0">
                      <a:pos x="137" y="474"/>
                    </a:cxn>
                    <a:cxn ang="0">
                      <a:pos x="73" y="522"/>
                    </a:cxn>
                    <a:cxn ang="0">
                      <a:pos x="46" y="457"/>
                    </a:cxn>
                    <a:cxn ang="0">
                      <a:pos x="107" y="457"/>
                    </a:cxn>
                    <a:cxn ang="0">
                      <a:pos x="137" y="434"/>
                    </a:cxn>
                    <a:cxn ang="0">
                      <a:pos x="167" y="403"/>
                    </a:cxn>
                    <a:cxn ang="0">
                      <a:pos x="151" y="347"/>
                    </a:cxn>
                    <a:cxn ang="0">
                      <a:pos x="137" y="311"/>
                    </a:cxn>
                    <a:cxn ang="0">
                      <a:pos x="80" y="268"/>
                    </a:cxn>
                    <a:cxn ang="0">
                      <a:pos x="208" y="8"/>
                    </a:cxn>
                    <a:cxn ang="0">
                      <a:pos x="570" y="106"/>
                    </a:cxn>
                    <a:cxn ang="0">
                      <a:pos x="596" y="114"/>
                    </a:cxn>
                    <a:cxn ang="0">
                      <a:pos x="661" y="110"/>
                    </a:cxn>
                    <a:cxn ang="0">
                      <a:pos x="667" y="149"/>
                    </a:cxn>
                    <a:cxn ang="0">
                      <a:pos x="725" y="184"/>
                    </a:cxn>
                    <a:cxn ang="0">
                      <a:pos x="751" y="207"/>
                    </a:cxn>
                    <a:cxn ang="0">
                      <a:pos x="704" y="193"/>
                    </a:cxn>
                    <a:cxn ang="0">
                      <a:pos x="681" y="228"/>
                    </a:cxn>
                    <a:cxn ang="0">
                      <a:pos x="627" y="193"/>
                    </a:cxn>
                    <a:cxn ang="0">
                      <a:pos x="704" y="254"/>
                    </a:cxn>
                    <a:cxn ang="0">
                      <a:pos x="810" y="311"/>
                    </a:cxn>
                    <a:cxn ang="0">
                      <a:pos x="741" y="307"/>
                    </a:cxn>
                    <a:cxn ang="0">
                      <a:pos x="810" y="339"/>
                    </a:cxn>
                    <a:cxn ang="0">
                      <a:pos x="810" y="432"/>
                    </a:cxn>
                    <a:cxn ang="0">
                      <a:pos x="768" y="491"/>
                    </a:cxn>
                    <a:cxn ang="0">
                      <a:pos x="795" y="553"/>
                    </a:cxn>
                    <a:cxn ang="0">
                      <a:pos x="748" y="517"/>
                    </a:cxn>
                    <a:cxn ang="0">
                      <a:pos x="727" y="451"/>
                    </a:cxn>
                    <a:cxn ang="0">
                      <a:pos x="653" y="469"/>
                    </a:cxn>
                    <a:cxn ang="0">
                      <a:pos x="630" y="553"/>
                    </a:cxn>
                    <a:cxn ang="0">
                      <a:pos x="596" y="478"/>
                    </a:cxn>
                    <a:cxn ang="0">
                      <a:pos x="563" y="536"/>
                    </a:cxn>
                    <a:cxn ang="0">
                      <a:pos x="556" y="530"/>
                    </a:cxn>
                    <a:cxn ang="0">
                      <a:pos x="520" y="575"/>
                    </a:cxn>
                    <a:cxn ang="0">
                      <a:pos x="429" y="522"/>
                    </a:cxn>
                    <a:cxn ang="0">
                      <a:pos x="422" y="557"/>
                    </a:cxn>
                    <a:cxn ang="0">
                      <a:pos x="493" y="605"/>
                    </a:cxn>
                    <a:cxn ang="0">
                      <a:pos x="439" y="622"/>
                    </a:cxn>
                    <a:cxn ang="0">
                      <a:pos x="586" y="650"/>
                    </a:cxn>
                    <a:cxn ang="0">
                      <a:pos x="496" y="650"/>
                    </a:cxn>
                    <a:cxn ang="0">
                      <a:pos x="496" y="676"/>
                    </a:cxn>
                    <a:cxn ang="0">
                      <a:pos x="529" y="680"/>
                    </a:cxn>
                    <a:cxn ang="0">
                      <a:pos x="452" y="680"/>
                    </a:cxn>
                    <a:cxn ang="0">
                      <a:pos x="422" y="715"/>
                    </a:cxn>
                    <a:cxn ang="0">
                      <a:pos x="278" y="711"/>
                    </a:cxn>
                    <a:cxn ang="0">
                      <a:pos x="416" y="728"/>
                    </a:cxn>
                    <a:cxn ang="0">
                      <a:pos x="255" y="742"/>
                    </a:cxn>
                  </a:cxnLst>
                  <a:rect l="0" t="0" r="r" b="b"/>
                  <a:pathLst>
                    <a:path w="811" h="760">
                      <a:moveTo>
                        <a:pt x="227" y="702"/>
                      </a:moveTo>
                      <a:lnTo>
                        <a:pt x="255" y="680"/>
                      </a:lnTo>
                      <a:lnTo>
                        <a:pt x="291" y="627"/>
                      </a:lnTo>
                      <a:lnTo>
                        <a:pt x="315" y="627"/>
                      </a:lnTo>
                      <a:lnTo>
                        <a:pt x="321" y="605"/>
                      </a:lnTo>
                      <a:lnTo>
                        <a:pt x="301" y="593"/>
                      </a:lnTo>
                      <a:lnTo>
                        <a:pt x="301" y="561"/>
                      </a:lnTo>
                      <a:lnTo>
                        <a:pt x="284" y="553"/>
                      </a:lnTo>
                      <a:lnTo>
                        <a:pt x="234" y="491"/>
                      </a:lnTo>
                      <a:lnTo>
                        <a:pt x="241" y="478"/>
                      </a:lnTo>
                      <a:lnTo>
                        <a:pt x="208" y="434"/>
                      </a:lnTo>
                      <a:lnTo>
                        <a:pt x="194" y="438"/>
                      </a:lnTo>
                      <a:lnTo>
                        <a:pt x="187" y="461"/>
                      </a:lnTo>
                      <a:lnTo>
                        <a:pt x="194" y="474"/>
                      </a:lnTo>
                      <a:lnTo>
                        <a:pt x="200" y="478"/>
                      </a:lnTo>
                      <a:lnTo>
                        <a:pt x="200" y="500"/>
                      </a:lnTo>
                      <a:lnTo>
                        <a:pt x="194" y="496"/>
                      </a:lnTo>
                      <a:lnTo>
                        <a:pt x="210" y="540"/>
                      </a:lnTo>
                      <a:lnTo>
                        <a:pt x="227" y="561"/>
                      </a:lnTo>
                      <a:lnTo>
                        <a:pt x="221" y="583"/>
                      </a:lnTo>
                      <a:lnTo>
                        <a:pt x="214" y="553"/>
                      </a:lnTo>
                      <a:lnTo>
                        <a:pt x="200" y="566"/>
                      </a:lnTo>
                      <a:lnTo>
                        <a:pt x="198" y="544"/>
                      </a:lnTo>
                      <a:lnTo>
                        <a:pt x="187" y="540"/>
                      </a:lnTo>
                      <a:lnTo>
                        <a:pt x="181" y="553"/>
                      </a:lnTo>
                      <a:lnTo>
                        <a:pt x="174" y="540"/>
                      </a:lnTo>
                      <a:lnTo>
                        <a:pt x="174" y="526"/>
                      </a:lnTo>
                      <a:lnTo>
                        <a:pt x="147" y="540"/>
                      </a:lnTo>
                      <a:lnTo>
                        <a:pt x="137" y="530"/>
                      </a:lnTo>
                      <a:lnTo>
                        <a:pt x="164" y="517"/>
                      </a:lnTo>
                      <a:lnTo>
                        <a:pt x="167" y="504"/>
                      </a:lnTo>
                      <a:lnTo>
                        <a:pt x="147" y="504"/>
                      </a:lnTo>
                      <a:lnTo>
                        <a:pt x="141" y="522"/>
                      </a:lnTo>
                      <a:lnTo>
                        <a:pt x="118" y="504"/>
                      </a:lnTo>
                      <a:lnTo>
                        <a:pt x="143" y="487"/>
                      </a:lnTo>
                      <a:lnTo>
                        <a:pt x="137" y="474"/>
                      </a:lnTo>
                      <a:lnTo>
                        <a:pt x="118" y="482"/>
                      </a:lnTo>
                      <a:lnTo>
                        <a:pt x="107" y="496"/>
                      </a:lnTo>
                      <a:lnTo>
                        <a:pt x="107" y="504"/>
                      </a:lnTo>
                      <a:lnTo>
                        <a:pt x="73" y="522"/>
                      </a:lnTo>
                      <a:lnTo>
                        <a:pt x="73" y="500"/>
                      </a:lnTo>
                      <a:lnTo>
                        <a:pt x="46" y="513"/>
                      </a:lnTo>
                      <a:lnTo>
                        <a:pt x="50" y="482"/>
                      </a:lnTo>
                      <a:lnTo>
                        <a:pt x="46" y="457"/>
                      </a:lnTo>
                      <a:lnTo>
                        <a:pt x="59" y="461"/>
                      </a:lnTo>
                      <a:lnTo>
                        <a:pt x="63" y="474"/>
                      </a:lnTo>
                      <a:lnTo>
                        <a:pt x="80" y="465"/>
                      </a:lnTo>
                      <a:lnTo>
                        <a:pt x="107" y="457"/>
                      </a:lnTo>
                      <a:lnTo>
                        <a:pt x="118" y="461"/>
                      </a:lnTo>
                      <a:lnTo>
                        <a:pt x="120" y="430"/>
                      </a:lnTo>
                      <a:lnTo>
                        <a:pt x="130" y="451"/>
                      </a:lnTo>
                      <a:lnTo>
                        <a:pt x="137" y="434"/>
                      </a:lnTo>
                      <a:lnTo>
                        <a:pt x="147" y="421"/>
                      </a:lnTo>
                      <a:lnTo>
                        <a:pt x="164" y="430"/>
                      </a:lnTo>
                      <a:lnTo>
                        <a:pt x="170" y="413"/>
                      </a:lnTo>
                      <a:lnTo>
                        <a:pt x="167" y="403"/>
                      </a:lnTo>
                      <a:lnTo>
                        <a:pt x="137" y="399"/>
                      </a:lnTo>
                      <a:lnTo>
                        <a:pt x="103" y="390"/>
                      </a:lnTo>
                      <a:lnTo>
                        <a:pt x="130" y="355"/>
                      </a:lnTo>
                      <a:lnTo>
                        <a:pt x="151" y="347"/>
                      </a:lnTo>
                      <a:lnTo>
                        <a:pt x="151" y="328"/>
                      </a:lnTo>
                      <a:lnTo>
                        <a:pt x="153" y="338"/>
                      </a:lnTo>
                      <a:lnTo>
                        <a:pt x="130" y="324"/>
                      </a:lnTo>
                      <a:lnTo>
                        <a:pt x="137" y="311"/>
                      </a:lnTo>
                      <a:lnTo>
                        <a:pt x="164" y="303"/>
                      </a:lnTo>
                      <a:lnTo>
                        <a:pt x="164" y="289"/>
                      </a:lnTo>
                      <a:lnTo>
                        <a:pt x="124" y="289"/>
                      </a:lnTo>
                      <a:lnTo>
                        <a:pt x="80" y="268"/>
                      </a:lnTo>
                      <a:lnTo>
                        <a:pt x="20" y="228"/>
                      </a:lnTo>
                      <a:lnTo>
                        <a:pt x="0" y="110"/>
                      </a:lnTo>
                      <a:lnTo>
                        <a:pt x="80" y="0"/>
                      </a:lnTo>
                      <a:lnTo>
                        <a:pt x="208" y="8"/>
                      </a:lnTo>
                      <a:lnTo>
                        <a:pt x="419" y="106"/>
                      </a:lnTo>
                      <a:lnTo>
                        <a:pt x="442" y="74"/>
                      </a:lnTo>
                      <a:lnTo>
                        <a:pt x="523" y="110"/>
                      </a:lnTo>
                      <a:lnTo>
                        <a:pt x="570" y="106"/>
                      </a:lnTo>
                      <a:lnTo>
                        <a:pt x="566" y="70"/>
                      </a:lnTo>
                      <a:lnTo>
                        <a:pt x="586" y="93"/>
                      </a:lnTo>
                      <a:lnTo>
                        <a:pt x="617" y="93"/>
                      </a:lnTo>
                      <a:lnTo>
                        <a:pt x="596" y="114"/>
                      </a:lnTo>
                      <a:lnTo>
                        <a:pt x="603" y="127"/>
                      </a:lnTo>
                      <a:lnTo>
                        <a:pt x="610" y="114"/>
                      </a:lnTo>
                      <a:lnTo>
                        <a:pt x="623" y="118"/>
                      </a:lnTo>
                      <a:lnTo>
                        <a:pt x="661" y="110"/>
                      </a:lnTo>
                      <a:lnTo>
                        <a:pt x="677" y="136"/>
                      </a:lnTo>
                      <a:lnTo>
                        <a:pt x="658" y="136"/>
                      </a:lnTo>
                      <a:lnTo>
                        <a:pt x="643" y="149"/>
                      </a:lnTo>
                      <a:lnTo>
                        <a:pt x="667" y="149"/>
                      </a:lnTo>
                      <a:lnTo>
                        <a:pt x="684" y="149"/>
                      </a:lnTo>
                      <a:lnTo>
                        <a:pt x="694" y="136"/>
                      </a:lnTo>
                      <a:lnTo>
                        <a:pt x="715" y="162"/>
                      </a:lnTo>
                      <a:lnTo>
                        <a:pt x="725" y="184"/>
                      </a:lnTo>
                      <a:lnTo>
                        <a:pt x="744" y="149"/>
                      </a:lnTo>
                      <a:lnTo>
                        <a:pt x="744" y="171"/>
                      </a:lnTo>
                      <a:lnTo>
                        <a:pt x="778" y="180"/>
                      </a:lnTo>
                      <a:lnTo>
                        <a:pt x="751" y="207"/>
                      </a:lnTo>
                      <a:lnTo>
                        <a:pt x="731" y="210"/>
                      </a:lnTo>
                      <a:lnTo>
                        <a:pt x="717" y="233"/>
                      </a:lnTo>
                      <a:lnTo>
                        <a:pt x="687" y="228"/>
                      </a:lnTo>
                      <a:lnTo>
                        <a:pt x="704" y="193"/>
                      </a:lnTo>
                      <a:lnTo>
                        <a:pt x="691" y="171"/>
                      </a:lnTo>
                      <a:lnTo>
                        <a:pt x="681" y="188"/>
                      </a:lnTo>
                      <a:lnTo>
                        <a:pt x="691" y="210"/>
                      </a:lnTo>
                      <a:lnTo>
                        <a:pt x="681" y="228"/>
                      </a:lnTo>
                      <a:lnTo>
                        <a:pt x="677" y="210"/>
                      </a:lnTo>
                      <a:lnTo>
                        <a:pt x="661" y="197"/>
                      </a:lnTo>
                      <a:lnTo>
                        <a:pt x="637" y="184"/>
                      </a:lnTo>
                      <a:lnTo>
                        <a:pt x="627" y="193"/>
                      </a:lnTo>
                      <a:lnTo>
                        <a:pt x="643" y="207"/>
                      </a:lnTo>
                      <a:lnTo>
                        <a:pt x="664" y="220"/>
                      </a:lnTo>
                      <a:lnTo>
                        <a:pt x="674" y="245"/>
                      </a:lnTo>
                      <a:lnTo>
                        <a:pt x="704" y="254"/>
                      </a:lnTo>
                      <a:lnTo>
                        <a:pt x="744" y="233"/>
                      </a:lnTo>
                      <a:lnTo>
                        <a:pt x="751" y="254"/>
                      </a:lnTo>
                      <a:lnTo>
                        <a:pt x="810" y="261"/>
                      </a:lnTo>
                      <a:lnTo>
                        <a:pt x="810" y="311"/>
                      </a:lnTo>
                      <a:lnTo>
                        <a:pt x="758" y="298"/>
                      </a:lnTo>
                      <a:lnTo>
                        <a:pt x="734" y="285"/>
                      </a:lnTo>
                      <a:lnTo>
                        <a:pt x="727" y="311"/>
                      </a:lnTo>
                      <a:lnTo>
                        <a:pt x="741" y="307"/>
                      </a:lnTo>
                      <a:lnTo>
                        <a:pt x="748" y="315"/>
                      </a:lnTo>
                      <a:lnTo>
                        <a:pt x="744" y="334"/>
                      </a:lnTo>
                      <a:lnTo>
                        <a:pt x="788" y="338"/>
                      </a:lnTo>
                      <a:lnTo>
                        <a:pt x="810" y="339"/>
                      </a:lnTo>
                      <a:lnTo>
                        <a:pt x="810" y="411"/>
                      </a:lnTo>
                      <a:lnTo>
                        <a:pt x="792" y="409"/>
                      </a:lnTo>
                      <a:lnTo>
                        <a:pt x="788" y="416"/>
                      </a:lnTo>
                      <a:lnTo>
                        <a:pt x="810" y="432"/>
                      </a:lnTo>
                      <a:lnTo>
                        <a:pt x="810" y="502"/>
                      </a:lnTo>
                      <a:lnTo>
                        <a:pt x="782" y="504"/>
                      </a:lnTo>
                      <a:lnTo>
                        <a:pt x="774" y="478"/>
                      </a:lnTo>
                      <a:lnTo>
                        <a:pt x="768" y="491"/>
                      </a:lnTo>
                      <a:lnTo>
                        <a:pt x="782" y="508"/>
                      </a:lnTo>
                      <a:lnTo>
                        <a:pt x="808" y="526"/>
                      </a:lnTo>
                      <a:lnTo>
                        <a:pt x="798" y="536"/>
                      </a:lnTo>
                      <a:lnTo>
                        <a:pt x="795" y="553"/>
                      </a:lnTo>
                      <a:lnTo>
                        <a:pt x="792" y="561"/>
                      </a:lnTo>
                      <a:lnTo>
                        <a:pt x="751" y="540"/>
                      </a:lnTo>
                      <a:lnTo>
                        <a:pt x="715" y="500"/>
                      </a:lnTo>
                      <a:lnTo>
                        <a:pt x="748" y="517"/>
                      </a:lnTo>
                      <a:lnTo>
                        <a:pt x="764" y="491"/>
                      </a:lnTo>
                      <a:lnTo>
                        <a:pt x="725" y="482"/>
                      </a:lnTo>
                      <a:lnTo>
                        <a:pt x="751" y="474"/>
                      </a:lnTo>
                      <a:lnTo>
                        <a:pt x="727" y="451"/>
                      </a:lnTo>
                      <a:lnTo>
                        <a:pt x="700" y="500"/>
                      </a:lnTo>
                      <a:lnTo>
                        <a:pt x="694" y="474"/>
                      </a:lnTo>
                      <a:lnTo>
                        <a:pt x="681" y="496"/>
                      </a:lnTo>
                      <a:lnTo>
                        <a:pt x="653" y="469"/>
                      </a:lnTo>
                      <a:lnTo>
                        <a:pt x="667" y="517"/>
                      </a:lnTo>
                      <a:lnTo>
                        <a:pt x="664" y="540"/>
                      </a:lnTo>
                      <a:lnTo>
                        <a:pt x="710" y="549"/>
                      </a:lnTo>
                      <a:lnTo>
                        <a:pt x="630" y="553"/>
                      </a:lnTo>
                      <a:lnTo>
                        <a:pt x="667" y="549"/>
                      </a:lnTo>
                      <a:lnTo>
                        <a:pt x="651" y="504"/>
                      </a:lnTo>
                      <a:lnTo>
                        <a:pt x="610" y="496"/>
                      </a:lnTo>
                      <a:lnTo>
                        <a:pt x="596" y="478"/>
                      </a:lnTo>
                      <a:lnTo>
                        <a:pt x="586" y="517"/>
                      </a:lnTo>
                      <a:lnTo>
                        <a:pt x="623" y="526"/>
                      </a:lnTo>
                      <a:lnTo>
                        <a:pt x="593" y="530"/>
                      </a:lnTo>
                      <a:lnTo>
                        <a:pt x="563" y="536"/>
                      </a:lnTo>
                      <a:lnTo>
                        <a:pt x="580" y="513"/>
                      </a:lnTo>
                      <a:lnTo>
                        <a:pt x="570" y="478"/>
                      </a:lnTo>
                      <a:lnTo>
                        <a:pt x="550" y="496"/>
                      </a:lnTo>
                      <a:lnTo>
                        <a:pt x="556" y="530"/>
                      </a:lnTo>
                      <a:lnTo>
                        <a:pt x="527" y="544"/>
                      </a:lnTo>
                      <a:lnTo>
                        <a:pt x="603" y="566"/>
                      </a:lnTo>
                      <a:lnTo>
                        <a:pt x="529" y="561"/>
                      </a:lnTo>
                      <a:lnTo>
                        <a:pt x="520" y="575"/>
                      </a:lnTo>
                      <a:lnTo>
                        <a:pt x="499" y="557"/>
                      </a:lnTo>
                      <a:lnTo>
                        <a:pt x="486" y="575"/>
                      </a:lnTo>
                      <a:lnTo>
                        <a:pt x="449" y="513"/>
                      </a:lnTo>
                      <a:lnTo>
                        <a:pt x="429" y="522"/>
                      </a:lnTo>
                      <a:lnTo>
                        <a:pt x="416" y="583"/>
                      </a:lnTo>
                      <a:lnTo>
                        <a:pt x="472" y="544"/>
                      </a:lnTo>
                      <a:lnTo>
                        <a:pt x="455" y="566"/>
                      </a:lnTo>
                      <a:lnTo>
                        <a:pt x="422" y="557"/>
                      </a:lnTo>
                      <a:lnTo>
                        <a:pt x="419" y="583"/>
                      </a:lnTo>
                      <a:lnTo>
                        <a:pt x="422" y="605"/>
                      </a:lnTo>
                      <a:lnTo>
                        <a:pt x="449" y="557"/>
                      </a:lnTo>
                      <a:lnTo>
                        <a:pt x="493" y="605"/>
                      </a:lnTo>
                      <a:lnTo>
                        <a:pt x="537" y="579"/>
                      </a:lnTo>
                      <a:lnTo>
                        <a:pt x="512" y="610"/>
                      </a:lnTo>
                      <a:lnTo>
                        <a:pt x="472" y="619"/>
                      </a:lnTo>
                      <a:lnTo>
                        <a:pt x="439" y="622"/>
                      </a:lnTo>
                      <a:lnTo>
                        <a:pt x="409" y="680"/>
                      </a:lnTo>
                      <a:lnTo>
                        <a:pt x="506" y="622"/>
                      </a:lnTo>
                      <a:lnTo>
                        <a:pt x="506" y="644"/>
                      </a:lnTo>
                      <a:lnTo>
                        <a:pt x="586" y="650"/>
                      </a:lnTo>
                      <a:lnTo>
                        <a:pt x="610" y="631"/>
                      </a:lnTo>
                      <a:lnTo>
                        <a:pt x="633" y="650"/>
                      </a:lnTo>
                      <a:lnTo>
                        <a:pt x="590" y="650"/>
                      </a:lnTo>
                      <a:lnTo>
                        <a:pt x="496" y="650"/>
                      </a:lnTo>
                      <a:lnTo>
                        <a:pt x="455" y="640"/>
                      </a:lnTo>
                      <a:lnTo>
                        <a:pt x="419" y="650"/>
                      </a:lnTo>
                      <a:lnTo>
                        <a:pt x="416" y="676"/>
                      </a:lnTo>
                      <a:lnTo>
                        <a:pt x="496" y="676"/>
                      </a:lnTo>
                      <a:lnTo>
                        <a:pt x="499" y="684"/>
                      </a:lnTo>
                      <a:lnTo>
                        <a:pt x="512" y="671"/>
                      </a:lnTo>
                      <a:lnTo>
                        <a:pt x="546" y="676"/>
                      </a:lnTo>
                      <a:lnTo>
                        <a:pt x="529" y="680"/>
                      </a:lnTo>
                      <a:lnTo>
                        <a:pt x="563" y="706"/>
                      </a:lnTo>
                      <a:lnTo>
                        <a:pt x="520" y="680"/>
                      </a:lnTo>
                      <a:lnTo>
                        <a:pt x="499" y="684"/>
                      </a:lnTo>
                      <a:lnTo>
                        <a:pt x="452" y="680"/>
                      </a:lnTo>
                      <a:lnTo>
                        <a:pt x="409" y="684"/>
                      </a:lnTo>
                      <a:lnTo>
                        <a:pt x="439" y="693"/>
                      </a:lnTo>
                      <a:lnTo>
                        <a:pt x="435" y="715"/>
                      </a:lnTo>
                      <a:lnTo>
                        <a:pt x="422" y="715"/>
                      </a:lnTo>
                      <a:lnTo>
                        <a:pt x="426" y="702"/>
                      </a:lnTo>
                      <a:lnTo>
                        <a:pt x="392" y="698"/>
                      </a:lnTo>
                      <a:lnTo>
                        <a:pt x="324" y="680"/>
                      </a:lnTo>
                      <a:lnTo>
                        <a:pt x="278" y="711"/>
                      </a:lnTo>
                      <a:lnTo>
                        <a:pt x="278" y="724"/>
                      </a:lnTo>
                      <a:lnTo>
                        <a:pt x="365" y="728"/>
                      </a:lnTo>
                      <a:lnTo>
                        <a:pt x="396" y="719"/>
                      </a:lnTo>
                      <a:lnTo>
                        <a:pt x="416" y="728"/>
                      </a:lnTo>
                      <a:lnTo>
                        <a:pt x="398" y="732"/>
                      </a:lnTo>
                      <a:lnTo>
                        <a:pt x="362" y="742"/>
                      </a:lnTo>
                      <a:lnTo>
                        <a:pt x="321" y="732"/>
                      </a:lnTo>
                      <a:lnTo>
                        <a:pt x="255" y="742"/>
                      </a:lnTo>
                      <a:lnTo>
                        <a:pt x="255" y="759"/>
                      </a:lnTo>
                      <a:lnTo>
                        <a:pt x="227" y="702"/>
                      </a:lnTo>
                    </a:path>
                  </a:pathLst>
                </a:custGeom>
                <a:solidFill>
                  <a:schemeClr val="bg2"/>
                </a:solidFill>
                <a:ln w="9525" cap="rnd">
                  <a:noFill/>
                  <a:round/>
                  <a:headEnd/>
                  <a:tailEnd/>
                </a:ln>
                <a:effectLst/>
              </p:spPr>
              <p:txBody>
                <a:bodyPr/>
                <a:lstStyle/>
                <a:p>
                  <a:pPr>
                    <a:defRPr/>
                  </a:pPr>
                  <a:endParaRPr lang="en-US"/>
                </a:p>
              </p:txBody>
            </p:sp>
            <p:sp>
              <p:nvSpPr>
                <p:cNvPr id="29706" name="Freeform 10"/>
                <p:cNvSpPr>
                  <a:spLocks/>
                </p:cNvSpPr>
                <p:nvPr/>
              </p:nvSpPr>
              <p:spPr bwMode="ltGray">
                <a:xfrm>
                  <a:off x="5085" y="2664"/>
                  <a:ext cx="242" cy="539"/>
                </a:xfrm>
                <a:custGeom>
                  <a:avLst/>
                  <a:gdLst/>
                  <a:ahLst/>
                  <a:cxnLst>
                    <a:cxn ang="0">
                      <a:pos x="157" y="493"/>
                    </a:cxn>
                    <a:cxn ang="0">
                      <a:pos x="108" y="533"/>
                    </a:cxn>
                    <a:cxn ang="0">
                      <a:pos x="241" y="410"/>
                    </a:cxn>
                    <a:cxn ang="0">
                      <a:pos x="230" y="410"/>
                    </a:cxn>
                    <a:cxn ang="0">
                      <a:pos x="197" y="410"/>
                    </a:cxn>
                    <a:cxn ang="0">
                      <a:pos x="211" y="357"/>
                    </a:cxn>
                    <a:cxn ang="0">
                      <a:pos x="187" y="367"/>
                    </a:cxn>
                    <a:cxn ang="0">
                      <a:pos x="147" y="423"/>
                    </a:cxn>
                    <a:cxn ang="0">
                      <a:pos x="145" y="262"/>
                    </a:cxn>
                    <a:cxn ang="0">
                      <a:pos x="161" y="195"/>
                    </a:cxn>
                    <a:cxn ang="0">
                      <a:pos x="200" y="143"/>
                    </a:cxn>
                    <a:cxn ang="0">
                      <a:pos x="171" y="170"/>
                    </a:cxn>
                    <a:cxn ang="0">
                      <a:pos x="187" y="136"/>
                    </a:cxn>
                    <a:cxn ang="0">
                      <a:pos x="164" y="113"/>
                    </a:cxn>
                    <a:cxn ang="0">
                      <a:pos x="175" y="91"/>
                    </a:cxn>
                    <a:cxn ang="0">
                      <a:pos x="164" y="74"/>
                    </a:cxn>
                    <a:cxn ang="0">
                      <a:pos x="147" y="53"/>
                    </a:cxn>
                    <a:cxn ang="0">
                      <a:pos x="52" y="0"/>
                    </a:cxn>
                    <a:cxn ang="0">
                      <a:pos x="128" y="53"/>
                    </a:cxn>
                    <a:cxn ang="0">
                      <a:pos x="135" y="78"/>
                    </a:cxn>
                    <a:cxn ang="0">
                      <a:pos x="108" y="48"/>
                    </a:cxn>
                    <a:cxn ang="0">
                      <a:pos x="82" y="61"/>
                    </a:cxn>
                    <a:cxn ang="0">
                      <a:pos x="95" y="70"/>
                    </a:cxn>
                    <a:cxn ang="0">
                      <a:pos x="131" y="87"/>
                    </a:cxn>
                    <a:cxn ang="0">
                      <a:pos x="131" y="109"/>
                    </a:cxn>
                    <a:cxn ang="0">
                      <a:pos x="108" y="100"/>
                    </a:cxn>
                    <a:cxn ang="0">
                      <a:pos x="72" y="122"/>
                    </a:cxn>
                    <a:cxn ang="0">
                      <a:pos x="105" y="113"/>
                    </a:cxn>
                    <a:cxn ang="0">
                      <a:pos x="135" y="130"/>
                    </a:cxn>
                    <a:cxn ang="0">
                      <a:pos x="124" y="130"/>
                    </a:cxn>
                    <a:cxn ang="0">
                      <a:pos x="101" y="130"/>
                    </a:cxn>
                    <a:cxn ang="0">
                      <a:pos x="101" y="170"/>
                    </a:cxn>
                    <a:cxn ang="0">
                      <a:pos x="75" y="148"/>
                    </a:cxn>
                    <a:cxn ang="0">
                      <a:pos x="65" y="96"/>
                    </a:cxn>
                    <a:cxn ang="0">
                      <a:pos x="72" y="70"/>
                    </a:cxn>
                    <a:cxn ang="0">
                      <a:pos x="52" y="74"/>
                    </a:cxn>
                    <a:cxn ang="0">
                      <a:pos x="52" y="109"/>
                    </a:cxn>
                    <a:cxn ang="0">
                      <a:pos x="23" y="104"/>
                    </a:cxn>
                    <a:cxn ang="0">
                      <a:pos x="52" y="148"/>
                    </a:cxn>
                    <a:cxn ang="0">
                      <a:pos x="35" y="174"/>
                    </a:cxn>
                    <a:cxn ang="0">
                      <a:pos x="78" y="174"/>
                    </a:cxn>
                    <a:cxn ang="0">
                      <a:pos x="42" y="191"/>
                    </a:cxn>
                    <a:cxn ang="0">
                      <a:pos x="78" y="191"/>
                    </a:cxn>
                    <a:cxn ang="0">
                      <a:pos x="108" y="210"/>
                    </a:cxn>
                    <a:cxn ang="0">
                      <a:pos x="135" y="184"/>
                    </a:cxn>
                    <a:cxn ang="0">
                      <a:pos x="124" y="214"/>
                    </a:cxn>
                    <a:cxn ang="0">
                      <a:pos x="92" y="201"/>
                    </a:cxn>
                    <a:cxn ang="0">
                      <a:pos x="122" y="275"/>
                    </a:cxn>
                    <a:cxn ang="0">
                      <a:pos x="115" y="301"/>
                    </a:cxn>
                    <a:cxn ang="0">
                      <a:pos x="80" y="469"/>
                    </a:cxn>
                  </a:cxnLst>
                  <a:rect l="0" t="0" r="r" b="b"/>
                  <a:pathLst>
                    <a:path w="242" h="539">
                      <a:moveTo>
                        <a:pt x="82" y="538"/>
                      </a:moveTo>
                      <a:lnTo>
                        <a:pt x="108" y="533"/>
                      </a:lnTo>
                      <a:lnTo>
                        <a:pt x="157" y="493"/>
                      </a:lnTo>
                      <a:lnTo>
                        <a:pt x="177" y="493"/>
                      </a:lnTo>
                      <a:lnTo>
                        <a:pt x="141" y="480"/>
                      </a:lnTo>
                      <a:lnTo>
                        <a:pt x="108" y="533"/>
                      </a:lnTo>
                      <a:lnTo>
                        <a:pt x="111" y="467"/>
                      </a:lnTo>
                      <a:lnTo>
                        <a:pt x="108" y="432"/>
                      </a:lnTo>
                      <a:lnTo>
                        <a:pt x="241" y="410"/>
                      </a:lnTo>
                      <a:lnTo>
                        <a:pt x="237" y="393"/>
                      </a:lnTo>
                      <a:lnTo>
                        <a:pt x="234" y="401"/>
                      </a:lnTo>
                      <a:lnTo>
                        <a:pt x="230" y="410"/>
                      </a:lnTo>
                      <a:lnTo>
                        <a:pt x="221" y="406"/>
                      </a:lnTo>
                      <a:lnTo>
                        <a:pt x="204" y="415"/>
                      </a:lnTo>
                      <a:lnTo>
                        <a:pt x="197" y="410"/>
                      </a:lnTo>
                      <a:lnTo>
                        <a:pt x="207" y="393"/>
                      </a:lnTo>
                      <a:lnTo>
                        <a:pt x="200" y="376"/>
                      </a:lnTo>
                      <a:lnTo>
                        <a:pt x="211" y="357"/>
                      </a:lnTo>
                      <a:lnTo>
                        <a:pt x="204" y="353"/>
                      </a:lnTo>
                      <a:lnTo>
                        <a:pt x="197" y="367"/>
                      </a:lnTo>
                      <a:lnTo>
                        <a:pt x="187" y="367"/>
                      </a:lnTo>
                      <a:lnTo>
                        <a:pt x="194" y="389"/>
                      </a:lnTo>
                      <a:lnTo>
                        <a:pt x="187" y="406"/>
                      </a:lnTo>
                      <a:lnTo>
                        <a:pt x="147" y="423"/>
                      </a:lnTo>
                      <a:lnTo>
                        <a:pt x="135" y="410"/>
                      </a:lnTo>
                      <a:lnTo>
                        <a:pt x="111" y="423"/>
                      </a:lnTo>
                      <a:lnTo>
                        <a:pt x="145" y="262"/>
                      </a:lnTo>
                      <a:lnTo>
                        <a:pt x="151" y="236"/>
                      </a:lnTo>
                      <a:lnTo>
                        <a:pt x="157" y="201"/>
                      </a:lnTo>
                      <a:lnTo>
                        <a:pt x="161" y="195"/>
                      </a:lnTo>
                      <a:lnTo>
                        <a:pt x="234" y="170"/>
                      </a:lnTo>
                      <a:lnTo>
                        <a:pt x="204" y="161"/>
                      </a:lnTo>
                      <a:lnTo>
                        <a:pt x="200" y="143"/>
                      </a:lnTo>
                      <a:lnTo>
                        <a:pt x="183" y="143"/>
                      </a:lnTo>
                      <a:lnTo>
                        <a:pt x="187" y="161"/>
                      </a:lnTo>
                      <a:lnTo>
                        <a:pt x="171" y="170"/>
                      </a:lnTo>
                      <a:lnTo>
                        <a:pt x="167" y="153"/>
                      </a:lnTo>
                      <a:lnTo>
                        <a:pt x="177" y="148"/>
                      </a:lnTo>
                      <a:lnTo>
                        <a:pt x="187" y="136"/>
                      </a:lnTo>
                      <a:lnTo>
                        <a:pt x="177" y="136"/>
                      </a:lnTo>
                      <a:lnTo>
                        <a:pt x="167" y="136"/>
                      </a:lnTo>
                      <a:lnTo>
                        <a:pt x="164" y="113"/>
                      </a:lnTo>
                      <a:lnTo>
                        <a:pt x="171" y="109"/>
                      </a:lnTo>
                      <a:lnTo>
                        <a:pt x="177" y="100"/>
                      </a:lnTo>
                      <a:lnTo>
                        <a:pt x="175" y="91"/>
                      </a:lnTo>
                      <a:lnTo>
                        <a:pt x="171" y="96"/>
                      </a:lnTo>
                      <a:lnTo>
                        <a:pt x="161" y="87"/>
                      </a:lnTo>
                      <a:lnTo>
                        <a:pt x="164" y="74"/>
                      </a:lnTo>
                      <a:lnTo>
                        <a:pt x="171" y="61"/>
                      </a:lnTo>
                      <a:lnTo>
                        <a:pt x="164" y="43"/>
                      </a:lnTo>
                      <a:lnTo>
                        <a:pt x="147" y="53"/>
                      </a:lnTo>
                      <a:lnTo>
                        <a:pt x="131" y="22"/>
                      </a:lnTo>
                      <a:lnTo>
                        <a:pt x="69" y="8"/>
                      </a:lnTo>
                      <a:lnTo>
                        <a:pt x="52" y="0"/>
                      </a:lnTo>
                      <a:lnTo>
                        <a:pt x="99" y="39"/>
                      </a:lnTo>
                      <a:lnTo>
                        <a:pt x="115" y="39"/>
                      </a:lnTo>
                      <a:lnTo>
                        <a:pt x="128" y="53"/>
                      </a:lnTo>
                      <a:lnTo>
                        <a:pt x="137" y="61"/>
                      </a:lnTo>
                      <a:lnTo>
                        <a:pt x="137" y="78"/>
                      </a:lnTo>
                      <a:lnTo>
                        <a:pt x="135" y="78"/>
                      </a:lnTo>
                      <a:lnTo>
                        <a:pt x="131" y="65"/>
                      </a:lnTo>
                      <a:lnTo>
                        <a:pt x="115" y="61"/>
                      </a:lnTo>
                      <a:lnTo>
                        <a:pt x="108" y="48"/>
                      </a:lnTo>
                      <a:lnTo>
                        <a:pt x="99" y="53"/>
                      </a:lnTo>
                      <a:lnTo>
                        <a:pt x="92" y="65"/>
                      </a:lnTo>
                      <a:lnTo>
                        <a:pt x="82" y="61"/>
                      </a:lnTo>
                      <a:lnTo>
                        <a:pt x="85" y="78"/>
                      </a:lnTo>
                      <a:lnTo>
                        <a:pt x="92" y="78"/>
                      </a:lnTo>
                      <a:lnTo>
                        <a:pt x="95" y="70"/>
                      </a:lnTo>
                      <a:lnTo>
                        <a:pt x="105" y="78"/>
                      </a:lnTo>
                      <a:lnTo>
                        <a:pt x="111" y="91"/>
                      </a:lnTo>
                      <a:lnTo>
                        <a:pt x="131" y="87"/>
                      </a:lnTo>
                      <a:lnTo>
                        <a:pt x="145" y="91"/>
                      </a:lnTo>
                      <a:lnTo>
                        <a:pt x="147" y="113"/>
                      </a:lnTo>
                      <a:lnTo>
                        <a:pt x="131" y="109"/>
                      </a:lnTo>
                      <a:lnTo>
                        <a:pt x="131" y="96"/>
                      </a:lnTo>
                      <a:lnTo>
                        <a:pt x="122" y="100"/>
                      </a:lnTo>
                      <a:lnTo>
                        <a:pt x="108" y="100"/>
                      </a:lnTo>
                      <a:lnTo>
                        <a:pt x="92" y="104"/>
                      </a:lnTo>
                      <a:lnTo>
                        <a:pt x="75" y="96"/>
                      </a:lnTo>
                      <a:lnTo>
                        <a:pt x="72" y="122"/>
                      </a:lnTo>
                      <a:lnTo>
                        <a:pt x="85" y="117"/>
                      </a:lnTo>
                      <a:lnTo>
                        <a:pt x="95" y="109"/>
                      </a:lnTo>
                      <a:lnTo>
                        <a:pt x="105" y="113"/>
                      </a:lnTo>
                      <a:lnTo>
                        <a:pt x="115" y="122"/>
                      </a:lnTo>
                      <a:lnTo>
                        <a:pt x="124" y="126"/>
                      </a:lnTo>
                      <a:lnTo>
                        <a:pt x="135" y="130"/>
                      </a:lnTo>
                      <a:lnTo>
                        <a:pt x="145" y="122"/>
                      </a:lnTo>
                      <a:lnTo>
                        <a:pt x="141" y="157"/>
                      </a:lnTo>
                      <a:lnTo>
                        <a:pt x="124" y="130"/>
                      </a:lnTo>
                      <a:lnTo>
                        <a:pt x="99" y="117"/>
                      </a:lnTo>
                      <a:lnTo>
                        <a:pt x="99" y="136"/>
                      </a:lnTo>
                      <a:lnTo>
                        <a:pt x="101" y="130"/>
                      </a:lnTo>
                      <a:lnTo>
                        <a:pt x="108" y="153"/>
                      </a:lnTo>
                      <a:lnTo>
                        <a:pt x="115" y="165"/>
                      </a:lnTo>
                      <a:lnTo>
                        <a:pt x="101" y="170"/>
                      </a:lnTo>
                      <a:lnTo>
                        <a:pt x="95" y="170"/>
                      </a:lnTo>
                      <a:lnTo>
                        <a:pt x="82" y="161"/>
                      </a:lnTo>
                      <a:lnTo>
                        <a:pt x="75" y="148"/>
                      </a:lnTo>
                      <a:lnTo>
                        <a:pt x="75" y="122"/>
                      </a:lnTo>
                      <a:lnTo>
                        <a:pt x="62" y="109"/>
                      </a:lnTo>
                      <a:lnTo>
                        <a:pt x="65" y="96"/>
                      </a:lnTo>
                      <a:lnTo>
                        <a:pt x="75" y="82"/>
                      </a:lnTo>
                      <a:lnTo>
                        <a:pt x="82" y="74"/>
                      </a:lnTo>
                      <a:lnTo>
                        <a:pt x="72" y="70"/>
                      </a:lnTo>
                      <a:lnTo>
                        <a:pt x="59" y="70"/>
                      </a:lnTo>
                      <a:lnTo>
                        <a:pt x="39" y="39"/>
                      </a:lnTo>
                      <a:lnTo>
                        <a:pt x="52" y="74"/>
                      </a:lnTo>
                      <a:lnTo>
                        <a:pt x="48" y="96"/>
                      </a:lnTo>
                      <a:lnTo>
                        <a:pt x="35" y="87"/>
                      </a:lnTo>
                      <a:lnTo>
                        <a:pt x="52" y="109"/>
                      </a:lnTo>
                      <a:lnTo>
                        <a:pt x="52" y="126"/>
                      </a:lnTo>
                      <a:lnTo>
                        <a:pt x="35" y="117"/>
                      </a:lnTo>
                      <a:lnTo>
                        <a:pt x="23" y="104"/>
                      </a:lnTo>
                      <a:lnTo>
                        <a:pt x="0" y="113"/>
                      </a:lnTo>
                      <a:lnTo>
                        <a:pt x="48" y="136"/>
                      </a:lnTo>
                      <a:lnTo>
                        <a:pt x="52" y="148"/>
                      </a:lnTo>
                      <a:lnTo>
                        <a:pt x="35" y="161"/>
                      </a:lnTo>
                      <a:lnTo>
                        <a:pt x="9" y="153"/>
                      </a:lnTo>
                      <a:lnTo>
                        <a:pt x="35" y="174"/>
                      </a:lnTo>
                      <a:lnTo>
                        <a:pt x="52" y="174"/>
                      </a:lnTo>
                      <a:lnTo>
                        <a:pt x="62" y="165"/>
                      </a:lnTo>
                      <a:lnTo>
                        <a:pt x="78" y="174"/>
                      </a:lnTo>
                      <a:lnTo>
                        <a:pt x="65" y="187"/>
                      </a:lnTo>
                      <a:lnTo>
                        <a:pt x="46" y="184"/>
                      </a:lnTo>
                      <a:lnTo>
                        <a:pt x="42" y="191"/>
                      </a:lnTo>
                      <a:lnTo>
                        <a:pt x="59" y="191"/>
                      </a:lnTo>
                      <a:lnTo>
                        <a:pt x="69" y="205"/>
                      </a:lnTo>
                      <a:lnTo>
                        <a:pt x="78" y="191"/>
                      </a:lnTo>
                      <a:lnTo>
                        <a:pt x="88" y="191"/>
                      </a:lnTo>
                      <a:lnTo>
                        <a:pt x="92" y="205"/>
                      </a:lnTo>
                      <a:lnTo>
                        <a:pt x="108" y="210"/>
                      </a:lnTo>
                      <a:lnTo>
                        <a:pt x="108" y="184"/>
                      </a:lnTo>
                      <a:lnTo>
                        <a:pt x="122" y="178"/>
                      </a:lnTo>
                      <a:lnTo>
                        <a:pt x="135" y="184"/>
                      </a:lnTo>
                      <a:lnTo>
                        <a:pt x="135" y="191"/>
                      </a:lnTo>
                      <a:lnTo>
                        <a:pt x="124" y="205"/>
                      </a:lnTo>
                      <a:lnTo>
                        <a:pt x="124" y="214"/>
                      </a:lnTo>
                      <a:lnTo>
                        <a:pt x="105" y="187"/>
                      </a:lnTo>
                      <a:lnTo>
                        <a:pt x="88" y="191"/>
                      </a:lnTo>
                      <a:lnTo>
                        <a:pt x="92" y="201"/>
                      </a:lnTo>
                      <a:lnTo>
                        <a:pt x="105" y="201"/>
                      </a:lnTo>
                      <a:lnTo>
                        <a:pt x="122" y="222"/>
                      </a:lnTo>
                      <a:lnTo>
                        <a:pt x="122" y="275"/>
                      </a:lnTo>
                      <a:lnTo>
                        <a:pt x="115" y="279"/>
                      </a:lnTo>
                      <a:lnTo>
                        <a:pt x="111" y="288"/>
                      </a:lnTo>
                      <a:lnTo>
                        <a:pt x="115" y="301"/>
                      </a:lnTo>
                      <a:lnTo>
                        <a:pt x="111" y="363"/>
                      </a:lnTo>
                      <a:lnTo>
                        <a:pt x="105" y="367"/>
                      </a:lnTo>
                      <a:lnTo>
                        <a:pt x="80" y="469"/>
                      </a:lnTo>
                      <a:lnTo>
                        <a:pt x="65" y="454"/>
                      </a:lnTo>
                      <a:lnTo>
                        <a:pt x="82" y="538"/>
                      </a:lnTo>
                    </a:path>
                  </a:pathLst>
                </a:custGeom>
                <a:solidFill>
                  <a:schemeClr val="bg2"/>
                </a:solidFill>
                <a:ln w="9525" cap="rnd">
                  <a:noFill/>
                  <a:round/>
                  <a:headEnd/>
                  <a:tailEnd/>
                </a:ln>
                <a:effectLst/>
              </p:spPr>
              <p:txBody>
                <a:bodyPr/>
                <a:lstStyle/>
                <a:p>
                  <a:pPr>
                    <a:defRPr/>
                  </a:pPr>
                  <a:endParaRPr lang="en-US"/>
                </a:p>
              </p:txBody>
            </p:sp>
            <p:sp>
              <p:nvSpPr>
                <p:cNvPr id="29707" name="Freeform 11"/>
                <p:cNvSpPr>
                  <a:spLocks/>
                </p:cNvSpPr>
                <p:nvPr/>
              </p:nvSpPr>
              <p:spPr bwMode="ltGray">
                <a:xfrm>
                  <a:off x="5026" y="2802"/>
                  <a:ext cx="733" cy="713"/>
                </a:xfrm>
                <a:custGeom>
                  <a:avLst/>
                  <a:gdLst/>
                  <a:ahLst/>
                  <a:cxnLst>
                    <a:cxn ang="0">
                      <a:pos x="59" y="584"/>
                    </a:cxn>
                    <a:cxn ang="0">
                      <a:pos x="23" y="511"/>
                    </a:cxn>
                    <a:cxn ang="0">
                      <a:pos x="59" y="523"/>
                    </a:cxn>
                    <a:cxn ang="0">
                      <a:pos x="170" y="467"/>
                    </a:cxn>
                    <a:cxn ang="0">
                      <a:pos x="164" y="383"/>
                    </a:cxn>
                    <a:cxn ang="0">
                      <a:pos x="217" y="349"/>
                    </a:cxn>
                    <a:cxn ang="0">
                      <a:pos x="315" y="165"/>
                    </a:cxn>
                    <a:cxn ang="0">
                      <a:pos x="345" y="148"/>
                    </a:cxn>
                    <a:cxn ang="0">
                      <a:pos x="429" y="108"/>
                    </a:cxn>
                    <a:cxn ang="0">
                      <a:pos x="436" y="56"/>
                    </a:cxn>
                    <a:cxn ang="0">
                      <a:pos x="433" y="29"/>
                    </a:cxn>
                    <a:cxn ang="0">
                      <a:pos x="426" y="74"/>
                    </a:cxn>
                    <a:cxn ang="0">
                      <a:pos x="439" y="95"/>
                    </a:cxn>
                    <a:cxn ang="0">
                      <a:pos x="449" y="134"/>
                    </a:cxn>
                    <a:cxn ang="0">
                      <a:pos x="472" y="130"/>
                    </a:cxn>
                    <a:cxn ang="0">
                      <a:pos x="349" y="161"/>
                    </a:cxn>
                    <a:cxn ang="0">
                      <a:pos x="369" y="161"/>
                    </a:cxn>
                    <a:cxn ang="0">
                      <a:pos x="419" y="169"/>
                    </a:cxn>
                    <a:cxn ang="0">
                      <a:pos x="433" y="165"/>
                    </a:cxn>
                    <a:cxn ang="0">
                      <a:pos x="506" y="130"/>
                    </a:cxn>
                    <a:cxn ang="0">
                      <a:pos x="536" y="117"/>
                    </a:cxn>
                    <a:cxn ang="0">
                      <a:pos x="574" y="156"/>
                    </a:cxn>
                    <a:cxn ang="0">
                      <a:pos x="695" y="127"/>
                    </a:cxn>
                    <a:cxn ang="0">
                      <a:pos x="590" y="165"/>
                    </a:cxn>
                    <a:cxn ang="0">
                      <a:pos x="550" y="182"/>
                    </a:cxn>
                    <a:cxn ang="0">
                      <a:pos x="540" y="156"/>
                    </a:cxn>
                    <a:cxn ang="0">
                      <a:pos x="496" y="156"/>
                    </a:cxn>
                    <a:cxn ang="0">
                      <a:pos x="426" y="182"/>
                    </a:cxn>
                    <a:cxn ang="0">
                      <a:pos x="413" y="182"/>
                    </a:cxn>
                    <a:cxn ang="0">
                      <a:pos x="419" y="214"/>
                    </a:cxn>
                    <a:cxn ang="0">
                      <a:pos x="402" y="230"/>
                    </a:cxn>
                    <a:cxn ang="0">
                      <a:pos x="366" y="209"/>
                    </a:cxn>
                    <a:cxn ang="0">
                      <a:pos x="349" y="253"/>
                    </a:cxn>
                    <a:cxn ang="0">
                      <a:pos x="312" y="248"/>
                    </a:cxn>
                    <a:cxn ang="0">
                      <a:pos x="345" y="253"/>
                    </a:cxn>
                    <a:cxn ang="0">
                      <a:pos x="413" y="230"/>
                    </a:cxn>
                    <a:cxn ang="0">
                      <a:pos x="462" y="236"/>
                    </a:cxn>
                    <a:cxn ang="0">
                      <a:pos x="516" y="196"/>
                    </a:cxn>
                    <a:cxn ang="0">
                      <a:pos x="530" y="192"/>
                    </a:cxn>
                    <a:cxn ang="0">
                      <a:pos x="621" y="148"/>
                    </a:cxn>
                    <a:cxn ang="0">
                      <a:pos x="687" y="127"/>
                    </a:cxn>
                    <a:cxn ang="0">
                      <a:pos x="607" y="178"/>
                    </a:cxn>
                    <a:cxn ang="0">
                      <a:pos x="556" y="218"/>
                    </a:cxn>
                    <a:cxn ang="0">
                      <a:pos x="402" y="283"/>
                    </a:cxn>
                    <a:cxn ang="0">
                      <a:pos x="258" y="398"/>
                    </a:cxn>
                    <a:cxn ang="0">
                      <a:pos x="274" y="415"/>
                    </a:cxn>
                    <a:cxn ang="0">
                      <a:pos x="241" y="445"/>
                    </a:cxn>
                    <a:cxn ang="0">
                      <a:pos x="207" y="467"/>
                    </a:cxn>
                    <a:cxn ang="0">
                      <a:pos x="274" y="475"/>
                    </a:cxn>
                    <a:cxn ang="0">
                      <a:pos x="258" y="489"/>
                    </a:cxn>
                    <a:cxn ang="0">
                      <a:pos x="194" y="489"/>
                    </a:cxn>
                    <a:cxn ang="0">
                      <a:pos x="46" y="682"/>
                    </a:cxn>
                    <a:cxn ang="0">
                      <a:pos x="207" y="686"/>
                    </a:cxn>
                    <a:cxn ang="0">
                      <a:pos x="210" y="707"/>
                    </a:cxn>
                    <a:cxn ang="0">
                      <a:pos x="120" y="703"/>
                    </a:cxn>
                    <a:cxn ang="0">
                      <a:pos x="0" y="629"/>
                    </a:cxn>
                  </a:cxnLst>
                  <a:rect l="0" t="0" r="r" b="b"/>
                  <a:pathLst>
                    <a:path w="733" h="713">
                      <a:moveTo>
                        <a:pt x="0" y="629"/>
                      </a:moveTo>
                      <a:lnTo>
                        <a:pt x="50" y="611"/>
                      </a:lnTo>
                      <a:lnTo>
                        <a:pt x="59" y="584"/>
                      </a:lnTo>
                      <a:lnTo>
                        <a:pt x="100" y="559"/>
                      </a:lnTo>
                      <a:lnTo>
                        <a:pt x="12" y="536"/>
                      </a:lnTo>
                      <a:lnTo>
                        <a:pt x="23" y="511"/>
                      </a:lnTo>
                      <a:lnTo>
                        <a:pt x="46" y="533"/>
                      </a:lnTo>
                      <a:lnTo>
                        <a:pt x="86" y="502"/>
                      </a:lnTo>
                      <a:lnTo>
                        <a:pt x="59" y="523"/>
                      </a:lnTo>
                      <a:lnTo>
                        <a:pt x="69" y="536"/>
                      </a:lnTo>
                      <a:lnTo>
                        <a:pt x="97" y="540"/>
                      </a:lnTo>
                      <a:lnTo>
                        <a:pt x="170" y="467"/>
                      </a:lnTo>
                      <a:lnTo>
                        <a:pt x="153" y="449"/>
                      </a:lnTo>
                      <a:lnTo>
                        <a:pt x="141" y="402"/>
                      </a:lnTo>
                      <a:lnTo>
                        <a:pt x="164" y="383"/>
                      </a:lnTo>
                      <a:lnTo>
                        <a:pt x="181" y="427"/>
                      </a:lnTo>
                      <a:lnTo>
                        <a:pt x="190" y="419"/>
                      </a:lnTo>
                      <a:lnTo>
                        <a:pt x="217" y="349"/>
                      </a:lnTo>
                      <a:lnTo>
                        <a:pt x="298" y="270"/>
                      </a:lnTo>
                      <a:lnTo>
                        <a:pt x="295" y="218"/>
                      </a:lnTo>
                      <a:lnTo>
                        <a:pt x="315" y="165"/>
                      </a:lnTo>
                      <a:lnTo>
                        <a:pt x="312" y="144"/>
                      </a:lnTo>
                      <a:lnTo>
                        <a:pt x="329" y="152"/>
                      </a:lnTo>
                      <a:lnTo>
                        <a:pt x="345" y="148"/>
                      </a:lnTo>
                      <a:lnTo>
                        <a:pt x="413" y="127"/>
                      </a:lnTo>
                      <a:lnTo>
                        <a:pt x="436" y="121"/>
                      </a:lnTo>
                      <a:lnTo>
                        <a:pt x="429" y="108"/>
                      </a:lnTo>
                      <a:lnTo>
                        <a:pt x="415" y="95"/>
                      </a:lnTo>
                      <a:lnTo>
                        <a:pt x="423" y="69"/>
                      </a:lnTo>
                      <a:lnTo>
                        <a:pt x="436" y="56"/>
                      </a:lnTo>
                      <a:lnTo>
                        <a:pt x="426" y="35"/>
                      </a:lnTo>
                      <a:lnTo>
                        <a:pt x="439" y="0"/>
                      </a:lnTo>
                      <a:lnTo>
                        <a:pt x="433" y="29"/>
                      </a:lnTo>
                      <a:lnTo>
                        <a:pt x="446" y="48"/>
                      </a:lnTo>
                      <a:lnTo>
                        <a:pt x="439" y="69"/>
                      </a:lnTo>
                      <a:lnTo>
                        <a:pt x="426" y="74"/>
                      </a:lnTo>
                      <a:lnTo>
                        <a:pt x="426" y="91"/>
                      </a:lnTo>
                      <a:lnTo>
                        <a:pt x="433" y="100"/>
                      </a:lnTo>
                      <a:lnTo>
                        <a:pt x="439" y="95"/>
                      </a:lnTo>
                      <a:lnTo>
                        <a:pt x="439" y="104"/>
                      </a:lnTo>
                      <a:lnTo>
                        <a:pt x="439" y="127"/>
                      </a:lnTo>
                      <a:lnTo>
                        <a:pt x="449" y="134"/>
                      </a:lnTo>
                      <a:lnTo>
                        <a:pt x="466" y="127"/>
                      </a:lnTo>
                      <a:lnTo>
                        <a:pt x="493" y="91"/>
                      </a:lnTo>
                      <a:lnTo>
                        <a:pt x="472" y="130"/>
                      </a:lnTo>
                      <a:lnTo>
                        <a:pt x="462" y="144"/>
                      </a:lnTo>
                      <a:lnTo>
                        <a:pt x="423" y="144"/>
                      </a:lnTo>
                      <a:lnTo>
                        <a:pt x="349" y="161"/>
                      </a:lnTo>
                      <a:lnTo>
                        <a:pt x="341" y="182"/>
                      </a:lnTo>
                      <a:lnTo>
                        <a:pt x="372" y="182"/>
                      </a:lnTo>
                      <a:lnTo>
                        <a:pt x="369" y="161"/>
                      </a:lnTo>
                      <a:lnTo>
                        <a:pt x="379" y="161"/>
                      </a:lnTo>
                      <a:lnTo>
                        <a:pt x="385" y="175"/>
                      </a:lnTo>
                      <a:lnTo>
                        <a:pt x="419" y="169"/>
                      </a:lnTo>
                      <a:lnTo>
                        <a:pt x="413" y="148"/>
                      </a:lnTo>
                      <a:lnTo>
                        <a:pt x="426" y="152"/>
                      </a:lnTo>
                      <a:lnTo>
                        <a:pt x="433" y="165"/>
                      </a:lnTo>
                      <a:lnTo>
                        <a:pt x="479" y="152"/>
                      </a:lnTo>
                      <a:lnTo>
                        <a:pt x="483" y="134"/>
                      </a:lnTo>
                      <a:lnTo>
                        <a:pt x="506" y="130"/>
                      </a:lnTo>
                      <a:lnTo>
                        <a:pt x="506" y="148"/>
                      </a:lnTo>
                      <a:lnTo>
                        <a:pt x="523" y="144"/>
                      </a:lnTo>
                      <a:lnTo>
                        <a:pt x="536" y="117"/>
                      </a:lnTo>
                      <a:lnTo>
                        <a:pt x="546" y="134"/>
                      </a:lnTo>
                      <a:lnTo>
                        <a:pt x="564" y="139"/>
                      </a:lnTo>
                      <a:lnTo>
                        <a:pt x="574" y="156"/>
                      </a:lnTo>
                      <a:lnTo>
                        <a:pt x="590" y="152"/>
                      </a:lnTo>
                      <a:lnTo>
                        <a:pt x="603" y="161"/>
                      </a:lnTo>
                      <a:lnTo>
                        <a:pt x="695" y="127"/>
                      </a:lnTo>
                      <a:lnTo>
                        <a:pt x="668" y="148"/>
                      </a:lnTo>
                      <a:lnTo>
                        <a:pt x="624" y="161"/>
                      </a:lnTo>
                      <a:lnTo>
                        <a:pt x="590" y="165"/>
                      </a:lnTo>
                      <a:lnTo>
                        <a:pt x="567" y="165"/>
                      </a:lnTo>
                      <a:lnTo>
                        <a:pt x="546" y="165"/>
                      </a:lnTo>
                      <a:lnTo>
                        <a:pt x="550" y="182"/>
                      </a:lnTo>
                      <a:lnTo>
                        <a:pt x="554" y="192"/>
                      </a:lnTo>
                      <a:lnTo>
                        <a:pt x="536" y="196"/>
                      </a:lnTo>
                      <a:lnTo>
                        <a:pt x="540" y="156"/>
                      </a:lnTo>
                      <a:lnTo>
                        <a:pt x="520" y="152"/>
                      </a:lnTo>
                      <a:lnTo>
                        <a:pt x="516" y="169"/>
                      </a:lnTo>
                      <a:lnTo>
                        <a:pt x="496" y="156"/>
                      </a:lnTo>
                      <a:lnTo>
                        <a:pt x="487" y="182"/>
                      </a:lnTo>
                      <a:lnTo>
                        <a:pt x="472" y="175"/>
                      </a:lnTo>
                      <a:lnTo>
                        <a:pt x="426" y="182"/>
                      </a:lnTo>
                      <a:lnTo>
                        <a:pt x="439" y="188"/>
                      </a:lnTo>
                      <a:lnTo>
                        <a:pt x="423" y="196"/>
                      </a:lnTo>
                      <a:lnTo>
                        <a:pt x="413" y="182"/>
                      </a:lnTo>
                      <a:lnTo>
                        <a:pt x="392" y="196"/>
                      </a:lnTo>
                      <a:lnTo>
                        <a:pt x="419" y="201"/>
                      </a:lnTo>
                      <a:lnTo>
                        <a:pt x="419" y="214"/>
                      </a:lnTo>
                      <a:lnTo>
                        <a:pt x="399" y="205"/>
                      </a:lnTo>
                      <a:lnTo>
                        <a:pt x="385" y="214"/>
                      </a:lnTo>
                      <a:lnTo>
                        <a:pt x="402" y="230"/>
                      </a:lnTo>
                      <a:lnTo>
                        <a:pt x="382" y="240"/>
                      </a:lnTo>
                      <a:lnTo>
                        <a:pt x="379" y="222"/>
                      </a:lnTo>
                      <a:lnTo>
                        <a:pt x="366" y="209"/>
                      </a:lnTo>
                      <a:lnTo>
                        <a:pt x="356" y="240"/>
                      </a:lnTo>
                      <a:lnTo>
                        <a:pt x="362" y="244"/>
                      </a:lnTo>
                      <a:lnTo>
                        <a:pt x="349" y="253"/>
                      </a:lnTo>
                      <a:lnTo>
                        <a:pt x="351" y="211"/>
                      </a:lnTo>
                      <a:lnTo>
                        <a:pt x="317" y="202"/>
                      </a:lnTo>
                      <a:lnTo>
                        <a:pt x="312" y="248"/>
                      </a:lnTo>
                      <a:lnTo>
                        <a:pt x="318" y="270"/>
                      </a:lnTo>
                      <a:lnTo>
                        <a:pt x="329" y="248"/>
                      </a:lnTo>
                      <a:lnTo>
                        <a:pt x="345" y="253"/>
                      </a:lnTo>
                      <a:lnTo>
                        <a:pt x="356" y="262"/>
                      </a:lnTo>
                      <a:lnTo>
                        <a:pt x="392" y="222"/>
                      </a:lnTo>
                      <a:lnTo>
                        <a:pt x="413" y="230"/>
                      </a:lnTo>
                      <a:lnTo>
                        <a:pt x="433" y="222"/>
                      </a:lnTo>
                      <a:lnTo>
                        <a:pt x="472" y="218"/>
                      </a:lnTo>
                      <a:lnTo>
                        <a:pt x="462" y="236"/>
                      </a:lnTo>
                      <a:lnTo>
                        <a:pt x="499" y="230"/>
                      </a:lnTo>
                      <a:lnTo>
                        <a:pt x="503" y="201"/>
                      </a:lnTo>
                      <a:lnTo>
                        <a:pt x="516" y="196"/>
                      </a:lnTo>
                      <a:lnTo>
                        <a:pt x="513" y="214"/>
                      </a:lnTo>
                      <a:lnTo>
                        <a:pt x="533" y="205"/>
                      </a:lnTo>
                      <a:lnTo>
                        <a:pt x="530" y="192"/>
                      </a:lnTo>
                      <a:lnTo>
                        <a:pt x="544" y="201"/>
                      </a:lnTo>
                      <a:lnTo>
                        <a:pt x="584" y="178"/>
                      </a:lnTo>
                      <a:lnTo>
                        <a:pt x="621" y="148"/>
                      </a:lnTo>
                      <a:lnTo>
                        <a:pt x="634" y="156"/>
                      </a:lnTo>
                      <a:lnTo>
                        <a:pt x="644" y="139"/>
                      </a:lnTo>
                      <a:lnTo>
                        <a:pt x="687" y="127"/>
                      </a:lnTo>
                      <a:lnTo>
                        <a:pt x="732" y="108"/>
                      </a:lnTo>
                      <a:lnTo>
                        <a:pt x="618" y="161"/>
                      </a:lnTo>
                      <a:lnTo>
                        <a:pt x="607" y="178"/>
                      </a:lnTo>
                      <a:lnTo>
                        <a:pt x="621" y="188"/>
                      </a:lnTo>
                      <a:lnTo>
                        <a:pt x="587" y="192"/>
                      </a:lnTo>
                      <a:lnTo>
                        <a:pt x="556" y="218"/>
                      </a:lnTo>
                      <a:lnTo>
                        <a:pt x="503" y="244"/>
                      </a:lnTo>
                      <a:lnTo>
                        <a:pt x="456" y="266"/>
                      </a:lnTo>
                      <a:lnTo>
                        <a:pt x="402" y="283"/>
                      </a:lnTo>
                      <a:lnTo>
                        <a:pt x="349" y="296"/>
                      </a:lnTo>
                      <a:lnTo>
                        <a:pt x="274" y="345"/>
                      </a:lnTo>
                      <a:lnTo>
                        <a:pt x="258" y="398"/>
                      </a:lnTo>
                      <a:lnTo>
                        <a:pt x="241" y="402"/>
                      </a:lnTo>
                      <a:lnTo>
                        <a:pt x="235" y="419"/>
                      </a:lnTo>
                      <a:lnTo>
                        <a:pt x="274" y="415"/>
                      </a:lnTo>
                      <a:lnTo>
                        <a:pt x="339" y="402"/>
                      </a:lnTo>
                      <a:lnTo>
                        <a:pt x="331" y="415"/>
                      </a:lnTo>
                      <a:lnTo>
                        <a:pt x="241" y="445"/>
                      </a:lnTo>
                      <a:lnTo>
                        <a:pt x="207" y="445"/>
                      </a:lnTo>
                      <a:lnTo>
                        <a:pt x="197" y="463"/>
                      </a:lnTo>
                      <a:lnTo>
                        <a:pt x="207" y="467"/>
                      </a:lnTo>
                      <a:lnTo>
                        <a:pt x="227" y="471"/>
                      </a:lnTo>
                      <a:lnTo>
                        <a:pt x="248" y="471"/>
                      </a:lnTo>
                      <a:lnTo>
                        <a:pt x="274" y="475"/>
                      </a:lnTo>
                      <a:lnTo>
                        <a:pt x="264" y="484"/>
                      </a:lnTo>
                      <a:lnTo>
                        <a:pt x="292" y="502"/>
                      </a:lnTo>
                      <a:lnTo>
                        <a:pt x="258" y="489"/>
                      </a:lnTo>
                      <a:lnTo>
                        <a:pt x="241" y="489"/>
                      </a:lnTo>
                      <a:lnTo>
                        <a:pt x="235" y="497"/>
                      </a:lnTo>
                      <a:lnTo>
                        <a:pt x="194" y="489"/>
                      </a:lnTo>
                      <a:lnTo>
                        <a:pt x="157" y="540"/>
                      </a:lnTo>
                      <a:lnTo>
                        <a:pt x="104" y="611"/>
                      </a:lnTo>
                      <a:lnTo>
                        <a:pt x="46" y="682"/>
                      </a:lnTo>
                      <a:lnTo>
                        <a:pt x="59" y="682"/>
                      </a:lnTo>
                      <a:lnTo>
                        <a:pt x="190" y="690"/>
                      </a:lnTo>
                      <a:lnTo>
                        <a:pt x="207" y="686"/>
                      </a:lnTo>
                      <a:lnTo>
                        <a:pt x="238" y="690"/>
                      </a:lnTo>
                      <a:lnTo>
                        <a:pt x="318" y="664"/>
                      </a:lnTo>
                      <a:lnTo>
                        <a:pt x="210" y="707"/>
                      </a:lnTo>
                      <a:lnTo>
                        <a:pt x="164" y="712"/>
                      </a:lnTo>
                      <a:lnTo>
                        <a:pt x="133" y="695"/>
                      </a:lnTo>
                      <a:lnTo>
                        <a:pt x="120" y="703"/>
                      </a:lnTo>
                      <a:lnTo>
                        <a:pt x="59" y="703"/>
                      </a:lnTo>
                      <a:lnTo>
                        <a:pt x="30" y="712"/>
                      </a:lnTo>
                      <a:lnTo>
                        <a:pt x="0" y="629"/>
                      </a:lnTo>
                    </a:path>
                  </a:pathLst>
                </a:custGeom>
                <a:solidFill>
                  <a:schemeClr val="bg2"/>
                </a:solidFill>
                <a:ln w="9525" cap="rnd">
                  <a:noFill/>
                  <a:round/>
                  <a:headEnd/>
                  <a:tailEnd/>
                </a:ln>
                <a:effectLst/>
              </p:spPr>
              <p:txBody>
                <a:bodyPr/>
                <a:lstStyle/>
                <a:p>
                  <a:pPr>
                    <a:defRPr/>
                  </a:pPr>
                  <a:endParaRPr lang="en-US"/>
                </a:p>
              </p:txBody>
            </p:sp>
          </p:grpSp>
          <p:sp>
            <p:nvSpPr>
              <p:cNvPr id="29708" name="Freeform 12"/>
              <p:cNvSpPr>
                <a:spLocks/>
              </p:cNvSpPr>
              <p:nvPr/>
            </p:nvSpPr>
            <p:spPr bwMode="ltGray">
              <a:xfrm>
                <a:off x="3842" y="3317"/>
                <a:ext cx="511" cy="463"/>
              </a:xfrm>
              <a:custGeom>
                <a:avLst/>
                <a:gdLst/>
                <a:ahLst/>
                <a:cxnLst>
                  <a:cxn ang="0">
                    <a:pos x="301" y="358"/>
                  </a:cxn>
                  <a:cxn ang="0">
                    <a:pos x="312" y="215"/>
                  </a:cxn>
                  <a:cxn ang="0">
                    <a:pos x="405" y="163"/>
                  </a:cxn>
                  <a:cxn ang="0">
                    <a:pos x="385" y="173"/>
                  </a:cxn>
                  <a:cxn ang="0">
                    <a:pos x="323" y="215"/>
                  </a:cxn>
                  <a:cxn ang="0">
                    <a:pos x="354" y="153"/>
                  </a:cxn>
                  <a:cxn ang="0">
                    <a:pos x="437" y="122"/>
                  </a:cxn>
                  <a:cxn ang="0">
                    <a:pos x="469" y="102"/>
                  </a:cxn>
                  <a:cxn ang="0">
                    <a:pos x="448" y="102"/>
                  </a:cxn>
                  <a:cxn ang="0">
                    <a:pos x="405" y="102"/>
                  </a:cxn>
                  <a:cxn ang="0">
                    <a:pos x="478" y="82"/>
                  </a:cxn>
                  <a:cxn ang="0">
                    <a:pos x="488" y="29"/>
                  </a:cxn>
                  <a:cxn ang="0">
                    <a:pos x="437" y="29"/>
                  </a:cxn>
                  <a:cxn ang="0">
                    <a:pos x="416" y="61"/>
                  </a:cxn>
                  <a:cxn ang="0">
                    <a:pos x="375" y="82"/>
                  </a:cxn>
                  <a:cxn ang="0">
                    <a:pos x="323" y="122"/>
                  </a:cxn>
                  <a:cxn ang="0">
                    <a:pos x="301" y="102"/>
                  </a:cxn>
                  <a:cxn ang="0">
                    <a:pos x="343" y="82"/>
                  </a:cxn>
                  <a:cxn ang="0">
                    <a:pos x="375" y="41"/>
                  </a:cxn>
                  <a:cxn ang="0">
                    <a:pos x="343" y="41"/>
                  </a:cxn>
                  <a:cxn ang="0">
                    <a:pos x="332" y="41"/>
                  </a:cxn>
                  <a:cxn ang="0">
                    <a:pos x="343" y="0"/>
                  </a:cxn>
                  <a:cxn ang="0">
                    <a:pos x="323" y="29"/>
                  </a:cxn>
                  <a:cxn ang="0">
                    <a:pos x="291" y="29"/>
                  </a:cxn>
                  <a:cxn ang="0">
                    <a:pos x="259" y="29"/>
                  </a:cxn>
                  <a:cxn ang="0">
                    <a:pos x="270" y="61"/>
                  </a:cxn>
                  <a:cxn ang="0">
                    <a:pos x="270" y="92"/>
                  </a:cxn>
                  <a:cxn ang="0">
                    <a:pos x="250" y="102"/>
                  </a:cxn>
                  <a:cxn ang="0">
                    <a:pos x="155" y="92"/>
                  </a:cxn>
                  <a:cxn ang="0">
                    <a:pos x="124" y="71"/>
                  </a:cxn>
                  <a:cxn ang="0">
                    <a:pos x="83" y="50"/>
                  </a:cxn>
                  <a:cxn ang="0">
                    <a:pos x="31" y="41"/>
                  </a:cxn>
                  <a:cxn ang="0">
                    <a:pos x="83" y="82"/>
                  </a:cxn>
                  <a:cxn ang="0">
                    <a:pos x="41" y="92"/>
                  </a:cxn>
                  <a:cxn ang="0">
                    <a:pos x="83" y="111"/>
                  </a:cxn>
                  <a:cxn ang="0">
                    <a:pos x="155" y="143"/>
                  </a:cxn>
                  <a:cxn ang="0">
                    <a:pos x="250" y="215"/>
                  </a:cxn>
                  <a:cxn ang="0">
                    <a:pos x="124" y="132"/>
                  </a:cxn>
                  <a:cxn ang="0">
                    <a:pos x="134" y="163"/>
                  </a:cxn>
                  <a:cxn ang="0">
                    <a:pos x="177" y="194"/>
                  </a:cxn>
                  <a:cxn ang="0">
                    <a:pos x="270" y="369"/>
                  </a:cxn>
                  <a:cxn ang="0">
                    <a:pos x="301" y="409"/>
                  </a:cxn>
                  <a:cxn ang="0">
                    <a:pos x="350" y="392"/>
                  </a:cxn>
                </a:cxnLst>
                <a:rect l="0" t="0" r="r" b="b"/>
                <a:pathLst>
                  <a:path w="511" h="463">
                    <a:moveTo>
                      <a:pt x="350" y="392"/>
                    </a:moveTo>
                    <a:lnTo>
                      <a:pt x="312" y="369"/>
                    </a:lnTo>
                    <a:lnTo>
                      <a:pt x="301" y="358"/>
                    </a:lnTo>
                    <a:lnTo>
                      <a:pt x="291" y="348"/>
                    </a:lnTo>
                    <a:lnTo>
                      <a:pt x="250" y="235"/>
                    </a:lnTo>
                    <a:lnTo>
                      <a:pt x="312" y="215"/>
                    </a:lnTo>
                    <a:lnTo>
                      <a:pt x="375" y="194"/>
                    </a:lnTo>
                    <a:lnTo>
                      <a:pt x="416" y="173"/>
                    </a:lnTo>
                    <a:lnTo>
                      <a:pt x="405" y="163"/>
                    </a:lnTo>
                    <a:lnTo>
                      <a:pt x="396" y="184"/>
                    </a:lnTo>
                    <a:lnTo>
                      <a:pt x="385" y="163"/>
                    </a:lnTo>
                    <a:lnTo>
                      <a:pt x="385" y="173"/>
                    </a:lnTo>
                    <a:lnTo>
                      <a:pt x="375" y="153"/>
                    </a:lnTo>
                    <a:lnTo>
                      <a:pt x="364" y="184"/>
                    </a:lnTo>
                    <a:lnTo>
                      <a:pt x="323" y="215"/>
                    </a:lnTo>
                    <a:lnTo>
                      <a:pt x="259" y="204"/>
                    </a:lnTo>
                    <a:lnTo>
                      <a:pt x="291" y="173"/>
                    </a:lnTo>
                    <a:lnTo>
                      <a:pt x="354" y="153"/>
                    </a:lnTo>
                    <a:lnTo>
                      <a:pt x="375" y="132"/>
                    </a:lnTo>
                    <a:lnTo>
                      <a:pt x="405" y="143"/>
                    </a:lnTo>
                    <a:lnTo>
                      <a:pt x="437" y="122"/>
                    </a:lnTo>
                    <a:lnTo>
                      <a:pt x="488" y="111"/>
                    </a:lnTo>
                    <a:lnTo>
                      <a:pt x="499" y="102"/>
                    </a:lnTo>
                    <a:lnTo>
                      <a:pt x="469" y="102"/>
                    </a:lnTo>
                    <a:lnTo>
                      <a:pt x="458" y="102"/>
                    </a:lnTo>
                    <a:lnTo>
                      <a:pt x="458" y="92"/>
                    </a:lnTo>
                    <a:lnTo>
                      <a:pt x="448" y="102"/>
                    </a:lnTo>
                    <a:lnTo>
                      <a:pt x="427" y="92"/>
                    </a:lnTo>
                    <a:lnTo>
                      <a:pt x="416" y="111"/>
                    </a:lnTo>
                    <a:lnTo>
                      <a:pt x="405" y="102"/>
                    </a:lnTo>
                    <a:lnTo>
                      <a:pt x="427" y="102"/>
                    </a:lnTo>
                    <a:lnTo>
                      <a:pt x="427" y="82"/>
                    </a:lnTo>
                    <a:lnTo>
                      <a:pt x="478" y="82"/>
                    </a:lnTo>
                    <a:lnTo>
                      <a:pt x="458" y="71"/>
                    </a:lnTo>
                    <a:lnTo>
                      <a:pt x="510" y="41"/>
                    </a:lnTo>
                    <a:lnTo>
                      <a:pt x="488" y="29"/>
                    </a:lnTo>
                    <a:lnTo>
                      <a:pt x="478" y="41"/>
                    </a:lnTo>
                    <a:lnTo>
                      <a:pt x="458" y="20"/>
                    </a:lnTo>
                    <a:lnTo>
                      <a:pt x="437" y="29"/>
                    </a:lnTo>
                    <a:lnTo>
                      <a:pt x="448" y="41"/>
                    </a:lnTo>
                    <a:lnTo>
                      <a:pt x="427" y="41"/>
                    </a:lnTo>
                    <a:lnTo>
                      <a:pt x="416" y="61"/>
                    </a:lnTo>
                    <a:lnTo>
                      <a:pt x="405" y="61"/>
                    </a:lnTo>
                    <a:lnTo>
                      <a:pt x="385" y="82"/>
                    </a:lnTo>
                    <a:lnTo>
                      <a:pt x="375" y="82"/>
                    </a:lnTo>
                    <a:lnTo>
                      <a:pt x="364" y="92"/>
                    </a:lnTo>
                    <a:lnTo>
                      <a:pt x="343" y="102"/>
                    </a:lnTo>
                    <a:lnTo>
                      <a:pt x="323" y="122"/>
                    </a:lnTo>
                    <a:lnTo>
                      <a:pt x="301" y="122"/>
                    </a:lnTo>
                    <a:lnTo>
                      <a:pt x="291" y="132"/>
                    </a:lnTo>
                    <a:lnTo>
                      <a:pt x="301" y="102"/>
                    </a:lnTo>
                    <a:lnTo>
                      <a:pt x="323" y="102"/>
                    </a:lnTo>
                    <a:lnTo>
                      <a:pt x="323" y="82"/>
                    </a:lnTo>
                    <a:lnTo>
                      <a:pt x="343" y="82"/>
                    </a:lnTo>
                    <a:lnTo>
                      <a:pt x="354" y="61"/>
                    </a:lnTo>
                    <a:lnTo>
                      <a:pt x="416" y="41"/>
                    </a:lnTo>
                    <a:lnTo>
                      <a:pt x="375" y="41"/>
                    </a:lnTo>
                    <a:lnTo>
                      <a:pt x="385" y="29"/>
                    </a:lnTo>
                    <a:lnTo>
                      <a:pt x="354" y="41"/>
                    </a:lnTo>
                    <a:lnTo>
                      <a:pt x="343" y="41"/>
                    </a:lnTo>
                    <a:lnTo>
                      <a:pt x="323" y="61"/>
                    </a:lnTo>
                    <a:lnTo>
                      <a:pt x="323" y="50"/>
                    </a:lnTo>
                    <a:lnTo>
                      <a:pt x="332" y="41"/>
                    </a:lnTo>
                    <a:lnTo>
                      <a:pt x="332" y="29"/>
                    </a:lnTo>
                    <a:lnTo>
                      <a:pt x="354" y="10"/>
                    </a:lnTo>
                    <a:lnTo>
                      <a:pt x="343" y="0"/>
                    </a:lnTo>
                    <a:lnTo>
                      <a:pt x="332" y="0"/>
                    </a:lnTo>
                    <a:lnTo>
                      <a:pt x="312" y="20"/>
                    </a:lnTo>
                    <a:lnTo>
                      <a:pt x="323" y="29"/>
                    </a:lnTo>
                    <a:lnTo>
                      <a:pt x="301" y="29"/>
                    </a:lnTo>
                    <a:lnTo>
                      <a:pt x="270" y="20"/>
                    </a:lnTo>
                    <a:lnTo>
                      <a:pt x="291" y="29"/>
                    </a:lnTo>
                    <a:lnTo>
                      <a:pt x="270" y="41"/>
                    </a:lnTo>
                    <a:lnTo>
                      <a:pt x="259" y="20"/>
                    </a:lnTo>
                    <a:lnTo>
                      <a:pt x="259" y="29"/>
                    </a:lnTo>
                    <a:lnTo>
                      <a:pt x="250" y="20"/>
                    </a:lnTo>
                    <a:lnTo>
                      <a:pt x="259" y="61"/>
                    </a:lnTo>
                    <a:lnTo>
                      <a:pt x="270" y="61"/>
                    </a:lnTo>
                    <a:lnTo>
                      <a:pt x="280" y="92"/>
                    </a:lnTo>
                    <a:lnTo>
                      <a:pt x="280" y="102"/>
                    </a:lnTo>
                    <a:lnTo>
                      <a:pt x="270" y="92"/>
                    </a:lnTo>
                    <a:lnTo>
                      <a:pt x="250" y="92"/>
                    </a:lnTo>
                    <a:lnTo>
                      <a:pt x="259" y="102"/>
                    </a:lnTo>
                    <a:lnTo>
                      <a:pt x="250" y="102"/>
                    </a:lnTo>
                    <a:lnTo>
                      <a:pt x="229" y="111"/>
                    </a:lnTo>
                    <a:lnTo>
                      <a:pt x="166" y="92"/>
                    </a:lnTo>
                    <a:lnTo>
                      <a:pt x="155" y="92"/>
                    </a:lnTo>
                    <a:lnTo>
                      <a:pt x="145" y="92"/>
                    </a:lnTo>
                    <a:lnTo>
                      <a:pt x="145" y="71"/>
                    </a:lnTo>
                    <a:lnTo>
                      <a:pt x="124" y="71"/>
                    </a:lnTo>
                    <a:lnTo>
                      <a:pt x="124" y="61"/>
                    </a:lnTo>
                    <a:lnTo>
                      <a:pt x="104" y="71"/>
                    </a:lnTo>
                    <a:lnTo>
                      <a:pt x="83" y="50"/>
                    </a:lnTo>
                    <a:lnTo>
                      <a:pt x="73" y="41"/>
                    </a:lnTo>
                    <a:lnTo>
                      <a:pt x="51" y="29"/>
                    </a:lnTo>
                    <a:lnTo>
                      <a:pt x="31" y="41"/>
                    </a:lnTo>
                    <a:lnTo>
                      <a:pt x="10" y="29"/>
                    </a:lnTo>
                    <a:lnTo>
                      <a:pt x="0" y="50"/>
                    </a:lnTo>
                    <a:lnTo>
                      <a:pt x="83" y="82"/>
                    </a:lnTo>
                    <a:lnTo>
                      <a:pt x="51" y="82"/>
                    </a:lnTo>
                    <a:lnTo>
                      <a:pt x="10" y="71"/>
                    </a:lnTo>
                    <a:lnTo>
                      <a:pt x="41" y="92"/>
                    </a:lnTo>
                    <a:lnTo>
                      <a:pt x="31" y="102"/>
                    </a:lnTo>
                    <a:lnTo>
                      <a:pt x="62" y="122"/>
                    </a:lnTo>
                    <a:lnTo>
                      <a:pt x="83" y="111"/>
                    </a:lnTo>
                    <a:lnTo>
                      <a:pt x="83" y="122"/>
                    </a:lnTo>
                    <a:lnTo>
                      <a:pt x="145" y="111"/>
                    </a:lnTo>
                    <a:lnTo>
                      <a:pt x="155" y="143"/>
                    </a:lnTo>
                    <a:lnTo>
                      <a:pt x="166" y="163"/>
                    </a:lnTo>
                    <a:lnTo>
                      <a:pt x="250" y="194"/>
                    </a:lnTo>
                    <a:lnTo>
                      <a:pt x="250" y="215"/>
                    </a:lnTo>
                    <a:lnTo>
                      <a:pt x="177" y="173"/>
                    </a:lnTo>
                    <a:lnTo>
                      <a:pt x="155" y="173"/>
                    </a:lnTo>
                    <a:lnTo>
                      <a:pt x="124" y="132"/>
                    </a:lnTo>
                    <a:lnTo>
                      <a:pt x="73" y="122"/>
                    </a:lnTo>
                    <a:lnTo>
                      <a:pt x="104" y="143"/>
                    </a:lnTo>
                    <a:lnTo>
                      <a:pt x="134" y="163"/>
                    </a:lnTo>
                    <a:lnTo>
                      <a:pt x="124" y="153"/>
                    </a:lnTo>
                    <a:lnTo>
                      <a:pt x="145" y="184"/>
                    </a:lnTo>
                    <a:lnTo>
                      <a:pt x="177" y="194"/>
                    </a:lnTo>
                    <a:lnTo>
                      <a:pt x="208" y="215"/>
                    </a:lnTo>
                    <a:lnTo>
                      <a:pt x="280" y="358"/>
                    </a:lnTo>
                    <a:lnTo>
                      <a:pt x="270" y="369"/>
                    </a:lnTo>
                    <a:lnTo>
                      <a:pt x="291" y="378"/>
                    </a:lnTo>
                    <a:lnTo>
                      <a:pt x="282" y="386"/>
                    </a:lnTo>
                    <a:lnTo>
                      <a:pt x="301" y="409"/>
                    </a:lnTo>
                    <a:lnTo>
                      <a:pt x="312" y="419"/>
                    </a:lnTo>
                    <a:lnTo>
                      <a:pt x="323" y="462"/>
                    </a:lnTo>
                    <a:lnTo>
                      <a:pt x="350" y="392"/>
                    </a:lnTo>
                  </a:path>
                </a:pathLst>
              </a:custGeom>
              <a:solidFill>
                <a:schemeClr val="bg2"/>
              </a:solidFill>
              <a:ln w="9525" cap="rnd">
                <a:noFill/>
                <a:round/>
                <a:headEnd/>
                <a:tailEnd/>
              </a:ln>
              <a:effectLst/>
            </p:spPr>
            <p:txBody>
              <a:bodyPr/>
              <a:lstStyle/>
              <a:p>
                <a:pPr>
                  <a:defRPr/>
                </a:pPr>
                <a:endParaRPr lang="en-US"/>
              </a:p>
            </p:txBody>
          </p:sp>
          <p:sp>
            <p:nvSpPr>
              <p:cNvPr id="29709" name="Freeform 13"/>
              <p:cNvSpPr>
                <a:spLocks/>
              </p:cNvSpPr>
              <p:nvPr/>
            </p:nvSpPr>
            <p:spPr bwMode="ltGray">
              <a:xfrm>
                <a:off x="2680" y="3490"/>
                <a:ext cx="3091" cy="756"/>
              </a:xfrm>
              <a:custGeom>
                <a:avLst/>
                <a:gdLst/>
                <a:ahLst/>
                <a:cxnLst>
                  <a:cxn ang="0">
                    <a:pos x="3041" y="0"/>
                  </a:cxn>
                  <a:cxn ang="0">
                    <a:pos x="2907" y="63"/>
                  </a:cxn>
                  <a:cxn ang="0">
                    <a:pos x="2742" y="63"/>
                  </a:cxn>
                  <a:cxn ang="0">
                    <a:pos x="2504" y="9"/>
                  </a:cxn>
                  <a:cxn ang="0">
                    <a:pos x="2384" y="9"/>
                  </a:cxn>
                  <a:cxn ang="0">
                    <a:pos x="2309" y="53"/>
                  </a:cxn>
                  <a:cxn ang="0">
                    <a:pos x="2175" y="4"/>
                  </a:cxn>
                  <a:cxn ang="0">
                    <a:pos x="2085" y="48"/>
                  </a:cxn>
                  <a:cxn ang="0">
                    <a:pos x="2011" y="68"/>
                  </a:cxn>
                  <a:cxn ang="0">
                    <a:pos x="1906" y="28"/>
                  </a:cxn>
                  <a:cxn ang="0">
                    <a:pos x="1846" y="102"/>
                  </a:cxn>
                  <a:cxn ang="0">
                    <a:pos x="1763" y="131"/>
                  </a:cxn>
                  <a:cxn ang="0">
                    <a:pos x="1667" y="87"/>
                  </a:cxn>
                  <a:cxn ang="0">
                    <a:pos x="1533" y="78"/>
                  </a:cxn>
                  <a:cxn ang="0">
                    <a:pos x="1488" y="63"/>
                  </a:cxn>
                  <a:cxn ang="0">
                    <a:pos x="1414" y="82"/>
                  </a:cxn>
                  <a:cxn ang="0">
                    <a:pos x="1278" y="136"/>
                  </a:cxn>
                  <a:cxn ang="0">
                    <a:pos x="1175" y="185"/>
                  </a:cxn>
                  <a:cxn ang="0">
                    <a:pos x="1115" y="238"/>
                  </a:cxn>
                  <a:cxn ang="0">
                    <a:pos x="1069" y="248"/>
                  </a:cxn>
                  <a:cxn ang="0">
                    <a:pos x="1069" y="296"/>
                  </a:cxn>
                  <a:cxn ang="0">
                    <a:pos x="951" y="336"/>
                  </a:cxn>
                  <a:cxn ang="0">
                    <a:pos x="845" y="350"/>
                  </a:cxn>
                  <a:cxn ang="0">
                    <a:pos x="860" y="380"/>
                  </a:cxn>
                  <a:cxn ang="0">
                    <a:pos x="816" y="501"/>
                  </a:cxn>
                  <a:cxn ang="0">
                    <a:pos x="667" y="565"/>
                  </a:cxn>
                  <a:cxn ang="0">
                    <a:pos x="0" y="668"/>
                  </a:cxn>
                  <a:cxn ang="0">
                    <a:pos x="726" y="681"/>
                  </a:cxn>
                  <a:cxn ang="0">
                    <a:pos x="756" y="648"/>
                  </a:cxn>
                  <a:cxn ang="0">
                    <a:pos x="876" y="667"/>
                  </a:cxn>
                  <a:cxn ang="0">
                    <a:pos x="1297" y="686"/>
                  </a:cxn>
                  <a:cxn ang="0">
                    <a:pos x="983" y="730"/>
                  </a:cxn>
                  <a:cxn ang="0">
                    <a:pos x="1178" y="740"/>
                  </a:cxn>
                  <a:cxn ang="0">
                    <a:pos x="1898" y="754"/>
                  </a:cxn>
                  <a:cxn ang="0">
                    <a:pos x="2284" y="733"/>
                  </a:cxn>
                  <a:cxn ang="0">
                    <a:pos x="3090" y="715"/>
                  </a:cxn>
                  <a:cxn ang="0">
                    <a:pos x="2923" y="681"/>
                  </a:cxn>
                  <a:cxn ang="0">
                    <a:pos x="3090" y="642"/>
                  </a:cxn>
                </a:cxnLst>
                <a:rect l="0" t="0" r="r" b="b"/>
                <a:pathLst>
                  <a:path w="3091" h="756">
                    <a:moveTo>
                      <a:pt x="3090" y="50"/>
                    </a:moveTo>
                    <a:lnTo>
                      <a:pt x="3041" y="0"/>
                    </a:lnTo>
                    <a:lnTo>
                      <a:pt x="2967" y="14"/>
                    </a:lnTo>
                    <a:lnTo>
                      <a:pt x="2907" y="63"/>
                    </a:lnTo>
                    <a:lnTo>
                      <a:pt x="2817" y="43"/>
                    </a:lnTo>
                    <a:lnTo>
                      <a:pt x="2742" y="63"/>
                    </a:lnTo>
                    <a:lnTo>
                      <a:pt x="2578" y="24"/>
                    </a:lnTo>
                    <a:lnTo>
                      <a:pt x="2504" y="9"/>
                    </a:lnTo>
                    <a:lnTo>
                      <a:pt x="2444" y="28"/>
                    </a:lnTo>
                    <a:lnTo>
                      <a:pt x="2384" y="9"/>
                    </a:lnTo>
                    <a:lnTo>
                      <a:pt x="2339" y="0"/>
                    </a:lnTo>
                    <a:lnTo>
                      <a:pt x="2309" y="53"/>
                    </a:lnTo>
                    <a:lnTo>
                      <a:pt x="2220" y="33"/>
                    </a:lnTo>
                    <a:lnTo>
                      <a:pt x="2175" y="4"/>
                    </a:lnTo>
                    <a:lnTo>
                      <a:pt x="2085" y="14"/>
                    </a:lnTo>
                    <a:lnTo>
                      <a:pt x="2085" y="48"/>
                    </a:lnTo>
                    <a:lnTo>
                      <a:pt x="2085" y="87"/>
                    </a:lnTo>
                    <a:lnTo>
                      <a:pt x="2011" y="68"/>
                    </a:lnTo>
                    <a:lnTo>
                      <a:pt x="1951" y="14"/>
                    </a:lnTo>
                    <a:lnTo>
                      <a:pt x="1906" y="28"/>
                    </a:lnTo>
                    <a:lnTo>
                      <a:pt x="1922" y="68"/>
                    </a:lnTo>
                    <a:lnTo>
                      <a:pt x="1846" y="102"/>
                    </a:lnTo>
                    <a:lnTo>
                      <a:pt x="1810" y="136"/>
                    </a:lnTo>
                    <a:lnTo>
                      <a:pt x="1763" y="131"/>
                    </a:lnTo>
                    <a:lnTo>
                      <a:pt x="1714" y="126"/>
                    </a:lnTo>
                    <a:lnTo>
                      <a:pt x="1667" y="87"/>
                    </a:lnTo>
                    <a:lnTo>
                      <a:pt x="1577" y="58"/>
                    </a:lnTo>
                    <a:lnTo>
                      <a:pt x="1533" y="78"/>
                    </a:lnTo>
                    <a:lnTo>
                      <a:pt x="1503" y="87"/>
                    </a:lnTo>
                    <a:lnTo>
                      <a:pt x="1488" y="63"/>
                    </a:lnTo>
                    <a:lnTo>
                      <a:pt x="1429" y="63"/>
                    </a:lnTo>
                    <a:lnTo>
                      <a:pt x="1414" y="82"/>
                    </a:lnTo>
                    <a:lnTo>
                      <a:pt x="1473" y="131"/>
                    </a:lnTo>
                    <a:lnTo>
                      <a:pt x="1278" y="136"/>
                    </a:lnTo>
                    <a:lnTo>
                      <a:pt x="1234" y="142"/>
                    </a:lnTo>
                    <a:lnTo>
                      <a:pt x="1175" y="185"/>
                    </a:lnTo>
                    <a:lnTo>
                      <a:pt x="1160" y="214"/>
                    </a:lnTo>
                    <a:lnTo>
                      <a:pt x="1115" y="238"/>
                    </a:lnTo>
                    <a:lnTo>
                      <a:pt x="1085" y="229"/>
                    </a:lnTo>
                    <a:lnTo>
                      <a:pt x="1069" y="248"/>
                    </a:lnTo>
                    <a:lnTo>
                      <a:pt x="1054" y="272"/>
                    </a:lnTo>
                    <a:lnTo>
                      <a:pt x="1069" y="296"/>
                    </a:lnTo>
                    <a:lnTo>
                      <a:pt x="1010" y="350"/>
                    </a:lnTo>
                    <a:lnTo>
                      <a:pt x="951" y="336"/>
                    </a:lnTo>
                    <a:lnTo>
                      <a:pt x="860" y="326"/>
                    </a:lnTo>
                    <a:lnTo>
                      <a:pt x="845" y="350"/>
                    </a:lnTo>
                    <a:lnTo>
                      <a:pt x="831" y="370"/>
                    </a:lnTo>
                    <a:lnTo>
                      <a:pt x="860" y="380"/>
                    </a:lnTo>
                    <a:lnTo>
                      <a:pt x="876" y="438"/>
                    </a:lnTo>
                    <a:lnTo>
                      <a:pt x="816" y="501"/>
                    </a:lnTo>
                    <a:lnTo>
                      <a:pt x="756" y="565"/>
                    </a:lnTo>
                    <a:lnTo>
                      <a:pt x="667" y="565"/>
                    </a:lnTo>
                    <a:lnTo>
                      <a:pt x="468" y="623"/>
                    </a:lnTo>
                    <a:lnTo>
                      <a:pt x="0" y="668"/>
                    </a:lnTo>
                    <a:lnTo>
                      <a:pt x="569" y="689"/>
                    </a:lnTo>
                    <a:lnTo>
                      <a:pt x="726" y="681"/>
                    </a:lnTo>
                    <a:lnTo>
                      <a:pt x="652" y="662"/>
                    </a:lnTo>
                    <a:lnTo>
                      <a:pt x="756" y="648"/>
                    </a:lnTo>
                    <a:lnTo>
                      <a:pt x="921" y="652"/>
                    </a:lnTo>
                    <a:lnTo>
                      <a:pt x="876" y="667"/>
                    </a:lnTo>
                    <a:lnTo>
                      <a:pt x="1143" y="676"/>
                    </a:lnTo>
                    <a:lnTo>
                      <a:pt x="1297" y="686"/>
                    </a:lnTo>
                    <a:lnTo>
                      <a:pt x="1148" y="711"/>
                    </a:lnTo>
                    <a:lnTo>
                      <a:pt x="983" y="730"/>
                    </a:lnTo>
                    <a:lnTo>
                      <a:pt x="879" y="744"/>
                    </a:lnTo>
                    <a:lnTo>
                      <a:pt x="1178" y="740"/>
                    </a:lnTo>
                    <a:lnTo>
                      <a:pt x="1580" y="755"/>
                    </a:lnTo>
                    <a:lnTo>
                      <a:pt x="1898" y="754"/>
                    </a:lnTo>
                    <a:lnTo>
                      <a:pt x="2111" y="736"/>
                    </a:lnTo>
                    <a:lnTo>
                      <a:pt x="2284" y="733"/>
                    </a:lnTo>
                    <a:lnTo>
                      <a:pt x="2727" y="740"/>
                    </a:lnTo>
                    <a:lnTo>
                      <a:pt x="3090" y="715"/>
                    </a:lnTo>
                    <a:lnTo>
                      <a:pt x="3090" y="680"/>
                    </a:lnTo>
                    <a:lnTo>
                      <a:pt x="2923" y="681"/>
                    </a:lnTo>
                    <a:lnTo>
                      <a:pt x="2788" y="652"/>
                    </a:lnTo>
                    <a:lnTo>
                      <a:pt x="3090" y="642"/>
                    </a:lnTo>
                    <a:lnTo>
                      <a:pt x="3090" y="50"/>
                    </a:lnTo>
                  </a:path>
                </a:pathLst>
              </a:custGeom>
              <a:solidFill>
                <a:schemeClr val="bg2"/>
              </a:solidFill>
              <a:ln w="9525" cap="rnd">
                <a:noFill/>
                <a:round/>
                <a:headEnd/>
                <a:tailEnd/>
              </a:ln>
              <a:effectLst/>
            </p:spPr>
            <p:txBody>
              <a:bodyPr/>
              <a:lstStyle/>
              <a:p>
                <a:pPr>
                  <a:defRPr/>
                </a:pPr>
                <a:endParaRPr lang="en-US"/>
              </a:p>
            </p:txBody>
          </p:sp>
        </p:grpSp>
      </p:grpSp>
      <p:sp>
        <p:nvSpPr>
          <p:cNvPr id="29710" name="Rectangle 14"/>
          <p:cNvSpPr>
            <a:spLocks noGrp="1" noChangeArrowheads="1"/>
          </p:cNvSpPr>
          <p:nvPr>
            <p:ph type="title"/>
          </p:nvPr>
        </p:nvSpPr>
        <p:spPr bwMode="auto">
          <a:xfrm>
            <a:off x="914400" y="457200"/>
            <a:ext cx="103632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29711" name="Rectangle 15"/>
          <p:cNvSpPr>
            <a:spLocks noGrp="1" noChangeArrowheads="1"/>
          </p:cNvSpPr>
          <p:nvPr>
            <p:ph type="body" idx="1"/>
          </p:nvPr>
        </p:nvSpPr>
        <p:spPr bwMode="auto">
          <a:xfrm>
            <a:off x="914400" y="1828800"/>
            <a:ext cx="103632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712" name="Rectangle 16"/>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eaLnBrk="0" hangingPunct="0">
              <a:defRPr sz="1400">
                <a:effectLst>
                  <a:outerShdw blurRad="38100" dist="38100" dir="2700000" algn="tl">
                    <a:srgbClr val="000000"/>
                  </a:outerShdw>
                </a:effectLst>
                <a:latin typeface="Arial" charset="0"/>
                <a:cs typeface="+mn-cs"/>
              </a:defRPr>
            </a:lvl1pPr>
          </a:lstStyle>
          <a:p>
            <a:pPr>
              <a:defRPr/>
            </a:pPr>
            <a:endParaRPr lang="en-US"/>
          </a:p>
        </p:txBody>
      </p:sp>
      <p:sp>
        <p:nvSpPr>
          <p:cNvPr id="29713" name="Rectangle 17"/>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eaLnBrk="0" hangingPunct="0">
              <a:defRPr sz="1400">
                <a:effectLst>
                  <a:outerShdw blurRad="38100" dist="38100" dir="2700000" algn="tl">
                    <a:srgbClr val="000000"/>
                  </a:outerShdw>
                </a:effectLst>
                <a:latin typeface="Arial" charset="0"/>
                <a:cs typeface="+mn-cs"/>
              </a:defRPr>
            </a:lvl1pPr>
          </a:lstStyle>
          <a:p>
            <a:pPr>
              <a:defRPr/>
            </a:pPr>
            <a:endParaRPr lang="en-US"/>
          </a:p>
        </p:txBody>
      </p:sp>
      <p:sp>
        <p:nvSpPr>
          <p:cNvPr id="29714" name="Rectangle 18"/>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0" hangingPunct="0">
              <a:defRPr sz="1400">
                <a:effectLst>
                  <a:outerShdw blurRad="38100" dist="38100" dir="2700000" algn="tl">
                    <a:srgbClr val="000000"/>
                  </a:outerShdw>
                </a:effectLst>
                <a:latin typeface="Arial" charset="0"/>
                <a:cs typeface="+mn-cs"/>
              </a:defRPr>
            </a:lvl1pPr>
          </a:lstStyle>
          <a:p>
            <a:pPr>
              <a:defRPr/>
            </a:pPr>
            <a:fld id="{BC7EA84E-3BC9-41B7-80D5-0214B704D92B}"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5959" r:id="rId1"/>
    <p:sldLayoutId id="2147485723" r:id="rId2"/>
    <p:sldLayoutId id="2147485724" r:id="rId3"/>
    <p:sldLayoutId id="2147485725" r:id="rId4"/>
    <p:sldLayoutId id="2147485726" r:id="rId5"/>
    <p:sldLayoutId id="2147485727" r:id="rId6"/>
    <p:sldLayoutId id="2147485728" r:id="rId7"/>
    <p:sldLayoutId id="2147485729" r:id="rId8"/>
    <p:sldLayoutId id="2147485730" r:id="rId9"/>
    <p:sldLayoutId id="2147485731" r:id="rId10"/>
    <p:sldLayoutId id="2147485732" r:id="rId11"/>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2pPr>
      <a:lvl3pPr algn="l"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3pPr>
      <a:lvl4pPr algn="l"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4pPr>
      <a:lvl5pPr algn="l"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5pPr>
      <a:lvl6pPr marL="457200" algn="l"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6pPr>
      <a:lvl7pPr marL="914400" algn="l"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7pPr>
      <a:lvl8pPr marL="1371600" algn="l"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8pPr>
      <a:lvl9pPr marL="1828800" algn="l" rtl="0" fontAlgn="base">
        <a:spcBef>
          <a:spcPct val="0"/>
        </a:spcBef>
        <a:spcAft>
          <a:spcPct val="0"/>
        </a:spcAft>
        <a:defRPr sz="4400">
          <a:solidFill>
            <a:schemeClr val="tx2"/>
          </a:solidFill>
          <a:effectLst>
            <a:outerShdw blurRad="38100" dist="38100" dir="2700000" algn="tl">
              <a:srgbClr val="FFFFFF"/>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accent2"/>
        </a:buClr>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tx1"/>
        </a:buClr>
        <a:buChar char="•"/>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7411"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584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US"/>
          </a:p>
        </p:txBody>
      </p:sp>
      <p:sp>
        <p:nvSpPr>
          <p:cNvPr id="3584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a:defRPr/>
            </a:pPr>
            <a:endParaRPr lang="en-US"/>
          </a:p>
        </p:txBody>
      </p:sp>
      <p:sp>
        <p:nvSpPr>
          <p:cNvPr id="3584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a:defRPr/>
            </a:pPr>
            <a:fld id="{9196AF11-C552-4594-A7F2-B23AF490F17D}"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5960" r:id="rId1"/>
    <p:sldLayoutId id="2147485733" r:id="rId2"/>
    <p:sldLayoutId id="2147485734" r:id="rId3"/>
    <p:sldLayoutId id="2147485735" r:id="rId4"/>
    <p:sldLayoutId id="2147485736" r:id="rId5"/>
    <p:sldLayoutId id="2147485737" r:id="rId6"/>
    <p:sldLayoutId id="2147485738" r:id="rId7"/>
    <p:sldLayoutId id="2147485739" r:id="rId8"/>
    <p:sldLayoutId id="2147485740" r:id="rId9"/>
    <p:sldLayoutId id="2147485741" r:id="rId10"/>
    <p:sldLayoutId id="2147485742"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cs typeface="Arial" charset="0"/>
        </a:defRPr>
      </a:lvl2pPr>
      <a:lvl3pPr algn="l" rtl="0" eaLnBrk="0" fontAlgn="base" hangingPunct="0">
        <a:spcBef>
          <a:spcPct val="0"/>
        </a:spcBef>
        <a:spcAft>
          <a:spcPct val="0"/>
        </a:spcAft>
        <a:defRPr sz="4000">
          <a:solidFill>
            <a:schemeClr val="tx2"/>
          </a:solidFill>
          <a:latin typeface="Arial Black" pitchFamily="34" charset="0"/>
          <a:cs typeface="Arial" charset="0"/>
        </a:defRPr>
      </a:lvl3pPr>
      <a:lvl4pPr algn="l" rtl="0" eaLnBrk="0" fontAlgn="base" hangingPunct="0">
        <a:spcBef>
          <a:spcPct val="0"/>
        </a:spcBef>
        <a:spcAft>
          <a:spcPct val="0"/>
        </a:spcAft>
        <a:defRPr sz="4000">
          <a:solidFill>
            <a:schemeClr val="tx2"/>
          </a:solidFill>
          <a:latin typeface="Arial Black" pitchFamily="34" charset="0"/>
          <a:cs typeface="Arial" charset="0"/>
        </a:defRPr>
      </a:lvl4pPr>
      <a:lvl5pPr algn="l" rtl="0" eaLnBrk="0" fontAlgn="base" hangingPunct="0">
        <a:spcBef>
          <a:spcPct val="0"/>
        </a:spcBef>
        <a:spcAft>
          <a:spcPct val="0"/>
        </a:spcAft>
        <a:defRPr sz="4000">
          <a:solidFill>
            <a:schemeClr val="tx2"/>
          </a:solidFill>
          <a:latin typeface="Arial Black" pitchFamily="34" charset="0"/>
          <a:cs typeface="Arial" charset="0"/>
        </a:defRPr>
      </a:lvl5pPr>
      <a:lvl6pPr marL="457200" algn="l" rtl="0" fontAlgn="base">
        <a:spcBef>
          <a:spcPct val="0"/>
        </a:spcBef>
        <a:spcAft>
          <a:spcPct val="0"/>
        </a:spcAft>
        <a:defRPr sz="4000">
          <a:solidFill>
            <a:schemeClr val="tx2"/>
          </a:solidFill>
          <a:latin typeface="Arial Black" pitchFamily="34" charset="0"/>
          <a:cs typeface="Arial" charset="0"/>
        </a:defRPr>
      </a:lvl6pPr>
      <a:lvl7pPr marL="914400" algn="l" rtl="0" fontAlgn="base">
        <a:spcBef>
          <a:spcPct val="0"/>
        </a:spcBef>
        <a:spcAft>
          <a:spcPct val="0"/>
        </a:spcAft>
        <a:defRPr sz="4000">
          <a:solidFill>
            <a:schemeClr val="tx2"/>
          </a:solidFill>
          <a:latin typeface="Arial Black" pitchFamily="34" charset="0"/>
          <a:cs typeface="Arial" charset="0"/>
        </a:defRPr>
      </a:lvl7pPr>
      <a:lvl8pPr marL="1371600" algn="l" rtl="0" fontAlgn="base">
        <a:spcBef>
          <a:spcPct val="0"/>
        </a:spcBef>
        <a:spcAft>
          <a:spcPct val="0"/>
        </a:spcAft>
        <a:defRPr sz="4000">
          <a:solidFill>
            <a:schemeClr val="tx2"/>
          </a:solidFill>
          <a:latin typeface="Arial Black" pitchFamily="34" charset="0"/>
          <a:cs typeface="Arial" charset="0"/>
        </a:defRPr>
      </a:lvl8pPr>
      <a:lvl9pPr marL="1828800" algn="l" rtl="0" fontAlgn="base">
        <a:spcBef>
          <a:spcPct val="0"/>
        </a:spcBef>
        <a:spcAft>
          <a:spcPct val="0"/>
        </a:spcAft>
        <a:defRPr sz="4000">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8435"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916"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mn-cs"/>
              </a:defRPr>
            </a:lvl1pPr>
          </a:lstStyle>
          <a:p>
            <a:pPr>
              <a:defRPr/>
            </a:pPr>
            <a:endParaRPr lang="en-US"/>
          </a:p>
        </p:txBody>
      </p:sp>
      <p:sp>
        <p:nvSpPr>
          <p:cNvPr id="38917"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mn-cs"/>
              </a:defRPr>
            </a:lvl1pPr>
          </a:lstStyle>
          <a:p>
            <a:pPr>
              <a:defRPr/>
            </a:pPr>
            <a:endParaRPr lang="en-US"/>
          </a:p>
        </p:txBody>
      </p:sp>
      <p:sp>
        <p:nvSpPr>
          <p:cNvPr id="38918"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mn-cs"/>
              </a:defRPr>
            </a:lvl1pPr>
          </a:lstStyle>
          <a:p>
            <a:pPr>
              <a:defRPr/>
            </a:pPr>
            <a:fld id="{766C120F-BEEB-44EB-8CE2-42C779A70967}"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5961" r:id="rId1"/>
    <p:sldLayoutId id="2147485743" r:id="rId2"/>
    <p:sldLayoutId id="2147485744" r:id="rId3"/>
    <p:sldLayoutId id="2147485745" r:id="rId4"/>
    <p:sldLayoutId id="2147485746" r:id="rId5"/>
    <p:sldLayoutId id="2147485747" r:id="rId6"/>
    <p:sldLayoutId id="2147485748" r:id="rId7"/>
    <p:sldLayoutId id="2147485749" r:id="rId8"/>
    <p:sldLayoutId id="2147485750" r:id="rId9"/>
    <p:sldLayoutId id="2147485751" r:id="rId10"/>
    <p:sldLayoutId id="2147485752" r:id="rId11"/>
  </p:sldLayoutIdLs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Black" pitchFamily="34" charset="0"/>
          <a:cs typeface="Arial" charset="0"/>
        </a:defRPr>
      </a:lvl2pPr>
      <a:lvl3pPr algn="l" rtl="0" eaLnBrk="0" fontAlgn="base" hangingPunct="0">
        <a:spcBef>
          <a:spcPct val="0"/>
        </a:spcBef>
        <a:spcAft>
          <a:spcPct val="0"/>
        </a:spcAft>
        <a:defRPr sz="4000">
          <a:solidFill>
            <a:schemeClr val="tx2"/>
          </a:solidFill>
          <a:latin typeface="Arial Black" pitchFamily="34" charset="0"/>
          <a:cs typeface="Arial" charset="0"/>
        </a:defRPr>
      </a:lvl3pPr>
      <a:lvl4pPr algn="l" rtl="0" eaLnBrk="0" fontAlgn="base" hangingPunct="0">
        <a:spcBef>
          <a:spcPct val="0"/>
        </a:spcBef>
        <a:spcAft>
          <a:spcPct val="0"/>
        </a:spcAft>
        <a:defRPr sz="4000">
          <a:solidFill>
            <a:schemeClr val="tx2"/>
          </a:solidFill>
          <a:latin typeface="Arial Black" pitchFamily="34" charset="0"/>
          <a:cs typeface="Arial" charset="0"/>
        </a:defRPr>
      </a:lvl4pPr>
      <a:lvl5pPr algn="l" rtl="0" eaLnBrk="0" fontAlgn="base" hangingPunct="0">
        <a:spcBef>
          <a:spcPct val="0"/>
        </a:spcBef>
        <a:spcAft>
          <a:spcPct val="0"/>
        </a:spcAft>
        <a:defRPr sz="4000">
          <a:solidFill>
            <a:schemeClr val="tx2"/>
          </a:solidFill>
          <a:latin typeface="Arial Black" pitchFamily="34" charset="0"/>
          <a:cs typeface="Arial" charset="0"/>
        </a:defRPr>
      </a:lvl5pPr>
      <a:lvl6pPr marL="457200" algn="l" rtl="0" fontAlgn="base">
        <a:spcBef>
          <a:spcPct val="0"/>
        </a:spcBef>
        <a:spcAft>
          <a:spcPct val="0"/>
        </a:spcAft>
        <a:defRPr sz="4000">
          <a:solidFill>
            <a:schemeClr val="tx2"/>
          </a:solidFill>
          <a:latin typeface="Arial Black" pitchFamily="34" charset="0"/>
          <a:cs typeface="Arial" charset="0"/>
        </a:defRPr>
      </a:lvl6pPr>
      <a:lvl7pPr marL="914400" algn="l" rtl="0" fontAlgn="base">
        <a:spcBef>
          <a:spcPct val="0"/>
        </a:spcBef>
        <a:spcAft>
          <a:spcPct val="0"/>
        </a:spcAft>
        <a:defRPr sz="4000">
          <a:solidFill>
            <a:schemeClr val="tx2"/>
          </a:solidFill>
          <a:latin typeface="Arial Black" pitchFamily="34" charset="0"/>
          <a:cs typeface="Arial" charset="0"/>
        </a:defRPr>
      </a:lvl7pPr>
      <a:lvl8pPr marL="1371600" algn="l" rtl="0" fontAlgn="base">
        <a:spcBef>
          <a:spcPct val="0"/>
        </a:spcBef>
        <a:spcAft>
          <a:spcPct val="0"/>
        </a:spcAft>
        <a:defRPr sz="4000">
          <a:solidFill>
            <a:schemeClr val="tx2"/>
          </a:solidFill>
          <a:latin typeface="Arial Black" pitchFamily="34" charset="0"/>
          <a:cs typeface="Arial" charset="0"/>
        </a:defRPr>
      </a:lvl8pPr>
      <a:lvl9pPr marL="1828800" algn="l" rtl="0" fontAlgn="base">
        <a:spcBef>
          <a:spcPct val="0"/>
        </a:spcBef>
        <a:spcAft>
          <a:spcPct val="0"/>
        </a:spcAft>
        <a:defRPr sz="4000">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304800" y="0"/>
            <a:ext cx="10464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body" idx="1"/>
          </p:nvPr>
        </p:nvSpPr>
        <p:spPr bwMode="auto">
          <a:xfrm>
            <a:off x="304800" y="685800"/>
            <a:ext cx="10464800"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0420" name="Rectangle 4"/>
          <p:cNvSpPr>
            <a:spLocks noGrp="1" noChangeArrowheads="1"/>
          </p:cNvSpPr>
          <p:nvPr>
            <p:ph type="dt" sz="half" idx="2"/>
          </p:nvPr>
        </p:nvSpPr>
        <p:spPr bwMode="auto">
          <a:xfrm>
            <a:off x="0" y="6584950"/>
            <a:ext cx="2844800" cy="196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Tahoma" pitchFamily="34" charset="0"/>
                <a:cs typeface="+mn-cs"/>
              </a:defRPr>
            </a:lvl1pPr>
          </a:lstStyle>
          <a:p>
            <a:pPr>
              <a:defRPr/>
            </a:pPr>
            <a:endParaRPr lang="en-US"/>
          </a:p>
        </p:txBody>
      </p:sp>
      <p:sp>
        <p:nvSpPr>
          <p:cNvPr id="60421" name="Rectangle 5"/>
          <p:cNvSpPr>
            <a:spLocks noGrp="1" noChangeArrowheads="1"/>
          </p:cNvSpPr>
          <p:nvPr>
            <p:ph type="ftr" sz="quarter" idx="3"/>
          </p:nvPr>
        </p:nvSpPr>
        <p:spPr bwMode="auto">
          <a:xfrm>
            <a:off x="4165600" y="6613526"/>
            <a:ext cx="38608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Tahoma" pitchFamily="34" charset="0"/>
                <a:cs typeface="+mn-cs"/>
              </a:defRPr>
            </a:lvl1pPr>
          </a:lstStyle>
          <a:p>
            <a:pPr>
              <a:defRPr/>
            </a:pPr>
            <a:endParaRPr lang="en-US"/>
          </a:p>
        </p:txBody>
      </p:sp>
      <p:sp>
        <p:nvSpPr>
          <p:cNvPr id="60422" name="Rectangle 6"/>
          <p:cNvSpPr>
            <a:spLocks noGrp="1" noChangeArrowheads="1"/>
          </p:cNvSpPr>
          <p:nvPr>
            <p:ph type="sldNum" sz="quarter" idx="4"/>
          </p:nvPr>
        </p:nvSpPr>
        <p:spPr bwMode="auto">
          <a:xfrm>
            <a:off x="9347200" y="6613526"/>
            <a:ext cx="2844800" cy="136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Tahoma" pitchFamily="34" charset="0"/>
                <a:cs typeface="+mn-cs"/>
              </a:defRPr>
            </a:lvl1pPr>
          </a:lstStyle>
          <a:p>
            <a:pPr>
              <a:defRPr/>
            </a:pPr>
            <a:fld id="{F51DA71A-E9D0-4C2B-940E-85C1E2200E40}"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5963" r:id="rId1"/>
    <p:sldLayoutId id="2147485763" r:id="rId2"/>
    <p:sldLayoutId id="2147485764" r:id="rId3"/>
    <p:sldLayoutId id="2147485765" r:id="rId4"/>
    <p:sldLayoutId id="2147485766" r:id="rId5"/>
    <p:sldLayoutId id="2147485767" r:id="rId6"/>
    <p:sldLayoutId id="2147485768" r:id="rId7"/>
    <p:sldLayoutId id="2147485769" r:id="rId8"/>
    <p:sldLayoutId id="2147485770" r:id="rId9"/>
    <p:sldLayoutId id="2147485771" r:id="rId10"/>
    <p:sldLayoutId id="2147485772" r:id="rId11"/>
  </p:sldLayoutIdLst>
  <p:transition spd="med">
    <p:fade thruBlk="1"/>
  </p:transition>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Black" pitchFamily="34" charset="0"/>
          <a:cs typeface="Arial" charset="0"/>
        </a:defRPr>
      </a:lvl2pPr>
      <a:lvl3pPr algn="l" rtl="0" eaLnBrk="0" fontAlgn="base" hangingPunct="0">
        <a:spcBef>
          <a:spcPct val="0"/>
        </a:spcBef>
        <a:spcAft>
          <a:spcPct val="0"/>
        </a:spcAft>
        <a:defRPr sz="3600" b="1">
          <a:solidFill>
            <a:schemeClr val="tx2"/>
          </a:solidFill>
          <a:latin typeface="Arial Black" pitchFamily="34" charset="0"/>
          <a:cs typeface="Arial" charset="0"/>
        </a:defRPr>
      </a:lvl3pPr>
      <a:lvl4pPr algn="l" rtl="0" eaLnBrk="0" fontAlgn="base" hangingPunct="0">
        <a:spcBef>
          <a:spcPct val="0"/>
        </a:spcBef>
        <a:spcAft>
          <a:spcPct val="0"/>
        </a:spcAft>
        <a:defRPr sz="3600" b="1">
          <a:solidFill>
            <a:schemeClr val="tx2"/>
          </a:solidFill>
          <a:latin typeface="Arial Black" pitchFamily="34" charset="0"/>
          <a:cs typeface="Arial" charset="0"/>
        </a:defRPr>
      </a:lvl4pPr>
      <a:lvl5pPr algn="l" rtl="0" eaLnBrk="0" fontAlgn="base" hangingPunct="0">
        <a:spcBef>
          <a:spcPct val="0"/>
        </a:spcBef>
        <a:spcAft>
          <a:spcPct val="0"/>
        </a:spcAft>
        <a:defRPr sz="3600" b="1">
          <a:solidFill>
            <a:schemeClr val="tx2"/>
          </a:solidFill>
          <a:latin typeface="Arial Black" pitchFamily="34" charset="0"/>
          <a:cs typeface="Arial" charset="0"/>
        </a:defRPr>
      </a:lvl5pPr>
      <a:lvl6pPr marL="457200" algn="l" rtl="0" fontAlgn="base">
        <a:spcBef>
          <a:spcPct val="0"/>
        </a:spcBef>
        <a:spcAft>
          <a:spcPct val="0"/>
        </a:spcAft>
        <a:defRPr sz="3600" b="1">
          <a:solidFill>
            <a:schemeClr val="tx2"/>
          </a:solidFill>
          <a:latin typeface="Arial Black" pitchFamily="34" charset="0"/>
          <a:cs typeface="Arial" charset="0"/>
        </a:defRPr>
      </a:lvl6pPr>
      <a:lvl7pPr marL="914400" algn="l" rtl="0" fontAlgn="base">
        <a:spcBef>
          <a:spcPct val="0"/>
        </a:spcBef>
        <a:spcAft>
          <a:spcPct val="0"/>
        </a:spcAft>
        <a:defRPr sz="3600" b="1">
          <a:solidFill>
            <a:schemeClr val="tx2"/>
          </a:solidFill>
          <a:latin typeface="Arial Black" pitchFamily="34" charset="0"/>
          <a:cs typeface="Arial" charset="0"/>
        </a:defRPr>
      </a:lvl7pPr>
      <a:lvl8pPr marL="1371600" algn="l" rtl="0" fontAlgn="base">
        <a:spcBef>
          <a:spcPct val="0"/>
        </a:spcBef>
        <a:spcAft>
          <a:spcPct val="0"/>
        </a:spcAft>
        <a:defRPr sz="3600" b="1">
          <a:solidFill>
            <a:schemeClr val="tx2"/>
          </a:solidFill>
          <a:latin typeface="Arial Black" pitchFamily="34" charset="0"/>
          <a:cs typeface="Arial" charset="0"/>
        </a:defRPr>
      </a:lvl8pPr>
      <a:lvl9pPr marL="1828800" algn="l" rtl="0" fontAlgn="base">
        <a:spcBef>
          <a:spcPct val="0"/>
        </a:spcBef>
        <a:spcAft>
          <a:spcPct val="0"/>
        </a:spcAft>
        <a:defRPr sz="3600" b="1">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cs typeface="+mn-cs"/>
        </a:defRPr>
      </a:lvl2pPr>
      <a:lvl3pPr marL="1143000" indent="-228600" algn="l" rtl="0" eaLnBrk="0" fontAlgn="base" hangingPunct="0">
        <a:spcBef>
          <a:spcPct val="20000"/>
        </a:spcBef>
        <a:spcAft>
          <a:spcPct val="0"/>
        </a:spcAft>
        <a:buChar char="•"/>
        <a:defRPr sz="2400" b="1">
          <a:solidFill>
            <a:schemeClr val="tx1"/>
          </a:solidFill>
          <a:latin typeface="+mn-lt"/>
          <a:cs typeface="+mn-cs"/>
        </a:defRPr>
      </a:lvl3pPr>
      <a:lvl4pPr marL="1600200" indent="-228600" algn="l" rtl="0" eaLnBrk="0" fontAlgn="base" hangingPunct="0">
        <a:spcBef>
          <a:spcPct val="20000"/>
        </a:spcBef>
        <a:spcAft>
          <a:spcPct val="0"/>
        </a:spcAft>
        <a:buChar char="–"/>
        <a:defRPr sz="2000" b="1">
          <a:solidFill>
            <a:schemeClr val="tx1"/>
          </a:solidFill>
          <a:latin typeface="+mn-lt"/>
          <a:cs typeface="+mn-cs"/>
        </a:defRPr>
      </a:lvl4pPr>
      <a:lvl5pPr marL="2057400" indent="-228600" algn="l" rtl="0" eaLnBrk="0" fontAlgn="base" hangingPunct="0">
        <a:spcBef>
          <a:spcPct val="20000"/>
        </a:spcBef>
        <a:spcAft>
          <a:spcPct val="0"/>
        </a:spcAft>
        <a:buChar char="»"/>
        <a:defRPr sz="2000" b="1">
          <a:solidFill>
            <a:schemeClr val="tx1"/>
          </a:solidFill>
          <a:latin typeface="+mn-lt"/>
          <a:cs typeface="+mn-cs"/>
        </a:defRPr>
      </a:lvl5pPr>
      <a:lvl6pPr marL="2514600" indent="-228600" algn="l" rtl="0" fontAlgn="base">
        <a:spcBef>
          <a:spcPct val="20000"/>
        </a:spcBef>
        <a:spcAft>
          <a:spcPct val="0"/>
        </a:spcAft>
        <a:buChar char="»"/>
        <a:defRPr sz="2000" b="1">
          <a:solidFill>
            <a:schemeClr val="tx1"/>
          </a:solidFill>
          <a:latin typeface="+mn-lt"/>
          <a:cs typeface="+mn-cs"/>
        </a:defRPr>
      </a:lvl6pPr>
      <a:lvl7pPr marL="2971800" indent="-228600" algn="l" rtl="0" fontAlgn="base">
        <a:spcBef>
          <a:spcPct val="20000"/>
        </a:spcBef>
        <a:spcAft>
          <a:spcPct val="0"/>
        </a:spcAft>
        <a:buChar char="»"/>
        <a:defRPr sz="2000" b="1">
          <a:solidFill>
            <a:schemeClr val="tx1"/>
          </a:solidFill>
          <a:latin typeface="+mn-lt"/>
          <a:cs typeface="+mn-cs"/>
        </a:defRPr>
      </a:lvl7pPr>
      <a:lvl8pPr marL="3429000" indent="-228600" algn="l" rtl="0" fontAlgn="base">
        <a:spcBef>
          <a:spcPct val="20000"/>
        </a:spcBef>
        <a:spcAft>
          <a:spcPct val="0"/>
        </a:spcAft>
        <a:buChar char="»"/>
        <a:defRPr sz="2000" b="1">
          <a:solidFill>
            <a:schemeClr val="tx1"/>
          </a:solidFill>
          <a:latin typeface="+mn-lt"/>
          <a:cs typeface="+mn-cs"/>
        </a:defRPr>
      </a:lvl8pPr>
      <a:lvl9pPr marL="3886200" indent="-228600" algn="l" rtl="0" fontAlgn="base">
        <a:spcBef>
          <a:spcPct val="20000"/>
        </a:spcBef>
        <a:spcAft>
          <a:spcPct val="0"/>
        </a:spcAft>
        <a:buChar char="»"/>
        <a:defRPr sz="20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bwMode="auto">
          <a:xfrm>
            <a:off x="1016000" y="990600"/>
            <a:ext cx="109728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507" name="Rectangle 3"/>
          <p:cNvSpPr>
            <a:spLocks noGrp="1" noChangeArrowheads="1"/>
          </p:cNvSpPr>
          <p:nvPr>
            <p:ph type="title"/>
          </p:nvPr>
        </p:nvSpPr>
        <p:spPr bwMode="auto">
          <a:xfrm>
            <a:off x="0" y="-76200"/>
            <a:ext cx="12192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8548" name="Rectangle 4"/>
          <p:cNvSpPr>
            <a:spLocks noGrp="1" noChangeArrowheads="1"/>
          </p:cNvSpPr>
          <p:nvPr>
            <p:ph type="dt" sz="half" idx="2"/>
          </p:nvPr>
        </p:nvSpPr>
        <p:spPr bwMode="auto">
          <a:xfrm>
            <a:off x="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cs typeface="+mn-cs"/>
              </a:defRPr>
            </a:lvl1pPr>
          </a:lstStyle>
          <a:p>
            <a:pPr>
              <a:defRPr/>
            </a:pPr>
            <a:endParaRPr lang="en-US"/>
          </a:p>
        </p:txBody>
      </p:sp>
      <p:sp>
        <p:nvSpPr>
          <p:cNvPr id="108549" name="Rectangle 5"/>
          <p:cNvSpPr>
            <a:spLocks noGrp="1" noChangeArrowheads="1"/>
          </p:cNvSpPr>
          <p:nvPr>
            <p:ph type="ftr" sz="quarter" idx="3"/>
          </p:nvPr>
        </p:nvSpPr>
        <p:spPr bwMode="auto">
          <a:xfrm>
            <a:off x="4165600" y="6629400"/>
            <a:ext cx="38608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cs typeface="+mn-cs"/>
              </a:defRPr>
            </a:lvl1pPr>
          </a:lstStyle>
          <a:p>
            <a:pPr>
              <a:defRPr/>
            </a:pPr>
            <a:endParaRPr lang="en-US"/>
          </a:p>
        </p:txBody>
      </p:sp>
      <p:sp>
        <p:nvSpPr>
          <p:cNvPr id="108550" name="Rectangle 6"/>
          <p:cNvSpPr>
            <a:spLocks noGrp="1" noChangeArrowheads="1"/>
          </p:cNvSpPr>
          <p:nvPr>
            <p:ph type="sldNum" sz="quarter" idx="4"/>
          </p:nvPr>
        </p:nvSpPr>
        <p:spPr bwMode="auto">
          <a:xfrm>
            <a:off x="9652000" y="6629400"/>
            <a:ext cx="25400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cs typeface="+mn-cs"/>
              </a:defRPr>
            </a:lvl1pPr>
          </a:lstStyle>
          <a:p>
            <a:pPr>
              <a:defRPr/>
            </a:pPr>
            <a:fld id="{98A222D4-09BF-4344-9968-263ADEE8327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964" r:id="rId1"/>
    <p:sldLayoutId id="2147485773" r:id="rId2"/>
    <p:sldLayoutId id="2147485774" r:id="rId3"/>
    <p:sldLayoutId id="2147485775" r:id="rId4"/>
    <p:sldLayoutId id="2147485776" r:id="rId5"/>
    <p:sldLayoutId id="2147485777" r:id="rId6"/>
    <p:sldLayoutId id="2147485778" r:id="rId7"/>
    <p:sldLayoutId id="2147485779" r:id="rId8"/>
    <p:sldLayoutId id="2147485780" r:id="rId9"/>
    <p:sldLayoutId id="2147485781" r:id="rId10"/>
    <p:sldLayoutId id="2147485782" r:id="rId11"/>
  </p:sldLayoutIdLst>
  <p:transition>
    <p:fade thruBlk="1"/>
  </p:transition>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Impact" pitchFamily="34" charset="0"/>
          <a:cs typeface="Arial" charset="0"/>
        </a:defRPr>
      </a:lvl2pPr>
      <a:lvl3pPr algn="l" rtl="0" eaLnBrk="0" fontAlgn="base" hangingPunct="0">
        <a:spcBef>
          <a:spcPct val="0"/>
        </a:spcBef>
        <a:spcAft>
          <a:spcPct val="0"/>
        </a:spcAft>
        <a:defRPr sz="4000">
          <a:solidFill>
            <a:schemeClr val="tx2"/>
          </a:solidFill>
          <a:latin typeface="Impact" pitchFamily="34" charset="0"/>
          <a:cs typeface="Arial" charset="0"/>
        </a:defRPr>
      </a:lvl3pPr>
      <a:lvl4pPr algn="l" rtl="0" eaLnBrk="0" fontAlgn="base" hangingPunct="0">
        <a:spcBef>
          <a:spcPct val="0"/>
        </a:spcBef>
        <a:spcAft>
          <a:spcPct val="0"/>
        </a:spcAft>
        <a:defRPr sz="4000">
          <a:solidFill>
            <a:schemeClr val="tx2"/>
          </a:solidFill>
          <a:latin typeface="Impact" pitchFamily="34" charset="0"/>
          <a:cs typeface="Arial" charset="0"/>
        </a:defRPr>
      </a:lvl4pPr>
      <a:lvl5pPr algn="l" rtl="0" eaLnBrk="0" fontAlgn="base" hangingPunct="0">
        <a:spcBef>
          <a:spcPct val="0"/>
        </a:spcBef>
        <a:spcAft>
          <a:spcPct val="0"/>
        </a:spcAft>
        <a:defRPr sz="4000">
          <a:solidFill>
            <a:schemeClr val="tx2"/>
          </a:solidFill>
          <a:latin typeface="Impact" pitchFamily="34" charset="0"/>
          <a:cs typeface="Arial" charset="0"/>
        </a:defRPr>
      </a:lvl5pPr>
      <a:lvl6pPr marL="457200" algn="l" rtl="0" fontAlgn="base">
        <a:spcBef>
          <a:spcPct val="0"/>
        </a:spcBef>
        <a:spcAft>
          <a:spcPct val="0"/>
        </a:spcAft>
        <a:defRPr sz="4000">
          <a:solidFill>
            <a:schemeClr val="tx2"/>
          </a:solidFill>
          <a:latin typeface="Impact" pitchFamily="34" charset="0"/>
          <a:cs typeface="Arial" charset="0"/>
        </a:defRPr>
      </a:lvl6pPr>
      <a:lvl7pPr marL="914400" algn="l" rtl="0" fontAlgn="base">
        <a:spcBef>
          <a:spcPct val="0"/>
        </a:spcBef>
        <a:spcAft>
          <a:spcPct val="0"/>
        </a:spcAft>
        <a:defRPr sz="4000">
          <a:solidFill>
            <a:schemeClr val="tx2"/>
          </a:solidFill>
          <a:latin typeface="Impact" pitchFamily="34" charset="0"/>
          <a:cs typeface="Arial" charset="0"/>
        </a:defRPr>
      </a:lvl7pPr>
      <a:lvl8pPr marL="1371600" algn="l" rtl="0" fontAlgn="base">
        <a:spcBef>
          <a:spcPct val="0"/>
        </a:spcBef>
        <a:spcAft>
          <a:spcPct val="0"/>
        </a:spcAft>
        <a:defRPr sz="4000">
          <a:solidFill>
            <a:schemeClr val="tx2"/>
          </a:solidFill>
          <a:latin typeface="Impact" pitchFamily="34" charset="0"/>
          <a:cs typeface="Arial" charset="0"/>
        </a:defRPr>
      </a:lvl8pPr>
      <a:lvl9pPr marL="1828800" algn="l" rtl="0" fontAlgn="base">
        <a:spcBef>
          <a:spcPct val="0"/>
        </a:spcBef>
        <a:spcAft>
          <a:spcPct val="0"/>
        </a:spcAft>
        <a:defRPr sz="4000">
          <a:solidFill>
            <a:schemeClr val="tx2"/>
          </a:solidFill>
          <a:latin typeface="Impact"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bwMode="auto">
          <a:xfrm>
            <a:off x="766233" y="304801"/>
            <a:ext cx="10668000" cy="121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26627" name="Rectangle 3"/>
          <p:cNvSpPr>
            <a:spLocks noGrp="1" noChangeArrowheads="1"/>
          </p:cNvSpPr>
          <p:nvPr>
            <p:ph type="body" idx="1"/>
          </p:nvPr>
        </p:nvSpPr>
        <p:spPr bwMode="auto">
          <a:xfrm>
            <a:off x="755651" y="1752600"/>
            <a:ext cx="106680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5396" name="AutoShape 4"/>
          <p:cNvSpPr>
            <a:spLocks noChangeArrowheads="1"/>
          </p:cNvSpPr>
          <p:nvPr/>
        </p:nvSpPr>
        <p:spPr bwMode="auto">
          <a:xfrm>
            <a:off x="812800" y="1566864"/>
            <a:ext cx="10610851"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a:defRPr/>
            </a:pPr>
            <a:endParaRPr lang="en-US" sz="2400">
              <a:latin typeface="Times New Roman" pitchFamily="18" charset="0"/>
            </a:endParaRPr>
          </a:p>
        </p:txBody>
      </p:sp>
      <p:sp>
        <p:nvSpPr>
          <p:cNvPr id="315397" name="Line 5"/>
          <p:cNvSpPr>
            <a:spLocks noChangeShapeType="1"/>
          </p:cNvSpPr>
          <p:nvPr/>
        </p:nvSpPr>
        <p:spPr bwMode="auto">
          <a:xfrm flipV="1">
            <a:off x="812800" y="6172200"/>
            <a:ext cx="10566400" cy="0"/>
          </a:xfrm>
          <a:prstGeom prst="line">
            <a:avLst/>
          </a:prstGeom>
          <a:noFill/>
          <a:ln w="3175">
            <a:solidFill>
              <a:schemeClr val="accent2"/>
            </a:solidFill>
            <a:round/>
            <a:headEnd/>
            <a:tailEnd/>
          </a:ln>
          <a:effectLst/>
        </p:spPr>
        <p:txBody>
          <a:bodyPr/>
          <a:lstStyle/>
          <a:p>
            <a:pPr>
              <a:defRPr/>
            </a:pPr>
            <a:endParaRPr lang="en-US"/>
          </a:p>
        </p:txBody>
      </p:sp>
      <p:sp>
        <p:nvSpPr>
          <p:cNvPr id="315398" name="Rectangle 6"/>
          <p:cNvSpPr>
            <a:spLocks noGrp="1" noChangeArrowheads="1"/>
          </p:cNvSpPr>
          <p:nvPr>
            <p:ph type="dt" sz="half" idx="2"/>
          </p:nvPr>
        </p:nvSpPr>
        <p:spPr bwMode="auto">
          <a:xfrm>
            <a:off x="812800" y="6245225"/>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pPr>
              <a:defRPr/>
            </a:pPr>
            <a:endParaRPr lang="en-US"/>
          </a:p>
        </p:txBody>
      </p:sp>
      <p:sp>
        <p:nvSpPr>
          <p:cNvPr id="315399" name="Rectangle 7"/>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pPr>
              <a:defRPr/>
            </a:pPr>
            <a:endParaRPr lang="en-US"/>
          </a:p>
        </p:txBody>
      </p:sp>
      <p:sp>
        <p:nvSpPr>
          <p:cNvPr id="315400" name="Rectangle 8"/>
          <p:cNvSpPr>
            <a:spLocks noGrp="1" noChangeArrowheads="1"/>
          </p:cNvSpPr>
          <p:nvPr>
            <p:ph type="sldNum" sz="quarter" idx="4"/>
          </p:nvPr>
        </p:nvSpPr>
        <p:spPr bwMode="auto">
          <a:xfrm>
            <a:off x="8737600" y="6245225"/>
            <a:ext cx="2641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pPr>
              <a:defRPr/>
            </a:pPr>
            <a:fld id="{EC8A02A4-1A18-4284-8F45-BB09AD772EC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5968" r:id="rId1"/>
    <p:sldLayoutId id="2147485824" r:id="rId2"/>
    <p:sldLayoutId id="2147485825" r:id="rId3"/>
    <p:sldLayoutId id="2147485826" r:id="rId4"/>
    <p:sldLayoutId id="2147485827" r:id="rId5"/>
    <p:sldLayoutId id="2147485828" r:id="rId6"/>
    <p:sldLayoutId id="2147485829" r:id="rId7"/>
    <p:sldLayoutId id="2147485830" r:id="rId8"/>
    <p:sldLayoutId id="2147485831" r:id="rId9"/>
    <p:sldLayoutId id="2147485832" r:id="rId10"/>
    <p:sldLayoutId id="2147485833" r:id="rId11"/>
  </p:sldLayoutIdLst>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cs typeface="Arial" charset="0"/>
        </a:defRPr>
      </a:lvl2pPr>
      <a:lvl3pPr algn="l" rtl="0" eaLnBrk="0" fontAlgn="base" hangingPunct="0">
        <a:spcBef>
          <a:spcPct val="0"/>
        </a:spcBef>
        <a:spcAft>
          <a:spcPct val="0"/>
        </a:spcAft>
        <a:defRPr sz="3800">
          <a:solidFill>
            <a:schemeClr val="tx2"/>
          </a:solidFill>
          <a:latin typeface="Verdana" pitchFamily="34" charset="0"/>
          <a:cs typeface="Arial" charset="0"/>
        </a:defRPr>
      </a:lvl3pPr>
      <a:lvl4pPr algn="l" rtl="0" eaLnBrk="0" fontAlgn="base" hangingPunct="0">
        <a:spcBef>
          <a:spcPct val="0"/>
        </a:spcBef>
        <a:spcAft>
          <a:spcPct val="0"/>
        </a:spcAft>
        <a:defRPr sz="3800">
          <a:solidFill>
            <a:schemeClr val="tx2"/>
          </a:solidFill>
          <a:latin typeface="Verdana" pitchFamily="34" charset="0"/>
          <a:cs typeface="Arial" charset="0"/>
        </a:defRPr>
      </a:lvl4pPr>
      <a:lvl5pPr algn="l" rtl="0" eaLnBrk="0" fontAlgn="base" hangingPunct="0">
        <a:spcBef>
          <a:spcPct val="0"/>
        </a:spcBef>
        <a:spcAft>
          <a:spcPct val="0"/>
        </a:spcAft>
        <a:defRPr sz="3800">
          <a:solidFill>
            <a:schemeClr val="tx2"/>
          </a:solidFill>
          <a:latin typeface="Verdana" pitchFamily="34" charset="0"/>
          <a:cs typeface="Arial" charset="0"/>
        </a:defRPr>
      </a:lvl5pPr>
      <a:lvl6pPr marL="457200" algn="l" rtl="0" fontAlgn="base">
        <a:spcBef>
          <a:spcPct val="0"/>
        </a:spcBef>
        <a:spcAft>
          <a:spcPct val="0"/>
        </a:spcAft>
        <a:defRPr sz="3800">
          <a:solidFill>
            <a:schemeClr val="tx2"/>
          </a:solidFill>
          <a:latin typeface="Verdana" pitchFamily="34" charset="0"/>
          <a:cs typeface="Arial" charset="0"/>
        </a:defRPr>
      </a:lvl6pPr>
      <a:lvl7pPr marL="914400" algn="l" rtl="0" fontAlgn="base">
        <a:spcBef>
          <a:spcPct val="0"/>
        </a:spcBef>
        <a:spcAft>
          <a:spcPct val="0"/>
        </a:spcAft>
        <a:defRPr sz="3800">
          <a:solidFill>
            <a:schemeClr val="tx2"/>
          </a:solidFill>
          <a:latin typeface="Verdana" pitchFamily="34" charset="0"/>
          <a:cs typeface="Arial" charset="0"/>
        </a:defRPr>
      </a:lvl7pPr>
      <a:lvl8pPr marL="1371600" algn="l" rtl="0" fontAlgn="base">
        <a:spcBef>
          <a:spcPct val="0"/>
        </a:spcBef>
        <a:spcAft>
          <a:spcPct val="0"/>
        </a:spcAft>
        <a:defRPr sz="3800">
          <a:solidFill>
            <a:schemeClr val="tx2"/>
          </a:solidFill>
          <a:latin typeface="Verdana" pitchFamily="34" charset="0"/>
          <a:cs typeface="Arial" charset="0"/>
        </a:defRPr>
      </a:lvl8pPr>
      <a:lvl9pPr marL="1828800" algn="l" rtl="0" fontAlgn="base">
        <a:spcBef>
          <a:spcPct val="0"/>
        </a:spcBef>
        <a:spcAft>
          <a:spcPct val="0"/>
        </a:spcAft>
        <a:defRPr sz="3800">
          <a:solidFill>
            <a:schemeClr val="tx2"/>
          </a:solidFill>
          <a:latin typeface="Verdana" pitchFamily="34" charset="0"/>
          <a:cs typeface="Arial"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cs typeface="+mn-cs"/>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cs typeface="+mn-cs"/>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cs typeface="+mn-cs"/>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cs typeface="+mn-cs"/>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w="9525">
            <a:noFill/>
            <a:miter lim="800000"/>
            <a:headEnd/>
            <a:tailEnd/>
          </a:ln>
          <a:effectLst>
            <a:outerShdw dist="17961" dir="2700000" algn="ctr" rotWithShape="0">
              <a:srgbClr val="FFFFFF"/>
            </a:outerShdw>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4819"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91D621BD-178D-4C4D-BFA1-751057049EC5}"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5973" r:id="rId1"/>
    <p:sldLayoutId id="2147485907" r:id="rId2"/>
    <p:sldLayoutId id="2147485908" r:id="rId3"/>
    <p:sldLayoutId id="2147485909" r:id="rId4"/>
    <p:sldLayoutId id="2147485910" r:id="rId5"/>
    <p:sldLayoutId id="2147485911" r:id="rId6"/>
    <p:sldLayoutId id="2147485912" r:id="rId7"/>
    <p:sldLayoutId id="2147485913" r:id="rId8"/>
    <p:sldLayoutId id="2147485914" r:id="rId9"/>
    <p:sldLayoutId id="2147485915" r:id="rId10"/>
    <p:sldLayoutId id="2147485916" r:id="rId11"/>
  </p:sldLayoutIdLst>
  <p:transition spd="med">
    <p:fade thruBlk="1"/>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9.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9.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44.xml"/><Relationship Id="rId1" Type="http://schemas.openxmlformats.org/officeDocument/2006/relationships/tags" Target="../tags/tag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0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2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5.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5.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8.xml"/><Relationship Id="rId1" Type="http://schemas.openxmlformats.org/officeDocument/2006/relationships/tags" Target="../tags/tag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94.xml"/><Relationship Id="rId1" Type="http://schemas.openxmlformats.org/officeDocument/2006/relationships/themeOverride" Target="../theme/themeOverride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40.xml"/><Relationship Id="rId1" Type="http://schemas.openxmlformats.org/officeDocument/2006/relationships/tags" Target="../tags/tag5.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png"/><Relationship Id="rId2" Type="http://schemas.openxmlformats.org/officeDocument/2006/relationships/slideLayout" Target="../slideLayouts/slideLayout18.xml"/><Relationship Id="rId1" Type="http://schemas.openxmlformats.org/officeDocument/2006/relationships/tags" Target="../tags/tag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slideLayout" Target="../slideLayouts/slideLayout18.xml"/><Relationship Id="rId1" Type="http://schemas.openxmlformats.org/officeDocument/2006/relationships/tags" Target="../tags/tag7.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0.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6.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84.xml"/><Relationship Id="rId1" Type="http://schemas.openxmlformats.org/officeDocument/2006/relationships/tags" Target="../tags/tag9.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tags" Target="../tags/tag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161.xml"/><Relationship Id="rId1" Type="http://schemas.openxmlformats.org/officeDocument/2006/relationships/tags" Target="../tags/tag11.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161.xml"/><Relationship Id="rId1" Type="http://schemas.openxmlformats.org/officeDocument/2006/relationships/tags" Target="../tags/tag1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tags" Target="../tags/tag13.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4.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8.xml"/><Relationship Id="rId1" Type="http://schemas.openxmlformats.org/officeDocument/2006/relationships/tags" Target="../tags/tag15.xml"/><Relationship Id="rId4"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package" Target="../embeddings/Microsoft_PowerPoint_Presentation.pptx"/><Relationship Id="rId1" Type="http://schemas.openxmlformats.org/officeDocument/2006/relationships/slideLayout" Target="../slideLayouts/slideLayout2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44.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7.xml"/></Relationships>
</file>

<file path=ppt/slides/_rels/slide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8.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a:extLst>
            <a:ext uri="{FF2B5EF4-FFF2-40B4-BE49-F238E27FC236}">
              <a16:creationId xmlns:a16="http://schemas.microsoft.com/office/drawing/2014/main" id="{BD110D59-9153-2F06-3776-08F2D4AFFC4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C8B5C6B-5F9E-CF1A-0EB9-2BD289A663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3001" y="0"/>
            <a:ext cx="10287000" cy="6858000"/>
          </a:xfrm>
          <a:prstGeom prst="rect">
            <a:avLst/>
          </a:prstGeom>
        </p:spPr>
      </p:pic>
      <p:sp>
        <p:nvSpPr>
          <p:cNvPr id="5" name="Rectangle 2">
            <a:extLst>
              <a:ext uri="{FF2B5EF4-FFF2-40B4-BE49-F238E27FC236}">
                <a16:creationId xmlns:a16="http://schemas.microsoft.com/office/drawing/2014/main" id="{FDCFA3EC-84F7-2389-9F21-E1E6DEB525AE}"/>
              </a:ext>
            </a:extLst>
          </p:cNvPr>
          <p:cNvSpPr>
            <a:spLocks noChangeArrowheads="1"/>
          </p:cNvSpPr>
          <p:nvPr/>
        </p:nvSpPr>
        <p:spPr bwMode="auto">
          <a:xfrm>
            <a:off x="457200" y="294986"/>
            <a:ext cx="11353800" cy="6555641"/>
          </a:xfrm>
          <a:prstGeom prst="rect">
            <a:avLst/>
          </a:prstGeom>
          <a:noFill/>
          <a:ln w="9525">
            <a:noFill/>
            <a:miter lim="800000"/>
            <a:headEnd/>
            <a:tailEnd/>
          </a:ln>
          <a:effectLst/>
        </p:spPr>
        <p:txBody>
          <a:bodyPr wrap="square" anchor="ctr">
            <a:spAutoFit/>
          </a:bodyPr>
          <a:lstStyle/>
          <a:p>
            <a:pPr algn="just">
              <a:tabLst>
                <a:tab pos="4572000" algn="l"/>
              </a:tabLst>
              <a:defRPr/>
            </a:pPr>
            <a:r>
              <a:rPr lang="en-US" sz="4200" dirty="0">
                <a:solidFill>
                  <a:srgbClr val="FFFFFF"/>
                </a:solidFill>
                <a:effectLst>
                  <a:outerShdw blurRad="38100" dist="38100" dir="2700000" algn="tl">
                    <a:srgbClr val="000000"/>
                  </a:outerShdw>
                </a:effectLst>
                <a:cs typeface="Arial"/>
              </a:rPr>
              <a:t>“And they say: The Beneficent hath taken unto Himself a son. Assuredly ye utter a disastrous thing, whereby almost the heavens are torn, and the earth is split asunder and the mountains fall in ruins, that ye ascribe unto the Beneficent a son, when it is not meet for (the Majesty of) the Beneficent that He should choose a son. There is none in the heavens and the earth but cometh unto the </a:t>
            </a:r>
            <a:r>
              <a:rPr lang="en-US" sz="4200" dirty="0" err="1">
                <a:solidFill>
                  <a:srgbClr val="FFFFFF"/>
                </a:solidFill>
                <a:effectLst>
                  <a:outerShdw blurRad="38100" dist="38100" dir="2700000" algn="tl">
                    <a:srgbClr val="000000"/>
                  </a:outerShdw>
                </a:effectLst>
                <a:cs typeface="Arial"/>
              </a:rPr>
              <a:t>Beneficient</a:t>
            </a:r>
            <a:r>
              <a:rPr lang="en-US" sz="4200" dirty="0">
                <a:solidFill>
                  <a:srgbClr val="FFFFFF"/>
                </a:solidFill>
                <a:effectLst>
                  <a:outerShdw blurRad="38100" dist="38100" dir="2700000" algn="tl">
                    <a:srgbClr val="000000"/>
                  </a:outerShdw>
                </a:effectLst>
                <a:cs typeface="Arial"/>
              </a:rPr>
              <a:t> as a slave.”	</a:t>
            </a:r>
            <a:r>
              <a:rPr lang="en-US" sz="2800" dirty="0">
                <a:solidFill>
                  <a:srgbClr val="FFFFFF"/>
                </a:solidFill>
                <a:cs typeface="Arial"/>
              </a:rPr>
              <a:t>		</a:t>
            </a:r>
            <a:r>
              <a:rPr lang="en-US" sz="3600" i="1" dirty="0">
                <a:solidFill>
                  <a:srgbClr val="EBF25A"/>
                </a:solidFill>
                <a:effectLst>
                  <a:outerShdw blurRad="38100" dist="38100" dir="2700000" algn="tl">
                    <a:srgbClr val="000000"/>
                  </a:outerShdw>
                </a:effectLst>
                <a:cs typeface="Arial"/>
              </a:rPr>
              <a:t>Surah</a:t>
            </a:r>
            <a:r>
              <a:rPr lang="en-US" sz="3600" dirty="0">
                <a:solidFill>
                  <a:srgbClr val="EBF25A"/>
                </a:solidFill>
                <a:effectLst>
                  <a:outerShdw blurRad="38100" dist="38100" dir="2700000" algn="tl">
                    <a:srgbClr val="000000"/>
                  </a:outerShdw>
                </a:effectLst>
                <a:cs typeface="Arial"/>
              </a:rPr>
              <a:t> 19:88-93</a:t>
            </a:r>
            <a:endParaRPr lang="en-US" sz="2400" dirty="0">
              <a:solidFill>
                <a:srgbClr val="EBF25A"/>
              </a:solidFill>
              <a:effectLst>
                <a:outerShdw blurRad="38100" dist="38100" dir="2700000" algn="tl">
                  <a:srgbClr val="000000"/>
                </a:outerShdw>
              </a:effectLst>
              <a:cs typeface="Arial"/>
            </a:endParaRPr>
          </a:p>
        </p:txBody>
      </p:sp>
      <p:grpSp>
        <p:nvGrpSpPr>
          <p:cNvPr id="7" name="Group 6">
            <a:extLst>
              <a:ext uri="{FF2B5EF4-FFF2-40B4-BE49-F238E27FC236}">
                <a16:creationId xmlns:a16="http://schemas.microsoft.com/office/drawing/2014/main" id="{26EEC6F1-4ED9-66DC-3342-106B52AFD58D}"/>
              </a:ext>
            </a:extLst>
          </p:cNvPr>
          <p:cNvGrpSpPr/>
          <p:nvPr/>
        </p:nvGrpSpPr>
        <p:grpSpPr>
          <a:xfrm>
            <a:off x="457199" y="334325"/>
            <a:ext cx="11277601" cy="1957014"/>
            <a:chOff x="457199" y="334325"/>
            <a:chExt cx="11277601" cy="1957014"/>
          </a:xfrm>
        </p:grpSpPr>
        <p:sp>
          <p:nvSpPr>
            <p:cNvPr id="9" name="Rectangle 3">
              <a:extLst>
                <a:ext uri="{FF2B5EF4-FFF2-40B4-BE49-F238E27FC236}">
                  <a16:creationId xmlns:a16="http://schemas.microsoft.com/office/drawing/2014/main" id="{97810E90-4AD2-30BF-DCEF-7233E81ADC46}"/>
                </a:ext>
              </a:extLst>
            </p:cNvPr>
            <p:cNvSpPr>
              <a:spLocks noChangeArrowheads="1"/>
            </p:cNvSpPr>
            <p:nvPr/>
          </p:nvSpPr>
          <p:spPr bwMode="auto">
            <a:xfrm>
              <a:off x="457201" y="1061893"/>
              <a:ext cx="11277599" cy="614507"/>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sp>
          <p:nvSpPr>
            <p:cNvPr id="11" name="Rectangle 13">
              <a:extLst>
                <a:ext uri="{FF2B5EF4-FFF2-40B4-BE49-F238E27FC236}">
                  <a16:creationId xmlns:a16="http://schemas.microsoft.com/office/drawing/2014/main" id="{E24E0B78-D636-CB43-EA56-580A68A595FC}"/>
                </a:ext>
              </a:extLst>
            </p:cNvPr>
            <p:cNvSpPr>
              <a:spLocks noChangeArrowheads="1"/>
            </p:cNvSpPr>
            <p:nvPr/>
          </p:nvSpPr>
          <p:spPr bwMode="auto">
            <a:xfrm>
              <a:off x="4114799" y="334325"/>
              <a:ext cx="7620001" cy="727570"/>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sp>
          <p:nvSpPr>
            <p:cNvPr id="6" name="Rectangle 3">
              <a:extLst>
                <a:ext uri="{FF2B5EF4-FFF2-40B4-BE49-F238E27FC236}">
                  <a16:creationId xmlns:a16="http://schemas.microsoft.com/office/drawing/2014/main" id="{740B3B5A-C6BA-310C-1847-3042DFA51C80}"/>
                </a:ext>
              </a:extLst>
            </p:cNvPr>
            <p:cNvSpPr>
              <a:spLocks noChangeArrowheads="1"/>
            </p:cNvSpPr>
            <p:nvPr/>
          </p:nvSpPr>
          <p:spPr bwMode="auto">
            <a:xfrm>
              <a:off x="457199" y="1676832"/>
              <a:ext cx="1524001" cy="614507"/>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grpSp>
      <p:grpSp>
        <p:nvGrpSpPr>
          <p:cNvPr id="12" name="Group 11">
            <a:extLst>
              <a:ext uri="{FF2B5EF4-FFF2-40B4-BE49-F238E27FC236}">
                <a16:creationId xmlns:a16="http://schemas.microsoft.com/office/drawing/2014/main" id="{723324F2-3AB8-F4C8-47E3-5EFEDE6DCE55}"/>
              </a:ext>
            </a:extLst>
          </p:cNvPr>
          <p:cNvGrpSpPr/>
          <p:nvPr/>
        </p:nvGrpSpPr>
        <p:grpSpPr>
          <a:xfrm>
            <a:off x="533401" y="3642880"/>
            <a:ext cx="11277599" cy="1843520"/>
            <a:chOff x="-2467898" y="3689559"/>
            <a:chExt cx="11277599" cy="1843520"/>
          </a:xfrm>
        </p:grpSpPr>
        <p:sp>
          <p:nvSpPr>
            <p:cNvPr id="13" name="Rectangle 5">
              <a:extLst>
                <a:ext uri="{FF2B5EF4-FFF2-40B4-BE49-F238E27FC236}">
                  <a16:creationId xmlns:a16="http://schemas.microsoft.com/office/drawing/2014/main" id="{7BFD407F-D4DA-5A76-453B-E07D9C3764B3}"/>
                </a:ext>
              </a:extLst>
            </p:cNvPr>
            <p:cNvSpPr>
              <a:spLocks noChangeArrowheads="1"/>
            </p:cNvSpPr>
            <p:nvPr/>
          </p:nvSpPr>
          <p:spPr bwMode="auto">
            <a:xfrm>
              <a:off x="3505199" y="3689559"/>
              <a:ext cx="5304501" cy="501442"/>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sp>
          <p:nvSpPr>
            <p:cNvPr id="14" name="Rectangle 5">
              <a:extLst>
                <a:ext uri="{FF2B5EF4-FFF2-40B4-BE49-F238E27FC236}">
                  <a16:creationId xmlns:a16="http://schemas.microsoft.com/office/drawing/2014/main" id="{A3FD5FA8-AB2B-5631-A473-E61020D5268E}"/>
                </a:ext>
              </a:extLst>
            </p:cNvPr>
            <p:cNvSpPr>
              <a:spLocks noChangeArrowheads="1"/>
            </p:cNvSpPr>
            <p:nvPr/>
          </p:nvSpPr>
          <p:spPr bwMode="auto">
            <a:xfrm>
              <a:off x="-2467898" y="4191002"/>
              <a:ext cx="11277599" cy="727570"/>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sp>
          <p:nvSpPr>
            <p:cNvPr id="15" name="Rectangle 5">
              <a:extLst>
                <a:ext uri="{FF2B5EF4-FFF2-40B4-BE49-F238E27FC236}">
                  <a16:creationId xmlns:a16="http://schemas.microsoft.com/office/drawing/2014/main" id="{D2988D44-D968-0051-7918-10864D1FD826}"/>
                </a:ext>
              </a:extLst>
            </p:cNvPr>
            <p:cNvSpPr>
              <a:spLocks noChangeArrowheads="1"/>
            </p:cNvSpPr>
            <p:nvPr/>
          </p:nvSpPr>
          <p:spPr bwMode="auto">
            <a:xfrm>
              <a:off x="-2467898" y="4918572"/>
              <a:ext cx="3733800" cy="614507"/>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grpSp>
    </p:spTree>
    <p:extLst>
      <p:ext uri="{BB962C8B-B14F-4D97-AF65-F5344CB8AC3E}">
        <p14:creationId xmlns:p14="http://schemas.microsoft.com/office/powerpoint/2010/main" val="194060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afterEffect">
                                  <p:stCondLst>
                                    <p:cond delay="0"/>
                                  </p:stCondLst>
                                  <p:childTnLst>
                                    <p:set>
                                      <p:cBhvr>
                                        <p:cTn id="6" dur="indefinite"/>
                                        <p:tgtEl>
                                          <p:spTgt spid="4"/>
                                        </p:tgtEl>
                                        <p:attrNameLst>
                                          <p:attrName>style.opacity</p:attrName>
                                        </p:attrNameLst>
                                      </p:cBhvr>
                                      <p:to>
                                        <p:strVal val="0.5"/>
                                      </p:to>
                                    </p:set>
                                    <p:animEffect filter="image" prLst="opacity: 0.5">
                                      <p:cBhvr rctx="IE">
                                        <p:cTn id="7" dur="indefinite"/>
                                        <p:tgtEl>
                                          <p:spTgt spid="4"/>
                                        </p:tgtEl>
                                      </p:cBhvr>
                                    </p:animEffect>
                                  </p:childTnLst>
                                </p:cTn>
                              </p:par>
                            </p:childTnLst>
                          </p:cTn>
                        </p:par>
                        <p:par>
                          <p:cTn id="8" fill="hold">
                            <p:stCondLst>
                              <p:cond delay="0"/>
                            </p:stCondLst>
                            <p:childTnLst>
                              <p:par>
                                <p:cTn id="9" presetID="42"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2AE74-5EC7-7058-8B68-AFA62ACA9A34}"/>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2125FB2C-9140-E810-AD0F-72F65FFDD7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20268"/>
            <a:ext cx="9144000" cy="6858000"/>
          </a:xfrm>
          <a:prstGeom prst="rect">
            <a:avLst/>
          </a:prstGeom>
        </p:spPr>
      </p:pic>
      <p:sp>
        <p:nvSpPr>
          <p:cNvPr id="3" name="Rectangle 6">
            <a:extLst>
              <a:ext uri="{FF2B5EF4-FFF2-40B4-BE49-F238E27FC236}">
                <a16:creationId xmlns:a16="http://schemas.microsoft.com/office/drawing/2014/main" id="{79661C1B-FAA3-88DF-6550-478921BB5785}"/>
              </a:ext>
            </a:extLst>
          </p:cNvPr>
          <p:cNvSpPr>
            <a:spLocks noChangeArrowheads="1"/>
          </p:cNvSpPr>
          <p:nvPr/>
        </p:nvSpPr>
        <p:spPr bwMode="auto">
          <a:xfrm>
            <a:off x="152400" y="101561"/>
            <a:ext cx="11887200" cy="6555641"/>
          </a:xfrm>
          <a:prstGeom prst="rect">
            <a:avLst/>
          </a:prstGeom>
          <a:noFill/>
          <a:ln w="9525">
            <a:noFill/>
            <a:miter lim="800000"/>
            <a:headEnd/>
            <a:tailEnd/>
          </a:ln>
          <a:effectLst/>
        </p:spPr>
        <p:txBody>
          <a:bodyPr wrap="square" anchor="ctr">
            <a:spAutoFit/>
          </a:bodyPr>
          <a:lstStyle/>
          <a:p>
            <a:pPr algn="just">
              <a:tabLst>
                <a:tab pos="4572000" algn="l"/>
              </a:tabLst>
              <a:defRPr/>
            </a:pPr>
            <a:r>
              <a:rPr lang="en-US" sz="4200" dirty="0">
                <a:solidFill>
                  <a:srgbClr val="003300"/>
                </a:solidFill>
                <a:effectLst>
                  <a:outerShdw blurRad="38100" dist="38100" dir="2700000" algn="tl">
                    <a:srgbClr val="000000"/>
                  </a:outerShdw>
                </a:effectLst>
              </a:rPr>
              <a:t>“And the Jews say: Ezra is the son of Allah, and the Christians say: The Messiah is the son of Allah. That is their saying with their mouths. They imitate the saying of those who disbelieved of old. Allah (Himself) </a:t>
            </a:r>
            <a:r>
              <a:rPr lang="en-US" sz="4200" dirty="0" err="1">
                <a:solidFill>
                  <a:srgbClr val="003300"/>
                </a:solidFill>
                <a:effectLst>
                  <a:outerShdw blurRad="38100" dist="38100" dir="2700000" algn="tl">
                    <a:srgbClr val="000000"/>
                  </a:outerShdw>
                </a:effectLst>
              </a:rPr>
              <a:t>fighteth</a:t>
            </a:r>
            <a:r>
              <a:rPr lang="en-US" sz="4200" dirty="0">
                <a:solidFill>
                  <a:srgbClr val="003300"/>
                </a:solidFill>
                <a:effectLst>
                  <a:outerShdw blurRad="38100" dist="38100" dir="2700000" algn="tl">
                    <a:srgbClr val="000000"/>
                  </a:outerShdw>
                </a:effectLst>
              </a:rPr>
              <a:t> against them. How perverse are they! They have taken as lords beside Allah their rabbis and their monks and the Messiah son of Mary, when they were bidden to worship only One God. There is no God save Him.”</a:t>
            </a:r>
            <a:r>
              <a:rPr lang="en-US" sz="4200" dirty="0">
                <a:solidFill>
                  <a:srgbClr val="003300"/>
                </a:solidFill>
              </a:rPr>
              <a:t>	</a:t>
            </a:r>
            <a:r>
              <a:rPr lang="en-US" sz="4200" dirty="0"/>
              <a:t>	</a:t>
            </a:r>
            <a:endParaRPr lang="en-US" sz="4200" dirty="0">
              <a:solidFill>
                <a:schemeClr val="hlink"/>
              </a:solidFill>
              <a:effectLst>
                <a:outerShdw blurRad="38100" dist="38100" dir="2700000" algn="tl">
                  <a:srgbClr val="000000"/>
                </a:outerShdw>
              </a:effectLst>
            </a:endParaRPr>
          </a:p>
        </p:txBody>
      </p:sp>
      <p:grpSp>
        <p:nvGrpSpPr>
          <p:cNvPr id="4" name="Group 3">
            <a:extLst>
              <a:ext uri="{FF2B5EF4-FFF2-40B4-BE49-F238E27FC236}">
                <a16:creationId xmlns:a16="http://schemas.microsoft.com/office/drawing/2014/main" id="{209472BC-E3C0-E743-1073-7FAEC76EE4B5}"/>
              </a:ext>
            </a:extLst>
          </p:cNvPr>
          <p:cNvGrpSpPr/>
          <p:nvPr/>
        </p:nvGrpSpPr>
        <p:grpSpPr>
          <a:xfrm>
            <a:off x="152400" y="845602"/>
            <a:ext cx="11887200" cy="1221336"/>
            <a:chOff x="342900" y="531868"/>
            <a:chExt cx="11887200" cy="1221336"/>
          </a:xfrm>
        </p:grpSpPr>
        <p:sp>
          <p:nvSpPr>
            <p:cNvPr id="6" name="Rectangle 7">
              <a:extLst>
                <a:ext uri="{FF2B5EF4-FFF2-40B4-BE49-F238E27FC236}">
                  <a16:creationId xmlns:a16="http://schemas.microsoft.com/office/drawing/2014/main" id="{C17C9BAA-1A4E-E62D-E125-A953C87D74C2}"/>
                </a:ext>
              </a:extLst>
            </p:cNvPr>
            <p:cNvSpPr>
              <a:spLocks noChangeArrowheads="1"/>
            </p:cNvSpPr>
            <p:nvPr/>
          </p:nvSpPr>
          <p:spPr bwMode="auto">
            <a:xfrm>
              <a:off x="342900" y="531868"/>
              <a:ext cx="11887200" cy="630796"/>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sp>
          <p:nvSpPr>
            <p:cNvPr id="7" name="Rectangle 8">
              <a:extLst>
                <a:ext uri="{FF2B5EF4-FFF2-40B4-BE49-F238E27FC236}">
                  <a16:creationId xmlns:a16="http://schemas.microsoft.com/office/drawing/2014/main" id="{6CF32B99-3B9A-348B-F52C-4D5B1886EA3A}"/>
                </a:ext>
              </a:extLst>
            </p:cNvPr>
            <p:cNvSpPr>
              <a:spLocks noChangeArrowheads="1"/>
            </p:cNvSpPr>
            <p:nvPr/>
          </p:nvSpPr>
          <p:spPr bwMode="auto">
            <a:xfrm>
              <a:off x="342900" y="1157747"/>
              <a:ext cx="1524000" cy="595457"/>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grpSp>
      <p:grpSp>
        <p:nvGrpSpPr>
          <p:cNvPr id="16" name="Group 15">
            <a:extLst>
              <a:ext uri="{FF2B5EF4-FFF2-40B4-BE49-F238E27FC236}">
                <a16:creationId xmlns:a16="http://schemas.microsoft.com/office/drawing/2014/main" id="{EB47F004-DC6D-2C52-8359-2A7B2835AEBA}"/>
              </a:ext>
            </a:extLst>
          </p:cNvPr>
          <p:cNvGrpSpPr/>
          <p:nvPr/>
        </p:nvGrpSpPr>
        <p:grpSpPr>
          <a:xfrm>
            <a:off x="152400" y="2692817"/>
            <a:ext cx="11887200" cy="1396473"/>
            <a:chOff x="-1371600" y="2663321"/>
            <a:chExt cx="11887200" cy="1396473"/>
          </a:xfrm>
        </p:grpSpPr>
        <p:sp>
          <p:nvSpPr>
            <p:cNvPr id="17" name="Rectangle 9">
              <a:extLst>
                <a:ext uri="{FF2B5EF4-FFF2-40B4-BE49-F238E27FC236}">
                  <a16:creationId xmlns:a16="http://schemas.microsoft.com/office/drawing/2014/main" id="{484B3492-FE66-D677-ADA9-517C02CBADEA}"/>
                </a:ext>
              </a:extLst>
            </p:cNvPr>
            <p:cNvSpPr>
              <a:spLocks noChangeArrowheads="1"/>
            </p:cNvSpPr>
            <p:nvPr/>
          </p:nvSpPr>
          <p:spPr bwMode="auto">
            <a:xfrm>
              <a:off x="-228600" y="2663321"/>
              <a:ext cx="10744200" cy="765679"/>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sp>
          <p:nvSpPr>
            <p:cNvPr id="18" name="Rectangle 10">
              <a:extLst>
                <a:ext uri="{FF2B5EF4-FFF2-40B4-BE49-F238E27FC236}">
                  <a16:creationId xmlns:a16="http://schemas.microsoft.com/office/drawing/2014/main" id="{7F6811DD-0642-A568-1816-DE7F7532D387}"/>
                </a:ext>
              </a:extLst>
            </p:cNvPr>
            <p:cNvSpPr>
              <a:spLocks noChangeArrowheads="1"/>
            </p:cNvSpPr>
            <p:nvPr/>
          </p:nvSpPr>
          <p:spPr bwMode="auto">
            <a:xfrm>
              <a:off x="-1371600" y="3428999"/>
              <a:ext cx="4876800" cy="630795"/>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grpSp>
      <p:sp>
        <p:nvSpPr>
          <p:cNvPr id="20" name="Rectangle 11">
            <a:extLst>
              <a:ext uri="{FF2B5EF4-FFF2-40B4-BE49-F238E27FC236}">
                <a16:creationId xmlns:a16="http://schemas.microsoft.com/office/drawing/2014/main" id="{30CB5DB3-459A-54E9-D8B0-747032D1C9B3}"/>
              </a:ext>
            </a:extLst>
          </p:cNvPr>
          <p:cNvSpPr>
            <a:spLocks noChangeArrowheads="1"/>
          </p:cNvSpPr>
          <p:nvPr/>
        </p:nvSpPr>
        <p:spPr bwMode="auto">
          <a:xfrm>
            <a:off x="127000" y="4585768"/>
            <a:ext cx="5283200" cy="800751"/>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FFFFFF"/>
              </a:solidFill>
              <a:cs typeface="Arial"/>
            </a:endParaRPr>
          </a:p>
        </p:txBody>
      </p:sp>
      <p:sp>
        <p:nvSpPr>
          <p:cNvPr id="8" name="TextBox 7">
            <a:extLst>
              <a:ext uri="{FF2B5EF4-FFF2-40B4-BE49-F238E27FC236}">
                <a16:creationId xmlns:a16="http://schemas.microsoft.com/office/drawing/2014/main" id="{33D445D6-734D-9AC0-FBF0-B52E4B739E01}"/>
              </a:ext>
            </a:extLst>
          </p:cNvPr>
          <p:cNvSpPr txBox="1"/>
          <p:nvPr/>
        </p:nvSpPr>
        <p:spPr>
          <a:xfrm>
            <a:off x="3048000" y="3276084"/>
            <a:ext cx="6096000" cy="369332"/>
          </a:xfrm>
          <a:prstGeom prst="rect">
            <a:avLst/>
          </a:prstGeom>
          <a:noFill/>
        </p:spPr>
        <p:txBody>
          <a:bodyPr wrap="square">
            <a:spAutoFit/>
          </a:bodyPr>
          <a:lstStyle/>
          <a:p>
            <a:endParaRPr lang="en-US" dirty="0"/>
          </a:p>
        </p:txBody>
      </p:sp>
      <p:sp>
        <p:nvSpPr>
          <p:cNvPr id="12" name="TextBox 11">
            <a:extLst>
              <a:ext uri="{FF2B5EF4-FFF2-40B4-BE49-F238E27FC236}">
                <a16:creationId xmlns:a16="http://schemas.microsoft.com/office/drawing/2014/main" id="{7AE07592-CB64-F77D-1CD0-1C81A079A7D2}"/>
              </a:ext>
            </a:extLst>
          </p:cNvPr>
          <p:cNvSpPr txBox="1"/>
          <p:nvPr/>
        </p:nvSpPr>
        <p:spPr>
          <a:xfrm>
            <a:off x="9144000" y="6120825"/>
            <a:ext cx="3276600" cy="584775"/>
          </a:xfrm>
          <a:prstGeom prst="rect">
            <a:avLst/>
          </a:prstGeom>
          <a:noFill/>
        </p:spPr>
        <p:txBody>
          <a:bodyPr wrap="square">
            <a:spAutoFit/>
          </a:bodyPr>
          <a:lstStyle/>
          <a:p>
            <a:r>
              <a:rPr lang="en-US" sz="3200" i="1" dirty="0">
                <a:effectLst>
                  <a:outerShdw blurRad="38100" dist="38100" dir="2700000" algn="tl">
                    <a:srgbClr val="000000">
                      <a:alpha val="43137"/>
                    </a:srgbClr>
                  </a:outerShdw>
                </a:effectLst>
              </a:rPr>
              <a:t>Surah</a:t>
            </a:r>
            <a:r>
              <a:rPr lang="en-US" sz="3200" dirty="0">
                <a:effectLst>
                  <a:outerShdw blurRad="38100" dist="38100" dir="2700000" algn="tl">
                    <a:srgbClr val="000000">
                      <a:alpha val="43137"/>
                    </a:srgbClr>
                  </a:outerShdw>
                </a:effectLst>
              </a:rPr>
              <a:t> 9:30-31</a:t>
            </a:r>
          </a:p>
        </p:txBody>
      </p:sp>
    </p:spTree>
    <p:extLst>
      <p:ext uri="{BB962C8B-B14F-4D97-AF65-F5344CB8AC3E}">
        <p14:creationId xmlns:p14="http://schemas.microsoft.com/office/powerpoint/2010/main" val="1542702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afterEffect">
                                  <p:stCondLst>
                                    <p:cond delay="0"/>
                                  </p:stCondLst>
                                  <p:childTnLst>
                                    <p:set>
                                      <p:cBhvr>
                                        <p:cTn id="6" dur="indefinite"/>
                                        <p:tgtEl>
                                          <p:spTgt spid="10"/>
                                        </p:tgtEl>
                                        <p:attrNameLst>
                                          <p:attrName>style.opacity</p:attrName>
                                        </p:attrNameLst>
                                      </p:cBhvr>
                                      <p:to>
                                        <p:strVal val="0.5"/>
                                      </p:to>
                                    </p:set>
                                    <p:animEffect filter="image" prLst="opacity: 0.5">
                                      <p:cBhvr rctx="IE">
                                        <p:cTn id="7" dur="indefinite"/>
                                        <p:tgtEl>
                                          <p:spTgt spid="10"/>
                                        </p:tgtEl>
                                      </p:cBhvr>
                                    </p:animEffect>
                                  </p:childTnLst>
                                </p:cTn>
                              </p:par>
                            </p:childTnLst>
                          </p:cTn>
                        </p:par>
                        <p:par>
                          <p:cTn id="8" fill="hold">
                            <p:stCondLst>
                              <p:cond delay="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1000"/>
                                        <p:tgtEl>
                                          <p:spTgt spid="16"/>
                                        </p:tgtEl>
                                      </p:cBhvr>
                                    </p:animEffect>
                                    <p:anim calcmode="lin" valueType="num">
                                      <p:cBhvr>
                                        <p:cTn id="25" dur="1000" fill="hold"/>
                                        <p:tgtEl>
                                          <p:spTgt spid="16"/>
                                        </p:tgtEl>
                                        <p:attrNameLst>
                                          <p:attrName>ppt_x</p:attrName>
                                        </p:attrNameLst>
                                      </p:cBhvr>
                                      <p:tavLst>
                                        <p:tav tm="0">
                                          <p:val>
                                            <p:strVal val="#ppt_x"/>
                                          </p:val>
                                        </p:tav>
                                        <p:tav tm="100000">
                                          <p:val>
                                            <p:strVal val="#ppt_x"/>
                                          </p:val>
                                        </p:tav>
                                      </p:tavLst>
                                    </p:anim>
                                    <p:anim calcmode="lin" valueType="num">
                                      <p:cBhvr>
                                        <p:cTn id="2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left)">
                                      <p:cBhvr>
                                        <p:cTn id="3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p:cNvSpPr>
          <p:nvPr/>
        </p:nvSpPr>
        <p:spPr bwMode="auto">
          <a:xfrm>
            <a:off x="3032894" y="1571772"/>
            <a:ext cx="8763000" cy="2308324"/>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000000"/>
                </a:solidFill>
                <a:effectLst>
                  <a:outerShdw blurRad="38100" dist="38100" dir="2700000" algn="tl">
                    <a:srgbClr val="C0C0C0"/>
                  </a:outerShdw>
                </a:effectLst>
              </a:rPr>
              <a:t>“He unto Whom </a:t>
            </a:r>
            <a:r>
              <a:rPr lang="en-US" sz="4800" dirty="0" err="1">
                <a:solidFill>
                  <a:srgbClr val="000000"/>
                </a:solidFill>
                <a:effectLst>
                  <a:outerShdw blurRad="38100" dist="38100" dir="2700000" algn="tl">
                    <a:srgbClr val="C0C0C0"/>
                  </a:outerShdw>
                </a:effectLst>
              </a:rPr>
              <a:t>belongeth</a:t>
            </a:r>
            <a:r>
              <a:rPr lang="en-US" sz="4800" dirty="0">
                <a:solidFill>
                  <a:srgbClr val="000000"/>
                </a:solidFill>
                <a:effectLst>
                  <a:outerShdw blurRad="38100" dist="38100" dir="2700000" algn="tl">
                    <a:srgbClr val="C0C0C0"/>
                  </a:outerShdw>
                </a:effectLst>
              </a:rPr>
              <a:t> the sovereignty of the heavens and the earth, He hath chosen no</a:t>
            </a:r>
            <a:endParaRPr lang="en-US" sz="3200" dirty="0">
              <a:solidFill>
                <a:srgbClr val="FFFF00"/>
              </a:solidFill>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041AD2C8-34B8-2EBD-3CF5-C4945A61C8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546943"/>
            <a:ext cx="3352800" cy="5029200"/>
          </a:xfrm>
          <a:prstGeom prst="rect">
            <a:avLst/>
          </a:prstGeom>
        </p:spPr>
      </p:pic>
      <p:sp>
        <p:nvSpPr>
          <p:cNvPr id="6" name="TextBox 5">
            <a:extLst>
              <a:ext uri="{FF2B5EF4-FFF2-40B4-BE49-F238E27FC236}">
                <a16:creationId xmlns:a16="http://schemas.microsoft.com/office/drawing/2014/main" id="{A8CE1D16-1F50-50AE-8468-9B0B62F781CA}"/>
              </a:ext>
            </a:extLst>
          </p:cNvPr>
          <p:cNvSpPr txBox="1"/>
          <p:nvPr/>
        </p:nvSpPr>
        <p:spPr>
          <a:xfrm>
            <a:off x="8077200" y="542510"/>
            <a:ext cx="3259226" cy="830997"/>
          </a:xfrm>
          <a:prstGeom prst="rect">
            <a:avLst/>
          </a:prstGeom>
          <a:noFill/>
        </p:spPr>
        <p:txBody>
          <a:bodyPr wrap="none" rtlCol="0">
            <a:spAutoFit/>
          </a:bodyPr>
          <a:lstStyle/>
          <a:p>
            <a:r>
              <a:rPr lang="en-US" sz="4800" dirty="0">
                <a:solidFill>
                  <a:schemeClr val="tx2"/>
                </a:solidFill>
                <a:effectLst>
                  <a:outerShdw blurRad="38100" dist="38100" dir="2700000" algn="tl">
                    <a:srgbClr val="000000">
                      <a:alpha val="43137"/>
                    </a:srgbClr>
                  </a:outerShdw>
                </a:effectLst>
                <a:latin typeface="Papyrus" panose="03070502060502030205" pitchFamily="66" charset="0"/>
              </a:rPr>
              <a:t>Surah 25:2</a:t>
            </a:r>
          </a:p>
        </p:txBody>
      </p:sp>
      <p:sp>
        <p:nvSpPr>
          <p:cNvPr id="7" name="Rectangle 2">
            <a:extLst>
              <a:ext uri="{FF2B5EF4-FFF2-40B4-BE49-F238E27FC236}">
                <a16:creationId xmlns:a16="http://schemas.microsoft.com/office/drawing/2014/main" id="{31A63CD2-A436-6C23-EEE1-BCD91E73C83C}"/>
              </a:ext>
            </a:extLst>
          </p:cNvPr>
          <p:cNvSpPr>
            <a:spLocks noChangeArrowheads="1"/>
          </p:cNvSpPr>
          <p:nvPr/>
        </p:nvSpPr>
        <p:spPr bwMode="auto">
          <a:xfrm>
            <a:off x="914400" y="3823560"/>
            <a:ext cx="10991850" cy="2308324"/>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000000"/>
                </a:solidFill>
                <a:effectLst>
                  <a:outerShdw blurRad="38100" dist="38100" dir="2700000" algn="tl">
                    <a:srgbClr val="C0C0C0"/>
                  </a:outerShdw>
                </a:effectLst>
              </a:rPr>
              <a:t>son nor hath He any partner in the sovereignty. He hath created everything and hath meted out for it a measure.”</a:t>
            </a:r>
            <a:endParaRPr lang="en-US" sz="3200" dirty="0">
              <a:solidFill>
                <a:srgbClr val="FFFF00"/>
              </a:solidFill>
              <a:effectLst>
                <a:outerShdw blurRad="38100" dist="38100" dir="2700000" algn="tl">
                  <a:srgbClr val="000000">
                    <a:alpha val="43137"/>
                  </a:srgbClr>
                </a:outerShdw>
              </a:effectLst>
            </a:endParaRPr>
          </a:p>
        </p:txBody>
      </p:sp>
      <p:grpSp>
        <p:nvGrpSpPr>
          <p:cNvPr id="9" name="Group 8">
            <a:extLst>
              <a:ext uri="{FF2B5EF4-FFF2-40B4-BE49-F238E27FC236}">
                <a16:creationId xmlns:a16="http://schemas.microsoft.com/office/drawing/2014/main" id="{54D93343-D43B-DC32-8BAD-FB2851C14F43}"/>
              </a:ext>
            </a:extLst>
          </p:cNvPr>
          <p:cNvGrpSpPr/>
          <p:nvPr/>
        </p:nvGrpSpPr>
        <p:grpSpPr>
          <a:xfrm>
            <a:off x="809623" y="3148758"/>
            <a:ext cx="11201401" cy="2313086"/>
            <a:chOff x="809623" y="3148758"/>
            <a:chExt cx="11201401" cy="2313086"/>
          </a:xfrm>
        </p:grpSpPr>
        <p:sp>
          <p:nvSpPr>
            <p:cNvPr id="69635" name="Rectangle 3"/>
            <p:cNvSpPr>
              <a:spLocks noChangeArrowheads="1"/>
            </p:cNvSpPr>
            <p:nvPr/>
          </p:nvSpPr>
          <p:spPr bwMode="auto">
            <a:xfrm>
              <a:off x="5867400" y="3148758"/>
              <a:ext cx="6143624" cy="685799"/>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9636" name="Rectangle 4"/>
            <p:cNvSpPr>
              <a:spLocks noChangeArrowheads="1"/>
            </p:cNvSpPr>
            <p:nvPr/>
          </p:nvSpPr>
          <p:spPr bwMode="auto">
            <a:xfrm>
              <a:off x="809624" y="3834556"/>
              <a:ext cx="11201399" cy="813644"/>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 name="Rectangle 4">
              <a:extLst>
                <a:ext uri="{FF2B5EF4-FFF2-40B4-BE49-F238E27FC236}">
                  <a16:creationId xmlns:a16="http://schemas.microsoft.com/office/drawing/2014/main" id="{9F0B2516-7F39-B44E-491F-86B59FFB4AC5}"/>
                </a:ext>
              </a:extLst>
            </p:cNvPr>
            <p:cNvSpPr>
              <a:spLocks noChangeArrowheads="1"/>
            </p:cNvSpPr>
            <p:nvPr/>
          </p:nvSpPr>
          <p:spPr bwMode="auto">
            <a:xfrm>
              <a:off x="809623" y="4648200"/>
              <a:ext cx="3457577" cy="813644"/>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26361-9C1F-1B32-C301-1B2C3E00D54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F058B14-5898-4BAE-3A01-6FBDEAE5A0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 y="-546943"/>
            <a:ext cx="3352800" cy="5029200"/>
          </a:xfrm>
          <a:prstGeom prst="rect">
            <a:avLst/>
          </a:prstGeom>
        </p:spPr>
      </p:pic>
      <p:sp>
        <p:nvSpPr>
          <p:cNvPr id="5" name="Rectangle 6">
            <a:extLst>
              <a:ext uri="{FF2B5EF4-FFF2-40B4-BE49-F238E27FC236}">
                <a16:creationId xmlns:a16="http://schemas.microsoft.com/office/drawing/2014/main" id="{22B2684F-3E4C-6C82-F958-6250B3E5041F}"/>
              </a:ext>
            </a:extLst>
          </p:cNvPr>
          <p:cNvSpPr>
            <a:spLocks noChangeArrowheads="1"/>
          </p:cNvSpPr>
          <p:nvPr/>
        </p:nvSpPr>
        <p:spPr bwMode="auto">
          <a:xfrm>
            <a:off x="441325" y="3752433"/>
            <a:ext cx="11309350" cy="2800767"/>
          </a:xfrm>
          <a:prstGeom prst="rect">
            <a:avLst/>
          </a:prstGeom>
          <a:noFill/>
          <a:ln w="9525">
            <a:noFill/>
            <a:miter lim="800000"/>
            <a:headEnd/>
            <a:tailEnd/>
          </a:ln>
          <a:effectLst/>
        </p:spPr>
        <p:txBody>
          <a:bodyPr wrap="square" anchor="ctr">
            <a:spAutoFit/>
          </a:bodyPr>
          <a:lstStyle/>
          <a:p>
            <a:pPr algn="just">
              <a:tabLst>
                <a:tab pos="4572000" algn="l"/>
              </a:tabLst>
              <a:defRPr/>
            </a:pPr>
            <a:r>
              <a:rPr lang="en-US" sz="4400" dirty="0">
                <a:solidFill>
                  <a:srgbClr val="000000"/>
                </a:solidFill>
                <a:effectLst>
                  <a:outerShdw blurRad="38100" dist="38100" dir="2700000" algn="tl">
                    <a:srgbClr val="C0C0C0"/>
                  </a:outerShdw>
                </a:effectLst>
              </a:rPr>
              <a:t>consort, when He created all things and is aware of all things? Such is Allah, your Lord. There is no God save Him, the Creator of all things, so worship Him.”</a:t>
            </a:r>
            <a:endParaRPr lang="en-US" sz="3600" dirty="0">
              <a:solidFill>
                <a:srgbClr val="FFFF00"/>
              </a:solidFill>
              <a:effectLst>
                <a:outerShdw blurRad="38100" dist="38100" dir="2700000" algn="tl">
                  <a:srgbClr val="C0C0C0"/>
                </a:outerShdw>
              </a:effectLst>
            </a:endParaRPr>
          </a:p>
        </p:txBody>
      </p:sp>
      <p:sp>
        <p:nvSpPr>
          <p:cNvPr id="69638" name="Rectangle 6">
            <a:extLst>
              <a:ext uri="{FF2B5EF4-FFF2-40B4-BE49-F238E27FC236}">
                <a16:creationId xmlns:a16="http://schemas.microsoft.com/office/drawing/2014/main" id="{EF4C4B41-65A6-3F90-4D53-8E63F5E0B7FF}"/>
              </a:ext>
            </a:extLst>
          </p:cNvPr>
          <p:cNvSpPr>
            <a:spLocks noChangeArrowheads="1"/>
          </p:cNvSpPr>
          <p:nvPr/>
        </p:nvSpPr>
        <p:spPr bwMode="auto">
          <a:xfrm>
            <a:off x="3155950" y="1677781"/>
            <a:ext cx="8534400" cy="2123658"/>
          </a:xfrm>
          <a:prstGeom prst="rect">
            <a:avLst/>
          </a:prstGeom>
          <a:noFill/>
          <a:ln w="9525">
            <a:noFill/>
            <a:miter lim="800000"/>
            <a:headEnd/>
            <a:tailEnd/>
          </a:ln>
          <a:effectLst/>
        </p:spPr>
        <p:txBody>
          <a:bodyPr anchor="ctr">
            <a:spAutoFit/>
          </a:bodyPr>
          <a:lstStyle/>
          <a:p>
            <a:pPr algn="just">
              <a:tabLst>
                <a:tab pos="4572000" algn="l"/>
              </a:tabLst>
              <a:defRPr/>
            </a:pPr>
            <a:r>
              <a:rPr lang="en-US" sz="4400" dirty="0">
                <a:solidFill>
                  <a:srgbClr val="000000"/>
                </a:solidFill>
                <a:effectLst>
                  <a:outerShdw blurRad="38100" dist="38100" dir="2700000" algn="tl">
                    <a:srgbClr val="C0C0C0"/>
                  </a:outerShdw>
                </a:effectLst>
              </a:rPr>
              <a:t>“The Originator of the heavens and the earth! How can He have a child, when there is for Him no</a:t>
            </a:r>
            <a:endParaRPr lang="en-US" sz="3600" dirty="0">
              <a:solidFill>
                <a:srgbClr val="FFFF00"/>
              </a:solidFill>
              <a:effectLst>
                <a:outerShdw blurRad="38100" dist="38100" dir="2700000" algn="tl">
                  <a:srgbClr val="C0C0C0"/>
                </a:outerShdw>
              </a:effectLst>
            </a:endParaRPr>
          </a:p>
        </p:txBody>
      </p:sp>
      <p:grpSp>
        <p:nvGrpSpPr>
          <p:cNvPr id="2" name="Group 1">
            <a:extLst>
              <a:ext uri="{FF2B5EF4-FFF2-40B4-BE49-F238E27FC236}">
                <a16:creationId xmlns:a16="http://schemas.microsoft.com/office/drawing/2014/main" id="{16A82473-C923-2877-50B8-7267E80F2EE4}"/>
              </a:ext>
            </a:extLst>
          </p:cNvPr>
          <p:cNvGrpSpPr/>
          <p:nvPr/>
        </p:nvGrpSpPr>
        <p:grpSpPr>
          <a:xfrm>
            <a:off x="457200" y="2358610"/>
            <a:ext cx="11207750" cy="2209800"/>
            <a:chOff x="-2368550" y="1143000"/>
            <a:chExt cx="11207750" cy="2209800"/>
          </a:xfrm>
        </p:grpSpPr>
        <p:sp>
          <p:nvSpPr>
            <p:cNvPr id="69639" name="Rectangle 7">
              <a:extLst>
                <a:ext uri="{FF2B5EF4-FFF2-40B4-BE49-F238E27FC236}">
                  <a16:creationId xmlns:a16="http://schemas.microsoft.com/office/drawing/2014/main" id="{A21AC031-9B49-D665-771D-6C4F063508DA}"/>
                </a:ext>
              </a:extLst>
            </p:cNvPr>
            <p:cNvSpPr>
              <a:spLocks noChangeArrowheads="1"/>
            </p:cNvSpPr>
            <p:nvPr/>
          </p:nvSpPr>
          <p:spPr bwMode="auto">
            <a:xfrm>
              <a:off x="4114800" y="1143000"/>
              <a:ext cx="4724400" cy="685800"/>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9640" name="Rectangle 8">
              <a:extLst>
                <a:ext uri="{FF2B5EF4-FFF2-40B4-BE49-F238E27FC236}">
                  <a16:creationId xmlns:a16="http://schemas.microsoft.com/office/drawing/2014/main" id="{F10D1BFC-EF63-AFD9-D540-8DA3F0EE96A4}"/>
                </a:ext>
              </a:extLst>
            </p:cNvPr>
            <p:cNvSpPr>
              <a:spLocks noChangeArrowheads="1"/>
            </p:cNvSpPr>
            <p:nvPr/>
          </p:nvSpPr>
          <p:spPr bwMode="auto">
            <a:xfrm>
              <a:off x="304800" y="1828800"/>
              <a:ext cx="8534400" cy="685800"/>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69641" name="Rectangle 9">
              <a:extLst>
                <a:ext uri="{FF2B5EF4-FFF2-40B4-BE49-F238E27FC236}">
                  <a16:creationId xmlns:a16="http://schemas.microsoft.com/office/drawing/2014/main" id="{6F1D44A8-5551-8FFD-C17C-70146B2394D7}"/>
                </a:ext>
              </a:extLst>
            </p:cNvPr>
            <p:cNvSpPr>
              <a:spLocks noChangeArrowheads="1"/>
            </p:cNvSpPr>
            <p:nvPr/>
          </p:nvSpPr>
          <p:spPr bwMode="auto">
            <a:xfrm>
              <a:off x="-2368550" y="2514600"/>
              <a:ext cx="2133600" cy="838200"/>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4" name="TextBox 3">
            <a:extLst>
              <a:ext uri="{FF2B5EF4-FFF2-40B4-BE49-F238E27FC236}">
                <a16:creationId xmlns:a16="http://schemas.microsoft.com/office/drawing/2014/main" id="{155A8566-2A50-26A3-0B9A-354CB50E898C}"/>
              </a:ext>
            </a:extLst>
          </p:cNvPr>
          <p:cNvSpPr txBox="1"/>
          <p:nvPr/>
        </p:nvSpPr>
        <p:spPr>
          <a:xfrm>
            <a:off x="7239000" y="594041"/>
            <a:ext cx="4878259" cy="830997"/>
          </a:xfrm>
          <a:prstGeom prst="rect">
            <a:avLst/>
          </a:prstGeom>
          <a:noFill/>
        </p:spPr>
        <p:txBody>
          <a:bodyPr wrap="none" rtlCol="0">
            <a:spAutoFit/>
          </a:bodyPr>
          <a:lstStyle/>
          <a:p>
            <a:r>
              <a:rPr lang="en-US" sz="4800" dirty="0">
                <a:solidFill>
                  <a:schemeClr val="tx2"/>
                </a:solidFill>
                <a:effectLst>
                  <a:outerShdw blurRad="38100" dist="38100" dir="2700000" algn="tl">
                    <a:srgbClr val="000000">
                      <a:alpha val="43137"/>
                    </a:srgbClr>
                  </a:outerShdw>
                </a:effectLst>
                <a:latin typeface="Papyrus" panose="03070502060502030205" pitchFamily="66" charset="0"/>
              </a:rPr>
              <a:t>Surah 6:102-103</a:t>
            </a:r>
          </a:p>
        </p:txBody>
      </p:sp>
    </p:spTree>
    <p:extLst>
      <p:ext uri="{BB962C8B-B14F-4D97-AF65-F5344CB8AC3E}">
        <p14:creationId xmlns:p14="http://schemas.microsoft.com/office/powerpoint/2010/main" val="3340797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05A8A91-8C81-73A9-BDA3-D7F3CE478513}"/>
              </a:ext>
            </a:extLst>
          </p:cNvPr>
          <p:cNvSpPr/>
          <p:nvPr/>
        </p:nvSpPr>
        <p:spPr>
          <a:xfrm>
            <a:off x="101600" y="3558331"/>
            <a:ext cx="12014200" cy="2800767"/>
          </a:xfrm>
          <a:prstGeom prst="rect">
            <a:avLst/>
          </a:prstGeom>
        </p:spPr>
        <p:txBody>
          <a:bodyPr wrap="square">
            <a:spAutoFit/>
          </a:bodyPr>
          <a:lstStyle/>
          <a:p>
            <a:r>
              <a:rPr lang="en-US" sz="44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my Lord and your Lord. Lo! whoso </a:t>
            </a:r>
            <a:r>
              <a:rPr lang="en-US" sz="4400" dirty="0" err="1">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ascribeth</a:t>
            </a:r>
            <a:r>
              <a:rPr lang="en-US" sz="44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 partners unto Allah, for him Allah hath forbid-den Paradise. His abode is the Fire. For evil‑</a:t>
            </a:r>
          </a:p>
          <a:p>
            <a:r>
              <a:rPr lang="en-US" sz="44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doers there will be no helpers.” </a:t>
            </a:r>
          </a:p>
        </p:txBody>
      </p:sp>
      <p:sp>
        <p:nvSpPr>
          <p:cNvPr id="4" name="Rectangle 3"/>
          <p:cNvSpPr/>
          <p:nvPr/>
        </p:nvSpPr>
        <p:spPr>
          <a:xfrm>
            <a:off x="2977695" y="901700"/>
            <a:ext cx="8971936" cy="2800767"/>
          </a:xfrm>
          <a:prstGeom prst="rect">
            <a:avLst/>
          </a:prstGeom>
        </p:spPr>
        <p:txBody>
          <a:bodyPr wrap="square">
            <a:spAutoFit/>
          </a:bodyPr>
          <a:lstStyle/>
          <a:p>
            <a:r>
              <a:rPr lang="en-US" sz="44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“They surely disbelieve who say: Lo! Allah is the Messiah, son of Mary. The Messiah (himself) said: O Children of Israel, worship Allah,</a:t>
            </a:r>
          </a:p>
        </p:txBody>
      </p:sp>
      <p:sp>
        <p:nvSpPr>
          <p:cNvPr id="5" name="TextBox 4"/>
          <p:cNvSpPr txBox="1"/>
          <p:nvPr/>
        </p:nvSpPr>
        <p:spPr>
          <a:xfrm>
            <a:off x="8077200" y="156002"/>
            <a:ext cx="3001143" cy="769441"/>
          </a:xfrm>
          <a:prstGeom prst="rect">
            <a:avLst/>
          </a:prstGeom>
          <a:noFill/>
        </p:spPr>
        <p:txBody>
          <a:bodyPr wrap="none" rtlCol="0">
            <a:spAutoFit/>
          </a:bodyPr>
          <a:lstStyle/>
          <a:p>
            <a:r>
              <a:rPr lang="en-US" sz="4400" dirty="0">
                <a:solidFill>
                  <a:schemeClr val="tx2"/>
                </a:solidFill>
                <a:effectLst>
                  <a:outerShdw blurRad="38100" dist="38100" dir="2700000" algn="tl">
                    <a:srgbClr val="000000">
                      <a:alpha val="43137"/>
                    </a:srgbClr>
                  </a:outerShdw>
                </a:effectLst>
                <a:latin typeface="Papyrus" panose="03070502060502030205" pitchFamily="66" charset="0"/>
              </a:rPr>
              <a:t>Surah 5:72</a:t>
            </a:r>
          </a:p>
        </p:txBody>
      </p:sp>
      <p:sp>
        <p:nvSpPr>
          <p:cNvPr id="7" name="Rectangle 6"/>
          <p:cNvSpPr/>
          <p:nvPr/>
        </p:nvSpPr>
        <p:spPr>
          <a:xfrm>
            <a:off x="3505200" y="4971414"/>
            <a:ext cx="5029200" cy="667386"/>
          </a:xfrm>
          <a:prstGeom prst="rect">
            <a:avLst/>
          </a:prstGeom>
          <a:noFill/>
          <a:ln w="76200">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BFA910A-FB7B-2EB3-42EE-0930C32B8395}"/>
              </a:ext>
            </a:extLst>
          </p:cNvPr>
          <p:cNvSpPr txBox="1"/>
          <p:nvPr/>
        </p:nvSpPr>
        <p:spPr>
          <a:xfrm>
            <a:off x="2744179" y="143482"/>
            <a:ext cx="4719484" cy="523220"/>
          </a:xfrm>
          <a:prstGeom prst="rect">
            <a:avLst/>
          </a:prstGeom>
          <a:noFill/>
        </p:spPr>
        <p:txBody>
          <a:bodyPr wrap="square">
            <a:spAutoFit/>
          </a:bodyPr>
          <a:lstStyle/>
          <a:p>
            <a:r>
              <a:rPr lang="en-US" sz="28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[Pickthall’s Translation] </a:t>
            </a:r>
            <a:endParaRPr lang="en-US" sz="2800" dirty="0"/>
          </a:p>
        </p:txBody>
      </p:sp>
      <p:pic>
        <p:nvPicPr>
          <p:cNvPr id="6" name="Picture 5">
            <a:extLst>
              <a:ext uri="{FF2B5EF4-FFF2-40B4-BE49-F238E27FC236}">
                <a16:creationId xmlns:a16="http://schemas.microsoft.com/office/drawing/2014/main" id="{7590265D-F094-44F0-64E6-E5FD78CD76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744179" cy="3429000"/>
          </a:xfrm>
          <a:prstGeom prst="rect">
            <a:avLst/>
          </a:prstGeom>
        </p:spPr>
      </p:pic>
    </p:spTree>
    <p:extLst>
      <p:ext uri="{BB962C8B-B14F-4D97-AF65-F5344CB8AC3E}">
        <p14:creationId xmlns:p14="http://schemas.microsoft.com/office/powerpoint/2010/main" val="242455217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900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A19CE-4E00-D6B7-ECCF-5809A71E8BD2}"/>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03BE126-AD97-88C5-9462-F37300FDD8C0}"/>
              </a:ext>
            </a:extLst>
          </p:cNvPr>
          <p:cNvSpPr/>
          <p:nvPr/>
        </p:nvSpPr>
        <p:spPr>
          <a:xfrm>
            <a:off x="139700" y="3691666"/>
            <a:ext cx="12001500" cy="2800767"/>
          </a:xfrm>
          <a:prstGeom prst="rect">
            <a:avLst/>
          </a:prstGeom>
        </p:spPr>
        <p:txBody>
          <a:bodyPr wrap="square">
            <a:spAutoFit/>
          </a:bodyPr>
          <a:lstStyle/>
          <a:p>
            <a:r>
              <a:rPr lang="en-US" sz="44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Whoever joins other gods with Allah, Allah will forbid him the Garden, and the Fire will be his abode. There will for the wrong-doers be no one to help.”</a:t>
            </a:r>
          </a:p>
        </p:txBody>
      </p:sp>
      <p:sp>
        <p:nvSpPr>
          <p:cNvPr id="6" name="Rectangle 5">
            <a:extLst>
              <a:ext uri="{FF2B5EF4-FFF2-40B4-BE49-F238E27FC236}">
                <a16:creationId xmlns:a16="http://schemas.microsoft.com/office/drawing/2014/main" id="{F73DA8C8-0D7E-7BA2-6637-ACC1A33DA413}"/>
              </a:ext>
            </a:extLst>
          </p:cNvPr>
          <p:cNvSpPr/>
          <p:nvPr/>
        </p:nvSpPr>
        <p:spPr>
          <a:xfrm>
            <a:off x="2895600" y="945530"/>
            <a:ext cx="9220200" cy="2800767"/>
          </a:xfrm>
          <a:prstGeom prst="rect">
            <a:avLst/>
          </a:prstGeom>
        </p:spPr>
        <p:txBody>
          <a:bodyPr wrap="square">
            <a:spAutoFit/>
          </a:bodyPr>
          <a:lstStyle/>
          <a:p>
            <a:r>
              <a:rPr lang="en-US" sz="44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“They do blaspheme who say: ‘(Allah) is Christ the son of Mary.’ But said Christ: ‘O Children of Israel! worship Allah, my Lord and your Lord.’</a:t>
            </a:r>
          </a:p>
        </p:txBody>
      </p:sp>
      <p:sp>
        <p:nvSpPr>
          <p:cNvPr id="2" name="TextBox 1">
            <a:extLst>
              <a:ext uri="{FF2B5EF4-FFF2-40B4-BE49-F238E27FC236}">
                <a16:creationId xmlns:a16="http://schemas.microsoft.com/office/drawing/2014/main" id="{2506FDF8-79BF-E4B3-E200-1CE7C60E4017}"/>
              </a:ext>
            </a:extLst>
          </p:cNvPr>
          <p:cNvSpPr txBox="1"/>
          <p:nvPr/>
        </p:nvSpPr>
        <p:spPr>
          <a:xfrm>
            <a:off x="2971800" y="159644"/>
            <a:ext cx="4719484" cy="523220"/>
          </a:xfrm>
          <a:prstGeom prst="rect">
            <a:avLst/>
          </a:prstGeom>
          <a:noFill/>
        </p:spPr>
        <p:txBody>
          <a:bodyPr wrap="square">
            <a:spAutoFit/>
          </a:bodyPr>
          <a:lstStyle/>
          <a:p>
            <a:r>
              <a:rPr lang="en-US" sz="28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[Ali’s Translation] </a:t>
            </a:r>
            <a:endParaRPr lang="en-US" sz="2800" dirty="0"/>
          </a:p>
        </p:txBody>
      </p:sp>
      <p:grpSp>
        <p:nvGrpSpPr>
          <p:cNvPr id="9" name="Group 8">
            <a:extLst>
              <a:ext uri="{FF2B5EF4-FFF2-40B4-BE49-F238E27FC236}">
                <a16:creationId xmlns:a16="http://schemas.microsoft.com/office/drawing/2014/main" id="{09D4D272-3C4D-5D63-C4FC-983603F8C158}"/>
              </a:ext>
            </a:extLst>
          </p:cNvPr>
          <p:cNvGrpSpPr/>
          <p:nvPr/>
        </p:nvGrpSpPr>
        <p:grpSpPr>
          <a:xfrm>
            <a:off x="50800" y="4392628"/>
            <a:ext cx="11379200" cy="1398572"/>
            <a:chOff x="82696" y="2963703"/>
            <a:chExt cx="8922108" cy="1398572"/>
          </a:xfrm>
        </p:grpSpPr>
        <p:sp>
          <p:nvSpPr>
            <p:cNvPr id="8" name="Rectangle 7">
              <a:extLst>
                <a:ext uri="{FF2B5EF4-FFF2-40B4-BE49-F238E27FC236}">
                  <a16:creationId xmlns:a16="http://schemas.microsoft.com/office/drawing/2014/main" id="{EB6A99FE-AC81-B30C-F7E9-7DEA62DD389A}"/>
                </a:ext>
              </a:extLst>
            </p:cNvPr>
            <p:cNvSpPr/>
            <p:nvPr/>
          </p:nvSpPr>
          <p:spPr>
            <a:xfrm>
              <a:off x="5360282" y="2963703"/>
              <a:ext cx="3644522" cy="731985"/>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D9C9BA9E-ED36-FB1D-6D7B-E3746F9DBF66}"/>
                </a:ext>
              </a:extLst>
            </p:cNvPr>
            <p:cNvSpPr/>
            <p:nvPr/>
          </p:nvSpPr>
          <p:spPr>
            <a:xfrm>
              <a:off x="82696" y="3695689"/>
              <a:ext cx="1607134" cy="666586"/>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3">
            <a:extLst>
              <a:ext uri="{FF2B5EF4-FFF2-40B4-BE49-F238E27FC236}">
                <a16:creationId xmlns:a16="http://schemas.microsoft.com/office/drawing/2014/main" id="{D8CF57E0-9AC1-ACF7-6902-9E43C7DDE0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744179" cy="3429000"/>
          </a:xfrm>
          <a:prstGeom prst="rect">
            <a:avLst/>
          </a:prstGeom>
        </p:spPr>
      </p:pic>
      <p:sp>
        <p:nvSpPr>
          <p:cNvPr id="10" name="TextBox 9">
            <a:extLst>
              <a:ext uri="{FF2B5EF4-FFF2-40B4-BE49-F238E27FC236}">
                <a16:creationId xmlns:a16="http://schemas.microsoft.com/office/drawing/2014/main" id="{33AC5731-9CDB-B2F8-7B0C-161DD51CE81D}"/>
              </a:ext>
            </a:extLst>
          </p:cNvPr>
          <p:cNvSpPr txBox="1"/>
          <p:nvPr/>
        </p:nvSpPr>
        <p:spPr>
          <a:xfrm>
            <a:off x="8077200" y="156002"/>
            <a:ext cx="3001143" cy="769441"/>
          </a:xfrm>
          <a:prstGeom prst="rect">
            <a:avLst/>
          </a:prstGeom>
          <a:noFill/>
        </p:spPr>
        <p:txBody>
          <a:bodyPr wrap="none" rtlCol="0">
            <a:spAutoFit/>
          </a:bodyPr>
          <a:lstStyle/>
          <a:p>
            <a:r>
              <a:rPr lang="en-US" sz="4400" dirty="0">
                <a:solidFill>
                  <a:schemeClr val="tx2"/>
                </a:solidFill>
                <a:effectLst>
                  <a:outerShdw blurRad="38100" dist="38100" dir="2700000" algn="tl">
                    <a:srgbClr val="000000">
                      <a:alpha val="43137"/>
                    </a:srgbClr>
                  </a:outerShdw>
                </a:effectLst>
                <a:latin typeface="Papyrus" panose="03070502060502030205" pitchFamily="66" charset="0"/>
              </a:rPr>
              <a:t>Surah 5:72</a:t>
            </a:r>
          </a:p>
        </p:txBody>
      </p:sp>
    </p:spTree>
    <p:extLst>
      <p:ext uri="{BB962C8B-B14F-4D97-AF65-F5344CB8AC3E}">
        <p14:creationId xmlns:p14="http://schemas.microsoft.com/office/powerpoint/2010/main" val="2776974675"/>
      </p:ext>
    </p:extLst>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66C94-CB30-2D72-142F-5335227DA62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56584EA-50E8-BBBD-950C-D374FBB42202}"/>
              </a:ext>
            </a:extLst>
          </p:cNvPr>
          <p:cNvSpPr/>
          <p:nvPr/>
        </p:nvSpPr>
        <p:spPr>
          <a:xfrm>
            <a:off x="152400" y="3882001"/>
            <a:ext cx="11811000" cy="2800767"/>
          </a:xfrm>
          <a:prstGeom prst="rect">
            <a:avLst/>
          </a:prstGeom>
        </p:spPr>
        <p:txBody>
          <a:bodyPr wrap="square">
            <a:spAutoFit/>
          </a:bodyPr>
          <a:lstStyle/>
          <a:p>
            <a:r>
              <a:rPr lang="en-US" sz="44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and yours. Allah will deprive of paradise anyone who considers anything equal to Allah,</a:t>
            </a:r>
          </a:p>
          <a:p>
            <a:r>
              <a:rPr lang="en-US" sz="44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and his dwelling will be fire. The unjust people have no helpers.”</a:t>
            </a:r>
          </a:p>
        </p:txBody>
      </p:sp>
      <p:sp>
        <p:nvSpPr>
          <p:cNvPr id="6" name="Rectangle 5">
            <a:extLst>
              <a:ext uri="{FF2B5EF4-FFF2-40B4-BE49-F238E27FC236}">
                <a16:creationId xmlns:a16="http://schemas.microsoft.com/office/drawing/2014/main" id="{6D77E542-3C7A-144D-1326-9C4A231F3FAE}"/>
              </a:ext>
            </a:extLst>
          </p:cNvPr>
          <p:cNvSpPr/>
          <p:nvPr/>
        </p:nvSpPr>
        <p:spPr>
          <a:xfrm>
            <a:off x="2971800" y="1093934"/>
            <a:ext cx="8839200" cy="2800767"/>
          </a:xfrm>
          <a:prstGeom prst="rect">
            <a:avLst/>
          </a:prstGeom>
        </p:spPr>
        <p:txBody>
          <a:bodyPr wrap="square">
            <a:spAutoFit/>
          </a:bodyPr>
          <a:lstStyle/>
          <a:p>
            <a:r>
              <a:rPr lang="en-US" sz="44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“Those who say that Jesus, the son of Mary, is Allah, have, in fact, turned to disbelief. Jesus said to the Israelites, ‘Worship Allah, my Lord</a:t>
            </a:r>
          </a:p>
        </p:txBody>
      </p:sp>
      <p:sp>
        <p:nvSpPr>
          <p:cNvPr id="2" name="TextBox 1">
            <a:extLst>
              <a:ext uri="{FF2B5EF4-FFF2-40B4-BE49-F238E27FC236}">
                <a16:creationId xmlns:a16="http://schemas.microsoft.com/office/drawing/2014/main" id="{1C9558E0-A66B-01EF-42F9-F8C188E5510B}"/>
              </a:ext>
            </a:extLst>
          </p:cNvPr>
          <p:cNvSpPr txBox="1"/>
          <p:nvPr/>
        </p:nvSpPr>
        <p:spPr>
          <a:xfrm>
            <a:off x="2881383" y="76200"/>
            <a:ext cx="3630561" cy="954107"/>
          </a:xfrm>
          <a:prstGeom prst="rect">
            <a:avLst/>
          </a:prstGeom>
          <a:noFill/>
        </p:spPr>
        <p:txBody>
          <a:bodyPr wrap="square">
            <a:spAutoFit/>
          </a:bodyPr>
          <a:lstStyle/>
          <a:p>
            <a:r>
              <a:rPr lang="en-US" sz="2800" dirty="0">
                <a:solidFill>
                  <a:schemeClr val="tx2">
                    <a:lumMod val="75000"/>
                  </a:schemeClr>
                </a:solidFill>
                <a:effectLst>
                  <a:outerShdw blurRad="38100" dist="38100" dir="2700000" algn="tl">
                    <a:srgbClr val="000000">
                      <a:alpha val="43137"/>
                    </a:srgbClr>
                  </a:outerShdw>
                </a:effectLst>
                <a:latin typeface="Constantia" panose="02030602050306030303" pitchFamily="18" charset="0"/>
              </a:rPr>
              <a:t>[Muhammad Sarwar’s 	      Translation] </a:t>
            </a:r>
            <a:endParaRPr lang="en-US" sz="2800" dirty="0"/>
          </a:p>
        </p:txBody>
      </p:sp>
      <p:sp>
        <p:nvSpPr>
          <p:cNvPr id="8" name="Rectangle 7">
            <a:extLst>
              <a:ext uri="{FF2B5EF4-FFF2-40B4-BE49-F238E27FC236}">
                <a16:creationId xmlns:a16="http://schemas.microsoft.com/office/drawing/2014/main" id="{CA8B95C6-5E0E-2917-69CB-FC6FE42BA70D}"/>
              </a:ext>
            </a:extLst>
          </p:cNvPr>
          <p:cNvSpPr/>
          <p:nvPr/>
        </p:nvSpPr>
        <p:spPr>
          <a:xfrm>
            <a:off x="1143000" y="5244284"/>
            <a:ext cx="5715000" cy="775516"/>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3BB9018D-EFCA-6AF0-E657-C90DAC9309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744179" cy="3429000"/>
          </a:xfrm>
          <a:prstGeom prst="rect">
            <a:avLst/>
          </a:prstGeom>
        </p:spPr>
      </p:pic>
      <p:sp>
        <p:nvSpPr>
          <p:cNvPr id="7" name="TextBox 6">
            <a:extLst>
              <a:ext uri="{FF2B5EF4-FFF2-40B4-BE49-F238E27FC236}">
                <a16:creationId xmlns:a16="http://schemas.microsoft.com/office/drawing/2014/main" id="{512C7609-82B7-11E6-68E4-699E7FC4867A}"/>
              </a:ext>
            </a:extLst>
          </p:cNvPr>
          <p:cNvSpPr txBox="1"/>
          <p:nvPr/>
        </p:nvSpPr>
        <p:spPr>
          <a:xfrm>
            <a:off x="8077200" y="156002"/>
            <a:ext cx="3001143" cy="769441"/>
          </a:xfrm>
          <a:prstGeom prst="rect">
            <a:avLst/>
          </a:prstGeom>
          <a:noFill/>
        </p:spPr>
        <p:txBody>
          <a:bodyPr wrap="none" rtlCol="0">
            <a:spAutoFit/>
          </a:bodyPr>
          <a:lstStyle/>
          <a:p>
            <a:r>
              <a:rPr lang="en-US" sz="4400" dirty="0">
                <a:solidFill>
                  <a:schemeClr val="tx2"/>
                </a:solidFill>
                <a:effectLst>
                  <a:outerShdw blurRad="38100" dist="38100" dir="2700000" algn="tl">
                    <a:srgbClr val="000000">
                      <a:alpha val="43137"/>
                    </a:srgbClr>
                  </a:outerShdw>
                </a:effectLst>
                <a:latin typeface="Papyrus" panose="03070502060502030205" pitchFamily="66" charset="0"/>
              </a:rPr>
              <a:t>Surah 5:72</a:t>
            </a:r>
          </a:p>
        </p:txBody>
      </p:sp>
    </p:spTree>
    <p:extLst>
      <p:ext uri="{BB962C8B-B14F-4D97-AF65-F5344CB8AC3E}">
        <p14:creationId xmlns:p14="http://schemas.microsoft.com/office/powerpoint/2010/main" val="1549240986"/>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533400" y="-42648"/>
            <a:ext cx="11506200" cy="1569660"/>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FFFFFF"/>
                </a:solidFill>
                <a:effectLst>
                  <a:outerShdw blurRad="38100" dist="38100" dir="2700000" algn="tl">
                    <a:srgbClr val="C0C0C0"/>
                  </a:outerShdw>
                </a:effectLst>
              </a:rPr>
              <a:t>In stark contrast, the Bible</a:t>
            </a:r>
          </a:p>
          <a:p>
            <a:pPr algn="just">
              <a:tabLst>
                <a:tab pos="4572000" algn="l"/>
              </a:tabLst>
              <a:defRPr/>
            </a:pPr>
            <a:r>
              <a:rPr lang="en-US" sz="4800" dirty="0">
                <a:solidFill>
                  <a:srgbClr val="FFFFFF"/>
                </a:solidFill>
                <a:effectLst>
                  <a:outerShdw blurRad="38100" dist="38100" dir="2700000" algn="tl">
                    <a:srgbClr val="C0C0C0"/>
                  </a:outerShdw>
                </a:effectLst>
              </a:rPr>
              <a:t>               affirms concerning Christ....</a:t>
            </a:r>
          </a:p>
        </p:txBody>
      </p:sp>
      <p:sp>
        <p:nvSpPr>
          <p:cNvPr id="70661" name="Rectangle 5"/>
          <p:cNvSpPr>
            <a:spLocks noChangeArrowheads="1"/>
          </p:cNvSpPr>
          <p:nvPr/>
        </p:nvSpPr>
        <p:spPr bwMode="auto">
          <a:xfrm>
            <a:off x="76200" y="2038198"/>
            <a:ext cx="12192000" cy="4832092"/>
          </a:xfrm>
          <a:prstGeom prst="rect">
            <a:avLst/>
          </a:prstGeom>
          <a:noFill/>
          <a:ln w="9525">
            <a:noFill/>
            <a:miter lim="800000"/>
            <a:headEnd/>
            <a:tailEnd/>
          </a:ln>
          <a:effectLst/>
        </p:spPr>
        <p:txBody>
          <a:bodyPr wrap="square" anchor="ctr">
            <a:spAutoFit/>
          </a:bodyPr>
          <a:lstStyle/>
          <a:p>
            <a:pPr marL="571500" indent="-571500" algn="just">
              <a:buFont typeface="Wingdings" panose="05000000000000000000" pitchFamily="2" charset="2"/>
              <a:buChar char="ü"/>
              <a:tabLst>
                <a:tab pos="4572000" algn="l"/>
              </a:tabLst>
              <a:defRPr/>
            </a:pPr>
            <a:r>
              <a:rPr lang="en-US" sz="4000" dirty="0">
                <a:solidFill>
                  <a:srgbClr val="FFFFFF"/>
                </a:solidFill>
                <a:effectLst>
                  <a:outerShdw blurRad="38100" dist="38100" dir="2700000" algn="tl">
                    <a:srgbClr val="C0C0C0"/>
                  </a:outerShdw>
                </a:effectLst>
              </a:rPr>
              <a:t>He is “the image of the invisible God.”</a:t>
            </a:r>
          </a:p>
          <a:p>
            <a:pPr marL="571500" indent="-571500" algn="just">
              <a:buFont typeface="Wingdings" panose="05000000000000000000" pitchFamily="2" charset="2"/>
              <a:buChar char="ü"/>
              <a:tabLst>
                <a:tab pos="4572000" algn="l"/>
              </a:tabLst>
              <a:defRPr/>
            </a:pPr>
            <a:r>
              <a:rPr lang="en-US" sz="4000" dirty="0">
                <a:solidFill>
                  <a:srgbClr val="FFFFFF"/>
                </a:solidFill>
                <a:effectLst>
                  <a:outerShdw blurRad="38100" dist="38100" dir="2700000" algn="tl">
                    <a:srgbClr val="C0C0C0"/>
                  </a:outerShdw>
                </a:effectLst>
              </a:rPr>
              <a:t>“By Him all things were created.”</a:t>
            </a:r>
          </a:p>
          <a:p>
            <a:pPr marL="571500" indent="-571500" algn="just">
              <a:buFont typeface="Wingdings" panose="05000000000000000000" pitchFamily="2" charset="2"/>
              <a:buChar char="ü"/>
              <a:tabLst>
                <a:tab pos="4572000" algn="l"/>
              </a:tabLst>
              <a:defRPr/>
            </a:pPr>
            <a:r>
              <a:rPr lang="en-US" sz="4000" dirty="0">
                <a:solidFill>
                  <a:srgbClr val="FFFFFF"/>
                </a:solidFill>
                <a:effectLst>
                  <a:outerShdw blurRad="38100" dist="38100" dir="2700000" algn="tl">
                    <a:srgbClr val="C0C0C0"/>
                  </a:outerShdw>
                </a:effectLst>
              </a:rPr>
              <a:t>“All things were created through Him and for Him.”</a:t>
            </a:r>
          </a:p>
          <a:p>
            <a:pPr marL="571500" indent="-571500" algn="just">
              <a:buFont typeface="Wingdings" panose="05000000000000000000" pitchFamily="2" charset="2"/>
              <a:buChar char="ü"/>
              <a:tabLst>
                <a:tab pos="4572000" algn="l"/>
              </a:tabLst>
              <a:defRPr/>
            </a:pPr>
            <a:r>
              <a:rPr lang="en-US" sz="4000" dirty="0">
                <a:solidFill>
                  <a:srgbClr val="FFFFFF"/>
                </a:solidFill>
                <a:effectLst>
                  <a:outerShdw blurRad="38100" dist="38100" dir="2700000" algn="tl">
                    <a:srgbClr val="C0C0C0"/>
                  </a:outerShdw>
                </a:effectLst>
              </a:rPr>
              <a:t>“He is before all things.”</a:t>
            </a:r>
          </a:p>
          <a:p>
            <a:pPr marL="571500" indent="-571500" algn="just">
              <a:buFont typeface="Wingdings" panose="05000000000000000000" pitchFamily="2" charset="2"/>
              <a:buChar char="ü"/>
              <a:tabLst>
                <a:tab pos="4572000" algn="l"/>
              </a:tabLst>
              <a:defRPr/>
            </a:pPr>
            <a:r>
              <a:rPr lang="en-US" sz="4000" dirty="0">
                <a:solidFill>
                  <a:srgbClr val="FFFFFF"/>
                </a:solidFill>
                <a:effectLst>
                  <a:outerShdw blurRad="38100" dist="38100" dir="2700000" algn="tl">
                    <a:srgbClr val="C0C0C0"/>
                  </a:outerShdw>
                </a:effectLst>
              </a:rPr>
              <a:t>“In Him all things consist.”</a:t>
            </a:r>
          </a:p>
          <a:p>
            <a:pPr marL="571500" indent="-571500" algn="just">
              <a:buFont typeface="Wingdings" panose="05000000000000000000" pitchFamily="2" charset="2"/>
              <a:buChar char="ü"/>
              <a:tabLst>
                <a:tab pos="4572000" algn="l"/>
              </a:tabLst>
              <a:defRPr/>
            </a:pPr>
            <a:r>
              <a:rPr lang="en-US" sz="4000" dirty="0">
                <a:solidFill>
                  <a:srgbClr val="FFFFFF"/>
                </a:solidFill>
                <a:effectLst>
                  <a:outerShdw blurRad="38100" dist="38100" dir="2700000" algn="tl">
                    <a:srgbClr val="C0C0C0"/>
                  </a:outerShdw>
                </a:effectLst>
              </a:rPr>
              <a:t>“In Him dwells all the fullness</a:t>
            </a:r>
          </a:p>
          <a:p>
            <a:pPr lvl="5" algn="just">
              <a:tabLst>
                <a:tab pos="4572000" algn="l"/>
              </a:tabLst>
              <a:defRPr/>
            </a:pPr>
            <a:r>
              <a:rPr lang="en-US" sz="4000" dirty="0">
                <a:solidFill>
                  <a:srgbClr val="FFFFFF"/>
                </a:solidFill>
                <a:effectLst>
                  <a:outerShdw blurRad="38100" dist="38100" dir="2700000" algn="tl">
                    <a:srgbClr val="C0C0C0"/>
                  </a:outerShdw>
                </a:effectLst>
              </a:rPr>
              <a:t>	 of the Godhead bodily.”</a:t>
            </a:r>
            <a:r>
              <a:rPr lang="en-US" sz="2800" dirty="0"/>
              <a:t>				</a:t>
            </a:r>
            <a:endParaRPr lang="en-US" sz="2800" dirty="0">
              <a:solidFill>
                <a:srgbClr val="FFFF00"/>
              </a:solidFill>
              <a:effectLst>
                <a:outerShdw blurRad="38100" dist="38100" dir="2700000" algn="tl">
                  <a:srgbClr val="C0C0C0"/>
                </a:outerShdw>
              </a:effectLst>
            </a:endParaRPr>
          </a:p>
        </p:txBody>
      </p:sp>
      <p:sp>
        <p:nvSpPr>
          <p:cNvPr id="3" name="TextBox 2">
            <a:extLst>
              <a:ext uri="{FF2B5EF4-FFF2-40B4-BE49-F238E27FC236}">
                <a16:creationId xmlns:a16="http://schemas.microsoft.com/office/drawing/2014/main" id="{6C19D4AF-183C-D684-610D-A18CA3F2E212}"/>
              </a:ext>
            </a:extLst>
          </p:cNvPr>
          <p:cNvSpPr txBox="1"/>
          <p:nvPr/>
        </p:nvSpPr>
        <p:spPr>
          <a:xfrm>
            <a:off x="8001000" y="0"/>
            <a:ext cx="4191000" cy="523220"/>
          </a:xfrm>
          <a:prstGeom prst="rect">
            <a:avLst/>
          </a:prstGeom>
          <a:noFill/>
        </p:spPr>
        <p:txBody>
          <a:bodyPr wrap="square">
            <a:spAutoFit/>
          </a:bodyPr>
          <a:lstStyle/>
          <a:p>
            <a:r>
              <a:rPr kumimoji="0" lang="en-US" sz="2800" b="0" i="1" u="none" strike="noStrike" kern="1200" cap="none" spc="0" normalizeH="0" baseline="0" noProof="0" dirty="0">
                <a:ln>
                  <a:noFill/>
                </a:ln>
                <a:solidFill>
                  <a:srgbClr val="FFFF00"/>
                </a:solidFill>
                <a:effectLst>
                  <a:outerShdw blurRad="38100" dist="38100" dir="2700000" algn="tl">
                    <a:srgbClr val="C0C0C0"/>
                  </a:outerShdw>
                </a:effectLst>
                <a:uLnTx/>
                <a:uFillTx/>
                <a:latin typeface="Arial" charset="0"/>
                <a:ea typeface="+mn-ea"/>
                <a:cs typeface="+mn-cs"/>
              </a:rPr>
              <a:t>Colossians</a:t>
            </a:r>
            <a:r>
              <a:rPr kumimoji="0" lang="en-US" sz="2800" b="0" i="0" u="none" strike="noStrike" kern="1200" cap="none" spc="0" normalizeH="0" baseline="0" noProof="0" dirty="0">
                <a:ln>
                  <a:noFill/>
                </a:ln>
                <a:solidFill>
                  <a:srgbClr val="FFFF00"/>
                </a:solidFill>
                <a:effectLst>
                  <a:outerShdw blurRad="38100" dist="38100" dir="2700000" algn="tl">
                    <a:srgbClr val="C0C0C0"/>
                  </a:outerShdw>
                </a:effectLst>
                <a:uLnTx/>
                <a:uFillTx/>
                <a:latin typeface="Arial" charset="0"/>
                <a:ea typeface="+mn-ea"/>
                <a:cs typeface="+mn-cs"/>
              </a:rPr>
              <a:t> 1:15-17; 2:9</a:t>
            </a:r>
            <a:endParaRPr 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0661">
                                            <p:txEl>
                                              <p:pRg st="0" end="0"/>
                                            </p:txEl>
                                          </p:spTgt>
                                        </p:tgtEl>
                                        <p:attrNameLst>
                                          <p:attrName>style.visibility</p:attrName>
                                        </p:attrNameLst>
                                      </p:cBhvr>
                                      <p:to>
                                        <p:strVal val="visible"/>
                                      </p:to>
                                    </p:set>
                                    <p:animEffect transition="in" filter="fade">
                                      <p:cBhvr>
                                        <p:cTn id="7" dur="500"/>
                                        <p:tgtEl>
                                          <p:spTgt spid="7066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0661">
                                            <p:txEl>
                                              <p:pRg st="1" end="1"/>
                                            </p:txEl>
                                          </p:spTgt>
                                        </p:tgtEl>
                                        <p:attrNameLst>
                                          <p:attrName>style.visibility</p:attrName>
                                        </p:attrNameLst>
                                      </p:cBhvr>
                                      <p:to>
                                        <p:strVal val="visible"/>
                                      </p:to>
                                    </p:set>
                                    <p:animEffect transition="in" filter="fade">
                                      <p:cBhvr>
                                        <p:cTn id="12" dur="500"/>
                                        <p:tgtEl>
                                          <p:spTgt spid="7066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0661">
                                            <p:txEl>
                                              <p:pRg st="2" end="2"/>
                                            </p:txEl>
                                          </p:spTgt>
                                        </p:tgtEl>
                                        <p:attrNameLst>
                                          <p:attrName>style.visibility</p:attrName>
                                        </p:attrNameLst>
                                      </p:cBhvr>
                                      <p:to>
                                        <p:strVal val="visible"/>
                                      </p:to>
                                    </p:set>
                                    <p:animEffect transition="in" filter="fade">
                                      <p:cBhvr>
                                        <p:cTn id="17" dur="500"/>
                                        <p:tgtEl>
                                          <p:spTgt spid="7066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0661">
                                            <p:txEl>
                                              <p:pRg st="3" end="3"/>
                                            </p:txEl>
                                          </p:spTgt>
                                        </p:tgtEl>
                                        <p:attrNameLst>
                                          <p:attrName>style.visibility</p:attrName>
                                        </p:attrNameLst>
                                      </p:cBhvr>
                                      <p:to>
                                        <p:strVal val="visible"/>
                                      </p:to>
                                    </p:set>
                                    <p:animEffect transition="in" filter="fade">
                                      <p:cBhvr>
                                        <p:cTn id="22" dur="500"/>
                                        <p:tgtEl>
                                          <p:spTgt spid="7066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0661">
                                            <p:txEl>
                                              <p:pRg st="4" end="4"/>
                                            </p:txEl>
                                          </p:spTgt>
                                        </p:tgtEl>
                                        <p:attrNameLst>
                                          <p:attrName>style.visibility</p:attrName>
                                        </p:attrNameLst>
                                      </p:cBhvr>
                                      <p:to>
                                        <p:strVal val="visible"/>
                                      </p:to>
                                    </p:set>
                                    <p:animEffect transition="in" filter="fade">
                                      <p:cBhvr>
                                        <p:cTn id="27" dur="500"/>
                                        <p:tgtEl>
                                          <p:spTgt spid="7066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0661">
                                            <p:txEl>
                                              <p:pRg st="5" end="5"/>
                                            </p:txEl>
                                          </p:spTgt>
                                        </p:tgtEl>
                                        <p:attrNameLst>
                                          <p:attrName>style.visibility</p:attrName>
                                        </p:attrNameLst>
                                      </p:cBhvr>
                                      <p:to>
                                        <p:strVal val="visible"/>
                                      </p:to>
                                    </p:set>
                                    <p:animEffect transition="in" filter="fade">
                                      <p:cBhvr>
                                        <p:cTn id="32" dur="500"/>
                                        <p:tgtEl>
                                          <p:spTgt spid="70661">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70661">
                                            <p:txEl>
                                              <p:pRg st="6" end="6"/>
                                            </p:txEl>
                                          </p:spTgt>
                                        </p:tgtEl>
                                        <p:attrNameLst>
                                          <p:attrName>style.visibility</p:attrName>
                                        </p:attrNameLst>
                                      </p:cBhvr>
                                      <p:to>
                                        <p:strVal val="visible"/>
                                      </p:to>
                                    </p:set>
                                    <p:animEffect transition="in" filter="fade">
                                      <p:cBhvr>
                                        <p:cTn id="35" dur="500"/>
                                        <p:tgtEl>
                                          <p:spTgt spid="7066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1"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1" name="Rectangle 5"/>
          <p:cNvSpPr>
            <a:spLocks noChangeArrowheads="1"/>
          </p:cNvSpPr>
          <p:nvPr/>
        </p:nvSpPr>
        <p:spPr bwMode="auto">
          <a:xfrm>
            <a:off x="159774" y="3505200"/>
            <a:ext cx="11887200" cy="3170099"/>
          </a:xfrm>
          <a:prstGeom prst="rect">
            <a:avLst/>
          </a:prstGeom>
          <a:noFill/>
          <a:ln w="9525">
            <a:noFill/>
            <a:miter lim="800000"/>
            <a:headEnd/>
            <a:tailEnd/>
          </a:ln>
          <a:effectLst/>
        </p:spPr>
        <p:txBody>
          <a:bodyPr wrap="square">
            <a:spAutoFit/>
          </a:bodyPr>
          <a:lstStyle/>
          <a:p>
            <a:pPr marL="571500" indent="-571500">
              <a:buFont typeface="Wingdings" panose="05000000000000000000" pitchFamily="2" charset="2"/>
              <a:buChar char="ü"/>
              <a:defRPr/>
            </a:pPr>
            <a:r>
              <a:rPr lang="en-US" sz="4000" dirty="0">
                <a:solidFill>
                  <a:srgbClr val="FFFFFF"/>
                </a:solidFill>
                <a:effectLst>
                  <a:outerShdw blurRad="38100" dist="38100" dir="2700000" algn="tl">
                    <a:srgbClr val="C0C0C0"/>
                  </a:outerShdw>
                </a:effectLst>
              </a:rPr>
              <a:t>He is “the brightness of His (God’s) glory and the 		express image of His person.”</a:t>
            </a:r>
          </a:p>
          <a:p>
            <a:pPr lvl="8">
              <a:defRPr/>
            </a:pPr>
            <a:r>
              <a:rPr lang="en-US" sz="4000" dirty="0">
                <a:solidFill>
                  <a:srgbClr val="FFFF00"/>
                </a:solidFill>
                <a:effectLst>
                  <a:outerShdw blurRad="38100" dist="38100" dir="2700000" algn="tl">
                    <a:srgbClr val="C0C0C0"/>
                  </a:outerShdw>
                </a:effectLst>
              </a:rPr>
              <a:t>			Hebrews 1:3</a:t>
            </a:r>
          </a:p>
          <a:p>
            <a:pPr marL="571500" indent="-571500">
              <a:buFont typeface="Wingdings" panose="05000000000000000000" pitchFamily="2" charset="2"/>
              <a:buChar char="ü"/>
              <a:defRPr/>
            </a:pPr>
            <a:r>
              <a:rPr lang="en-US" sz="4000" dirty="0">
                <a:solidFill>
                  <a:srgbClr val="FFFFFF"/>
                </a:solidFill>
                <a:effectLst>
                  <a:outerShdw blurRad="38100" dist="38100" dir="2700000" algn="tl">
                    <a:srgbClr val="C0C0C0"/>
                  </a:outerShdw>
                </a:effectLst>
              </a:rPr>
              <a:t>He “upholds all things by the word of His power.”						</a:t>
            </a:r>
            <a:r>
              <a:rPr lang="en-US" sz="4000" dirty="0">
                <a:effectLst>
                  <a:outerShdw blurRad="38100" dist="38100" dir="2700000" algn="tl">
                    <a:srgbClr val="C0C0C0"/>
                  </a:outerShdw>
                </a:effectLst>
              </a:rPr>
              <a:t>	</a:t>
            </a:r>
            <a:r>
              <a:rPr lang="en-US" sz="4000" i="1" dirty="0">
                <a:solidFill>
                  <a:srgbClr val="FFFF00"/>
                </a:solidFill>
                <a:effectLst>
                  <a:outerShdw blurRad="38100" dist="38100" dir="2700000" algn="tl">
                    <a:srgbClr val="C0C0C0"/>
                  </a:outerShdw>
                </a:effectLst>
              </a:rPr>
              <a:t>Hebrews 1:3</a:t>
            </a:r>
            <a:endParaRPr lang="en-US" sz="3200" i="1" dirty="0">
              <a:solidFill>
                <a:srgbClr val="FFFF00"/>
              </a:solidFill>
              <a:effectLst>
                <a:outerShdw blurRad="38100" dist="38100" dir="2700000" algn="tl">
                  <a:srgbClr val="C0C0C0"/>
                </a:outerShdw>
              </a:effectLst>
            </a:endParaRPr>
          </a:p>
        </p:txBody>
      </p:sp>
      <p:sp>
        <p:nvSpPr>
          <p:cNvPr id="147459" name="Rectangle 3"/>
          <p:cNvSpPr>
            <a:spLocks noChangeArrowheads="1"/>
          </p:cNvSpPr>
          <p:nvPr/>
        </p:nvSpPr>
        <p:spPr bwMode="auto">
          <a:xfrm>
            <a:off x="304800" y="2045731"/>
            <a:ext cx="11506200" cy="1384995"/>
          </a:xfrm>
          <a:prstGeom prst="rect">
            <a:avLst/>
          </a:prstGeom>
          <a:noFill/>
          <a:ln w="9525">
            <a:noFill/>
            <a:miter lim="800000"/>
            <a:headEnd/>
            <a:tailEnd/>
          </a:ln>
          <a:effectLst/>
        </p:spPr>
        <p:txBody>
          <a:bodyPr wrap="square" anchor="ctr">
            <a:spAutoFit/>
          </a:bodyPr>
          <a:lstStyle/>
          <a:p>
            <a:pPr marL="571500" indent="-571500" algn="just">
              <a:buFont typeface="Wingdings" panose="05000000000000000000" pitchFamily="2" charset="2"/>
              <a:buChar char="ü"/>
              <a:tabLst>
                <a:tab pos="4572000" algn="l"/>
              </a:tabLst>
              <a:defRPr/>
            </a:pPr>
            <a:r>
              <a:rPr lang="en-US" sz="4400" dirty="0">
                <a:solidFill>
                  <a:srgbClr val="FFFFFF"/>
                </a:solidFill>
                <a:effectLst>
                  <a:outerShdw blurRad="38100" dist="38100" dir="2700000" algn="tl">
                    <a:srgbClr val="C0C0C0"/>
                  </a:outerShdw>
                </a:effectLst>
              </a:rPr>
              <a:t>He is “the image of God.”</a:t>
            </a:r>
          </a:p>
          <a:p>
            <a:pPr algn="just">
              <a:tabLst>
                <a:tab pos="4572000" algn="l"/>
              </a:tabLst>
              <a:defRPr/>
            </a:pPr>
            <a:r>
              <a:rPr lang="en-US" sz="4000" dirty="0">
                <a:solidFill>
                  <a:srgbClr val="FFFFFF"/>
                </a:solidFill>
                <a:effectLst>
                  <a:outerShdw blurRad="38100" dist="38100" dir="2700000" algn="tl">
                    <a:srgbClr val="C0C0C0"/>
                  </a:outerShdw>
                </a:effectLst>
              </a:rPr>
              <a:t>			</a:t>
            </a:r>
            <a:r>
              <a:rPr lang="en-US" sz="4000" i="1" dirty="0">
                <a:solidFill>
                  <a:srgbClr val="FFFF00"/>
                </a:solidFill>
                <a:effectLst>
                  <a:outerShdw blurRad="38100" dist="38100" dir="2700000" algn="tl">
                    <a:srgbClr val="C0C0C0"/>
                  </a:outerShdw>
                </a:effectLst>
              </a:rPr>
              <a:t>2 Corinthians</a:t>
            </a:r>
            <a:r>
              <a:rPr lang="en-US" sz="4000" dirty="0">
                <a:solidFill>
                  <a:srgbClr val="FFFF00"/>
                </a:solidFill>
                <a:effectLst>
                  <a:outerShdw blurRad="38100" dist="38100" dir="2700000" algn="tl">
                    <a:srgbClr val="C0C0C0"/>
                  </a:outerShdw>
                </a:effectLst>
              </a:rPr>
              <a:t> 4:4</a:t>
            </a:r>
          </a:p>
        </p:txBody>
      </p:sp>
      <p:sp>
        <p:nvSpPr>
          <p:cNvPr id="3" name="Rectangle 2">
            <a:extLst>
              <a:ext uri="{FF2B5EF4-FFF2-40B4-BE49-F238E27FC236}">
                <a16:creationId xmlns:a16="http://schemas.microsoft.com/office/drawing/2014/main" id="{EF7190E7-EC01-705B-847B-DFB5E859D5A3}"/>
              </a:ext>
            </a:extLst>
          </p:cNvPr>
          <p:cNvSpPr>
            <a:spLocks noChangeArrowheads="1"/>
          </p:cNvSpPr>
          <p:nvPr/>
        </p:nvSpPr>
        <p:spPr bwMode="auto">
          <a:xfrm>
            <a:off x="533400" y="-42648"/>
            <a:ext cx="11506200" cy="1569660"/>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FFFFFF"/>
                </a:solidFill>
                <a:effectLst>
                  <a:outerShdw blurRad="38100" dist="38100" dir="2700000" algn="tl">
                    <a:srgbClr val="C0C0C0"/>
                  </a:outerShdw>
                </a:effectLst>
              </a:rPr>
              <a:t>In stark contrast, the Bible</a:t>
            </a:r>
          </a:p>
          <a:p>
            <a:pPr algn="just">
              <a:tabLst>
                <a:tab pos="4572000" algn="l"/>
              </a:tabLst>
              <a:defRPr/>
            </a:pPr>
            <a:r>
              <a:rPr lang="en-US" sz="4800" dirty="0">
                <a:solidFill>
                  <a:srgbClr val="FFFFFF"/>
                </a:solidFill>
                <a:effectLst>
                  <a:outerShdw blurRad="38100" dist="38100" dir="2700000" algn="tl">
                    <a:srgbClr val="C0C0C0"/>
                  </a:outerShdw>
                </a:effectLst>
              </a:rPr>
              <a:t>               affirms concerning Christ....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7459"/>
                                        </p:tgtEl>
                                        <p:attrNameLst>
                                          <p:attrName>style.visibility</p:attrName>
                                        </p:attrNameLst>
                                      </p:cBhvr>
                                      <p:to>
                                        <p:strVal val="visible"/>
                                      </p:to>
                                    </p:set>
                                    <p:animEffect transition="in" filter="fade">
                                      <p:cBhvr>
                                        <p:cTn id="7" dur="500"/>
                                        <p:tgtEl>
                                          <p:spTgt spid="14745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7461">
                                            <p:txEl>
                                              <p:pRg st="0" end="0"/>
                                            </p:txEl>
                                          </p:spTgt>
                                        </p:tgtEl>
                                        <p:attrNameLst>
                                          <p:attrName>style.visibility</p:attrName>
                                        </p:attrNameLst>
                                      </p:cBhvr>
                                      <p:to>
                                        <p:strVal val="visible"/>
                                      </p:to>
                                    </p:set>
                                    <p:animEffect transition="in" filter="fade">
                                      <p:cBhvr>
                                        <p:cTn id="12" dur="500"/>
                                        <p:tgtEl>
                                          <p:spTgt spid="147461">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7461">
                                            <p:txEl>
                                              <p:pRg st="1" end="1"/>
                                            </p:txEl>
                                          </p:spTgt>
                                        </p:tgtEl>
                                        <p:attrNameLst>
                                          <p:attrName>style.visibility</p:attrName>
                                        </p:attrNameLst>
                                      </p:cBhvr>
                                      <p:to>
                                        <p:strVal val="visible"/>
                                      </p:to>
                                    </p:set>
                                    <p:animEffect transition="in" filter="fade">
                                      <p:cBhvr>
                                        <p:cTn id="15" dur="500"/>
                                        <p:tgtEl>
                                          <p:spTgt spid="14746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7461">
                                            <p:txEl>
                                              <p:pRg st="2" end="2"/>
                                            </p:txEl>
                                          </p:spTgt>
                                        </p:tgtEl>
                                        <p:attrNameLst>
                                          <p:attrName>style.visibility</p:attrName>
                                        </p:attrNameLst>
                                      </p:cBhvr>
                                      <p:to>
                                        <p:strVal val="visible"/>
                                      </p:to>
                                    </p:set>
                                    <p:animEffect transition="in" filter="fade">
                                      <p:cBhvr>
                                        <p:cTn id="20" dur="500"/>
                                        <p:tgtEl>
                                          <p:spTgt spid="14746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61" grpId="0" uiExpand="1" build="p"/>
      <p:bldP spid="14745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1" name="Rectangle 3"/>
          <p:cNvSpPr>
            <a:spLocks noChangeArrowheads="1"/>
          </p:cNvSpPr>
          <p:nvPr/>
        </p:nvSpPr>
        <p:spPr bwMode="auto">
          <a:xfrm>
            <a:off x="342900" y="1499870"/>
            <a:ext cx="11506200" cy="5016758"/>
          </a:xfrm>
          <a:prstGeom prst="rect">
            <a:avLst/>
          </a:prstGeom>
          <a:noFill/>
          <a:ln w="9525">
            <a:noFill/>
            <a:miter lim="800000"/>
            <a:headEnd/>
            <a:tailEnd/>
          </a:ln>
          <a:effectLst/>
        </p:spPr>
        <p:txBody>
          <a:bodyPr wrap="square" anchor="ctr">
            <a:spAutoFit/>
          </a:bodyPr>
          <a:lstStyle/>
          <a:p>
            <a:pPr algn="just">
              <a:tabLst>
                <a:tab pos="4572000" algn="l"/>
              </a:tabLst>
              <a:defRPr/>
            </a:pPr>
            <a:r>
              <a:rPr lang="en-US" sz="4000" dirty="0">
                <a:solidFill>
                  <a:srgbClr val="FFFFFF"/>
                </a:solidFill>
                <a:effectLst>
                  <a:outerShdw blurRad="38100" dist="38100" dir="2700000" algn="tl">
                    <a:srgbClr val="C0C0C0"/>
                  </a:outerShdw>
                </a:effectLst>
              </a:rPr>
              <a:t>“[Jesus] said to them, ‘But who do you say that I am?’ Simon Peter answered and said, ‘You are the Christ, the Son of the living God.’ Jesus answered and said to him, ‘Blessed are you, Simon Bar-Jonah, for flesh and blood has not revealed this to you, but My Father who is in heaven.’”</a:t>
            </a:r>
          </a:p>
          <a:p>
            <a:pPr algn="just">
              <a:tabLst>
                <a:tab pos="4572000" algn="l"/>
              </a:tabLst>
              <a:defRPr/>
            </a:pPr>
            <a:r>
              <a:rPr lang="en-US" sz="4000" dirty="0"/>
              <a:t>			</a:t>
            </a:r>
            <a:r>
              <a:rPr lang="en-US" sz="4000" i="1" dirty="0">
                <a:solidFill>
                  <a:srgbClr val="FFFF00"/>
                </a:solidFill>
                <a:effectLst>
                  <a:outerShdw blurRad="38100" dist="38100" dir="2700000" algn="tl">
                    <a:srgbClr val="C0C0C0"/>
                  </a:outerShdw>
                </a:effectLst>
              </a:rPr>
              <a:t>Matthew 16</a:t>
            </a:r>
            <a:r>
              <a:rPr lang="en-US" sz="4000" dirty="0">
                <a:solidFill>
                  <a:srgbClr val="FFFF00"/>
                </a:solidFill>
                <a:effectLst>
                  <a:outerShdw blurRad="38100" dist="38100" dir="2700000" algn="tl">
                    <a:srgbClr val="C0C0C0"/>
                  </a:outerShdw>
                </a:effectLst>
              </a:rPr>
              <a:t>:15-17</a:t>
            </a:r>
          </a:p>
        </p:txBody>
      </p:sp>
      <p:sp>
        <p:nvSpPr>
          <p:cNvPr id="70660" name="Rectangle 4"/>
          <p:cNvSpPr>
            <a:spLocks noChangeArrowheads="1"/>
          </p:cNvSpPr>
          <p:nvPr/>
        </p:nvSpPr>
        <p:spPr bwMode="auto">
          <a:xfrm>
            <a:off x="2667000" y="4495800"/>
            <a:ext cx="457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a:t>
            </a:r>
          </a:p>
          <a:p>
            <a:endParaRPr lang="en-US"/>
          </a:p>
        </p:txBody>
      </p:sp>
      <p:sp>
        <p:nvSpPr>
          <p:cNvPr id="181258" name="Rectangle 10"/>
          <p:cNvSpPr>
            <a:spLocks noChangeArrowheads="1"/>
          </p:cNvSpPr>
          <p:nvPr/>
        </p:nvSpPr>
        <p:spPr bwMode="auto">
          <a:xfrm>
            <a:off x="6629400" y="4629209"/>
            <a:ext cx="2667000" cy="696843"/>
          </a:xfrm>
          <a:prstGeom prst="rect">
            <a:avLst/>
          </a:prstGeom>
          <a:solidFill>
            <a:srgbClr val="FFFF00">
              <a:alpha val="34901"/>
            </a:srgbClr>
          </a:solidFill>
          <a:ln w="9525">
            <a:solidFill>
              <a:schemeClr val="tx1"/>
            </a:solidFill>
            <a:miter lim="800000"/>
            <a:headEnd/>
            <a:tailEnd/>
          </a:ln>
        </p:spPr>
        <p:txBody>
          <a:bodyPr wrap="none" anchor="ctr"/>
          <a:lstStyle/>
          <a:p>
            <a:endParaRPr lang="en-US"/>
          </a:p>
        </p:txBody>
      </p:sp>
      <p:cxnSp>
        <p:nvCxnSpPr>
          <p:cNvPr id="5" name="Straight Connector 4">
            <a:extLst>
              <a:ext uri="{FF2B5EF4-FFF2-40B4-BE49-F238E27FC236}">
                <a16:creationId xmlns:a16="http://schemas.microsoft.com/office/drawing/2014/main" id="{D3DE4C5C-58EE-CEE8-A96F-0770463CD199}"/>
              </a:ext>
            </a:extLst>
          </p:cNvPr>
          <p:cNvCxnSpPr/>
          <p:nvPr/>
        </p:nvCxnSpPr>
        <p:spPr>
          <a:xfrm>
            <a:off x="9896168" y="2829232"/>
            <a:ext cx="1943100" cy="0"/>
          </a:xfrm>
          <a:prstGeom prst="line">
            <a:avLst/>
          </a:prstGeom>
          <a:ln w="1016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7C263E4-BC4D-002C-4606-79CFAC6D13CC}"/>
              </a:ext>
            </a:extLst>
          </p:cNvPr>
          <p:cNvCxnSpPr>
            <a:cxnSpLocks/>
          </p:cNvCxnSpPr>
          <p:nvPr/>
        </p:nvCxnSpPr>
        <p:spPr>
          <a:xfrm>
            <a:off x="457200" y="3458496"/>
            <a:ext cx="9438968" cy="0"/>
          </a:xfrm>
          <a:prstGeom prst="line">
            <a:avLst/>
          </a:prstGeom>
          <a:ln w="101600">
            <a:solidFill>
              <a:srgbClr val="FFFF00"/>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CC06C2F-2BB8-6B04-CF3B-A5B2BD7D3602}"/>
              </a:ext>
            </a:extLst>
          </p:cNvPr>
          <p:cNvSpPr>
            <a:spLocks noChangeArrowheads="1"/>
          </p:cNvSpPr>
          <p:nvPr/>
        </p:nvSpPr>
        <p:spPr bwMode="auto">
          <a:xfrm>
            <a:off x="533400" y="-42648"/>
            <a:ext cx="11506200" cy="1569660"/>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FFFFFF"/>
                </a:solidFill>
                <a:effectLst>
                  <a:outerShdw blurRad="38100" dist="38100" dir="2700000" algn="tl">
                    <a:srgbClr val="C0C0C0"/>
                  </a:outerShdw>
                </a:effectLst>
              </a:rPr>
              <a:t>In stark contrast, the Bible</a:t>
            </a:r>
          </a:p>
          <a:p>
            <a:pPr algn="just">
              <a:tabLst>
                <a:tab pos="4572000" algn="l"/>
              </a:tabLst>
              <a:defRPr/>
            </a:pPr>
            <a:r>
              <a:rPr lang="en-US" sz="4800" dirty="0">
                <a:solidFill>
                  <a:srgbClr val="FFFFFF"/>
                </a:solidFill>
                <a:effectLst>
                  <a:outerShdw blurRad="38100" dist="38100" dir="2700000" algn="tl">
                    <a:srgbClr val="C0C0C0"/>
                  </a:outerShdw>
                </a:effectLst>
              </a:rPr>
              <a:t>               affirms concerning Christ....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1251"/>
                                        </p:tgtEl>
                                        <p:attrNameLst>
                                          <p:attrName>style.visibility</p:attrName>
                                        </p:attrNameLst>
                                      </p:cBhvr>
                                      <p:to>
                                        <p:strVal val="visible"/>
                                      </p:to>
                                    </p:set>
                                    <p:animEffect transition="in" filter="fade">
                                      <p:cBhvr>
                                        <p:cTn id="7" dur="500"/>
                                        <p:tgtEl>
                                          <p:spTgt spid="1812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2000"/>
                                        <p:tgtEl>
                                          <p:spTgt spid="6"/>
                                        </p:tgtEl>
                                      </p:cBhvr>
                                    </p:animEffect>
                                  </p:childTnLst>
                                </p:cTn>
                              </p:par>
                            </p:childTnLst>
                          </p:cTn>
                        </p:par>
                        <p:par>
                          <p:cTn id="17" fill="hold">
                            <p:stCondLst>
                              <p:cond delay="2500"/>
                            </p:stCondLst>
                            <p:childTnLst>
                              <p:par>
                                <p:cTn id="18" presetID="22" presetClass="entr" presetSubtype="8" fill="hold" grpId="0" nodeType="afterEffect">
                                  <p:stCondLst>
                                    <p:cond delay="3000"/>
                                  </p:stCondLst>
                                  <p:childTnLst>
                                    <p:set>
                                      <p:cBhvr>
                                        <p:cTn id="19" dur="1" fill="hold">
                                          <p:stCondLst>
                                            <p:cond delay="0"/>
                                          </p:stCondLst>
                                        </p:cTn>
                                        <p:tgtEl>
                                          <p:spTgt spid="181258"/>
                                        </p:tgtEl>
                                        <p:attrNameLst>
                                          <p:attrName>style.visibility</p:attrName>
                                        </p:attrNameLst>
                                      </p:cBhvr>
                                      <p:to>
                                        <p:strVal val="visible"/>
                                      </p:to>
                                    </p:set>
                                    <p:animEffect transition="in" filter="wipe(left)">
                                      <p:cBhvr>
                                        <p:cTn id="20" dur="1000"/>
                                        <p:tgtEl>
                                          <p:spTgt spid="1812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1" grpId="0"/>
      <p:bldP spid="18125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view of mountains from a window&#10;&#10;AI-generated content may be incorrect.">
            <a:extLst>
              <a:ext uri="{FF2B5EF4-FFF2-40B4-BE49-F238E27FC236}">
                <a16:creationId xmlns:a16="http://schemas.microsoft.com/office/drawing/2014/main" id="{A1FF42B2-DFFC-721A-501E-2902A5A3CE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900BF784-0968-4296-AB7C-E1F46C1DB966}"/>
              </a:ext>
            </a:extLst>
          </p:cNvPr>
          <p:cNvSpPr txBox="1"/>
          <p:nvPr/>
        </p:nvSpPr>
        <p:spPr>
          <a:xfrm>
            <a:off x="1981200" y="1451900"/>
            <a:ext cx="8229600" cy="228524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1219169" fontAlgn="auto" hangingPunct="0">
              <a:lnSpc>
                <a:spcPct val="90000"/>
              </a:lnSpc>
              <a:spcBef>
                <a:spcPts val="2250"/>
              </a:spcBef>
              <a:spcAft>
                <a:spcPts val="0"/>
              </a:spcAft>
            </a:pPr>
            <a:r>
              <a:rPr lang="en-US" sz="7000" b="1" kern="0" dirty="0">
                <a:solidFill>
                  <a:srgbClr val="D5D5D5">
                    <a:lumMod val="25000"/>
                  </a:srgbClr>
                </a:solidFill>
                <a:latin typeface="Avenir Black" panose="02000503020000020003" pitchFamily="2" charset="0"/>
                <a:sym typeface="Helvetica Neue"/>
              </a:rPr>
              <a:t>Are Christianity &amp; Islam Compatible?</a:t>
            </a:r>
          </a:p>
        </p:txBody>
      </p:sp>
      <p:sp>
        <p:nvSpPr>
          <p:cNvPr id="6" name="TextBox 5">
            <a:extLst>
              <a:ext uri="{FF2B5EF4-FFF2-40B4-BE49-F238E27FC236}">
                <a16:creationId xmlns:a16="http://schemas.microsoft.com/office/drawing/2014/main" id="{BF2653B3-8EB2-6A37-1272-1F30CF433C7E}"/>
              </a:ext>
            </a:extLst>
          </p:cNvPr>
          <p:cNvSpPr txBox="1"/>
          <p:nvPr/>
        </p:nvSpPr>
        <p:spPr>
          <a:xfrm>
            <a:off x="1981200" y="5190634"/>
            <a:ext cx="8229600" cy="76174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1219169" fontAlgn="auto" hangingPunct="0">
              <a:lnSpc>
                <a:spcPct val="90000"/>
              </a:lnSpc>
              <a:spcBef>
                <a:spcPts val="2250"/>
              </a:spcBef>
              <a:spcAft>
                <a:spcPts val="0"/>
              </a:spcAft>
            </a:pPr>
            <a:r>
              <a:rPr lang="en-US" sz="3000" b="1" kern="0" dirty="0">
                <a:solidFill>
                  <a:srgbClr val="D5D5D5">
                    <a:lumMod val="25000"/>
                  </a:srgbClr>
                </a:solidFill>
                <a:latin typeface="Avenir Black" panose="02000503020000020003" pitchFamily="2" charset="0"/>
                <a:sym typeface="Helvetica Neue"/>
              </a:rPr>
              <a:t>Dave Miller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5" name="Rectangle 3"/>
          <p:cNvSpPr>
            <a:spLocks noChangeArrowheads="1"/>
          </p:cNvSpPr>
          <p:nvPr/>
        </p:nvSpPr>
        <p:spPr bwMode="auto">
          <a:xfrm>
            <a:off x="533400" y="2043142"/>
            <a:ext cx="11049000" cy="4524315"/>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FFFFFF"/>
                </a:solidFill>
                <a:effectLst>
                  <a:outerShdw blurRad="38100" dist="38100" dir="2700000" algn="tl">
                    <a:srgbClr val="C0C0C0"/>
                  </a:outerShdw>
                </a:effectLst>
              </a:rPr>
              <a:t>“Therefore let all the house of Israel know assuredly that God has made this Jesus, whom you crucified, both Lord and Christ.”</a:t>
            </a:r>
          </a:p>
          <a:p>
            <a:pPr algn="just">
              <a:tabLst>
                <a:tab pos="4572000" algn="l"/>
              </a:tabLst>
              <a:defRPr/>
            </a:pPr>
            <a:endParaRPr lang="en-US" sz="4800" dirty="0">
              <a:solidFill>
                <a:srgbClr val="FFFFFF"/>
              </a:solidFill>
              <a:effectLst>
                <a:outerShdw blurRad="38100" dist="38100" dir="2700000" algn="tl">
                  <a:srgbClr val="C0C0C0"/>
                </a:outerShdw>
              </a:effectLst>
            </a:endParaRPr>
          </a:p>
          <a:p>
            <a:pPr algn="just">
              <a:tabLst>
                <a:tab pos="4572000" algn="l"/>
              </a:tabLst>
              <a:defRPr/>
            </a:pPr>
            <a:r>
              <a:rPr lang="en-US" sz="4800" dirty="0"/>
              <a:t>			</a:t>
            </a:r>
            <a:r>
              <a:rPr lang="en-US" sz="4800" i="1" dirty="0">
                <a:solidFill>
                  <a:srgbClr val="FFFF00"/>
                </a:solidFill>
                <a:effectLst>
                  <a:outerShdw blurRad="38100" dist="38100" dir="2700000" algn="tl">
                    <a:srgbClr val="C0C0C0"/>
                  </a:outerShdw>
                </a:effectLst>
              </a:rPr>
              <a:t>Acts 2</a:t>
            </a:r>
            <a:r>
              <a:rPr lang="en-US" sz="4800" dirty="0">
                <a:solidFill>
                  <a:srgbClr val="FFFF00"/>
                </a:solidFill>
                <a:effectLst>
                  <a:outerShdw blurRad="38100" dist="38100" dir="2700000" algn="tl">
                    <a:srgbClr val="C0C0C0"/>
                  </a:outerShdw>
                </a:effectLst>
              </a:rPr>
              <a:t>:36</a:t>
            </a:r>
          </a:p>
        </p:txBody>
      </p:sp>
      <p:sp>
        <p:nvSpPr>
          <p:cNvPr id="71684" name="Rectangle 4"/>
          <p:cNvSpPr>
            <a:spLocks noChangeArrowheads="1"/>
          </p:cNvSpPr>
          <p:nvPr/>
        </p:nvSpPr>
        <p:spPr bwMode="auto">
          <a:xfrm>
            <a:off x="2667000" y="4495800"/>
            <a:ext cx="4572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a:t>
            </a:r>
          </a:p>
          <a:p>
            <a:endParaRPr lang="en-US"/>
          </a:p>
        </p:txBody>
      </p:sp>
      <p:cxnSp>
        <p:nvCxnSpPr>
          <p:cNvPr id="3" name="Straight Connector 2">
            <a:extLst>
              <a:ext uri="{FF2B5EF4-FFF2-40B4-BE49-F238E27FC236}">
                <a16:creationId xmlns:a16="http://schemas.microsoft.com/office/drawing/2014/main" id="{F2A1BA7E-B8F6-337E-5F9A-000516F3CFB3}"/>
              </a:ext>
            </a:extLst>
          </p:cNvPr>
          <p:cNvCxnSpPr>
            <a:cxnSpLocks/>
          </p:cNvCxnSpPr>
          <p:nvPr/>
        </p:nvCxnSpPr>
        <p:spPr>
          <a:xfrm>
            <a:off x="8686800" y="4343400"/>
            <a:ext cx="2809568" cy="0"/>
          </a:xfrm>
          <a:prstGeom prst="line">
            <a:avLst/>
          </a:prstGeom>
          <a:ln w="1016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051099A-0967-3E78-7A7A-0F52ADCFB040}"/>
              </a:ext>
            </a:extLst>
          </p:cNvPr>
          <p:cNvCxnSpPr>
            <a:cxnSpLocks/>
          </p:cNvCxnSpPr>
          <p:nvPr/>
        </p:nvCxnSpPr>
        <p:spPr>
          <a:xfrm>
            <a:off x="646472" y="5029200"/>
            <a:ext cx="2809568" cy="0"/>
          </a:xfrm>
          <a:prstGeom prst="line">
            <a:avLst/>
          </a:prstGeom>
          <a:ln w="101600">
            <a:solidFill>
              <a:srgbClr val="FFFF00"/>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B1D0937-775E-E65A-6C43-746E2E20AA63}"/>
              </a:ext>
            </a:extLst>
          </p:cNvPr>
          <p:cNvSpPr>
            <a:spLocks noChangeArrowheads="1"/>
          </p:cNvSpPr>
          <p:nvPr/>
        </p:nvSpPr>
        <p:spPr bwMode="auto">
          <a:xfrm>
            <a:off x="533400" y="-42648"/>
            <a:ext cx="11506200" cy="1569660"/>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FFFFFF"/>
                </a:solidFill>
                <a:effectLst>
                  <a:outerShdw blurRad="38100" dist="38100" dir="2700000" algn="tl">
                    <a:srgbClr val="C0C0C0"/>
                  </a:outerShdw>
                </a:effectLst>
              </a:rPr>
              <a:t>In stark contrast, the Bible</a:t>
            </a:r>
          </a:p>
          <a:p>
            <a:pPr algn="just">
              <a:tabLst>
                <a:tab pos="4572000" algn="l"/>
              </a:tabLst>
              <a:defRPr/>
            </a:pPr>
            <a:r>
              <a:rPr lang="en-US" sz="4800" dirty="0">
                <a:solidFill>
                  <a:srgbClr val="FFFFFF"/>
                </a:solidFill>
                <a:effectLst>
                  <a:outerShdw blurRad="38100" dist="38100" dir="2700000" algn="tl">
                    <a:srgbClr val="C0C0C0"/>
                  </a:outerShdw>
                </a:effectLst>
              </a:rPr>
              <a:t>               affirms concerning Christ....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82275"/>
                                        </p:tgtEl>
                                        <p:attrNameLst>
                                          <p:attrName>style.visibility</p:attrName>
                                        </p:attrNameLst>
                                      </p:cBhvr>
                                      <p:to>
                                        <p:strVal val="visible"/>
                                      </p:to>
                                    </p:set>
                                    <p:anim calcmode="lin" valueType="num">
                                      <p:cBhvr>
                                        <p:cTn id="7" dur="1000" fill="hold"/>
                                        <p:tgtEl>
                                          <p:spTgt spid="182275"/>
                                        </p:tgtEl>
                                        <p:attrNameLst>
                                          <p:attrName>ppt_w</p:attrName>
                                        </p:attrNameLst>
                                      </p:cBhvr>
                                      <p:tavLst>
                                        <p:tav tm="0">
                                          <p:val>
                                            <p:strVal val="#ppt_w*0.70"/>
                                          </p:val>
                                        </p:tav>
                                        <p:tav tm="100000">
                                          <p:val>
                                            <p:strVal val="#ppt_w"/>
                                          </p:val>
                                        </p:tav>
                                      </p:tavLst>
                                    </p:anim>
                                    <p:anim calcmode="lin" valueType="num">
                                      <p:cBhvr>
                                        <p:cTn id="8" dur="1000" fill="hold"/>
                                        <p:tgtEl>
                                          <p:spTgt spid="182275"/>
                                        </p:tgtEl>
                                        <p:attrNameLst>
                                          <p:attrName>ppt_h</p:attrName>
                                        </p:attrNameLst>
                                      </p:cBhvr>
                                      <p:tavLst>
                                        <p:tav tm="0">
                                          <p:val>
                                            <p:strVal val="#ppt_h"/>
                                          </p:val>
                                        </p:tav>
                                        <p:tav tm="100000">
                                          <p:val>
                                            <p:strVal val="#ppt_h"/>
                                          </p:val>
                                        </p:tav>
                                      </p:tavLst>
                                    </p:anim>
                                    <p:animEffect transition="in" filter="fade">
                                      <p:cBhvr>
                                        <p:cTn id="9" dur="1000"/>
                                        <p:tgtEl>
                                          <p:spTgt spid="182275"/>
                                        </p:tgtEl>
                                      </p:cBhvr>
                                    </p:animEffect>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2000"/>
                                        <p:tgtEl>
                                          <p:spTgt spid="3"/>
                                        </p:tgtEl>
                                      </p:cBhvr>
                                    </p:animEffect>
                                  </p:childTnLst>
                                </p:cTn>
                              </p:par>
                            </p:childTnLst>
                          </p:cTn>
                        </p:par>
                        <p:par>
                          <p:cTn id="14" fill="hold">
                            <p:stCondLst>
                              <p:cond delay="3000"/>
                            </p:stCondLst>
                            <p:childTnLst>
                              <p:par>
                                <p:cTn id="15" presetID="22" presetClass="entr" presetSubtype="8"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5"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a:extLst>
            <a:ext uri="{FF2B5EF4-FFF2-40B4-BE49-F238E27FC236}">
              <a16:creationId xmlns:a16="http://schemas.microsoft.com/office/drawing/2014/main" id="{32C04644-E3E5-5209-9DAF-2B42CDB8315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7D10531-7845-71DA-52D2-240C0C17133C}"/>
              </a:ext>
            </a:extLst>
          </p:cNvPr>
          <p:cNvSpPr>
            <a:spLocks noChangeArrowheads="1"/>
          </p:cNvSpPr>
          <p:nvPr/>
        </p:nvSpPr>
        <p:spPr bwMode="auto">
          <a:xfrm>
            <a:off x="533400" y="-42648"/>
            <a:ext cx="11506200" cy="1569660"/>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FFFFFF"/>
                </a:solidFill>
                <a:effectLst>
                  <a:outerShdw blurRad="38100" dist="38100" dir="2700000" algn="tl">
                    <a:srgbClr val="C0C0C0"/>
                  </a:outerShdw>
                </a:effectLst>
              </a:rPr>
              <a:t>In stark contrast, the Bible</a:t>
            </a:r>
          </a:p>
          <a:p>
            <a:pPr algn="just">
              <a:tabLst>
                <a:tab pos="4572000" algn="l"/>
              </a:tabLst>
              <a:defRPr/>
            </a:pPr>
            <a:r>
              <a:rPr lang="en-US" sz="4800" dirty="0">
                <a:solidFill>
                  <a:srgbClr val="FFFFFF"/>
                </a:solidFill>
                <a:effectLst>
                  <a:outerShdw blurRad="38100" dist="38100" dir="2700000" algn="tl">
                    <a:srgbClr val="C0C0C0"/>
                  </a:outerShdw>
                </a:effectLst>
              </a:rPr>
              <a:t>               affirms concerning Christ....</a:t>
            </a:r>
          </a:p>
        </p:txBody>
      </p:sp>
      <p:sp>
        <p:nvSpPr>
          <p:cNvPr id="7" name="Rectangle 3">
            <a:extLst>
              <a:ext uri="{FF2B5EF4-FFF2-40B4-BE49-F238E27FC236}">
                <a16:creationId xmlns:a16="http://schemas.microsoft.com/office/drawing/2014/main" id="{4937BE68-702B-F57B-5609-04530788A99B}"/>
              </a:ext>
            </a:extLst>
          </p:cNvPr>
          <p:cNvSpPr>
            <a:spLocks noChangeArrowheads="1"/>
          </p:cNvSpPr>
          <p:nvPr/>
        </p:nvSpPr>
        <p:spPr bwMode="auto">
          <a:xfrm>
            <a:off x="457200" y="1820734"/>
            <a:ext cx="11277600" cy="5016758"/>
          </a:xfrm>
          <a:prstGeom prst="rect">
            <a:avLst/>
          </a:prstGeom>
          <a:noFill/>
          <a:ln w="9525">
            <a:noFill/>
            <a:miter lim="800000"/>
            <a:headEnd/>
            <a:tailEnd/>
          </a:ln>
          <a:effectLst/>
        </p:spPr>
        <p:txBody>
          <a:bodyPr wrap="square" anchor="ctr">
            <a:spAutoFit/>
          </a:bodyPr>
          <a:lstStyle/>
          <a:p>
            <a:pPr algn="just">
              <a:tabLst>
                <a:tab pos="4572000" algn="l"/>
              </a:tabLst>
              <a:defRPr/>
            </a:pPr>
            <a:r>
              <a:rPr lang="en-US" sz="4000" dirty="0">
                <a:effectLst>
                  <a:outerShdw blurRad="38100" dist="38100" dir="2700000" algn="tl">
                    <a:srgbClr val="C0C0C0"/>
                  </a:outerShdw>
                </a:effectLst>
                <a:latin typeface="+mj-lt"/>
              </a:rPr>
              <a:t>“who, being in the form of God, did not consider it robbery to be equal with God…. Therefore God also has highly exalted Him and given Him the name which is above every name, that at the name of Jesus every knee should bow…and that every tongue should confess that Jesus Christ is Lord, to the glory of God the Father.”</a:t>
            </a:r>
          </a:p>
          <a:p>
            <a:pPr algn="just">
              <a:tabLst>
                <a:tab pos="4572000" algn="l"/>
              </a:tabLst>
              <a:defRPr/>
            </a:pPr>
            <a:r>
              <a:rPr lang="en-US" sz="4000" dirty="0">
                <a:solidFill>
                  <a:srgbClr val="FFFF00"/>
                </a:solidFill>
                <a:effectLst>
                  <a:outerShdw blurRad="38100" dist="38100" dir="2700000" algn="tl">
                    <a:srgbClr val="C0C0C0"/>
                  </a:outerShdw>
                </a:effectLst>
              </a:rPr>
              <a:t>                         		</a:t>
            </a:r>
            <a:r>
              <a:rPr lang="en-US" sz="4000" dirty="0">
                <a:effectLst>
                  <a:outerShdw blurRad="38100" dist="38100" dir="2700000" algn="tl">
                    <a:srgbClr val="C0C0C0"/>
                  </a:outerShdw>
                </a:effectLst>
              </a:rPr>
              <a:t>Philippians 2:6-11</a:t>
            </a:r>
          </a:p>
        </p:txBody>
      </p:sp>
      <p:sp>
        <p:nvSpPr>
          <p:cNvPr id="8" name="Rectangle 10">
            <a:extLst>
              <a:ext uri="{FF2B5EF4-FFF2-40B4-BE49-F238E27FC236}">
                <a16:creationId xmlns:a16="http://schemas.microsoft.com/office/drawing/2014/main" id="{CA459C58-52E6-80DD-D9BD-E240C5893C70}"/>
              </a:ext>
            </a:extLst>
          </p:cNvPr>
          <p:cNvSpPr>
            <a:spLocks noChangeArrowheads="1"/>
          </p:cNvSpPr>
          <p:nvPr/>
        </p:nvSpPr>
        <p:spPr bwMode="auto">
          <a:xfrm>
            <a:off x="1905000" y="1905001"/>
            <a:ext cx="5867400" cy="609600"/>
          </a:xfrm>
          <a:prstGeom prst="rect">
            <a:avLst/>
          </a:prstGeom>
          <a:noFill/>
          <a:ln w="101600">
            <a:solidFill>
              <a:schemeClr val="tx2">
                <a:lumMod val="95000"/>
                <a:lumOff val="5000"/>
              </a:schemeClr>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cxnSp>
        <p:nvCxnSpPr>
          <p:cNvPr id="11" name="Straight Connector 10">
            <a:extLst>
              <a:ext uri="{FF2B5EF4-FFF2-40B4-BE49-F238E27FC236}">
                <a16:creationId xmlns:a16="http://schemas.microsoft.com/office/drawing/2014/main" id="{3CDA89F1-2381-4036-CEE9-4F24A7405AAA}"/>
              </a:ext>
            </a:extLst>
          </p:cNvPr>
          <p:cNvCxnSpPr/>
          <p:nvPr/>
        </p:nvCxnSpPr>
        <p:spPr>
          <a:xfrm>
            <a:off x="4114800" y="3124200"/>
            <a:ext cx="3429000" cy="0"/>
          </a:xfrm>
          <a:prstGeom prst="line">
            <a:avLst/>
          </a:prstGeom>
          <a:ln w="127000">
            <a:solidFill>
              <a:srgbClr val="FFFF00"/>
            </a:solidFill>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75E5876-F81A-7B6C-5B05-2A50064B7866}"/>
              </a:ext>
            </a:extLst>
          </p:cNvPr>
          <p:cNvCxnSpPr>
            <a:cxnSpLocks/>
          </p:cNvCxnSpPr>
          <p:nvPr/>
        </p:nvCxnSpPr>
        <p:spPr>
          <a:xfrm>
            <a:off x="4038600" y="4953000"/>
            <a:ext cx="5257800" cy="0"/>
          </a:xfrm>
          <a:prstGeom prst="line">
            <a:avLst/>
          </a:prstGeom>
          <a:ln w="127000">
            <a:solidFill>
              <a:srgbClr val="FFFF00"/>
            </a:solidFill>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B73BFC9-54A3-32DA-BC04-D1898FEBB52E}"/>
              </a:ext>
            </a:extLst>
          </p:cNvPr>
          <p:cNvCxnSpPr>
            <a:cxnSpLocks/>
          </p:cNvCxnSpPr>
          <p:nvPr/>
        </p:nvCxnSpPr>
        <p:spPr>
          <a:xfrm>
            <a:off x="5341374" y="5562600"/>
            <a:ext cx="6317226" cy="0"/>
          </a:xfrm>
          <a:prstGeom prst="line">
            <a:avLst/>
          </a:prstGeom>
          <a:ln w="127000">
            <a:solidFill>
              <a:srgbClr val="FFFF00"/>
            </a:solidFill>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300F3C7-6767-E755-0C13-CB73398DF26C}"/>
              </a:ext>
            </a:extLst>
          </p:cNvPr>
          <p:cNvCxnSpPr>
            <a:cxnSpLocks/>
          </p:cNvCxnSpPr>
          <p:nvPr/>
        </p:nvCxnSpPr>
        <p:spPr>
          <a:xfrm>
            <a:off x="533400" y="6209072"/>
            <a:ext cx="8001000" cy="0"/>
          </a:xfrm>
          <a:prstGeom prst="line">
            <a:avLst/>
          </a:prstGeom>
          <a:ln w="127000">
            <a:solidFill>
              <a:srgbClr val="FFFF00"/>
            </a:solidFill>
          </a:ln>
          <a:scene3d>
            <a:camera prst="orthographicFront"/>
            <a:lightRig rig="threePt" dir="t"/>
          </a:scene3d>
          <a:sp3d>
            <a:bevelT w="165100" prst="coolSlant"/>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837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1000"/>
                                        <p:tgtEl>
                                          <p:spTgt spid="8"/>
                                        </p:tgtEl>
                                      </p:cBhvr>
                                    </p:animEffect>
                                  </p:childTnLst>
                                </p:cTn>
                              </p:par>
                            </p:childTnLst>
                          </p:cTn>
                        </p:par>
                        <p:par>
                          <p:cTn id="14" fill="hold">
                            <p:stCondLst>
                              <p:cond delay="2000"/>
                            </p:stCondLst>
                            <p:childTnLst>
                              <p:par>
                                <p:cTn id="15" presetID="42" presetClass="entr" presetSubtype="0" fill="hold" nodeType="afterEffect">
                                  <p:stCondLst>
                                    <p:cond delay="1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par>
                          <p:cTn id="20" fill="hold">
                            <p:stCondLst>
                              <p:cond delay="4000"/>
                            </p:stCondLst>
                            <p:childTnLst>
                              <p:par>
                                <p:cTn id="21" presetID="42" presetClass="entr" presetSubtype="0" fill="hold" nodeType="afterEffect">
                                  <p:stCondLst>
                                    <p:cond delay="30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par>
                          <p:cTn id="26" fill="hold">
                            <p:stCondLst>
                              <p:cond delay="8000"/>
                            </p:stCondLst>
                            <p:childTnLst>
                              <p:par>
                                <p:cTn id="27" presetID="22" presetClass="entr" presetSubtype="8" fill="hold" nodeType="afterEffect">
                                  <p:stCondLst>
                                    <p:cond delay="100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2000"/>
                                        <p:tgtEl>
                                          <p:spTgt spid="14"/>
                                        </p:tgtEl>
                                      </p:cBhvr>
                                    </p:animEffect>
                                  </p:childTnLst>
                                </p:cTn>
                              </p:par>
                            </p:childTnLst>
                          </p:cTn>
                        </p:par>
                        <p:par>
                          <p:cTn id="30" fill="hold">
                            <p:stCondLst>
                              <p:cond delay="11000"/>
                            </p:stCondLst>
                            <p:childTnLst>
                              <p:par>
                                <p:cTn id="31" presetID="22" presetClass="entr" presetSubtype="8"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a:extLst>
            <a:ext uri="{FF2B5EF4-FFF2-40B4-BE49-F238E27FC236}">
              <a16:creationId xmlns:a16="http://schemas.microsoft.com/office/drawing/2014/main" id="{E3462B91-D8CA-865F-4C98-A1EF8D8C1338}"/>
            </a:ext>
          </a:extLst>
        </p:cNvPr>
        <p:cNvGrpSpPr/>
        <p:nvPr/>
      </p:nvGrpSpPr>
      <p:grpSpPr>
        <a:xfrm>
          <a:off x="0" y="0"/>
          <a:ext cx="0" cy="0"/>
          <a:chOff x="0" y="0"/>
          <a:chExt cx="0" cy="0"/>
        </a:xfrm>
      </p:grpSpPr>
      <p:sp>
        <p:nvSpPr>
          <p:cNvPr id="5" name="Rectangle 3">
            <a:extLst>
              <a:ext uri="{FF2B5EF4-FFF2-40B4-BE49-F238E27FC236}">
                <a16:creationId xmlns:a16="http://schemas.microsoft.com/office/drawing/2014/main" id="{B67AA39C-C5EE-09AA-B1B3-F58B74CDB153}"/>
              </a:ext>
            </a:extLst>
          </p:cNvPr>
          <p:cNvSpPr>
            <a:spLocks noChangeArrowheads="1"/>
          </p:cNvSpPr>
          <p:nvPr/>
        </p:nvSpPr>
        <p:spPr bwMode="auto">
          <a:xfrm>
            <a:off x="381000" y="1989426"/>
            <a:ext cx="11277600" cy="4339650"/>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chemeClr val="accent4"/>
                </a:solidFill>
                <a:effectLst>
                  <a:outerShdw blurRad="38100" dist="38100" dir="2700000" algn="tl">
                    <a:srgbClr val="C0C0C0"/>
                  </a:outerShdw>
                </a:effectLst>
              </a:rPr>
              <a:t>“The Jews answered Him, saying, ‘For a good work we do not stone You, but for blasphemy, and because You, being a Man, make Yourself God.’”</a:t>
            </a:r>
          </a:p>
          <a:p>
            <a:pPr algn="just">
              <a:tabLst>
                <a:tab pos="4572000" algn="l"/>
              </a:tabLst>
              <a:defRPr/>
            </a:pPr>
            <a:endParaRPr lang="en-US" sz="4000" dirty="0"/>
          </a:p>
          <a:p>
            <a:pPr algn="just">
              <a:tabLst>
                <a:tab pos="4572000" algn="l"/>
              </a:tabLst>
              <a:defRPr/>
            </a:pPr>
            <a:r>
              <a:rPr lang="en-US" sz="4400" dirty="0"/>
              <a:t>				</a:t>
            </a:r>
            <a:r>
              <a:rPr lang="en-US" sz="4400" i="1" dirty="0">
                <a:solidFill>
                  <a:schemeClr val="accent4"/>
                </a:solidFill>
                <a:effectLst>
                  <a:outerShdw blurRad="38100" dist="38100" dir="2700000" algn="tl">
                    <a:srgbClr val="C0C0C0"/>
                  </a:outerShdw>
                </a:effectLst>
              </a:rPr>
              <a:t>John 10</a:t>
            </a:r>
            <a:r>
              <a:rPr lang="en-US" sz="4400" dirty="0">
                <a:solidFill>
                  <a:schemeClr val="accent4"/>
                </a:solidFill>
                <a:effectLst>
                  <a:outerShdw blurRad="38100" dist="38100" dir="2700000" algn="tl">
                    <a:srgbClr val="C0C0C0"/>
                  </a:outerShdw>
                </a:effectLst>
              </a:rPr>
              <a:t>:33</a:t>
            </a:r>
          </a:p>
        </p:txBody>
      </p:sp>
      <p:sp>
        <p:nvSpPr>
          <p:cNvPr id="2" name="Rectangle 1">
            <a:extLst>
              <a:ext uri="{FF2B5EF4-FFF2-40B4-BE49-F238E27FC236}">
                <a16:creationId xmlns:a16="http://schemas.microsoft.com/office/drawing/2014/main" id="{704E8F9C-8CAE-2CD2-6983-785220166F29}"/>
              </a:ext>
            </a:extLst>
          </p:cNvPr>
          <p:cNvSpPr>
            <a:spLocks noChangeArrowheads="1"/>
          </p:cNvSpPr>
          <p:nvPr/>
        </p:nvSpPr>
        <p:spPr bwMode="auto">
          <a:xfrm>
            <a:off x="533400" y="-42648"/>
            <a:ext cx="11506200" cy="1569660"/>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FFFFFF"/>
                </a:solidFill>
                <a:effectLst>
                  <a:outerShdw blurRad="38100" dist="38100" dir="2700000" algn="tl">
                    <a:srgbClr val="C0C0C0"/>
                  </a:outerShdw>
                </a:effectLst>
              </a:rPr>
              <a:t>In stark contrast, the Bible</a:t>
            </a:r>
          </a:p>
          <a:p>
            <a:pPr algn="just">
              <a:tabLst>
                <a:tab pos="4572000" algn="l"/>
              </a:tabLst>
              <a:defRPr/>
            </a:pPr>
            <a:r>
              <a:rPr lang="en-US" sz="4800" dirty="0">
                <a:solidFill>
                  <a:srgbClr val="FFFFFF"/>
                </a:solidFill>
                <a:effectLst>
                  <a:outerShdw blurRad="38100" dist="38100" dir="2700000" algn="tl">
                    <a:srgbClr val="C0C0C0"/>
                  </a:outerShdw>
                </a:effectLst>
              </a:rPr>
              <a:t>               affirms concerning Christ....</a:t>
            </a:r>
          </a:p>
        </p:txBody>
      </p:sp>
      <p:sp>
        <p:nvSpPr>
          <p:cNvPr id="6" name="Rectangle 10">
            <a:extLst>
              <a:ext uri="{FF2B5EF4-FFF2-40B4-BE49-F238E27FC236}">
                <a16:creationId xmlns:a16="http://schemas.microsoft.com/office/drawing/2014/main" id="{19473A88-5EAE-EA5E-1006-DD60BDD8071B}"/>
              </a:ext>
            </a:extLst>
          </p:cNvPr>
          <p:cNvSpPr>
            <a:spLocks noChangeArrowheads="1"/>
          </p:cNvSpPr>
          <p:nvPr/>
        </p:nvSpPr>
        <p:spPr bwMode="auto">
          <a:xfrm>
            <a:off x="1905000" y="4267200"/>
            <a:ext cx="5334000" cy="696843"/>
          </a:xfrm>
          <a:prstGeom prst="rect">
            <a:avLst/>
          </a:prstGeom>
          <a:noFill/>
          <a:ln w="101600">
            <a:solidFill>
              <a:schemeClr val="tx2">
                <a:lumMod val="95000"/>
                <a:lumOff val="5000"/>
              </a:schemeClr>
            </a:solidFill>
            <a:miter lim="800000"/>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1320306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22" presetClass="entr" presetSubtype="8" fill="hold" grpId="0" nodeType="afterEffect">
                                  <p:stCondLst>
                                    <p:cond delay="300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10629" name="Rectangle 5"/>
          <p:cNvSpPr>
            <a:spLocks noChangeArrowheads="1"/>
          </p:cNvSpPr>
          <p:nvPr/>
        </p:nvSpPr>
        <p:spPr bwMode="auto">
          <a:xfrm>
            <a:off x="457200" y="1927872"/>
            <a:ext cx="11353800" cy="4462760"/>
          </a:xfrm>
          <a:prstGeom prst="rect">
            <a:avLst/>
          </a:prstGeom>
          <a:noFill/>
          <a:ln w="9525">
            <a:noFill/>
            <a:miter lim="800000"/>
            <a:headEnd/>
            <a:tailEnd/>
          </a:ln>
          <a:effectLst/>
        </p:spPr>
        <p:txBody>
          <a:bodyPr wrap="square" anchor="ctr">
            <a:spAutoFit/>
          </a:bodyPr>
          <a:lstStyle/>
          <a:p>
            <a:pPr algn="just">
              <a:tabLst>
                <a:tab pos="4572000" algn="l"/>
              </a:tabLst>
              <a:defRPr/>
            </a:pPr>
            <a:r>
              <a:rPr lang="en-US" sz="6000" dirty="0">
                <a:solidFill>
                  <a:srgbClr val="FFFFFF"/>
                </a:solidFill>
                <a:effectLst>
                  <a:outerShdw blurRad="38100" dist="38100" dir="2700000" algn="tl">
                    <a:srgbClr val="C0C0C0"/>
                  </a:outerShdw>
                </a:effectLst>
              </a:rPr>
              <a:t>“And now, O Father, glorify Me together with Yourself, with the glory which I had with You before the world was.</a:t>
            </a:r>
          </a:p>
          <a:p>
            <a:pPr algn="just">
              <a:tabLst>
                <a:tab pos="4572000" algn="l"/>
              </a:tabLst>
              <a:defRPr/>
            </a:pPr>
            <a:r>
              <a:rPr lang="en-US" sz="4400" dirty="0"/>
              <a:t>				</a:t>
            </a:r>
            <a:r>
              <a:rPr lang="en-US" sz="4400" dirty="0">
                <a:effectLst>
                  <a:outerShdw blurRad="38100" dist="38100" dir="2700000" algn="tl">
                    <a:srgbClr val="C0C0C0"/>
                  </a:outerShdw>
                </a:effectLst>
              </a:rPr>
              <a:t>John 17:5</a:t>
            </a:r>
          </a:p>
        </p:txBody>
      </p:sp>
      <p:cxnSp>
        <p:nvCxnSpPr>
          <p:cNvPr id="3" name="Straight Connector 2">
            <a:extLst>
              <a:ext uri="{FF2B5EF4-FFF2-40B4-BE49-F238E27FC236}">
                <a16:creationId xmlns:a16="http://schemas.microsoft.com/office/drawing/2014/main" id="{0FCE3E81-5504-3745-4C20-750A1E1E5F41}"/>
              </a:ext>
            </a:extLst>
          </p:cNvPr>
          <p:cNvCxnSpPr>
            <a:cxnSpLocks/>
          </p:cNvCxnSpPr>
          <p:nvPr/>
        </p:nvCxnSpPr>
        <p:spPr>
          <a:xfrm>
            <a:off x="533400" y="4724400"/>
            <a:ext cx="11201400" cy="0"/>
          </a:xfrm>
          <a:prstGeom prst="line">
            <a:avLst/>
          </a:prstGeom>
          <a:ln w="101600"/>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C4BC0DF-B339-1C94-005F-116A43649BAB}"/>
              </a:ext>
            </a:extLst>
          </p:cNvPr>
          <p:cNvCxnSpPr>
            <a:cxnSpLocks/>
          </p:cNvCxnSpPr>
          <p:nvPr/>
        </p:nvCxnSpPr>
        <p:spPr>
          <a:xfrm>
            <a:off x="533400" y="5579808"/>
            <a:ext cx="4724400" cy="0"/>
          </a:xfrm>
          <a:prstGeom prst="line">
            <a:avLst/>
          </a:prstGeom>
          <a:ln w="101600"/>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56F20A8B-700C-4269-E67C-90EB4963BE15}"/>
              </a:ext>
            </a:extLst>
          </p:cNvPr>
          <p:cNvSpPr>
            <a:spLocks noChangeArrowheads="1"/>
          </p:cNvSpPr>
          <p:nvPr/>
        </p:nvSpPr>
        <p:spPr bwMode="auto">
          <a:xfrm>
            <a:off x="533400" y="-42648"/>
            <a:ext cx="11506200" cy="1569660"/>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FFFFFF"/>
                </a:solidFill>
                <a:effectLst>
                  <a:outerShdw blurRad="38100" dist="38100" dir="2700000" algn="tl">
                    <a:srgbClr val="C0C0C0"/>
                  </a:outerShdw>
                </a:effectLst>
              </a:rPr>
              <a:t>In stark contrast, the Bible</a:t>
            </a:r>
          </a:p>
          <a:p>
            <a:pPr algn="just">
              <a:tabLst>
                <a:tab pos="4572000" algn="l"/>
              </a:tabLst>
              <a:defRPr/>
            </a:pPr>
            <a:r>
              <a:rPr lang="en-US" sz="4800" dirty="0">
                <a:solidFill>
                  <a:srgbClr val="FFFFFF"/>
                </a:solidFill>
                <a:effectLst>
                  <a:outerShdw blurRad="38100" dist="38100" dir="2700000" algn="tl">
                    <a:srgbClr val="C0C0C0"/>
                  </a:outerShdw>
                </a:effectLst>
              </a:rPr>
              <a:t>               affirms concerning Christ....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410629"/>
                                        </p:tgtEl>
                                        <p:attrNameLst>
                                          <p:attrName>style.visibility</p:attrName>
                                        </p:attrNameLst>
                                      </p:cBhvr>
                                      <p:to>
                                        <p:strVal val="visible"/>
                                      </p:to>
                                    </p:set>
                                    <p:anim calcmode="lin" valueType="num">
                                      <p:cBhvr>
                                        <p:cTn id="7" dur="1000" fill="hold"/>
                                        <p:tgtEl>
                                          <p:spTgt spid="410629"/>
                                        </p:tgtEl>
                                        <p:attrNameLst>
                                          <p:attrName>ppt_w</p:attrName>
                                        </p:attrNameLst>
                                      </p:cBhvr>
                                      <p:tavLst>
                                        <p:tav tm="0">
                                          <p:val>
                                            <p:strVal val="#ppt_w*0.70"/>
                                          </p:val>
                                        </p:tav>
                                        <p:tav tm="100000">
                                          <p:val>
                                            <p:strVal val="#ppt_w"/>
                                          </p:val>
                                        </p:tav>
                                      </p:tavLst>
                                    </p:anim>
                                    <p:anim calcmode="lin" valueType="num">
                                      <p:cBhvr>
                                        <p:cTn id="8" dur="1000" fill="hold"/>
                                        <p:tgtEl>
                                          <p:spTgt spid="410629"/>
                                        </p:tgtEl>
                                        <p:attrNameLst>
                                          <p:attrName>ppt_h</p:attrName>
                                        </p:attrNameLst>
                                      </p:cBhvr>
                                      <p:tavLst>
                                        <p:tav tm="0">
                                          <p:val>
                                            <p:strVal val="#ppt_h"/>
                                          </p:val>
                                        </p:tav>
                                        <p:tav tm="100000">
                                          <p:val>
                                            <p:strVal val="#ppt_h"/>
                                          </p:val>
                                        </p:tav>
                                      </p:tavLst>
                                    </p:anim>
                                    <p:animEffect transition="in" filter="fade">
                                      <p:cBhvr>
                                        <p:cTn id="9" dur="1000"/>
                                        <p:tgtEl>
                                          <p:spTgt spid="41062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2000"/>
                                        <p:tgtEl>
                                          <p:spTgt spid="3"/>
                                        </p:tgtEl>
                                      </p:cBhvr>
                                    </p:animEffect>
                                  </p:childTnLst>
                                </p:cTn>
                              </p:par>
                            </p:childTnLst>
                          </p:cTn>
                        </p:par>
                        <p:par>
                          <p:cTn id="15" fill="hold">
                            <p:stCondLst>
                              <p:cond delay="2000"/>
                            </p:stCondLst>
                            <p:childTnLst>
                              <p:par>
                                <p:cTn id="16" presetID="22" presetClass="entr" presetSubtype="8"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left)">
                                      <p:cBhvr>
                                        <p:cTn id="18"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29"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777F01-62A5-03F7-D548-82A427E7E0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
        <p:nvSpPr>
          <p:cNvPr id="263171" name="Rectangle 3"/>
          <p:cNvSpPr>
            <a:spLocks noChangeArrowheads="1"/>
          </p:cNvSpPr>
          <p:nvPr/>
        </p:nvSpPr>
        <p:spPr bwMode="auto">
          <a:xfrm>
            <a:off x="4648200" y="953177"/>
            <a:ext cx="4389023" cy="1567096"/>
          </a:xfrm>
          <a:prstGeom prst="rect">
            <a:avLst/>
          </a:prstGeom>
          <a:noFill/>
          <a:ln w="12700">
            <a:noFill/>
            <a:miter lim="800000"/>
            <a:headEnd/>
            <a:tailEnd/>
          </a:ln>
          <a:effectLst/>
        </p:spPr>
        <p:txBody>
          <a:bodyPr wrap="none" lIns="90488" tIns="44450" rIns="90488" bIns="44450">
            <a:spAutoFit/>
          </a:bodyPr>
          <a:lstStyle/>
          <a:p>
            <a:pPr eaLnBrk="0" hangingPunct="0">
              <a:defRPr/>
            </a:pPr>
            <a:r>
              <a:rPr lang="en-US" sz="9600" b="1" dirty="0">
                <a:solidFill>
                  <a:srgbClr val="800000"/>
                </a:solidFill>
                <a:effectLst>
                  <a:outerShdw blurRad="38100" dist="38100" dir="2700000" algn="tl">
                    <a:srgbClr val="FFFFFF"/>
                  </a:outerShdw>
                </a:effectLst>
                <a:latin typeface="Book Antiqua" pitchFamily="18" charset="0"/>
              </a:rPr>
              <a:t>“I AM”</a:t>
            </a:r>
          </a:p>
        </p:txBody>
      </p:sp>
      <p:sp>
        <p:nvSpPr>
          <p:cNvPr id="263173" name="Rectangle 5"/>
          <p:cNvSpPr>
            <a:spLocks noChangeArrowheads="1"/>
          </p:cNvSpPr>
          <p:nvPr/>
        </p:nvSpPr>
        <p:spPr bwMode="auto">
          <a:xfrm>
            <a:off x="2209801" y="3473450"/>
            <a:ext cx="7700963" cy="1555750"/>
          </a:xfrm>
          <a:prstGeom prst="rect">
            <a:avLst/>
          </a:prstGeom>
          <a:noFill/>
          <a:ln w="9525">
            <a:noFill/>
            <a:miter lim="800000"/>
            <a:headEnd/>
            <a:tailEnd/>
          </a:ln>
          <a:effectLst/>
        </p:spPr>
        <p:txBody>
          <a:bodyPr wrap="none">
            <a:spAutoFit/>
          </a:bodyPr>
          <a:lstStyle/>
          <a:p>
            <a:pPr eaLnBrk="0" hangingPunct="0">
              <a:defRPr/>
            </a:pPr>
            <a:r>
              <a:rPr lang="en-US" sz="9600" b="1" dirty="0">
                <a:solidFill>
                  <a:srgbClr val="003300"/>
                </a:solidFill>
                <a:effectLst>
                  <a:outerShdw blurRad="38100" dist="38100" dir="2700000" algn="tl">
                    <a:srgbClr val="FFFFFF"/>
                  </a:outerShdw>
                </a:effectLst>
                <a:latin typeface="Book Antiqua" pitchFamily="18" charset="0"/>
              </a:rPr>
              <a:t>Exodus 3:1-14</a:t>
            </a:r>
          </a:p>
        </p:txBody>
      </p:sp>
      <p:sp>
        <p:nvSpPr>
          <p:cNvPr id="263174" name="Text Box 6"/>
          <p:cNvSpPr txBox="1">
            <a:spLocks noChangeArrowheads="1"/>
          </p:cNvSpPr>
          <p:nvPr/>
        </p:nvSpPr>
        <p:spPr bwMode="auto">
          <a:xfrm>
            <a:off x="4114800" y="6096001"/>
            <a:ext cx="6261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dirty="0">
                <a:solidFill>
                  <a:srgbClr val="003300"/>
                </a:solidFill>
                <a:effectLst>
                  <a:outerShdw blurRad="38100" dist="38100" dir="2700000" algn="tl">
                    <a:srgbClr val="000000">
                      <a:alpha val="43137"/>
                    </a:srgbClr>
                  </a:outerShdw>
                </a:effectLst>
              </a:rPr>
              <a:t>(cf. Revelation 1:8; 4:8; Hebrews 13:8)</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C8B5"/>
            </a:gs>
            <a:gs pos="50000">
              <a:schemeClr val="bg1"/>
            </a:gs>
            <a:gs pos="100000">
              <a:srgbClr val="00C8B5"/>
            </a:gs>
          </a:gsLst>
          <a:lin ang="0" scaled="1"/>
        </a:gra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3499226-89F9-19B3-EC6D-90936822763D}"/>
              </a:ext>
            </a:extLst>
          </p:cNvPr>
          <p:cNvSpPr>
            <a:spLocks noChangeArrowheads="1"/>
          </p:cNvSpPr>
          <p:nvPr/>
        </p:nvSpPr>
        <p:spPr bwMode="auto">
          <a:xfrm>
            <a:off x="2524508" y="533400"/>
            <a:ext cx="7142983" cy="1105431"/>
          </a:xfrm>
          <a:prstGeom prst="rect">
            <a:avLst/>
          </a:prstGeom>
          <a:noFill/>
          <a:ln w="12700">
            <a:noFill/>
            <a:miter lim="800000"/>
            <a:headEnd/>
            <a:tailEnd/>
          </a:ln>
          <a:effectLst/>
        </p:spPr>
        <p:txBody>
          <a:bodyPr wrap="none" lIns="90488" tIns="44450" rIns="90488" bIns="44450">
            <a:spAutoFit/>
          </a:bodyPr>
          <a:lstStyle/>
          <a:p>
            <a:pPr algn="ctr" eaLnBrk="0" hangingPunct="0">
              <a:defRPr/>
            </a:pPr>
            <a:r>
              <a:rPr lang="en-US" sz="6600" b="1" dirty="0">
                <a:solidFill>
                  <a:schemeClr val="bg2"/>
                </a:solidFill>
                <a:effectLst>
                  <a:outerShdw blurRad="38100" dist="38100" dir="2700000" algn="tl">
                    <a:srgbClr val="000000"/>
                  </a:outerShdw>
                </a:effectLst>
                <a:latin typeface="Book Antiqua" pitchFamily="18" charset="0"/>
              </a:rPr>
              <a:t>7 “I AMs” of John</a:t>
            </a:r>
          </a:p>
        </p:txBody>
      </p:sp>
      <p:sp>
        <p:nvSpPr>
          <p:cNvPr id="22531" name="Rectangle 3">
            <a:extLst>
              <a:ext uri="{FF2B5EF4-FFF2-40B4-BE49-F238E27FC236}">
                <a16:creationId xmlns:a16="http://schemas.microsoft.com/office/drawing/2014/main" id="{C7D2E241-622E-CC3B-A224-424CC43B0F82}"/>
              </a:ext>
            </a:extLst>
          </p:cNvPr>
          <p:cNvSpPr>
            <a:spLocks noChangeArrowheads="1"/>
          </p:cNvSpPr>
          <p:nvPr/>
        </p:nvSpPr>
        <p:spPr bwMode="auto">
          <a:xfrm>
            <a:off x="533400" y="1533377"/>
            <a:ext cx="7146188" cy="705321"/>
          </a:xfrm>
          <a:prstGeom prst="rect">
            <a:avLst/>
          </a:prstGeom>
          <a:noFill/>
          <a:ln w="12700">
            <a:noFill/>
            <a:miter lim="800000"/>
            <a:headEnd/>
            <a:tailEnd/>
          </a:ln>
          <a:effectLst/>
        </p:spPr>
        <p:txBody>
          <a:bodyPr wrap="none" lIns="90488" tIns="44450" rIns="90488" bIns="44450">
            <a:spAutoFit/>
          </a:bodyPr>
          <a:lstStyle/>
          <a:p>
            <a:pPr eaLnBrk="0" hangingPunct="0">
              <a:defRPr/>
            </a:pPr>
            <a:r>
              <a:rPr lang="en-US" sz="4000" dirty="0">
                <a:solidFill>
                  <a:srgbClr val="FFFFFF"/>
                </a:solidFill>
                <a:effectLst>
                  <a:outerShdw blurRad="38100" dist="38100" dir="2700000" algn="tl">
                    <a:srgbClr val="000000"/>
                  </a:outerShdw>
                </a:effectLst>
                <a:latin typeface="Book Antiqua" pitchFamily="18" charset="0"/>
              </a:rPr>
              <a:t>“</a:t>
            </a:r>
            <a:r>
              <a:rPr lang="en-US" sz="4000" i="1" dirty="0">
                <a:solidFill>
                  <a:srgbClr val="FF0B34"/>
                </a:solidFill>
                <a:effectLst>
                  <a:outerShdw blurRad="38100" dist="38100" dir="2700000" algn="tl">
                    <a:srgbClr val="000000"/>
                  </a:outerShdw>
                </a:effectLst>
                <a:latin typeface="Book Antiqua" pitchFamily="18" charset="0"/>
              </a:rPr>
              <a:t>I</a:t>
            </a:r>
            <a:r>
              <a:rPr lang="en-US" sz="4000" dirty="0">
                <a:solidFill>
                  <a:srgbClr val="FF0B34"/>
                </a:solidFill>
                <a:effectLst>
                  <a:outerShdw blurRad="38100" dist="38100" dir="2700000" algn="tl">
                    <a:srgbClr val="000000"/>
                  </a:outerShdw>
                </a:effectLst>
                <a:latin typeface="Book Antiqua" pitchFamily="18" charset="0"/>
              </a:rPr>
              <a:t> </a:t>
            </a:r>
            <a:r>
              <a:rPr lang="en-US" sz="4000" dirty="0">
                <a:solidFill>
                  <a:srgbClr val="FFFFFF"/>
                </a:solidFill>
                <a:effectLst>
                  <a:outerShdw blurRad="38100" dist="38100" dir="2700000" algn="tl">
                    <a:srgbClr val="000000"/>
                  </a:outerShdw>
                </a:effectLst>
                <a:latin typeface="Book Antiqua" pitchFamily="18" charset="0"/>
              </a:rPr>
              <a:t>who speak to you </a:t>
            </a:r>
            <a:r>
              <a:rPr lang="en-US" sz="4000" i="1" dirty="0">
                <a:solidFill>
                  <a:srgbClr val="FF0B34"/>
                </a:solidFill>
                <a:effectLst>
                  <a:outerShdw blurRad="38100" dist="38100" dir="2700000" algn="tl">
                    <a:srgbClr val="000000"/>
                  </a:outerShdw>
                </a:effectLst>
                <a:latin typeface="Book Antiqua" pitchFamily="18" charset="0"/>
              </a:rPr>
              <a:t>am</a:t>
            </a:r>
            <a:r>
              <a:rPr lang="en-US" sz="4000" dirty="0">
                <a:solidFill>
                  <a:srgbClr val="FFFFFF"/>
                </a:solidFill>
                <a:effectLst>
                  <a:outerShdw blurRad="38100" dist="38100" dir="2700000" algn="tl">
                    <a:srgbClr val="000000"/>
                  </a:outerShdw>
                </a:effectLst>
                <a:latin typeface="Book Antiqua" pitchFamily="18" charset="0"/>
              </a:rPr>
              <a:t>” (4:26)</a:t>
            </a:r>
          </a:p>
        </p:txBody>
      </p:sp>
      <p:sp>
        <p:nvSpPr>
          <p:cNvPr id="22532" name="Rectangle 4">
            <a:extLst>
              <a:ext uri="{FF2B5EF4-FFF2-40B4-BE49-F238E27FC236}">
                <a16:creationId xmlns:a16="http://schemas.microsoft.com/office/drawing/2014/main" id="{15D800B3-5696-B085-7BAF-10982E6723E0}"/>
              </a:ext>
            </a:extLst>
          </p:cNvPr>
          <p:cNvSpPr>
            <a:spLocks noChangeArrowheads="1"/>
          </p:cNvSpPr>
          <p:nvPr/>
        </p:nvSpPr>
        <p:spPr bwMode="auto">
          <a:xfrm>
            <a:off x="1639118" y="2631507"/>
            <a:ext cx="8342028" cy="705321"/>
          </a:xfrm>
          <a:prstGeom prst="rect">
            <a:avLst/>
          </a:prstGeom>
          <a:noFill/>
          <a:ln w="12700">
            <a:noFill/>
            <a:miter lim="800000"/>
            <a:headEnd/>
            <a:tailEnd/>
          </a:ln>
          <a:effectLst/>
        </p:spPr>
        <p:txBody>
          <a:bodyPr wrap="none" lIns="90488" tIns="44450" rIns="90488" bIns="44450">
            <a:spAutoFit/>
          </a:bodyPr>
          <a:lstStyle/>
          <a:p>
            <a:pPr eaLnBrk="0" hangingPunct="0">
              <a:defRPr/>
            </a:pPr>
            <a:r>
              <a:rPr lang="en-US" sz="4000" dirty="0">
                <a:solidFill>
                  <a:srgbClr val="FFFFFF"/>
                </a:solidFill>
                <a:effectLst>
                  <a:outerShdw blurRad="38100" dist="38100" dir="2700000" algn="tl">
                    <a:srgbClr val="000000"/>
                  </a:outerShdw>
                </a:effectLst>
                <a:latin typeface="Book Antiqua" pitchFamily="18" charset="0"/>
              </a:rPr>
              <a:t>“you do not believe that </a:t>
            </a:r>
            <a:r>
              <a:rPr lang="en-US" sz="4000" i="1" dirty="0">
                <a:solidFill>
                  <a:srgbClr val="FF0B34"/>
                </a:solidFill>
                <a:effectLst>
                  <a:outerShdw blurRad="38100" dist="38100" dir="2700000" algn="tl">
                    <a:srgbClr val="000000"/>
                  </a:outerShdw>
                </a:effectLst>
                <a:latin typeface="Book Antiqua" pitchFamily="18" charset="0"/>
              </a:rPr>
              <a:t>I am</a:t>
            </a:r>
            <a:r>
              <a:rPr lang="en-US" sz="4000" dirty="0">
                <a:solidFill>
                  <a:srgbClr val="FFFFFF"/>
                </a:solidFill>
                <a:effectLst>
                  <a:outerShdw blurRad="38100" dist="38100" dir="2700000" algn="tl">
                    <a:srgbClr val="000000"/>
                  </a:outerShdw>
                </a:effectLst>
                <a:latin typeface="Book Antiqua" pitchFamily="18" charset="0"/>
              </a:rPr>
              <a:t>” (8:24)</a:t>
            </a:r>
          </a:p>
        </p:txBody>
      </p:sp>
      <p:sp>
        <p:nvSpPr>
          <p:cNvPr id="22533" name="Rectangle 5">
            <a:extLst>
              <a:ext uri="{FF2B5EF4-FFF2-40B4-BE49-F238E27FC236}">
                <a16:creationId xmlns:a16="http://schemas.microsoft.com/office/drawing/2014/main" id="{382F0A8C-B74D-DDAE-401E-EE13212557FC}"/>
              </a:ext>
            </a:extLst>
          </p:cNvPr>
          <p:cNvSpPr>
            <a:spLocks noChangeArrowheads="1"/>
          </p:cNvSpPr>
          <p:nvPr/>
        </p:nvSpPr>
        <p:spPr bwMode="auto">
          <a:xfrm>
            <a:off x="2010417" y="3208338"/>
            <a:ext cx="7434729" cy="705321"/>
          </a:xfrm>
          <a:prstGeom prst="rect">
            <a:avLst/>
          </a:prstGeom>
          <a:noFill/>
          <a:ln w="12700">
            <a:noFill/>
            <a:miter lim="800000"/>
            <a:headEnd/>
            <a:tailEnd/>
          </a:ln>
          <a:effectLst/>
        </p:spPr>
        <p:txBody>
          <a:bodyPr wrap="none" lIns="90488" tIns="44450" rIns="90488" bIns="44450">
            <a:spAutoFit/>
          </a:bodyPr>
          <a:lstStyle/>
          <a:p>
            <a:pPr eaLnBrk="0" hangingPunct="0">
              <a:defRPr/>
            </a:pPr>
            <a:r>
              <a:rPr lang="en-US" sz="4000" dirty="0">
                <a:solidFill>
                  <a:srgbClr val="FFFFFF"/>
                </a:solidFill>
                <a:effectLst>
                  <a:outerShdw blurRad="38100" dist="38100" dir="2700000" algn="tl">
                    <a:srgbClr val="000000"/>
                  </a:outerShdw>
                </a:effectLst>
                <a:latin typeface="Book Antiqua" pitchFamily="18" charset="0"/>
              </a:rPr>
              <a:t>“you will know that </a:t>
            </a:r>
            <a:r>
              <a:rPr lang="en-US" sz="4000" i="1" dirty="0">
                <a:solidFill>
                  <a:srgbClr val="FF0B34"/>
                </a:solidFill>
                <a:effectLst>
                  <a:outerShdw blurRad="38100" dist="38100" dir="2700000" algn="tl">
                    <a:srgbClr val="000000"/>
                  </a:outerShdw>
                </a:effectLst>
                <a:latin typeface="Book Antiqua" pitchFamily="18" charset="0"/>
              </a:rPr>
              <a:t>I am</a:t>
            </a:r>
            <a:r>
              <a:rPr lang="en-US" sz="4000" dirty="0">
                <a:solidFill>
                  <a:srgbClr val="FFFFFF"/>
                </a:solidFill>
                <a:effectLst>
                  <a:outerShdw blurRad="38100" dist="38100" dir="2700000" algn="tl">
                    <a:srgbClr val="000000"/>
                  </a:outerShdw>
                </a:effectLst>
                <a:latin typeface="Book Antiqua" pitchFamily="18" charset="0"/>
              </a:rPr>
              <a:t>” (8:28)</a:t>
            </a:r>
            <a:endParaRPr lang="en-US" sz="1200" dirty="0">
              <a:solidFill>
                <a:srgbClr val="FFFFFF"/>
              </a:solidFill>
              <a:effectLst>
                <a:outerShdw blurRad="38100" dist="38100" dir="2700000" algn="tl">
                  <a:srgbClr val="000000"/>
                </a:outerShdw>
              </a:effectLst>
              <a:latin typeface="Book Antiqua" pitchFamily="18" charset="0"/>
            </a:endParaRPr>
          </a:p>
        </p:txBody>
      </p:sp>
      <p:sp>
        <p:nvSpPr>
          <p:cNvPr id="22534" name="Rectangle 6">
            <a:extLst>
              <a:ext uri="{FF2B5EF4-FFF2-40B4-BE49-F238E27FC236}">
                <a16:creationId xmlns:a16="http://schemas.microsoft.com/office/drawing/2014/main" id="{793C1FA4-3B71-DFAE-30C6-628E756D69BB}"/>
              </a:ext>
            </a:extLst>
          </p:cNvPr>
          <p:cNvSpPr>
            <a:spLocks noChangeArrowheads="1"/>
          </p:cNvSpPr>
          <p:nvPr/>
        </p:nvSpPr>
        <p:spPr bwMode="auto">
          <a:xfrm>
            <a:off x="2362200" y="3882640"/>
            <a:ext cx="8013413" cy="705321"/>
          </a:xfrm>
          <a:prstGeom prst="rect">
            <a:avLst/>
          </a:prstGeom>
          <a:noFill/>
          <a:ln w="12700">
            <a:noFill/>
            <a:miter lim="800000"/>
            <a:headEnd/>
            <a:tailEnd/>
          </a:ln>
          <a:effectLst/>
        </p:spPr>
        <p:txBody>
          <a:bodyPr wrap="none" lIns="90488" tIns="44450" rIns="90488" bIns="44450">
            <a:spAutoFit/>
          </a:bodyPr>
          <a:lstStyle/>
          <a:p>
            <a:pPr eaLnBrk="0" hangingPunct="0">
              <a:defRPr/>
            </a:pPr>
            <a:r>
              <a:rPr lang="en-US" sz="4000" dirty="0">
                <a:solidFill>
                  <a:srgbClr val="FFFFFF"/>
                </a:solidFill>
                <a:effectLst>
                  <a:outerShdw blurRad="38100" dist="38100" dir="2700000" algn="tl">
                    <a:srgbClr val="000000"/>
                  </a:outerShdw>
                </a:effectLst>
                <a:latin typeface="Book Antiqua" pitchFamily="18" charset="0"/>
              </a:rPr>
              <a:t>“Before Abraham was, </a:t>
            </a:r>
            <a:r>
              <a:rPr lang="en-US" sz="4000" i="1" dirty="0">
                <a:solidFill>
                  <a:srgbClr val="FF0B34"/>
                </a:solidFill>
                <a:effectLst>
                  <a:outerShdw blurRad="38100" dist="38100" dir="2700000" algn="tl">
                    <a:srgbClr val="000000"/>
                  </a:outerShdw>
                </a:effectLst>
                <a:latin typeface="Book Antiqua" pitchFamily="18" charset="0"/>
              </a:rPr>
              <a:t>I am</a:t>
            </a:r>
            <a:r>
              <a:rPr lang="en-US" sz="4000" dirty="0">
                <a:solidFill>
                  <a:srgbClr val="FFFFFF"/>
                </a:solidFill>
                <a:effectLst>
                  <a:outerShdw blurRad="38100" dist="38100" dir="2700000" algn="tl">
                    <a:srgbClr val="000000"/>
                  </a:outerShdw>
                </a:effectLst>
                <a:latin typeface="Book Antiqua" pitchFamily="18" charset="0"/>
              </a:rPr>
              <a:t>” (8:58)</a:t>
            </a:r>
            <a:endParaRPr lang="en-US" sz="1200" dirty="0">
              <a:solidFill>
                <a:srgbClr val="FFFFFF"/>
              </a:solidFill>
              <a:effectLst>
                <a:outerShdw blurRad="38100" dist="38100" dir="2700000" algn="tl">
                  <a:srgbClr val="000000"/>
                </a:outerShdw>
              </a:effectLst>
              <a:latin typeface="Book Antiqua" pitchFamily="18" charset="0"/>
            </a:endParaRPr>
          </a:p>
        </p:txBody>
      </p:sp>
      <p:sp>
        <p:nvSpPr>
          <p:cNvPr id="22535" name="Rectangle 7">
            <a:extLst>
              <a:ext uri="{FF2B5EF4-FFF2-40B4-BE49-F238E27FC236}">
                <a16:creationId xmlns:a16="http://schemas.microsoft.com/office/drawing/2014/main" id="{73CB3722-C144-6660-CE43-5B61CD09C035}"/>
              </a:ext>
            </a:extLst>
          </p:cNvPr>
          <p:cNvSpPr>
            <a:spLocks noChangeArrowheads="1"/>
          </p:cNvSpPr>
          <p:nvPr/>
        </p:nvSpPr>
        <p:spPr bwMode="auto">
          <a:xfrm>
            <a:off x="2819400" y="4495960"/>
            <a:ext cx="8183331" cy="705321"/>
          </a:xfrm>
          <a:prstGeom prst="rect">
            <a:avLst/>
          </a:prstGeom>
          <a:noFill/>
          <a:ln w="12700">
            <a:noFill/>
            <a:miter lim="800000"/>
            <a:headEnd/>
            <a:tailEnd/>
          </a:ln>
          <a:effectLst/>
        </p:spPr>
        <p:txBody>
          <a:bodyPr wrap="none" lIns="90488" tIns="44450" rIns="90488" bIns="44450">
            <a:spAutoFit/>
          </a:bodyPr>
          <a:lstStyle/>
          <a:p>
            <a:pPr eaLnBrk="0" hangingPunct="0">
              <a:defRPr/>
            </a:pPr>
            <a:r>
              <a:rPr lang="en-US" sz="4000" dirty="0">
                <a:solidFill>
                  <a:srgbClr val="FFFFFF"/>
                </a:solidFill>
                <a:effectLst>
                  <a:outerShdw blurRad="38100" dist="38100" dir="2700000" algn="tl">
                    <a:srgbClr val="000000"/>
                  </a:outerShdw>
                </a:effectLst>
                <a:latin typeface="Book Antiqua" pitchFamily="18" charset="0"/>
              </a:rPr>
              <a:t>“You may believe that </a:t>
            </a:r>
            <a:r>
              <a:rPr lang="en-US" sz="4000" i="1" dirty="0">
                <a:solidFill>
                  <a:srgbClr val="FF0B34"/>
                </a:solidFill>
                <a:effectLst>
                  <a:outerShdw blurRad="38100" dist="38100" dir="2700000" algn="tl">
                    <a:srgbClr val="000000"/>
                  </a:outerShdw>
                </a:effectLst>
                <a:latin typeface="Book Antiqua" pitchFamily="18" charset="0"/>
              </a:rPr>
              <a:t>I am</a:t>
            </a:r>
            <a:r>
              <a:rPr lang="en-US" sz="4000" dirty="0">
                <a:solidFill>
                  <a:srgbClr val="FFFFFF"/>
                </a:solidFill>
                <a:effectLst>
                  <a:outerShdw blurRad="38100" dist="38100" dir="2700000" algn="tl">
                    <a:srgbClr val="000000"/>
                  </a:outerShdw>
                </a:effectLst>
                <a:latin typeface="Book Antiqua" pitchFamily="18" charset="0"/>
              </a:rPr>
              <a:t>” (13:19)</a:t>
            </a:r>
          </a:p>
        </p:txBody>
      </p:sp>
      <p:sp>
        <p:nvSpPr>
          <p:cNvPr id="22536" name="Rectangle 8">
            <a:extLst>
              <a:ext uri="{FF2B5EF4-FFF2-40B4-BE49-F238E27FC236}">
                <a16:creationId xmlns:a16="http://schemas.microsoft.com/office/drawing/2014/main" id="{473C72B6-BE69-8700-4C22-03182C2739F7}"/>
              </a:ext>
            </a:extLst>
          </p:cNvPr>
          <p:cNvSpPr>
            <a:spLocks noChangeArrowheads="1"/>
          </p:cNvSpPr>
          <p:nvPr/>
        </p:nvSpPr>
        <p:spPr bwMode="auto">
          <a:xfrm>
            <a:off x="2133600" y="1531938"/>
            <a:ext cx="7924800" cy="762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tx2"/>
              </a:buClr>
              <a:buSzPct val="75000"/>
              <a:buFont typeface="Monotype Sorts" pitchFamily="2" charset="2"/>
              <a:buChar char="u"/>
              <a:defRPr sz="3200">
                <a:solidFill>
                  <a:schemeClr val="tx1"/>
                </a:solidFill>
                <a:latin typeface="Book Antiqua" panose="02040602050305030304" pitchFamily="18" charset="0"/>
              </a:defRPr>
            </a:lvl1pPr>
            <a:lvl2pPr marL="742950" indent="-285750">
              <a:spcBef>
                <a:spcPct val="20000"/>
              </a:spcBef>
              <a:buClr>
                <a:schemeClr val="tx2"/>
              </a:buClr>
              <a:buSzPct val="100000"/>
              <a:buChar char="–"/>
              <a:defRPr sz="2800">
                <a:solidFill>
                  <a:schemeClr val="tx1"/>
                </a:solidFill>
                <a:latin typeface="Book Antiqua" panose="02040602050305030304" pitchFamily="18" charset="0"/>
              </a:defRPr>
            </a:lvl2pPr>
            <a:lvl3pPr marL="1143000" indent="-228600">
              <a:spcBef>
                <a:spcPct val="20000"/>
              </a:spcBef>
              <a:buClr>
                <a:schemeClr val="tx2"/>
              </a:buClr>
              <a:buSzPct val="75000"/>
              <a:buFont typeface="Monotype Sorts" pitchFamily="2" charset="2"/>
              <a:buChar char="v"/>
              <a:defRPr sz="2400">
                <a:solidFill>
                  <a:schemeClr val="tx1"/>
                </a:solidFill>
                <a:latin typeface="Book Antiqua" panose="02040602050305030304" pitchFamily="18" charset="0"/>
              </a:defRPr>
            </a:lvl3pPr>
            <a:lvl4pPr marL="1600200" indent="-228600">
              <a:spcBef>
                <a:spcPct val="20000"/>
              </a:spcBef>
              <a:buClr>
                <a:schemeClr val="tx2"/>
              </a:buClr>
              <a:buSzPct val="65000"/>
              <a:buFont typeface="Monotype Sorts" pitchFamily="2" charset="2"/>
              <a:buChar char="u"/>
              <a:defRPr sz="2000">
                <a:solidFill>
                  <a:schemeClr val="tx1"/>
                </a:solidFill>
                <a:latin typeface="Book Antiqua" panose="02040602050305030304" pitchFamily="18" charset="0"/>
              </a:defRPr>
            </a:lvl4pPr>
            <a:lvl5pPr marL="2057400" indent="-228600">
              <a:spcBef>
                <a:spcPct val="20000"/>
              </a:spcBef>
              <a:buClr>
                <a:schemeClr val="tx2"/>
              </a:buClr>
              <a:buSzPct val="100000"/>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tx2"/>
              </a:buClr>
              <a:buSzPct val="100000"/>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tx2"/>
              </a:buClr>
              <a:buSzPct val="100000"/>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tx2"/>
              </a:buClr>
              <a:buSzPct val="100000"/>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tx2"/>
              </a:buClr>
              <a:buSzPct val="100000"/>
              <a:buChar char="–"/>
              <a:defRPr sz="2000">
                <a:solidFill>
                  <a:schemeClr val="tx1"/>
                </a:solidFill>
                <a:latin typeface="Book Antiqua" panose="02040602050305030304" pitchFamily="18" charset="0"/>
              </a:defRPr>
            </a:lvl9pPr>
          </a:lstStyle>
          <a:p>
            <a:pPr>
              <a:spcBef>
                <a:spcPct val="0"/>
              </a:spcBef>
              <a:buClrTx/>
              <a:buSzTx/>
              <a:buNone/>
              <a:defRPr/>
            </a:pPr>
            <a:endParaRPr lang="en-US" altLang="en-US" sz="1800">
              <a:solidFill>
                <a:srgbClr val="FFFFFF"/>
              </a:solidFill>
              <a:latin typeface="Arial" panose="020B0604020202020204" pitchFamily="34" charset="0"/>
            </a:endParaRPr>
          </a:p>
        </p:txBody>
      </p:sp>
      <p:sp>
        <p:nvSpPr>
          <p:cNvPr id="9" name="Rectangle 7">
            <a:extLst>
              <a:ext uri="{FF2B5EF4-FFF2-40B4-BE49-F238E27FC236}">
                <a16:creationId xmlns:a16="http://schemas.microsoft.com/office/drawing/2014/main" id="{1E0F9923-396D-260B-7CBB-18E6A48F4929}"/>
              </a:ext>
            </a:extLst>
          </p:cNvPr>
          <p:cNvSpPr>
            <a:spLocks noChangeArrowheads="1"/>
          </p:cNvSpPr>
          <p:nvPr/>
        </p:nvSpPr>
        <p:spPr bwMode="auto">
          <a:xfrm>
            <a:off x="3352800" y="5180576"/>
            <a:ext cx="8293100" cy="1136650"/>
          </a:xfrm>
          <a:prstGeom prst="rect">
            <a:avLst/>
          </a:prstGeom>
          <a:noFill/>
          <a:ln w="12700">
            <a:noFill/>
            <a:miter lim="800000"/>
            <a:headEnd/>
            <a:tailEnd/>
          </a:ln>
          <a:effectLst/>
        </p:spPr>
        <p:txBody>
          <a:bodyPr lIns="90488" tIns="44450" rIns="90488" bIns="44450">
            <a:spAutoFit/>
          </a:bodyPr>
          <a:lstStyle/>
          <a:p>
            <a:pPr eaLnBrk="0" hangingPunct="0">
              <a:defRPr/>
            </a:pPr>
            <a:r>
              <a:rPr lang="en-US" sz="3400" dirty="0">
                <a:solidFill>
                  <a:srgbClr val="FFFFFF"/>
                </a:solidFill>
                <a:effectLst>
                  <a:outerShdw blurRad="38100" dist="38100" dir="2700000" algn="tl">
                    <a:srgbClr val="000000"/>
                  </a:outerShdw>
                </a:effectLst>
                <a:latin typeface="Book Antiqua" pitchFamily="18" charset="0"/>
              </a:rPr>
              <a:t>“when He said to them, ‘</a:t>
            </a:r>
            <a:r>
              <a:rPr lang="en-US" sz="3400" i="1" dirty="0">
                <a:solidFill>
                  <a:srgbClr val="FF0B34"/>
                </a:solidFill>
                <a:effectLst>
                  <a:outerShdw blurRad="38100" dist="38100" dir="2700000" algn="tl">
                    <a:srgbClr val="000000"/>
                  </a:outerShdw>
                </a:effectLst>
                <a:latin typeface="Book Antiqua" pitchFamily="18" charset="0"/>
              </a:rPr>
              <a:t>I am</a:t>
            </a:r>
            <a:r>
              <a:rPr lang="en-US" sz="3400" dirty="0">
                <a:solidFill>
                  <a:srgbClr val="FFFFFF"/>
                </a:solidFill>
                <a:effectLst>
                  <a:outerShdw blurRad="38100" dist="38100" dir="2700000" algn="tl">
                    <a:srgbClr val="000000"/>
                  </a:outerShdw>
                </a:effectLst>
                <a:latin typeface="Book Antiqua" pitchFamily="18" charset="0"/>
              </a:rPr>
              <a:t>,’ they drew</a:t>
            </a:r>
          </a:p>
          <a:p>
            <a:pPr eaLnBrk="0" hangingPunct="0">
              <a:defRPr/>
            </a:pPr>
            <a:r>
              <a:rPr lang="en-US" sz="3400" dirty="0">
                <a:solidFill>
                  <a:srgbClr val="FFFFFF"/>
                </a:solidFill>
                <a:effectLst>
                  <a:outerShdw blurRad="38100" dist="38100" dir="2700000" algn="tl">
                    <a:srgbClr val="000000"/>
                  </a:outerShdw>
                </a:effectLst>
                <a:latin typeface="Book Antiqua" pitchFamily="18" charset="0"/>
              </a:rPr>
              <a:t>       back and fell to the ground” (18:5-6,8)</a:t>
            </a:r>
          </a:p>
        </p:txBody>
      </p:sp>
      <p:sp>
        <p:nvSpPr>
          <p:cNvPr id="2" name="TextBox 1">
            <a:extLst>
              <a:ext uri="{FF2B5EF4-FFF2-40B4-BE49-F238E27FC236}">
                <a16:creationId xmlns:a16="http://schemas.microsoft.com/office/drawing/2014/main" id="{E145B7E3-174D-38B3-B5BC-124F767F69DF}"/>
              </a:ext>
            </a:extLst>
          </p:cNvPr>
          <p:cNvSpPr txBox="1"/>
          <p:nvPr/>
        </p:nvSpPr>
        <p:spPr>
          <a:xfrm>
            <a:off x="4980951" y="0"/>
            <a:ext cx="2230098" cy="707886"/>
          </a:xfrm>
          <a:prstGeom prst="rect">
            <a:avLst/>
          </a:prstGeom>
          <a:solidFill>
            <a:schemeClr val="tx2">
              <a:lumMod val="50000"/>
            </a:schemeClr>
          </a:solidFill>
          <a:effectLst>
            <a:glow rad="101600">
              <a:schemeClr val="bg2">
                <a:alpha val="60000"/>
              </a:schemeClr>
            </a:glow>
          </a:effectLst>
          <a:scene3d>
            <a:camera prst="orthographicFront"/>
            <a:lightRig rig="threePt" dir="t"/>
          </a:scene3d>
          <a:sp3d>
            <a:bevelT prst="angle"/>
          </a:sp3d>
        </p:spPr>
        <p:txBody>
          <a:bodyPr wrap="none">
            <a:spAutoFit/>
          </a:bodyPr>
          <a:lstStyle/>
          <a:p>
            <a:pPr algn="ctr">
              <a:defRPr/>
            </a:pPr>
            <a:r>
              <a:rPr lang="en-US" sz="4000" dirty="0">
                <a:solidFill>
                  <a:srgbClr val="FFFFFF"/>
                </a:solidFill>
                <a:effectLst>
                  <a:outerShdw blurRad="38100" dist="38100" dir="2700000" algn="tl">
                    <a:srgbClr val="000000">
                      <a:alpha val="43137"/>
                    </a:srgbClr>
                  </a:outerShdw>
                </a:effectLst>
                <a:latin typeface="PCSB Greek"/>
              </a:rPr>
              <a:t>'</a:t>
            </a:r>
            <a:r>
              <a:rPr lang="en-US" sz="4000" dirty="0" err="1">
                <a:solidFill>
                  <a:srgbClr val="FFFFFF"/>
                </a:solidFill>
                <a:effectLst>
                  <a:outerShdw blurRad="38100" dist="38100" dir="2700000" algn="tl">
                    <a:srgbClr val="000000">
                      <a:alpha val="43137"/>
                    </a:srgbClr>
                  </a:outerShdw>
                </a:effectLst>
                <a:latin typeface="PCSB Greek"/>
              </a:rPr>
              <a:t>Egwv</a:t>
            </a:r>
            <a:r>
              <a:rPr lang="en-US" sz="4000" dirty="0">
                <a:solidFill>
                  <a:srgbClr val="FFFFFF"/>
                </a:solidFill>
                <a:effectLst>
                  <a:outerShdw blurRad="38100" dist="38100" dir="2700000" algn="tl">
                    <a:srgbClr val="000000">
                      <a:alpha val="43137"/>
                    </a:srgbClr>
                  </a:outerShdw>
                </a:effectLst>
                <a:latin typeface="PCSB Greek"/>
              </a:rPr>
              <a:t> </a:t>
            </a:r>
            <a:r>
              <a:rPr lang="en-US" sz="4000" dirty="0" err="1">
                <a:solidFill>
                  <a:srgbClr val="FFFFFF"/>
                </a:solidFill>
                <a:effectLst>
                  <a:outerShdw blurRad="38100" dist="38100" dir="2700000" algn="tl">
                    <a:srgbClr val="000000">
                      <a:alpha val="43137"/>
                    </a:srgbClr>
                  </a:outerShdw>
                </a:effectLst>
                <a:latin typeface="PCSB Greek"/>
              </a:rPr>
              <a:t>eijmi</a:t>
            </a:r>
            <a:endParaRPr lang="en-US" sz="4000" dirty="0">
              <a:solidFill>
                <a:srgbClr val="FFFFFF"/>
              </a:solidFill>
              <a:effectLst>
                <a:outerShdw blurRad="38100" dist="38100" dir="2700000" algn="tl">
                  <a:srgbClr val="000000">
                    <a:alpha val="43137"/>
                  </a:srgbClr>
                </a:outerShdw>
              </a:effectLst>
            </a:endParaRPr>
          </a:p>
        </p:txBody>
      </p:sp>
      <p:sp>
        <p:nvSpPr>
          <p:cNvPr id="3" name="Rectangle 4">
            <a:extLst>
              <a:ext uri="{FF2B5EF4-FFF2-40B4-BE49-F238E27FC236}">
                <a16:creationId xmlns:a16="http://schemas.microsoft.com/office/drawing/2014/main" id="{47BE57F5-3E0E-0722-5613-F6F42FADD222}"/>
              </a:ext>
            </a:extLst>
          </p:cNvPr>
          <p:cNvSpPr>
            <a:spLocks noChangeArrowheads="1"/>
          </p:cNvSpPr>
          <p:nvPr/>
        </p:nvSpPr>
        <p:spPr bwMode="auto">
          <a:xfrm>
            <a:off x="1143000" y="2079765"/>
            <a:ext cx="6719888" cy="704850"/>
          </a:xfrm>
          <a:prstGeom prst="rect">
            <a:avLst/>
          </a:prstGeom>
          <a:noFill/>
          <a:ln w="12700">
            <a:noFill/>
            <a:miter lim="800000"/>
            <a:headEnd/>
            <a:tailEnd/>
          </a:ln>
          <a:effectLst/>
        </p:spPr>
        <p:txBody>
          <a:bodyPr wrap="none" lIns="90488" tIns="44450" rIns="90488" bIns="44450">
            <a:spAutoFit/>
          </a:bodyPr>
          <a:lstStyle/>
          <a:p>
            <a:pPr eaLnBrk="0" hangingPunct="0">
              <a:defRPr/>
            </a:pPr>
            <a:r>
              <a:rPr lang="en-US" sz="4000" dirty="0">
                <a:solidFill>
                  <a:srgbClr val="FFFFFF"/>
                </a:solidFill>
                <a:effectLst>
                  <a:outerShdw blurRad="38100" dist="38100" dir="2700000" algn="tl">
                    <a:srgbClr val="000000"/>
                  </a:outerShdw>
                </a:effectLst>
                <a:latin typeface="Book Antiqua" pitchFamily="18" charset="0"/>
              </a:rPr>
              <a:t>“</a:t>
            </a:r>
            <a:r>
              <a:rPr lang="en-US" sz="4000" i="1" dirty="0">
                <a:solidFill>
                  <a:srgbClr val="FF0B34"/>
                </a:solidFill>
                <a:effectLst>
                  <a:outerShdw blurRad="38100" dist="38100" dir="2700000" algn="tl">
                    <a:srgbClr val="000000"/>
                  </a:outerShdw>
                </a:effectLst>
                <a:latin typeface="Book Antiqua" pitchFamily="18" charset="0"/>
              </a:rPr>
              <a:t>I am</a:t>
            </a:r>
            <a:r>
              <a:rPr lang="en-US" sz="4000" dirty="0">
                <a:solidFill>
                  <a:srgbClr val="FFFFFF"/>
                </a:solidFill>
                <a:effectLst>
                  <a:outerShdw blurRad="38100" dist="38100" dir="2700000" algn="tl">
                    <a:srgbClr val="000000"/>
                  </a:outerShdw>
                </a:effectLst>
                <a:latin typeface="Book Antiqua" pitchFamily="18" charset="0"/>
              </a:rPr>
              <a:t> do not be afraid” (6:20)</a:t>
            </a:r>
          </a:p>
        </p:txBody>
      </p:sp>
    </p:spTree>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100" name="Rectangle 4"/>
          <p:cNvSpPr>
            <a:spLocks noChangeArrowheads="1"/>
          </p:cNvSpPr>
          <p:nvPr/>
        </p:nvSpPr>
        <p:spPr bwMode="auto">
          <a:xfrm>
            <a:off x="914400" y="943598"/>
            <a:ext cx="10668000" cy="5632311"/>
          </a:xfrm>
          <a:prstGeom prst="rect">
            <a:avLst/>
          </a:prstGeom>
          <a:noFill/>
          <a:ln w="9525">
            <a:noFill/>
            <a:miter lim="800000"/>
            <a:headEnd/>
            <a:tailEnd/>
          </a:ln>
          <a:effectLst/>
        </p:spPr>
        <p:txBody>
          <a:bodyPr wrap="square">
            <a:spAutoFit/>
          </a:bodyPr>
          <a:lstStyle/>
          <a:p>
            <a:pPr>
              <a:defRPr/>
            </a:pPr>
            <a:r>
              <a:rPr lang="en-US" sz="6000" dirty="0">
                <a:effectLst>
                  <a:outerShdw blurRad="38100" dist="38100" dir="2700000" algn="tl">
                    <a:srgbClr val="000000"/>
                  </a:outerShdw>
                </a:effectLst>
                <a:latin typeface="Georgia" pitchFamily="18" charset="0"/>
              </a:rPr>
              <a:t>“He who believes in the Son has everlasting life; and he who does not believe the Son shall not see life, but the wrath of God abides on him.”</a:t>
            </a:r>
          </a:p>
          <a:p>
            <a:pPr lvl="1">
              <a:defRPr/>
            </a:pPr>
            <a:r>
              <a:rPr lang="en-US" sz="6000" dirty="0">
                <a:effectLst>
                  <a:outerShdw blurRad="38100" dist="38100" dir="2700000" algn="tl">
                    <a:srgbClr val="000000"/>
                  </a:outerShdw>
                </a:effectLst>
                <a:latin typeface="Georgia" pitchFamily="18" charset="0"/>
              </a:rPr>
              <a:t>					</a:t>
            </a:r>
            <a:r>
              <a:rPr lang="en-US" sz="6000" dirty="0">
                <a:solidFill>
                  <a:srgbClr val="FFFF00"/>
                </a:solidFill>
                <a:effectLst>
                  <a:outerShdw blurRad="38100" dist="38100" dir="2700000" algn="tl">
                    <a:srgbClr val="000000"/>
                  </a:outerShdw>
                </a:effectLst>
                <a:latin typeface="Georgia" pitchFamily="18" charset="0"/>
              </a:rPr>
              <a:t>John 3:36</a:t>
            </a:r>
          </a:p>
        </p:txBody>
      </p:sp>
      <p:sp>
        <p:nvSpPr>
          <p:cNvPr id="260101" name="Rectangle 5"/>
          <p:cNvSpPr>
            <a:spLocks noChangeArrowheads="1"/>
          </p:cNvSpPr>
          <p:nvPr/>
        </p:nvSpPr>
        <p:spPr bwMode="auto">
          <a:xfrm>
            <a:off x="647700" y="838200"/>
            <a:ext cx="10896600" cy="5632311"/>
          </a:xfrm>
          <a:prstGeom prst="rect">
            <a:avLst/>
          </a:prstGeom>
          <a:noFill/>
          <a:ln w="9525">
            <a:noFill/>
            <a:miter lim="800000"/>
            <a:headEnd/>
            <a:tailEnd/>
          </a:ln>
          <a:effectLst/>
        </p:spPr>
        <p:txBody>
          <a:bodyPr wrap="square">
            <a:spAutoFit/>
          </a:bodyPr>
          <a:lstStyle/>
          <a:p>
            <a:pPr>
              <a:defRPr/>
            </a:pPr>
            <a:r>
              <a:rPr lang="en-US" sz="6000" dirty="0">
                <a:effectLst>
                  <a:outerShdw blurRad="38100" dist="38100" dir="2700000" algn="tl">
                    <a:srgbClr val="000000"/>
                  </a:outerShdw>
                </a:effectLst>
                <a:latin typeface="Georgia" pitchFamily="18" charset="0"/>
              </a:rPr>
              <a:t>“Whoever transgresses and does not abide in the doctrine of Christ does not have God. He who abides in the doctrine of Christ has both the Father and the Son.”				</a:t>
            </a:r>
            <a:r>
              <a:rPr lang="en-US" sz="6000" dirty="0">
                <a:solidFill>
                  <a:srgbClr val="FFFF00"/>
                </a:solidFill>
                <a:effectLst>
                  <a:outerShdw blurRad="38100" dist="38100" dir="2700000" algn="tl">
                    <a:srgbClr val="000000"/>
                  </a:outerShdw>
                </a:effectLst>
                <a:latin typeface="Georgia" pitchFamily="18" charset="0"/>
              </a:rPr>
              <a:t>2 John 9</a:t>
            </a:r>
            <a:endParaRPr lang="en-US" sz="4800" dirty="0">
              <a:solidFill>
                <a:srgbClr val="FFFF00"/>
              </a:solidFill>
              <a:effectLst>
                <a:outerShdw blurRad="38100" dist="38100" dir="2700000" algn="tl">
                  <a:srgbClr val="000000"/>
                </a:outerShdw>
              </a:effectLst>
              <a:latin typeface="Georgia" pitchFamily="18" charset="0"/>
            </a:endParaRPr>
          </a:p>
        </p:txBody>
      </p:sp>
      <p:sp>
        <p:nvSpPr>
          <p:cNvPr id="260102" name="Rectangle 6"/>
          <p:cNvSpPr>
            <a:spLocks noChangeArrowheads="1"/>
          </p:cNvSpPr>
          <p:nvPr/>
        </p:nvSpPr>
        <p:spPr bwMode="auto">
          <a:xfrm>
            <a:off x="647700" y="1676400"/>
            <a:ext cx="1042516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a:tabLst>
                <a:tab pos="4572000" algn="l"/>
              </a:tabLst>
            </a:pPr>
            <a:r>
              <a:rPr lang="en-US" sz="6000" dirty="0">
                <a:solidFill>
                  <a:srgbClr val="FFFFFF"/>
                </a:solidFill>
                <a:latin typeface="Georgia" pitchFamily="18" charset="0"/>
              </a:rPr>
              <a:t>“But when the fullness of the time had come, God sent forth His Son….”</a:t>
            </a:r>
          </a:p>
          <a:p>
            <a:pPr algn="just">
              <a:tabLst>
                <a:tab pos="4572000" algn="l"/>
              </a:tabLst>
            </a:pPr>
            <a:r>
              <a:rPr lang="en-US" sz="6000" dirty="0">
                <a:latin typeface="Georgia" pitchFamily="18" charset="0"/>
              </a:rPr>
              <a:t>	</a:t>
            </a:r>
            <a:r>
              <a:rPr lang="en-US" sz="6000" dirty="0">
                <a:solidFill>
                  <a:srgbClr val="FFFF00"/>
                </a:solidFill>
                <a:effectLst>
                  <a:outerShdw blurRad="38100" dist="38100" dir="2700000" algn="tl">
                    <a:srgbClr val="000000">
                      <a:alpha val="43137"/>
                    </a:srgbClr>
                  </a:outerShdw>
                </a:effectLst>
                <a:latin typeface="Georgia" pitchFamily="18" charset="0"/>
              </a:rPr>
              <a:t>Galatians 4:4</a:t>
            </a:r>
          </a:p>
        </p:txBody>
      </p:sp>
    </p:spTree>
    <p:custDataLst>
      <p:tags r:id="rId1"/>
    </p:custData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xit" presetSubtype="0" fill="hold" grpId="0" nodeType="clickEffect">
                                  <p:stCondLst>
                                    <p:cond delay="0"/>
                                  </p:stCondLst>
                                  <p:childTnLst>
                                    <p:animEffect transition="out" filter="fade">
                                      <p:cBhvr>
                                        <p:cTn id="6" dur="1000"/>
                                        <p:tgtEl>
                                          <p:spTgt spid="260102"/>
                                        </p:tgtEl>
                                      </p:cBhvr>
                                    </p:animEffect>
                                    <p:anim calcmode="lin" valueType="num">
                                      <p:cBhvr>
                                        <p:cTn id="7" dur="1000"/>
                                        <p:tgtEl>
                                          <p:spTgt spid="260102"/>
                                        </p:tgtEl>
                                        <p:attrNameLst>
                                          <p:attrName>ppt_x</p:attrName>
                                        </p:attrNameLst>
                                      </p:cBhvr>
                                      <p:tavLst>
                                        <p:tav tm="0">
                                          <p:val>
                                            <p:strVal val="ppt_x"/>
                                          </p:val>
                                        </p:tav>
                                        <p:tav tm="100000">
                                          <p:val>
                                            <p:strVal val="ppt_x"/>
                                          </p:val>
                                        </p:tav>
                                      </p:tavLst>
                                    </p:anim>
                                    <p:anim calcmode="lin" valueType="num">
                                      <p:cBhvr>
                                        <p:cTn id="8" dur="1000"/>
                                        <p:tgtEl>
                                          <p:spTgt spid="260102"/>
                                        </p:tgtEl>
                                        <p:attrNameLst>
                                          <p:attrName>ppt_y</p:attrName>
                                        </p:attrNameLst>
                                      </p:cBhvr>
                                      <p:tavLst>
                                        <p:tav tm="0">
                                          <p:val>
                                            <p:strVal val="ppt_y"/>
                                          </p:val>
                                        </p:tav>
                                        <p:tav tm="100000">
                                          <p:val>
                                            <p:strVal val="ppt_y+.1"/>
                                          </p:val>
                                        </p:tav>
                                      </p:tavLst>
                                    </p:anim>
                                    <p:set>
                                      <p:cBhvr>
                                        <p:cTn id="9" dur="1" fill="hold">
                                          <p:stCondLst>
                                            <p:cond delay="999"/>
                                          </p:stCondLst>
                                        </p:cTn>
                                        <p:tgtEl>
                                          <p:spTgt spid="260102"/>
                                        </p:tgtEl>
                                        <p:attrNameLst>
                                          <p:attrName>style.visibility</p:attrName>
                                        </p:attrNameLst>
                                      </p:cBhvr>
                                      <p:to>
                                        <p:strVal val="hidden"/>
                                      </p:to>
                                    </p:set>
                                  </p:childTnLst>
                                </p:cTn>
                              </p:par>
                              <p:par>
                                <p:cTn id="10" presetID="42" presetClass="entr" presetSubtype="0" fill="hold" grpId="0" nodeType="withEffect">
                                  <p:stCondLst>
                                    <p:cond delay="0"/>
                                  </p:stCondLst>
                                  <p:childTnLst>
                                    <p:set>
                                      <p:cBhvr>
                                        <p:cTn id="11" dur="1" fill="hold">
                                          <p:stCondLst>
                                            <p:cond delay="0"/>
                                          </p:stCondLst>
                                        </p:cTn>
                                        <p:tgtEl>
                                          <p:spTgt spid="260100"/>
                                        </p:tgtEl>
                                        <p:attrNameLst>
                                          <p:attrName>style.visibility</p:attrName>
                                        </p:attrNameLst>
                                      </p:cBhvr>
                                      <p:to>
                                        <p:strVal val="visible"/>
                                      </p:to>
                                    </p:set>
                                    <p:animEffect transition="in" filter="fade">
                                      <p:cBhvr>
                                        <p:cTn id="12" dur="1000"/>
                                        <p:tgtEl>
                                          <p:spTgt spid="260100"/>
                                        </p:tgtEl>
                                      </p:cBhvr>
                                    </p:animEffect>
                                    <p:anim calcmode="lin" valueType="num">
                                      <p:cBhvr>
                                        <p:cTn id="13" dur="1000" fill="hold"/>
                                        <p:tgtEl>
                                          <p:spTgt spid="260100"/>
                                        </p:tgtEl>
                                        <p:attrNameLst>
                                          <p:attrName>ppt_x</p:attrName>
                                        </p:attrNameLst>
                                      </p:cBhvr>
                                      <p:tavLst>
                                        <p:tav tm="0">
                                          <p:val>
                                            <p:strVal val="#ppt_x"/>
                                          </p:val>
                                        </p:tav>
                                        <p:tav tm="100000">
                                          <p:val>
                                            <p:strVal val="#ppt_x"/>
                                          </p:val>
                                        </p:tav>
                                      </p:tavLst>
                                    </p:anim>
                                    <p:anim calcmode="lin" valueType="num">
                                      <p:cBhvr>
                                        <p:cTn id="14" dur="1000" fill="hold"/>
                                        <p:tgtEl>
                                          <p:spTgt spid="260100"/>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xit" presetSubtype="0" fill="hold" grpId="1" nodeType="clickEffect">
                                  <p:stCondLst>
                                    <p:cond delay="0"/>
                                  </p:stCondLst>
                                  <p:childTnLst>
                                    <p:animEffect transition="out" filter="fade">
                                      <p:cBhvr>
                                        <p:cTn id="18" dur="1000"/>
                                        <p:tgtEl>
                                          <p:spTgt spid="260100"/>
                                        </p:tgtEl>
                                      </p:cBhvr>
                                    </p:animEffect>
                                    <p:anim calcmode="lin" valueType="num">
                                      <p:cBhvr>
                                        <p:cTn id="19" dur="1000"/>
                                        <p:tgtEl>
                                          <p:spTgt spid="260100"/>
                                        </p:tgtEl>
                                        <p:attrNameLst>
                                          <p:attrName>ppt_x</p:attrName>
                                        </p:attrNameLst>
                                      </p:cBhvr>
                                      <p:tavLst>
                                        <p:tav tm="0">
                                          <p:val>
                                            <p:strVal val="ppt_x"/>
                                          </p:val>
                                        </p:tav>
                                        <p:tav tm="100000">
                                          <p:val>
                                            <p:strVal val="ppt_x"/>
                                          </p:val>
                                        </p:tav>
                                      </p:tavLst>
                                    </p:anim>
                                    <p:anim calcmode="lin" valueType="num">
                                      <p:cBhvr>
                                        <p:cTn id="20" dur="1000"/>
                                        <p:tgtEl>
                                          <p:spTgt spid="260100"/>
                                        </p:tgtEl>
                                        <p:attrNameLst>
                                          <p:attrName>ppt_y</p:attrName>
                                        </p:attrNameLst>
                                      </p:cBhvr>
                                      <p:tavLst>
                                        <p:tav tm="0">
                                          <p:val>
                                            <p:strVal val="ppt_y"/>
                                          </p:val>
                                        </p:tav>
                                        <p:tav tm="100000">
                                          <p:val>
                                            <p:strVal val="ppt_y+.1"/>
                                          </p:val>
                                        </p:tav>
                                      </p:tavLst>
                                    </p:anim>
                                    <p:set>
                                      <p:cBhvr>
                                        <p:cTn id="21" dur="1" fill="hold">
                                          <p:stCondLst>
                                            <p:cond delay="999"/>
                                          </p:stCondLst>
                                        </p:cTn>
                                        <p:tgtEl>
                                          <p:spTgt spid="260100"/>
                                        </p:tgtEl>
                                        <p:attrNameLst>
                                          <p:attrName>style.visibility</p:attrName>
                                        </p:attrNameLst>
                                      </p:cBhvr>
                                      <p:to>
                                        <p:strVal val="hidden"/>
                                      </p:to>
                                    </p:set>
                                  </p:childTnLst>
                                </p:cTn>
                              </p:par>
                              <p:par>
                                <p:cTn id="22" presetID="42" presetClass="entr" presetSubtype="0" fill="hold" grpId="0" nodeType="withEffect">
                                  <p:stCondLst>
                                    <p:cond delay="0"/>
                                  </p:stCondLst>
                                  <p:childTnLst>
                                    <p:set>
                                      <p:cBhvr>
                                        <p:cTn id="23" dur="1" fill="hold">
                                          <p:stCondLst>
                                            <p:cond delay="0"/>
                                          </p:stCondLst>
                                        </p:cTn>
                                        <p:tgtEl>
                                          <p:spTgt spid="260101"/>
                                        </p:tgtEl>
                                        <p:attrNameLst>
                                          <p:attrName>style.visibility</p:attrName>
                                        </p:attrNameLst>
                                      </p:cBhvr>
                                      <p:to>
                                        <p:strVal val="visible"/>
                                      </p:to>
                                    </p:set>
                                    <p:animEffect transition="in" filter="fade">
                                      <p:cBhvr>
                                        <p:cTn id="24" dur="1000"/>
                                        <p:tgtEl>
                                          <p:spTgt spid="260101"/>
                                        </p:tgtEl>
                                      </p:cBhvr>
                                    </p:animEffect>
                                    <p:anim calcmode="lin" valueType="num">
                                      <p:cBhvr>
                                        <p:cTn id="25" dur="1000" fill="hold"/>
                                        <p:tgtEl>
                                          <p:spTgt spid="260101"/>
                                        </p:tgtEl>
                                        <p:attrNameLst>
                                          <p:attrName>ppt_x</p:attrName>
                                        </p:attrNameLst>
                                      </p:cBhvr>
                                      <p:tavLst>
                                        <p:tav tm="0">
                                          <p:val>
                                            <p:strVal val="#ppt_x"/>
                                          </p:val>
                                        </p:tav>
                                        <p:tav tm="100000">
                                          <p:val>
                                            <p:strVal val="#ppt_x"/>
                                          </p:val>
                                        </p:tav>
                                      </p:tavLst>
                                    </p:anim>
                                    <p:anim calcmode="lin" valueType="num">
                                      <p:cBhvr>
                                        <p:cTn id="26" dur="1000" fill="hold"/>
                                        <p:tgtEl>
                                          <p:spTgt spid="26010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100" grpId="0"/>
      <p:bldP spid="260100" grpId="1"/>
      <p:bldP spid="260101" grpId="0"/>
      <p:bldP spid="26010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a:extLst>
            <a:ext uri="{FF2B5EF4-FFF2-40B4-BE49-F238E27FC236}">
              <a16:creationId xmlns:a16="http://schemas.microsoft.com/office/drawing/2014/main" id="{BAA5F8D4-EFB0-CE33-B613-D638DC4F9013}"/>
            </a:ext>
          </a:extLst>
        </p:cNvPr>
        <p:cNvGrpSpPr/>
        <p:nvPr/>
      </p:nvGrpSpPr>
      <p:grpSpPr>
        <a:xfrm>
          <a:off x="0" y="0"/>
          <a:ext cx="0" cy="0"/>
          <a:chOff x="0" y="0"/>
          <a:chExt cx="0" cy="0"/>
        </a:xfrm>
      </p:grpSpPr>
      <p:sp>
        <p:nvSpPr>
          <p:cNvPr id="375812" name="AutoShape 4">
            <a:extLst>
              <a:ext uri="{FF2B5EF4-FFF2-40B4-BE49-F238E27FC236}">
                <a16:creationId xmlns:a16="http://schemas.microsoft.com/office/drawing/2014/main" id="{B0280DB8-A4EA-AD90-0E97-D55693F9A56C}"/>
              </a:ext>
            </a:extLst>
          </p:cNvPr>
          <p:cNvSpPr>
            <a:spLocks noChangeArrowheads="1"/>
          </p:cNvSpPr>
          <p:nvPr/>
        </p:nvSpPr>
        <p:spPr bwMode="auto">
          <a:xfrm>
            <a:off x="5334000" y="3352800"/>
            <a:ext cx="533400" cy="533400"/>
          </a:xfrm>
          <a:prstGeom prst="irregularSeal1">
            <a:avLst/>
          </a:prstGeom>
          <a:solidFill>
            <a:srgbClr val="FF0000"/>
          </a:solidFill>
          <a:ln w="9525">
            <a:solidFill>
              <a:schemeClr val="tx1"/>
            </a:solidFill>
            <a:miter lim="800000"/>
            <a:headEnd/>
            <a:tailEnd/>
          </a:ln>
        </p:spPr>
        <p:txBody>
          <a:bodyPr wrap="none" anchor="ctr"/>
          <a:lstStyle/>
          <a:p>
            <a:endParaRPr lang="en-US"/>
          </a:p>
        </p:txBody>
      </p:sp>
      <p:sp>
        <p:nvSpPr>
          <p:cNvPr id="375813" name="AutoShape 5">
            <a:extLst>
              <a:ext uri="{FF2B5EF4-FFF2-40B4-BE49-F238E27FC236}">
                <a16:creationId xmlns:a16="http://schemas.microsoft.com/office/drawing/2014/main" id="{D0D55D2B-1A7C-A761-882F-67A569E24D53}"/>
              </a:ext>
            </a:extLst>
          </p:cNvPr>
          <p:cNvSpPr>
            <a:spLocks noChangeArrowheads="1"/>
          </p:cNvSpPr>
          <p:nvPr/>
        </p:nvSpPr>
        <p:spPr bwMode="auto">
          <a:xfrm>
            <a:off x="5257800" y="3352800"/>
            <a:ext cx="533400" cy="533400"/>
          </a:xfrm>
          <a:prstGeom prst="irregularSeal1">
            <a:avLst/>
          </a:prstGeom>
          <a:solidFill>
            <a:srgbClr val="FFFF00"/>
          </a:solidFill>
          <a:ln w="9525">
            <a:solidFill>
              <a:schemeClr val="tx1"/>
            </a:solidFill>
            <a:miter lim="800000"/>
            <a:headEnd/>
            <a:tailEnd/>
          </a:ln>
        </p:spPr>
        <p:txBody>
          <a:bodyPr wrap="none" anchor="ctr"/>
          <a:lstStyle/>
          <a:p>
            <a:endParaRPr lang="en-US"/>
          </a:p>
        </p:txBody>
      </p:sp>
      <p:sp>
        <p:nvSpPr>
          <p:cNvPr id="375814" name="AutoShape 6">
            <a:extLst>
              <a:ext uri="{FF2B5EF4-FFF2-40B4-BE49-F238E27FC236}">
                <a16:creationId xmlns:a16="http://schemas.microsoft.com/office/drawing/2014/main" id="{84E7F746-1E10-668A-3C94-D814A2157D83}"/>
              </a:ext>
            </a:extLst>
          </p:cNvPr>
          <p:cNvSpPr>
            <a:spLocks noChangeArrowheads="1"/>
          </p:cNvSpPr>
          <p:nvPr/>
        </p:nvSpPr>
        <p:spPr bwMode="auto">
          <a:xfrm>
            <a:off x="5410200" y="3429000"/>
            <a:ext cx="533400" cy="533400"/>
          </a:xfrm>
          <a:prstGeom prst="irregularSeal1">
            <a:avLst/>
          </a:prstGeom>
          <a:solidFill>
            <a:schemeClr val="bg1"/>
          </a:solidFill>
          <a:ln w="9525">
            <a:solidFill>
              <a:schemeClr val="tx1"/>
            </a:solidFill>
            <a:miter lim="800000"/>
            <a:headEnd/>
            <a:tailEnd/>
          </a:ln>
        </p:spPr>
        <p:txBody>
          <a:bodyPr wrap="none" anchor="ctr"/>
          <a:lstStyle/>
          <a:p>
            <a:endParaRPr lang="en-US"/>
          </a:p>
        </p:txBody>
      </p:sp>
      <p:sp>
        <p:nvSpPr>
          <p:cNvPr id="375815" name="AutoShape 7">
            <a:extLst>
              <a:ext uri="{FF2B5EF4-FFF2-40B4-BE49-F238E27FC236}">
                <a16:creationId xmlns:a16="http://schemas.microsoft.com/office/drawing/2014/main" id="{E7443971-18E1-792F-3E99-B0C49F8EF9D2}"/>
              </a:ext>
            </a:extLst>
          </p:cNvPr>
          <p:cNvSpPr>
            <a:spLocks noChangeArrowheads="1"/>
          </p:cNvSpPr>
          <p:nvPr/>
        </p:nvSpPr>
        <p:spPr bwMode="auto">
          <a:xfrm>
            <a:off x="5334000" y="3429000"/>
            <a:ext cx="533400" cy="533400"/>
          </a:xfrm>
          <a:prstGeom prst="irregularSeal1">
            <a:avLst/>
          </a:prstGeom>
          <a:solidFill>
            <a:srgbClr val="FFFF00"/>
          </a:solidFill>
          <a:ln w="9525">
            <a:solidFill>
              <a:schemeClr val="tx1"/>
            </a:solidFill>
            <a:miter lim="800000"/>
            <a:headEnd/>
            <a:tailEnd/>
          </a:ln>
        </p:spPr>
        <p:txBody>
          <a:bodyPr wrap="none" anchor="ctr"/>
          <a:lstStyle/>
          <a:p>
            <a:endParaRPr lang="en-US"/>
          </a:p>
        </p:txBody>
      </p:sp>
      <p:sp>
        <p:nvSpPr>
          <p:cNvPr id="375816" name="AutoShape 8">
            <a:extLst>
              <a:ext uri="{FF2B5EF4-FFF2-40B4-BE49-F238E27FC236}">
                <a16:creationId xmlns:a16="http://schemas.microsoft.com/office/drawing/2014/main" id="{3A3E9FBD-BE57-1CA0-CD0F-D4D7C21520FA}"/>
              </a:ext>
            </a:extLst>
          </p:cNvPr>
          <p:cNvSpPr>
            <a:spLocks noChangeArrowheads="1"/>
          </p:cNvSpPr>
          <p:nvPr/>
        </p:nvSpPr>
        <p:spPr bwMode="auto">
          <a:xfrm>
            <a:off x="5410200" y="3352800"/>
            <a:ext cx="533400" cy="533400"/>
          </a:xfrm>
          <a:prstGeom prst="irregularSeal1">
            <a:avLst/>
          </a:prstGeom>
          <a:solidFill>
            <a:srgbClr val="FF0000"/>
          </a:solidFill>
          <a:ln w="9525">
            <a:solidFill>
              <a:schemeClr val="tx1"/>
            </a:solidFill>
            <a:miter lim="800000"/>
            <a:headEnd/>
            <a:tailEnd/>
          </a:ln>
        </p:spPr>
        <p:txBody>
          <a:bodyPr wrap="none" anchor="ctr"/>
          <a:lstStyle/>
          <a:p>
            <a:endParaRPr lang="en-US"/>
          </a:p>
        </p:txBody>
      </p:sp>
      <p:sp>
        <p:nvSpPr>
          <p:cNvPr id="375817" name="AutoShape 9">
            <a:extLst>
              <a:ext uri="{FF2B5EF4-FFF2-40B4-BE49-F238E27FC236}">
                <a16:creationId xmlns:a16="http://schemas.microsoft.com/office/drawing/2014/main" id="{B07C3AED-E497-2B31-261A-17EC08B90666}"/>
              </a:ext>
            </a:extLst>
          </p:cNvPr>
          <p:cNvSpPr>
            <a:spLocks noChangeArrowheads="1"/>
          </p:cNvSpPr>
          <p:nvPr/>
        </p:nvSpPr>
        <p:spPr bwMode="auto">
          <a:xfrm>
            <a:off x="5334000" y="3352800"/>
            <a:ext cx="533400" cy="533400"/>
          </a:xfrm>
          <a:prstGeom prst="irregularSeal1">
            <a:avLst/>
          </a:prstGeom>
          <a:solidFill>
            <a:schemeClr val="bg1"/>
          </a:solidFill>
          <a:ln w="9525">
            <a:solidFill>
              <a:schemeClr val="tx1"/>
            </a:solidFill>
            <a:miter lim="800000"/>
            <a:headEnd/>
            <a:tailEnd/>
          </a:ln>
        </p:spPr>
        <p:txBody>
          <a:bodyPr wrap="none" anchor="ctr"/>
          <a:lstStyle/>
          <a:p>
            <a:endParaRPr lang="en-US"/>
          </a:p>
        </p:txBody>
      </p:sp>
      <p:sp>
        <p:nvSpPr>
          <p:cNvPr id="375818" name="AutoShape 10">
            <a:extLst>
              <a:ext uri="{FF2B5EF4-FFF2-40B4-BE49-F238E27FC236}">
                <a16:creationId xmlns:a16="http://schemas.microsoft.com/office/drawing/2014/main" id="{E040AAF3-FD7D-2BDB-B052-5903565FD8C3}"/>
              </a:ext>
            </a:extLst>
          </p:cNvPr>
          <p:cNvSpPr>
            <a:spLocks noChangeArrowheads="1"/>
          </p:cNvSpPr>
          <p:nvPr/>
        </p:nvSpPr>
        <p:spPr bwMode="auto">
          <a:xfrm>
            <a:off x="5334000" y="3429000"/>
            <a:ext cx="533400" cy="533400"/>
          </a:xfrm>
          <a:prstGeom prst="irregularSeal1">
            <a:avLst/>
          </a:prstGeom>
          <a:solidFill>
            <a:schemeClr val="bg1"/>
          </a:solidFill>
          <a:ln w="9525">
            <a:solidFill>
              <a:schemeClr val="tx1"/>
            </a:solidFill>
            <a:miter lim="800000"/>
            <a:headEnd/>
            <a:tailEnd/>
          </a:ln>
        </p:spPr>
        <p:txBody>
          <a:bodyPr wrap="none" anchor="ctr"/>
          <a:lstStyle/>
          <a:p>
            <a:endParaRPr lang="en-US"/>
          </a:p>
        </p:txBody>
      </p:sp>
      <p:sp>
        <p:nvSpPr>
          <p:cNvPr id="375819" name="AutoShape 11">
            <a:extLst>
              <a:ext uri="{FF2B5EF4-FFF2-40B4-BE49-F238E27FC236}">
                <a16:creationId xmlns:a16="http://schemas.microsoft.com/office/drawing/2014/main" id="{1DEC104A-45D1-0815-25AF-D537D33FBEAD}"/>
              </a:ext>
            </a:extLst>
          </p:cNvPr>
          <p:cNvSpPr>
            <a:spLocks noChangeArrowheads="1"/>
          </p:cNvSpPr>
          <p:nvPr/>
        </p:nvSpPr>
        <p:spPr bwMode="auto">
          <a:xfrm>
            <a:off x="5410200" y="3429000"/>
            <a:ext cx="533400" cy="533400"/>
          </a:xfrm>
          <a:prstGeom prst="irregularSeal1">
            <a:avLst/>
          </a:prstGeom>
          <a:solidFill>
            <a:srgbClr val="FFFF00"/>
          </a:solidFill>
          <a:ln w="9525">
            <a:solidFill>
              <a:schemeClr val="tx1"/>
            </a:solidFill>
            <a:miter lim="800000"/>
            <a:headEnd/>
            <a:tailEnd/>
          </a:ln>
        </p:spPr>
        <p:txBody>
          <a:bodyPr wrap="none" anchor="ctr"/>
          <a:lstStyle/>
          <a:p>
            <a:endParaRPr lang="en-US"/>
          </a:p>
        </p:txBody>
      </p:sp>
      <p:sp>
        <p:nvSpPr>
          <p:cNvPr id="375820" name="AutoShape 12">
            <a:extLst>
              <a:ext uri="{FF2B5EF4-FFF2-40B4-BE49-F238E27FC236}">
                <a16:creationId xmlns:a16="http://schemas.microsoft.com/office/drawing/2014/main" id="{5181D6F6-52DB-2C5F-2C37-62C87C0F4728}"/>
              </a:ext>
            </a:extLst>
          </p:cNvPr>
          <p:cNvSpPr>
            <a:spLocks noChangeArrowheads="1"/>
          </p:cNvSpPr>
          <p:nvPr/>
        </p:nvSpPr>
        <p:spPr bwMode="auto">
          <a:xfrm>
            <a:off x="5334000" y="3429000"/>
            <a:ext cx="533400" cy="533400"/>
          </a:xfrm>
          <a:prstGeom prst="irregularSeal1">
            <a:avLst/>
          </a:prstGeom>
          <a:solidFill>
            <a:schemeClr val="bg1"/>
          </a:solidFill>
          <a:ln w="9525">
            <a:solidFill>
              <a:schemeClr val="tx1"/>
            </a:solidFill>
            <a:miter lim="800000"/>
            <a:headEnd/>
            <a:tailEnd/>
          </a:ln>
        </p:spPr>
        <p:txBody>
          <a:bodyPr wrap="none" anchor="ctr"/>
          <a:lstStyle/>
          <a:p>
            <a:endParaRPr lang="en-US"/>
          </a:p>
        </p:txBody>
      </p:sp>
      <p:pic>
        <p:nvPicPr>
          <p:cNvPr id="375823" name="Picture 15" descr="quran">
            <a:extLst>
              <a:ext uri="{FF2B5EF4-FFF2-40B4-BE49-F238E27FC236}">
                <a16:creationId xmlns:a16="http://schemas.microsoft.com/office/drawing/2014/main" id="{C10FE222-71AB-B50B-E64C-9B277592D797}"/>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629772">
            <a:off x="7620000" y="2438400"/>
            <a:ext cx="35052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5825" name="Picture 17" descr="bible3">
            <a:extLst>
              <a:ext uri="{FF2B5EF4-FFF2-40B4-BE49-F238E27FC236}">
                <a16:creationId xmlns:a16="http://schemas.microsoft.com/office/drawing/2014/main" id="{495918B2-890F-D278-DC81-5BFC1C4E9C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2286000"/>
            <a:ext cx="3143250" cy="352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74130925-5FF0-4616-76E3-2745DBA30F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176238" y="1676400"/>
            <a:ext cx="3048000" cy="4572000"/>
          </a:xfrm>
          <a:prstGeom prst="rect">
            <a:avLst/>
          </a:prstGeom>
        </p:spPr>
      </p:pic>
      <p:pic>
        <p:nvPicPr>
          <p:cNvPr id="5" name="Picture 4">
            <a:extLst>
              <a:ext uri="{FF2B5EF4-FFF2-40B4-BE49-F238E27FC236}">
                <a16:creationId xmlns:a16="http://schemas.microsoft.com/office/drawing/2014/main" id="{F0A989FD-2561-0BF1-2381-2128298B55F9}"/>
              </a:ext>
            </a:extLst>
          </p:cNvPr>
          <p:cNvPicPr>
            <a:picLocks noChangeAspect="1"/>
          </p:cNvPicPr>
          <p:nvPr/>
        </p:nvPicPr>
        <p:blipFill>
          <a:blip r:embed="rId6">
            <a:extLst>
              <a:ext uri="{28A0092B-C50C-407E-A947-70E740481C1C}">
                <a14:useLocalDpi xmlns:a14="http://schemas.microsoft.com/office/drawing/2010/main" val="0"/>
              </a:ext>
            </a:extLst>
          </a:blip>
          <a:srcRect l="1458" t="6250" r="46042" b="5626"/>
          <a:stretch>
            <a:fillRect/>
          </a:stretch>
        </p:blipFill>
        <p:spPr>
          <a:xfrm>
            <a:off x="-6096000" y="1098550"/>
            <a:ext cx="4800600" cy="5372100"/>
          </a:xfrm>
          <a:prstGeom prst="rect">
            <a:avLst/>
          </a:prstGeom>
        </p:spPr>
      </p:pic>
      <p:pic>
        <p:nvPicPr>
          <p:cNvPr id="4" name="Picture 3">
            <a:extLst>
              <a:ext uri="{FF2B5EF4-FFF2-40B4-BE49-F238E27FC236}">
                <a16:creationId xmlns:a16="http://schemas.microsoft.com/office/drawing/2014/main" id="{13D2F8BF-2374-BB45-03D6-30676C73F7DF}"/>
              </a:ext>
            </a:extLst>
          </p:cNvPr>
          <p:cNvPicPr>
            <a:picLocks noChangeAspect="1"/>
          </p:cNvPicPr>
          <p:nvPr/>
        </p:nvPicPr>
        <p:blipFill>
          <a:blip r:embed="rId7" cstate="print">
            <a:extLst>
              <a:ext uri="{28A0092B-C50C-407E-A947-70E740481C1C}">
                <a14:useLocalDpi xmlns:a14="http://schemas.microsoft.com/office/drawing/2010/main" val="0"/>
              </a:ext>
            </a:extLst>
          </a:blip>
          <a:srcRect l="25998" t="5587" r="26111" b="10263"/>
          <a:stretch>
            <a:fillRect/>
          </a:stretch>
        </p:blipFill>
        <p:spPr>
          <a:xfrm rot="20210049">
            <a:off x="-3708894" y="2242226"/>
            <a:ext cx="2936881" cy="3440347"/>
          </a:xfrm>
          <a:prstGeom prst="rect">
            <a:avLst/>
          </a:prstGeom>
        </p:spPr>
      </p:pic>
      <p:sp>
        <p:nvSpPr>
          <p:cNvPr id="2" name="TextBox 1">
            <a:extLst>
              <a:ext uri="{FF2B5EF4-FFF2-40B4-BE49-F238E27FC236}">
                <a16:creationId xmlns:a16="http://schemas.microsoft.com/office/drawing/2014/main" id="{5BD831CD-15C4-D13E-6002-D5554EDB5458}"/>
              </a:ext>
            </a:extLst>
          </p:cNvPr>
          <p:cNvSpPr txBox="1"/>
          <p:nvPr/>
        </p:nvSpPr>
        <p:spPr>
          <a:xfrm>
            <a:off x="1945697" y="2418427"/>
            <a:ext cx="8300607" cy="2554545"/>
          </a:xfrm>
          <a:prstGeom prst="rect">
            <a:avLst/>
          </a:prstGeom>
          <a:noFill/>
        </p:spPr>
        <p:txBody>
          <a:bodyPr wrap="none" rtlCol="0">
            <a:spAutoFit/>
          </a:bodyPr>
          <a:lstStyle/>
          <a:p>
            <a:pPr algn="ctr"/>
            <a:r>
              <a:rPr lang="en-US" sz="8000" dirty="0">
                <a:effectLst>
                  <a:outerShdw blurRad="38100" dist="38100" dir="2700000" algn="tl">
                    <a:srgbClr val="000000">
                      <a:alpha val="43137"/>
                    </a:srgbClr>
                  </a:outerShdw>
                </a:effectLst>
              </a:rPr>
              <a:t>UNRESOLVABLE</a:t>
            </a:r>
          </a:p>
          <a:p>
            <a:pPr algn="ctr"/>
            <a:r>
              <a:rPr lang="en-US" sz="8000" dirty="0">
                <a:effectLst>
                  <a:outerShdw blurRad="38100" dist="38100" dir="2700000" algn="tl">
                    <a:srgbClr val="000000">
                      <a:alpha val="43137"/>
                    </a:srgbClr>
                  </a:outerShdw>
                </a:effectLst>
              </a:rPr>
              <a:t>CONFLICT</a:t>
            </a:r>
          </a:p>
        </p:txBody>
      </p:sp>
    </p:spTree>
    <p:custDataLst>
      <p:tags r:id="rId1"/>
    </p:custDataLst>
    <p:extLst>
      <p:ext uri="{BB962C8B-B14F-4D97-AF65-F5344CB8AC3E}">
        <p14:creationId xmlns:p14="http://schemas.microsoft.com/office/powerpoint/2010/main" val="220622746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path" presetSubtype="0" accel="50000" decel="50000" fill="hold" nodeType="afterEffect">
                                  <p:stCondLst>
                                    <p:cond delay="0"/>
                                  </p:stCondLst>
                                  <p:childTnLst>
                                    <p:animMotion origin="layout" path="M 0 0  L -0.25 0  E" pathEditMode="relative" ptsTypes="">
                                      <p:cBhvr>
                                        <p:cTn id="6" dur="1000" fill="hold"/>
                                        <p:tgtEl>
                                          <p:spTgt spid="375823"/>
                                        </p:tgtEl>
                                        <p:attrNameLst>
                                          <p:attrName>ppt_x</p:attrName>
                                          <p:attrName>ppt_y</p:attrName>
                                        </p:attrNameLst>
                                      </p:cBhvr>
                                    </p:animMotion>
                                  </p:childTnLst>
                                </p:cTn>
                              </p:par>
                              <p:par>
                                <p:cTn id="7" presetID="63" presetClass="path" presetSubtype="0" accel="50000" decel="50000" fill="hold" nodeType="withEffect">
                                  <p:stCondLst>
                                    <p:cond delay="0"/>
                                  </p:stCondLst>
                                  <p:childTnLst>
                                    <p:animMotion origin="layout" path="M 5E-6 2.22222E-6 L 0.25001 2.22222E-6 " pathEditMode="relative" rAng="0" ptsTypes="AA">
                                      <p:cBhvr>
                                        <p:cTn id="8" dur="1000" fill="hold"/>
                                        <p:tgtEl>
                                          <p:spTgt spid="375825"/>
                                        </p:tgtEl>
                                        <p:attrNameLst>
                                          <p:attrName>ppt_x</p:attrName>
                                          <p:attrName>ppt_y</p:attrName>
                                        </p:attrNameLst>
                                      </p:cBhvr>
                                      <p:rCtr x="12500" y="0"/>
                                    </p:animMotion>
                                  </p:childTnLst>
                                </p:cTn>
                              </p:par>
                            </p:childTnLst>
                          </p:cTn>
                        </p:par>
                        <p:par>
                          <p:cTn id="9" fill="hold" nodeType="afterGroup">
                            <p:stCondLst>
                              <p:cond delay="1000"/>
                            </p:stCondLst>
                            <p:childTnLst>
                              <p:par>
                                <p:cTn id="10" presetID="1" presetClass="entr" presetSubtype="0" fill="hold" grpId="0" nodeType="afterEffect">
                                  <p:stCondLst>
                                    <p:cond delay="0"/>
                                  </p:stCondLst>
                                  <p:childTnLst>
                                    <p:set>
                                      <p:cBhvr>
                                        <p:cTn id="11" dur="1" fill="hold">
                                          <p:stCondLst>
                                            <p:cond delay="0"/>
                                          </p:stCondLst>
                                        </p:cTn>
                                        <p:tgtEl>
                                          <p:spTgt spid="37581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37581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5814"/>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5819"/>
                                        </p:tgtEl>
                                        <p:attrNameLst>
                                          <p:attrName>style.visibility</p:attrName>
                                        </p:attrNameLst>
                                      </p:cBhvr>
                                      <p:to>
                                        <p:strVal val="visible"/>
                                      </p:to>
                                    </p:set>
                                  </p:childTnLst>
                                </p:cTn>
                              </p:par>
                            </p:childTnLst>
                          </p:cTn>
                        </p:par>
                        <p:par>
                          <p:cTn id="18" fill="hold" nodeType="afterGroup">
                            <p:stCondLst>
                              <p:cond delay="1000"/>
                            </p:stCondLst>
                            <p:childTnLst>
                              <p:par>
                                <p:cTn id="19" presetID="64" presetClass="path" presetSubtype="0" accel="50000" decel="50000" fill="hold" grpId="1" nodeType="afterEffect">
                                  <p:stCondLst>
                                    <p:cond delay="0"/>
                                  </p:stCondLst>
                                  <p:childTnLst>
                                    <p:animMotion origin="layout" path="M -0.00416 0.02775 L 0.125 -0.18871 " pathEditMode="relative" rAng="0" ptsTypes="AA">
                                      <p:cBhvr>
                                        <p:cTn id="20" dur="500" fill="hold"/>
                                        <p:tgtEl>
                                          <p:spTgt spid="375812"/>
                                        </p:tgtEl>
                                        <p:attrNameLst>
                                          <p:attrName>ppt_x</p:attrName>
                                          <p:attrName>ppt_y</p:attrName>
                                        </p:attrNameLst>
                                      </p:cBhvr>
                                      <p:rCtr x="6458" y="-10823"/>
                                    </p:animMotion>
                                  </p:childTnLst>
                                </p:cTn>
                              </p:par>
                              <p:par>
                                <p:cTn id="21" presetID="64" presetClass="path" presetSubtype="0" accel="50000" decel="50000" fill="hold" grpId="1" nodeType="withEffect">
                                  <p:stCondLst>
                                    <p:cond delay="0"/>
                                  </p:stCondLst>
                                  <p:childTnLst>
                                    <p:animMotion origin="layout" path="M 5.55112E-17 -1.62812E-6 L -0.0875 -0.23312 " pathEditMode="relative" rAng="0" ptsTypes="AA">
                                      <p:cBhvr>
                                        <p:cTn id="22" dur="500" fill="hold"/>
                                        <p:tgtEl>
                                          <p:spTgt spid="375813"/>
                                        </p:tgtEl>
                                        <p:attrNameLst>
                                          <p:attrName>ppt_x</p:attrName>
                                          <p:attrName>ppt_y</p:attrName>
                                        </p:attrNameLst>
                                      </p:cBhvr>
                                      <p:rCtr x="-4375" y="-11656"/>
                                    </p:animMotion>
                                  </p:childTnLst>
                                </p:cTn>
                              </p:par>
                              <p:par>
                                <p:cTn id="23" presetID="64" presetClass="path" presetSubtype="0" accel="50000" decel="50000" fill="hold" grpId="1" nodeType="withEffect">
                                  <p:stCondLst>
                                    <p:cond delay="0"/>
                                  </p:stCondLst>
                                  <p:childTnLst>
                                    <p:animMotion origin="layout" path="M 3.33333E-6 -3.79278E-7 L 0.05416 0.18316 " pathEditMode="relative" rAng="0" ptsTypes="AA">
                                      <p:cBhvr>
                                        <p:cTn id="24" dur="500" fill="hold"/>
                                        <p:tgtEl>
                                          <p:spTgt spid="375814"/>
                                        </p:tgtEl>
                                        <p:attrNameLst>
                                          <p:attrName>ppt_x</p:attrName>
                                          <p:attrName>ppt_y</p:attrName>
                                        </p:attrNameLst>
                                      </p:cBhvr>
                                      <p:rCtr x="2708" y="9158"/>
                                    </p:animMotion>
                                  </p:childTnLst>
                                </p:cTn>
                              </p:par>
                              <p:par>
                                <p:cTn id="25" presetID="64" presetClass="path" presetSubtype="0" accel="50000" decel="50000" fill="hold" grpId="1" nodeType="withEffect">
                                  <p:stCondLst>
                                    <p:cond delay="0"/>
                                  </p:stCondLst>
                                  <p:childTnLst>
                                    <p:animMotion origin="layout" path="M 3.33333E-6 4.10405E-6 L -0.24584 0.12763 " pathEditMode="relative" rAng="0" ptsTypes="AA">
                                      <p:cBhvr>
                                        <p:cTn id="26" dur="500" fill="hold"/>
                                        <p:tgtEl>
                                          <p:spTgt spid="375819"/>
                                        </p:tgtEl>
                                        <p:attrNameLst>
                                          <p:attrName>ppt_x</p:attrName>
                                          <p:attrName>ppt_y</p:attrName>
                                        </p:attrNameLst>
                                      </p:cBhvr>
                                      <p:rCtr x="-12292" y="6382"/>
                                    </p:animMotion>
                                  </p:childTnLst>
                                </p:cTn>
                              </p:par>
                              <p:par>
                                <p:cTn id="27" presetID="10" presetClass="exit" presetSubtype="0" fill="hold" grpId="2" nodeType="withEffect">
                                  <p:stCondLst>
                                    <p:cond delay="0"/>
                                  </p:stCondLst>
                                  <p:childTnLst>
                                    <p:animEffect transition="out" filter="fade">
                                      <p:cBhvr>
                                        <p:cTn id="28" dur="500"/>
                                        <p:tgtEl>
                                          <p:spTgt spid="375812"/>
                                        </p:tgtEl>
                                      </p:cBhvr>
                                    </p:animEffect>
                                    <p:set>
                                      <p:cBhvr>
                                        <p:cTn id="29" dur="1" fill="hold">
                                          <p:stCondLst>
                                            <p:cond delay="499"/>
                                          </p:stCondLst>
                                        </p:cTn>
                                        <p:tgtEl>
                                          <p:spTgt spid="375812"/>
                                        </p:tgtEl>
                                        <p:attrNameLst>
                                          <p:attrName>style.visibility</p:attrName>
                                        </p:attrNameLst>
                                      </p:cBhvr>
                                      <p:to>
                                        <p:strVal val="hidden"/>
                                      </p:to>
                                    </p:set>
                                  </p:childTnLst>
                                </p:cTn>
                              </p:par>
                              <p:par>
                                <p:cTn id="30" presetID="10" presetClass="exit" presetSubtype="0" fill="hold" grpId="2" nodeType="withEffect">
                                  <p:stCondLst>
                                    <p:cond delay="0"/>
                                  </p:stCondLst>
                                  <p:childTnLst>
                                    <p:animEffect transition="out" filter="fade">
                                      <p:cBhvr>
                                        <p:cTn id="31" dur="500"/>
                                        <p:tgtEl>
                                          <p:spTgt spid="375813"/>
                                        </p:tgtEl>
                                      </p:cBhvr>
                                    </p:animEffect>
                                    <p:set>
                                      <p:cBhvr>
                                        <p:cTn id="32" dur="1" fill="hold">
                                          <p:stCondLst>
                                            <p:cond delay="499"/>
                                          </p:stCondLst>
                                        </p:cTn>
                                        <p:tgtEl>
                                          <p:spTgt spid="375813"/>
                                        </p:tgtEl>
                                        <p:attrNameLst>
                                          <p:attrName>style.visibility</p:attrName>
                                        </p:attrNameLst>
                                      </p:cBhvr>
                                      <p:to>
                                        <p:strVal val="hidden"/>
                                      </p:to>
                                    </p:set>
                                  </p:childTnLst>
                                </p:cTn>
                              </p:par>
                              <p:par>
                                <p:cTn id="33" presetID="10" presetClass="exit" presetSubtype="0" fill="hold" grpId="2" nodeType="withEffect">
                                  <p:stCondLst>
                                    <p:cond delay="0"/>
                                  </p:stCondLst>
                                  <p:childTnLst>
                                    <p:animEffect transition="out" filter="fade">
                                      <p:cBhvr>
                                        <p:cTn id="34" dur="500"/>
                                        <p:tgtEl>
                                          <p:spTgt spid="375814"/>
                                        </p:tgtEl>
                                      </p:cBhvr>
                                    </p:animEffect>
                                    <p:set>
                                      <p:cBhvr>
                                        <p:cTn id="35" dur="1" fill="hold">
                                          <p:stCondLst>
                                            <p:cond delay="499"/>
                                          </p:stCondLst>
                                        </p:cTn>
                                        <p:tgtEl>
                                          <p:spTgt spid="375814"/>
                                        </p:tgtEl>
                                        <p:attrNameLst>
                                          <p:attrName>style.visibility</p:attrName>
                                        </p:attrNameLst>
                                      </p:cBhvr>
                                      <p:to>
                                        <p:strVal val="hidden"/>
                                      </p:to>
                                    </p:set>
                                  </p:childTnLst>
                                </p:cTn>
                              </p:par>
                              <p:par>
                                <p:cTn id="36" presetID="10" presetClass="exit" presetSubtype="0" fill="hold" grpId="2" nodeType="withEffect">
                                  <p:stCondLst>
                                    <p:cond delay="0"/>
                                  </p:stCondLst>
                                  <p:childTnLst>
                                    <p:animEffect transition="out" filter="fade">
                                      <p:cBhvr>
                                        <p:cTn id="37" dur="500"/>
                                        <p:tgtEl>
                                          <p:spTgt spid="375819"/>
                                        </p:tgtEl>
                                      </p:cBhvr>
                                    </p:animEffect>
                                    <p:set>
                                      <p:cBhvr>
                                        <p:cTn id="38" dur="1" fill="hold">
                                          <p:stCondLst>
                                            <p:cond delay="499"/>
                                          </p:stCondLst>
                                        </p:cTn>
                                        <p:tgtEl>
                                          <p:spTgt spid="375819"/>
                                        </p:tgtEl>
                                        <p:attrNameLst>
                                          <p:attrName>style.visibility</p:attrName>
                                        </p:attrNameLst>
                                      </p:cBhvr>
                                      <p:to>
                                        <p:strVal val="hidden"/>
                                      </p:to>
                                    </p:set>
                                  </p:childTnLst>
                                </p:cTn>
                              </p:par>
                              <p:par>
                                <p:cTn id="39" presetID="63" presetClass="path" presetSubtype="0" accel="50000" decel="50000" fill="hold" nodeType="withEffect">
                                  <p:stCondLst>
                                    <p:cond delay="0"/>
                                  </p:stCondLst>
                                  <p:childTnLst>
                                    <p:animMotion origin="layout" path="M -0.25052 -4.73988E-6 L -0.00052 -4.73988E-6 " pathEditMode="relative" rAng="0" ptsTypes="AA">
                                      <p:cBhvr>
                                        <p:cTn id="40" dur="500" fill="hold"/>
                                        <p:tgtEl>
                                          <p:spTgt spid="375823"/>
                                        </p:tgtEl>
                                        <p:attrNameLst>
                                          <p:attrName>ppt_x</p:attrName>
                                          <p:attrName>ppt_y</p:attrName>
                                        </p:attrNameLst>
                                      </p:cBhvr>
                                      <p:rCtr x="12500" y="0"/>
                                    </p:animMotion>
                                  </p:childTnLst>
                                </p:cTn>
                              </p:par>
                              <p:par>
                                <p:cTn id="41" presetID="35" presetClass="path" presetSubtype="0" accel="50000" decel="50000" fill="hold" nodeType="withEffect">
                                  <p:stCondLst>
                                    <p:cond delay="0"/>
                                  </p:stCondLst>
                                  <p:childTnLst>
                                    <p:animMotion origin="layout" path="M 0.2448 2.22222E-6 L -0.0052 2.22222E-6 " pathEditMode="relative" rAng="0" ptsTypes="AA">
                                      <p:cBhvr>
                                        <p:cTn id="42" dur="500" fill="hold"/>
                                        <p:tgtEl>
                                          <p:spTgt spid="375825"/>
                                        </p:tgtEl>
                                        <p:attrNameLst>
                                          <p:attrName>ppt_x</p:attrName>
                                          <p:attrName>ppt_y</p:attrName>
                                        </p:attrNameLst>
                                      </p:cBhvr>
                                      <p:rCtr x="-12500" y="0"/>
                                    </p:animMotion>
                                  </p:childTnLst>
                                </p:cTn>
                              </p:par>
                            </p:childTnLst>
                          </p:cTn>
                        </p:par>
                        <p:par>
                          <p:cTn id="43" fill="hold" nodeType="afterGroup">
                            <p:stCondLst>
                              <p:cond delay="1500"/>
                            </p:stCondLst>
                            <p:childTnLst>
                              <p:par>
                                <p:cTn id="44" presetID="35" presetClass="path" presetSubtype="0" accel="50000" decel="50000" fill="hold" nodeType="afterEffect">
                                  <p:stCondLst>
                                    <p:cond delay="0"/>
                                  </p:stCondLst>
                                  <p:childTnLst>
                                    <p:animMotion origin="layout" path="M 0 0  L -0.25 0  E" pathEditMode="relative" ptsTypes="">
                                      <p:cBhvr>
                                        <p:cTn id="45" dur="1000" fill="hold"/>
                                        <p:tgtEl>
                                          <p:spTgt spid="375823"/>
                                        </p:tgtEl>
                                        <p:attrNameLst>
                                          <p:attrName>ppt_x</p:attrName>
                                          <p:attrName>ppt_y</p:attrName>
                                        </p:attrNameLst>
                                      </p:cBhvr>
                                    </p:animMotion>
                                  </p:childTnLst>
                                </p:cTn>
                              </p:par>
                              <p:par>
                                <p:cTn id="46" presetID="63" presetClass="path" presetSubtype="0" accel="50000" decel="50000" fill="hold" nodeType="withEffect">
                                  <p:stCondLst>
                                    <p:cond delay="0"/>
                                  </p:stCondLst>
                                  <p:childTnLst>
                                    <p:animMotion origin="layout" path="M 5E-6 2.22222E-6 L 0.25001 2.22222E-6 " pathEditMode="relative" rAng="0" ptsTypes="AA">
                                      <p:cBhvr>
                                        <p:cTn id="47" dur="1000" fill="hold"/>
                                        <p:tgtEl>
                                          <p:spTgt spid="375825"/>
                                        </p:tgtEl>
                                        <p:attrNameLst>
                                          <p:attrName>ppt_x</p:attrName>
                                          <p:attrName>ppt_y</p:attrName>
                                        </p:attrNameLst>
                                      </p:cBhvr>
                                      <p:rCtr x="12500" y="0"/>
                                    </p:animMotion>
                                  </p:childTnLst>
                                </p:cTn>
                              </p:par>
                            </p:childTnLst>
                          </p:cTn>
                        </p:par>
                        <p:par>
                          <p:cTn id="48" fill="hold" nodeType="afterGroup">
                            <p:stCondLst>
                              <p:cond delay="2500"/>
                            </p:stCondLst>
                            <p:childTnLst>
                              <p:par>
                                <p:cTn id="49" presetID="1" presetClass="entr" presetSubtype="0" fill="hold" grpId="0" nodeType="afterEffect">
                                  <p:stCondLst>
                                    <p:cond delay="0"/>
                                  </p:stCondLst>
                                  <p:childTnLst>
                                    <p:set>
                                      <p:cBhvr>
                                        <p:cTn id="50" dur="1" fill="hold">
                                          <p:stCondLst>
                                            <p:cond delay="0"/>
                                          </p:stCondLst>
                                        </p:cTn>
                                        <p:tgtEl>
                                          <p:spTgt spid="37581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75816"/>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7581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7581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75820"/>
                                        </p:tgtEl>
                                        <p:attrNameLst>
                                          <p:attrName>style.visibility</p:attrName>
                                        </p:attrNameLst>
                                      </p:cBhvr>
                                      <p:to>
                                        <p:strVal val="visible"/>
                                      </p:to>
                                    </p:set>
                                  </p:childTnLst>
                                </p:cTn>
                              </p:par>
                              <p:par>
                                <p:cTn id="59" presetID="64" presetClass="path" presetSubtype="0" accel="50000" decel="50000" fill="hold" grpId="1" nodeType="withEffect">
                                  <p:stCondLst>
                                    <p:cond delay="0"/>
                                  </p:stCondLst>
                                  <p:childTnLst>
                                    <p:animMotion origin="layout" path="M 5.55112E-17 4.62535E-7 L -0.17083 -0.08326 " pathEditMode="relative" rAng="0" ptsTypes="AA">
                                      <p:cBhvr>
                                        <p:cTn id="60" dur="500" fill="hold"/>
                                        <p:tgtEl>
                                          <p:spTgt spid="375815"/>
                                        </p:tgtEl>
                                        <p:attrNameLst>
                                          <p:attrName>ppt_x</p:attrName>
                                          <p:attrName>ppt_y</p:attrName>
                                        </p:attrNameLst>
                                      </p:cBhvr>
                                      <p:rCtr x="-8542" y="-4163"/>
                                    </p:animMotion>
                                  </p:childTnLst>
                                </p:cTn>
                              </p:par>
                              <p:par>
                                <p:cTn id="61" presetID="64" presetClass="path" presetSubtype="0" accel="50000" decel="50000" fill="hold" grpId="1" nodeType="withEffect">
                                  <p:stCondLst>
                                    <p:cond delay="0"/>
                                  </p:stCondLst>
                                  <p:childTnLst>
                                    <p:animMotion origin="layout" path="M -3.33333E-6 4.62535E-8 L -0.01666 -0.44403 " pathEditMode="relative" rAng="0" ptsTypes="AA">
                                      <p:cBhvr>
                                        <p:cTn id="62" dur="500" fill="hold"/>
                                        <p:tgtEl>
                                          <p:spTgt spid="375816"/>
                                        </p:tgtEl>
                                        <p:attrNameLst>
                                          <p:attrName>ppt_x</p:attrName>
                                          <p:attrName>ppt_y</p:attrName>
                                        </p:attrNameLst>
                                      </p:cBhvr>
                                      <p:rCtr x="-833" y="-22202"/>
                                    </p:animMotion>
                                  </p:childTnLst>
                                </p:cTn>
                              </p:par>
                              <p:par>
                                <p:cTn id="63" presetID="64" presetClass="path" presetSubtype="0" accel="50000" decel="50000" fill="hold" grpId="1" nodeType="withEffect">
                                  <p:stCondLst>
                                    <p:cond delay="0"/>
                                  </p:stCondLst>
                                  <p:childTnLst>
                                    <p:animMotion origin="layout" path="M 3.33333E-6 -2.87697E-6 L 0.15416 0.09436 " pathEditMode="relative" rAng="0" ptsTypes="AA">
                                      <p:cBhvr>
                                        <p:cTn id="64" dur="500" fill="hold"/>
                                        <p:tgtEl>
                                          <p:spTgt spid="375817"/>
                                        </p:tgtEl>
                                        <p:attrNameLst>
                                          <p:attrName>ppt_x</p:attrName>
                                          <p:attrName>ppt_y</p:attrName>
                                        </p:attrNameLst>
                                      </p:cBhvr>
                                      <p:rCtr x="7708" y="4718"/>
                                    </p:animMotion>
                                  </p:childTnLst>
                                </p:cTn>
                              </p:par>
                              <p:par>
                                <p:cTn id="65" presetID="64" presetClass="path" presetSubtype="0" accel="50000" decel="50000" fill="hold" grpId="1" nodeType="withEffect">
                                  <p:stCondLst>
                                    <p:cond delay="0"/>
                                  </p:stCondLst>
                                  <p:childTnLst>
                                    <p:animMotion origin="layout" path="M -3.33333E-6 -1.21184E-6 L -0.15416 0.24977 " pathEditMode="relative" rAng="0" ptsTypes="AA">
                                      <p:cBhvr>
                                        <p:cTn id="66" dur="500" fill="hold"/>
                                        <p:tgtEl>
                                          <p:spTgt spid="375818"/>
                                        </p:tgtEl>
                                        <p:attrNameLst>
                                          <p:attrName>ppt_x</p:attrName>
                                          <p:attrName>ppt_y</p:attrName>
                                        </p:attrNameLst>
                                      </p:cBhvr>
                                      <p:rCtr x="-7708" y="12488"/>
                                    </p:animMotion>
                                  </p:childTnLst>
                                </p:cTn>
                              </p:par>
                              <p:par>
                                <p:cTn id="67" presetID="64" presetClass="path" presetSubtype="0" accel="50000" decel="50000" fill="hold" grpId="1" nodeType="withEffect">
                                  <p:stCondLst>
                                    <p:cond delay="0"/>
                                  </p:stCondLst>
                                  <p:childTnLst>
                                    <p:animMotion origin="layout" path="M -3.33333E-6 4.10405E-6 L -0.02916 0.36069 " pathEditMode="relative" rAng="0" ptsTypes="AA">
                                      <p:cBhvr>
                                        <p:cTn id="68" dur="500" fill="hold"/>
                                        <p:tgtEl>
                                          <p:spTgt spid="375820"/>
                                        </p:tgtEl>
                                        <p:attrNameLst>
                                          <p:attrName>ppt_x</p:attrName>
                                          <p:attrName>ppt_y</p:attrName>
                                        </p:attrNameLst>
                                      </p:cBhvr>
                                      <p:rCtr x="-1458" y="18035"/>
                                    </p:animMotion>
                                  </p:childTnLst>
                                </p:cTn>
                              </p:par>
                              <p:par>
                                <p:cTn id="69" presetID="10" presetClass="exit" presetSubtype="0" fill="hold" grpId="2" nodeType="withEffect">
                                  <p:stCondLst>
                                    <p:cond delay="0"/>
                                  </p:stCondLst>
                                  <p:childTnLst>
                                    <p:animEffect transition="out" filter="fade">
                                      <p:cBhvr>
                                        <p:cTn id="70" dur="500"/>
                                        <p:tgtEl>
                                          <p:spTgt spid="375815"/>
                                        </p:tgtEl>
                                      </p:cBhvr>
                                    </p:animEffect>
                                    <p:set>
                                      <p:cBhvr>
                                        <p:cTn id="71" dur="1" fill="hold">
                                          <p:stCondLst>
                                            <p:cond delay="499"/>
                                          </p:stCondLst>
                                        </p:cTn>
                                        <p:tgtEl>
                                          <p:spTgt spid="375815"/>
                                        </p:tgtEl>
                                        <p:attrNameLst>
                                          <p:attrName>style.visibility</p:attrName>
                                        </p:attrNameLst>
                                      </p:cBhvr>
                                      <p:to>
                                        <p:strVal val="hidden"/>
                                      </p:to>
                                    </p:set>
                                  </p:childTnLst>
                                </p:cTn>
                              </p:par>
                              <p:par>
                                <p:cTn id="72" presetID="10" presetClass="exit" presetSubtype="0" fill="hold" grpId="2" nodeType="withEffect">
                                  <p:stCondLst>
                                    <p:cond delay="0"/>
                                  </p:stCondLst>
                                  <p:childTnLst>
                                    <p:animEffect transition="out" filter="fade">
                                      <p:cBhvr>
                                        <p:cTn id="73" dur="500"/>
                                        <p:tgtEl>
                                          <p:spTgt spid="375816"/>
                                        </p:tgtEl>
                                      </p:cBhvr>
                                    </p:animEffect>
                                    <p:set>
                                      <p:cBhvr>
                                        <p:cTn id="74" dur="1" fill="hold">
                                          <p:stCondLst>
                                            <p:cond delay="499"/>
                                          </p:stCondLst>
                                        </p:cTn>
                                        <p:tgtEl>
                                          <p:spTgt spid="375816"/>
                                        </p:tgtEl>
                                        <p:attrNameLst>
                                          <p:attrName>style.visibility</p:attrName>
                                        </p:attrNameLst>
                                      </p:cBhvr>
                                      <p:to>
                                        <p:strVal val="hidden"/>
                                      </p:to>
                                    </p:set>
                                  </p:childTnLst>
                                </p:cTn>
                              </p:par>
                              <p:par>
                                <p:cTn id="75" presetID="10" presetClass="exit" presetSubtype="0" fill="hold" grpId="2" nodeType="withEffect">
                                  <p:stCondLst>
                                    <p:cond delay="0"/>
                                  </p:stCondLst>
                                  <p:childTnLst>
                                    <p:animEffect transition="out" filter="fade">
                                      <p:cBhvr>
                                        <p:cTn id="76" dur="500"/>
                                        <p:tgtEl>
                                          <p:spTgt spid="375817"/>
                                        </p:tgtEl>
                                      </p:cBhvr>
                                    </p:animEffect>
                                    <p:set>
                                      <p:cBhvr>
                                        <p:cTn id="77" dur="1" fill="hold">
                                          <p:stCondLst>
                                            <p:cond delay="499"/>
                                          </p:stCondLst>
                                        </p:cTn>
                                        <p:tgtEl>
                                          <p:spTgt spid="375817"/>
                                        </p:tgtEl>
                                        <p:attrNameLst>
                                          <p:attrName>style.visibility</p:attrName>
                                        </p:attrNameLst>
                                      </p:cBhvr>
                                      <p:to>
                                        <p:strVal val="hidden"/>
                                      </p:to>
                                    </p:set>
                                  </p:childTnLst>
                                </p:cTn>
                              </p:par>
                              <p:par>
                                <p:cTn id="78" presetID="10" presetClass="exit" presetSubtype="0" fill="hold" grpId="2" nodeType="withEffect">
                                  <p:stCondLst>
                                    <p:cond delay="0"/>
                                  </p:stCondLst>
                                  <p:childTnLst>
                                    <p:animEffect transition="out" filter="fade">
                                      <p:cBhvr>
                                        <p:cTn id="79" dur="500"/>
                                        <p:tgtEl>
                                          <p:spTgt spid="375818"/>
                                        </p:tgtEl>
                                      </p:cBhvr>
                                    </p:animEffect>
                                    <p:set>
                                      <p:cBhvr>
                                        <p:cTn id="80" dur="1" fill="hold">
                                          <p:stCondLst>
                                            <p:cond delay="499"/>
                                          </p:stCondLst>
                                        </p:cTn>
                                        <p:tgtEl>
                                          <p:spTgt spid="375818"/>
                                        </p:tgtEl>
                                        <p:attrNameLst>
                                          <p:attrName>style.visibility</p:attrName>
                                        </p:attrNameLst>
                                      </p:cBhvr>
                                      <p:to>
                                        <p:strVal val="hidden"/>
                                      </p:to>
                                    </p:set>
                                  </p:childTnLst>
                                </p:cTn>
                              </p:par>
                              <p:par>
                                <p:cTn id="81" presetID="10" presetClass="exit" presetSubtype="0" fill="hold" grpId="2" nodeType="withEffect">
                                  <p:stCondLst>
                                    <p:cond delay="0"/>
                                  </p:stCondLst>
                                  <p:childTnLst>
                                    <p:animEffect transition="out" filter="fade">
                                      <p:cBhvr>
                                        <p:cTn id="82" dur="500"/>
                                        <p:tgtEl>
                                          <p:spTgt spid="375820"/>
                                        </p:tgtEl>
                                      </p:cBhvr>
                                    </p:animEffect>
                                    <p:set>
                                      <p:cBhvr>
                                        <p:cTn id="83" dur="1" fill="hold">
                                          <p:stCondLst>
                                            <p:cond delay="499"/>
                                          </p:stCondLst>
                                        </p:cTn>
                                        <p:tgtEl>
                                          <p:spTgt spid="375820"/>
                                        </p:tgtEl>
                                        <p:attrNameLst>
                                          <p:attrName>style.visibility</p:attrName>
                                        </p:attrNameLst>
                                      </p:cBhvr>
                                      <p:to>
                                        <p:strVal val="hidden"/>
                                      </p:to>
                                    </p:set>
                                  </p:childTnLst>
                                </p:cTn>
                              </p:par>
                              <p:par>
                                <p:cTn id="84" presetID="35" presetClass="path" presetSubtype="0" accel="50000" decel="50000" fill="hold" nodeType="withEffect">
                                  <p:stCondLst>
                                    <p:cond delay="0"/>
                                  </p:stCondLst>
                                  <p:childTnLst>
                                    <p:animMotion origin="layout" path="M 0.25001 2.22222E-6 L 0.05001 -0.00139 " pathEditMode="relative" rAng="0" ptsTypes="AA">
                                      <p:cBhvr>
                                        <p:cTn id="85" dur="500" fill="hold"/>
                                        <p:tgtEl>
                                          <p:spTgt spid="375825"/>
                                        </p:tgtEl>
                                        <p:attrNameLst>
                                          <p:attrName>ppt_x</p:attrName>
                                          <p:attrName>ppt_y</p:attrName>
                                        </p:attrNameLst>
                                      </p:cBhvr>
                                      <p:rCtr x="-10000" y="-69"/>
                                    </p:animMotion>
                                  </p:childTnLst>
                                </p:cTn>
                              </p:par>
                              <p:par>
                                <p:cTn id="86" presetID="63" presetClass="path" presetSubtype="0" accel="50000" decel="50000" fill="hold" nodeType="withEffect">
                                  <p:stCondLst>
                                    <p:cond delay="0"/>
                                  </p:stCondLst>
                                  <p:childTnLst>
                                    <p:animMotion origin="layout" path="M -0.25 -3.87283E-6 L -0.075 -0.00739 " pathEditMode="relative" rAng="0" ptsTypes="AA">
                                      <p:cBhvr>
                                        <p:cTn id="87" dur="500" fill="hold"/>
                                        <p:tgtEl>
                                          <p:spTgt spid="375823"/>
                                        </p:tgtEl>
                                        <p:attrNameLst>
                                          <p:attrName>ppt_x</p:attrName>
                                          <p:attrName>ppt_y</p:attrName>
                                        </p:attrNameLst>
                                      </p:cBhvr>
                                      <p:rCtr x="8750" y="-370"/>
                                    </p:animMotion>
                                  </p:childTnLst>
                                </p:cTn>
                              </p:par>
                            </p:childTnLst>
                          </p:cTn>
                        </p:par>
                        <p:par>
                          <p:cTn id="88" fill="hold" nodeType="afterGroup">
                            <p:stCondLst>
                              <p:cond delay="3000"/>
                            </p:stCondLst>
                            <p:childTnLst>
                              <p:par>
                                <p:cTn id="89" presetID="64" presetClass="path" presetSubtype="0" accel="50000" decel="50000" fill="hold" nodeType="afterEffect">
                                  <p:stCondLst>
                                    <p:cond delay="0"/>
                                  </p:stCondLst>
                                  <p:childTnLst>
                                    <p:animMotion origin="layout" path="M 0.05001 -0.00139 L 0.78646 -0.33426 " pathEditMode="relative" rAng="0" ptsTypes="AA">
                                      <p:cBhvr>
                                        <p:cTn id="90" dur="1000" fill="hold"/>
                                        <p:tgtEl>
                                          <p:spTgt spid="375825"/>
                                        </p:tgtEl>
                                        <p:attrNameLst>
                                          <p:attrName>ppt_x</p:attrName>
                                          <p:attrName>ppt_y</p:attrName>
                                        </p:attrNameLst>
                                      </p:cBhvr>
                                      <p:rCtr x="36823" y="-16644"/>
                                    </p:animMotion>
                                  </p:childTnLst>
                                </p:cTn>
                              </p:par>
                              <p:par>
                                <p:cTn id="91" presetID="35" presetClass="path" presetSubtype="0" accel="50000" decel="50000" fill="hold" nodeType="withEffect">
                                  <p:stCondLst>
                                    <p:cond delay="0"/>
                                  </p:stCondLst>
                                  <p:childTnLst>
                                    <p:animMotion origin="layout" path="M -0.075 -0.00739 L -0.725 0.29226 " pathEditMode="relative" rAng="0" ptsTypes="AA">
                                      <p:cBhvr>
                                        <p:cTn id="92" dur="1000" fill="hold"/>
                                        <p:tgtEl>
                                          <p:spTgt spid="375823"/>
                                        </p:tgtEl>
                                        <p:attrNameLst>
                                          <p:attrName>ppt_x</p:attrName>
                                          <p:attrName>ppt_y</p:attrName>
                                        </p:attrNameLst>
                                      </p:cBhvr>
                                      <p:rCtr x="-32500" y="14983"/>
                                    </p:animMotion>
                                  </p:childTnLst>
                                </p:cTn>
                              </p:par>
                              <p:par>
                                <p:cTn id="93" presetID="23" presetClass="entr" presetSubtype="16" fill="hold" grpId="0" nodeType="withEffect">
                                  <p:stCondLst>
                                    <p:cond delay="0"/>
                                  </p:stCondLst>
                                  <p:childTnLst>
                                    <p:set>
                                      <p:cBhvr>
                                        <p:cTn id="94" dur="1" fill="hold">
                                          <p:stCondLst>
                                            <p:cond delay="0"/>
                                          </p:stCondLst>
                                        </p:cTn>
                                        <p:tgtEl>
                                          <p:spTgt spid="2"/>
                                        </p:tgtEl>
                                        <p:attrNameLst>
                                          <p:attrName>style.visibility</p:attrName>
                                        </p:attrNameLst>
                                      </p:cBhvr>
                                      <p:to>
                                        <p:strVal val="visible"/>
                                      </p:to>
                                    </p:set>
                                    <p:anim calcmode="lin" valueType="num">
                                      <p:cBhvr>
                                        <p:cTn id="95" dur="1000" fill="hold"/>
                                        <p:tgtEl>
                                          <p:spTgt spid="2"/>
                                        </p:tgtEl>
                                        <p:attrNameLst>
                                          <p:attrName>ppt_w</p:attrName>
                                        </p:attrNameLst>
                                      </p:cBhvr>
                                      <p:tavLst>
                                        <p:tav tm="0">
                                          <p:val>
                                            <p:fltVal val="0"/>
                                          </p:val>
                                        </p:tav>
                                        <p:tav tm="100000">
                                          <p:val>
                                            <p:strVal val="#ppt_w"/>
                                          </p:val>
                                        </p:tav>
                                      </p:tavLst>
                                    </p:anim>
                                    <p:anim calcmode="lin" valueType="num">
                                      <p:cBhvr>
                                        <p:cTn id="96" dur="10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2" grpId="0" animBg="1"/>
      <p:bldP spid="375812" grpId="1" animBg="1"/>
      <p:bldP spid="375812" grpId="2" animBg="1"/>
      <p:bldP spid="375813" grpId="0" animBg="1"/>
      <p:bldP spid="375813" grpId="1" animBg="1"/>
      <p:bldP spid="375813" grpId="2" animBg="1"/>
      <p:bldP spid="375814" grpId="0" animBg="1"/>
      <p:bldP spid="375814" grpId="1" animBg="1"/>
      <p:bldP spid="375814" grpId="2" animBg="1"/>
      <p:bldP spid="375815" grpId="0" animBg="1"/>
      <p:bldP spid="375815" grpId="1" animBg="1"/>
      <p:bldP spid="375815" grpId="2" animBg="1"/>
      <p:bldP spid="375816" grpId="0" animBg="1"/>
      <p:bldP spid="375816" grpId="1" animBg="1"/>
      <p:bldP spid="375816" grpId="2" animBg="1"/>
      <p:bldP spid="375817" grpId="0" animBg="1"/>
      <p:bldP spid="375817" grpId="1" animBg="1"/>
      <p:bldP spid="375817" grpId="2" animBg="1"/>
      <p:bldP spid="375818" grpId="0" animBg="1"/>
      <p:bldP spid="375818" grpId="1" animBg="1"/>
      <p:bldP spid="375818" grpId="2" animBg="1"/>
      <p:bldP spid="375819" grpId="0" animBg="1"/>
      <p:bldP spid="375819" grpId="1" animBg="1"/>
      <p:bldP spid="375819" grpId="2" animBg="1"/>
      <p:bldP spid="375820" grpId="0" animBg="1"/>
      <p:bldP spid="375820" grpId="1" animBg="1"/>
      <p:bldP spid="375820" grpId="2" animBg="1"/>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CC00"/>
        </a:solidFill>
        <a:effectLst/>
      </p:bgPr>
    </p:bg>
    <p:spTree>
      <p:nvGrpSpPr>
        <p:cNvPr id="1" name="">
          <a:extLst>
            <a:ext uri="{FF2B5EF4-FFF2-40B4-BE49-F238E27FC236}">
              <a16:creationId xmlns:a16="http://schemas.microsoft.com/office/drawing/2014/main" id="{9A59EF08-BE6C-C099-81ED-87B6BEFB01B7}"/>
            </a:ext>
          </a:extLst>
        </p:cNvPr>
        <p:cNvGrpSpPr/>
        <p:nvPr/>
      </p:nvGrpSpPr>
      <p:grpSpPr>
        <a:xfrm>
          <a:off x="0" y="0"/>
          <a:ext cx="0" cy="0"/>
          <a:chOff x="0" y="0"/>
          <a:chExt cx="0" cy="0"/>
        </a:xfrm>
      </p:grpSpPr>
      <p:sp>
        <p:nvSpPr>
          <p:cNvPr id="281606" name="Rectangle 6">
            <a:extLst>
              <a:ext uri="{FF2B5EF4-FFF2-40B4-BE49-F238E27FC236}">
                <a16:creationId xmlns:a16="http://schemas.microsoft.com/office/drawing/2014/main" id="{6221661B-1B7B-275E-C5EE-86BC6E0F073E}"/>
              </a:ext>
            </a:extLst>
          </p:cNvPr>
          <p:cNvSpPr>
            <a:spLocks noChangeArrowheads="1"/>
          </p:cNvSpPr>
          <p:nvPr/>
        </p:nvSpPr>
        <p:spPr bwMode="auto">
          <a:xfrm>
            <a:off x="124517" y="25595"/>
            <a:ext cx="10035343" cy="3046988"/>
          </a:xfrm>
          <a:prstGeom prst="rect">
            <a:avLst/>
          </a:prstGeom>
          <a:noFill/>
          <a:ln w="9525">
            <a:noFill/>
            <a:miter lim="800000"/>
            <a:headEnd/>
            <a:tailEnd/>
          </a:ln>
          <a:effectLst/>
        </p:spPr>
        <p:txBody>
          <a:bodyPr wrap="square">
            <a:spAutoFit/>
          </a:bodyPr>
          <a:lstStyle/>
          <a:p>
            <a:pPr>
              <a:defRPr/>
            </a:pPr>
            <a:r>
              <a:rPr lang="en-US" sz="4800" dirty="0">
                <a:solidFill>
                  <a:srgbClr val="FF0000"/>
                </a:solidFill>
                <a:effectLst>
                  <a:outerShdw blurRad="38100" dist="38100" dir="2700000" algn="tl">
                    <a:srgbClr val="000000"/>
                  </a:outerShdw>
                </a:effectLst>
                <a:latin typeface="+mj-lt"/>
              </a:rPr>
              <a:t>“Who is a liar but he who denies that Jesus is the Christ? ...Whoever denies the Son does not have the Father either.”		1 John 2:22-23</a:t>
            </a:r>
          </a:p>
        </p:txBody>
      </p:sp>
      <p:sp>
        <p:nvSpPr>
          <p:cNvPr id="281604" name="Rectangle 4">
            <a:extLst>
              <a:ext uri="{FF2B5EF4-FFF2-40B4-BE49-F238E27FC236}">
                <a16:creationId xmlns:a16="http://schemas.microsoft.com/office/drawing/2014/main" id="{03CDABA6-FE45-9ED8-1908-EB517800441A}"/>
              </a:ext>
            </a:extLst>
          </p:cNvPr>
          <p:cNvSpPr>
            <a:spLocks noChangeArrowheads="1"/>
          </p:cNvSpPr>
          <p:nvPr/>
        </p:nvSpPr>
        <p:spPr bwMode="auto">
          <a:xfrm>
            <a:off x="2581784" y="3569973"/>
            <a:ext cx="9143999" cy="3262432"/>
          </a:xfrm>
          <a:prstGeom prst="rect">
            <a:avLst/>
          </a:prstGeom>
          <a:noFill/>
          <a:ln w="9525">
            <a:noFill/>
            <a:miter lim="800000"/>
            <a:headEnd/>
            <a:tailEnd/>
          </a:ln>
          <a:effectLst/>
        </p:spPr>
        <p:txBody>
          <a:bodyPr wrap="square">
            <a:spAutoFit/>
          </a:bodyPr>
          <a:lstStyle/>
          <a:p>
            <a:pPr>
              <a:defRPr/>
            </a:pPr>
            <a:r>
              <a:rPr lang="en-US" sz="5400" dirty="0">
                <a:solidFill>
                  <a:srgbClr val="FF0000"/>
                </a:solidFill>
                <a:effectLst>
                  <a:outerShdw blurRad="38100" dist="38100" dir="2700000" algn="tl">
                    <a:srgbClr val="000000"/>
                  </a:outerShdw>
                </a:effectLst>
              </a:rPr>
              <a:t>“Allah hath not chosen any son, nor is there any God along with Him.”</a:t>
            </a:r>
          </a:p>
          <a:p>
            <a:pPr>
              <a:defRPr/>
            </a:pPr>
            <a:r>
              <a:rPr lang="en-US" sz="4400" dirty="0">
                <a:solidFill>
                  <a:srgbClr val="FF0000"/>
                </a:solidFill>
                <a:effectLst>
                  <a:outerShdw blurRad="38100" dist="38100" dir="2700000" algn="tl">
                    <a:srgbClr val="000000"/>
                  </a:outerShdw>
                </a:effectLst>
              </a:rPr>
              <a:t>					Surah 23:91</a:t>
            </a:r>
            <a:endParaRPr lang="en-US" sz="3200" dirty="0">
              <a:solidFill>
                <a:srgbClr val="FF0000"/>
              </a:solidFill>
              <a:effectLst>
                <a:outerShdw blurRad="38100" dist="38100" dir="2700000" algn="tl">
                  <a:srgbClr val="000000"/>
                </a:outerShdw>
              </a:effectLst>
            </a:endParaRPr>
          </a:p>
        </p:txBody>
      </p:sp>
      <p:sp>
        <p:nvSpPr>
          <p:cNvPr id="281605" name="Rectangle 5">
            <a:extLst>
              <a:ext uri="{FF2B5EF4-FFF2-40B4-BE49-F238E27FC236}">
                <a16:creationId xmlns:a16="http://schemas.microsoft.com/office/drawing/2014/main" id="{13B4365D-72E2-0ABA-4177-0514C6F1E048}"/>
              </a:ext>
            </a:extLst>
          </p:cNvPr>
          <p:cNvSpPr>
            <a:spLocks noChangeArrowheads="1"/>
          </p:cNvSpPr>
          <p:nvPr/>
        </p:nvSpPr>
        <p:spPr bwMode="auto">
          <a:xfrm>
            <a:off x="929391" y="193106"/>
            <a:ext cx="7757840" cy="3046988"/>
          </a:xfrm>
          <a:prstGeom prst="rect">
            <a:avLst/>
          </a:prstGeom>
          <a:noFill/>
          <a:ln w="9525">
            <a:noFill/>
            <a:miter lim="800000"/>
            <a:headEnd/>
            <a:tailEnd/>
          </a:ln>
          <a:effectLst/>
        </p:spPr>
        <p:txBody>
          <a:bodyPr wrap="square">
            <a:spAutoFit/>
          </a:bodyPr>
          <a:lstStyle/>
          <a:p>
            <a:pPr>
              <a:defRPr/>
            </a:pPr>
            <a:r>
              <a:rPr lang="en-US" sz="4800" dirty="0">
                <a:solidFill>
                  <a:srgbClr val="FF0000"/>
                </a:solidFill>
                <a:effectLst>
                  <a:outerShdw blurRad="38100" dist="38100" dir="2700000" algn="tl">
                    <a:srgbClr val="000000"/>
                  </a:outerShdw>
                </a:effectLst>
                <a:latin typeface="Georgia" pitchFamily="18" charset="0"/>
              </a:rPr>
              <a:t>“This is My beloved Son, in whom I am well pleased. Hear Him!”</a:t>
            </a:r>
          </a:p>
          <a:p>
            <a:pPr>
              <a:defRPr/>
            </a:pPr>
            <a:r>
              <a:rPr lang="en-US" sz="4800" dirty="0">
                <a:solidFill>
                  <a:srgbClr val="FF0000"/>
                </a:solidFill>
                <a:effectLst>
                  <a:outerShdw blurRad="38100" dist="38100" dir="2700000" algn="tl">
                    <a:srgbClr val="000000"/>
                  </a:outerShdw>
                </a:effectLst>
                <a:latin typeface="Georgia" pitchFamily="18" charset="0"/>
              </a:rPr>
              <a:t>				Matthew 17:5</a:t>
            </a:r>
            <a:endParaRPr lang="en-US" sz="4400" dirty="0">
              <a:solidFill>
                <a:srgbClr val="FF0000"/>
              </a:solidFill>
              <a:effectLst>
                <a:outerShdw blurRad="38100" dist="38100" dir="2700000" algn="tl">
                  <a:srgbClr val="000000"/>
                </a:outerShdw>
              </a:effectLst>
              <a:latin typeface="Georgia" pitchFamily="18" charset="0"/>
            </a:endParaRPr>
          </a:p>
        </p:txBody>
      </p:sp>
      <p:sp>
        <p:nvSpPr>
          <p:cNvPr id="281607" name="Rectangle 7">
            <a:extLst>
              <a:ext uri="{FF2B5EF4-FFF2-40B4-BE49-F238E27FC236}">
                <a16:creationId xmlns:a16="http://schemas.microsoft.com/office/drawing/2014/main" id="{A1CCA26B-D875-6BB2-4E2D-7AEAA2464F6B}"/>
              </a:ext>
            </a:extLst>
          </p:cNvPr>
          <p:cNvSpPr>
            <a:spLocks noChangeArrowheads="1"/>
          </p:cNvSpPr>
          <p:nvPr/>
        </p:nvSpPr>
        <p:spPr bwMode="auto">
          <a:xfrm>
            <a:off x="2614441" y="3531357"/>
            <a:ext cx="9143999" cy="3262432"/>
          </a:xfrm>
          <a:prstGeom prst="rect">
            <a:avLst/>
          </a:prstGeom>
          <a:noFill/>
          <a:ln w="9525">
            <a:noFill/>
            <a:miter lim="800000"/>
            <a:headEnd/>
            <a:tailEnd/>
          </a:ln>
          <a:effectLst/>
        </p:spPr>
        <p:txBody>
          <a:bodyPr wrap="square">
            <a:spAutoFit/>
          </a:bodyPr>
          <a:lstStyle/>
          <a:p>
            <a:pPr>
              <a:defRPr/>
            </a:pPr>
            <a:r>
              <a:rPr lang="en-US" sz="5400" dirty="0">
                <a:solidFill>
                  <a:srgbClr val="FF0000"/>
                </a:solidFill>
                <a:effectLst>
                  <a:outerShdw blurRad="38100" dist="38100" dir="2700000" algn="tl">
                    <a:srgbClr val="000000"/>
                  </a:outerShdw>
                </a:effectLst>
              </a:rPr>
              <a:t>“Those who say: Allah hath chosen a son speak nothing but a lie.”</a:t>
            </a:r>
          </a:p>
          <a:p>
            <a:pPr>
              <a:defRPr/>
            </a:pPr>
            <a:r>
              <a:rPr lang="en-US" sz="4400" dirty="0">
                <a:solidFill>
                  <a:srgbClr val="FF0000"/>
                </a:solidFill>
                <a:effectLst>
                  <a:outerShdw blurRad="38100" dist="38100" dir="2700000" algn="tl">
                    <a:srgbClr val="000000"/>
                  </a:outerShdw>
                </a:effectLst>
              </a:rPr>
              <a:t>					Surah 18:4-5</a:t>
            </a:r>
          </a:p>
        </p:txBody>
      </p:sp>
      <p:sp>
        <p:nvSpPr>
          <p:cNvPr id="281608" name="Rectangle 8">
            <a:extLst>
              <a:ext uri="{FF2B5EF4-FFF2-40B4-BE49-F238E27FC236}">
                <a16:creationId xmlns:a16="http://schemas.microsoft.com/office/drawing/2014/main" id="{64086A88-01D9-0FB1-4571-84165FA4C6D7}"/>
              </a:ext>
            </a:extLst>
          </p:cNvPr>
          <p:cNvSpPr>
            <a:spLocks noChangeArrowheads="1"/>
          </p:cNvSpPr>
          <p:nvPr/>
        </p:nvSpPr>
        <p:spPr bwMode="auto">
          <a:xfrm>
            <a:off x="3059330" y="3891677"/>
            <a:ext cx="8550414" cy="2585323"/>
          </a:xfrm>
          <a:prstGeom prst="rect">
            <a:avLst/>
          </a:prstGeom>
          <a:noFill/>
          <a:ln w="9525">
            <a:noFill/>
            <a:miter lim="800000"/>
            <a:headEnd/>
            <a:tailEnd/>
          </a:ln>
          <a:effectLst/>
        </p:spPr>
        <p:txBody>
          <a:bodyPr wrap="square">
            <a:spAutoFit/>
          </a:bodyPr>
          <a:lstStyle/>
          <a:p>
            <a:pPr>
              <a:defRPr/>
            </a:pPr>
            <a:r>
              <a:rPr lang="en-US" sz="5400" dirty="0">
                <a:solidFill>
                  <a:srgbClr val="FF0000"/>
                </a:solidFill>
                <a:effectLst>
                  <a:outerShdw blurRad="38100" dist="38100" dir="2700000" algn="tl">
                    <a:srgbClr val="000000"/>
                  </a:outerShdw>
                </a:effectLst>
              </a:rPr>
              <a:t>If you believe that Jesus is the Son of God, you will be lost eternally in hell!</a:t>
            </a:r>
            <a:endParaRPr lang="en-US" sz="4400" dirty="0">
              <a:solidFill>
                <a:srgbClr val="FF0000"/>
              </a:solidFill>
              <a:effectLst>
                <a:outerShdw blurRad="38100" dist="38100" dir="2700000" algn="tl">
                  <a:srgbClr val="000000"/>
                </a:outerShdw>
              </a:effectLst>
            </a:endParaRPr>
          </a:p>
        </p:txBody>
      </p:sp>
      <p:sp>
        <p:nvSpPr>
          <p:cNvPr id="281609" name="Rectangle 9">
            <a:extLst>
              <a:ext uri="{FF2B5EF4-FFF2-40B4-BE49-F238E27FC236}">
                <a16:creationId xmlns:a16="http://schemas.microsoft.com/office/drawing/2014/main" id="{06F290F9-928A-D676-95E2-2AB157D0C965}"/>
              </a:ext>
            </a:extLst>
          </p:cNvPr>
          <p:cNvSpPr>
            <a:spLocks noChangeArrowheads="1"/>
          </p:cNvSpPr>
          <p:nvPr/>
        </p:nvSpPr>
        <p:spPr bwMode="auto">
          <a:xfrm>
            <a:off x="762000" y="464700"/>
            <a:ext cx="8355218" cy="2308324"/>
          </a:xfrm>
          <a:prstGeom prst="rect">
            <a:avLst/>
          </a:prstGeom>
          <a:noFill/>
          <a:ln w="9525">
            <a:noFill/>
            <a:miter lim="800000"/>
            <a:headEnd/>
            <a:tailEnd/>
          </a:ln>
          <a:effectLst/>
        </p:spPr>
        <p:txBody>
          <a:bodyPr wrap="square">
            <a:spAutoFit/>
          </a:bodyPr>
          <a:lstStyle/>
          <a:p>
            <a:pPr>
              <a:defRPr/>
            </a:pPr>
            <a:r>
              <a:rPr lang="en-US" sz="4800" dirty="0">
                <a:solidFill>
                  <a:srgbClr val="FF0000"/>
                </a:solidFill>
                <a:effectLst>
                  <a:outerShdw blurRad="38100" dist="38100" dir="2700000" algn="tl">
                    <a:srgbClr val="000000"/>
                  </a:outerShdw>
                </a:effectLst>
                <a:latin typeface="+mn-lt"/>
              </a:rPr>
              <a:t>If you do </a:t>
            </a:r>
            <a:r>
              <a:rPr lang="en-US" sz="4800" u="sng" dirty="0">
                <a:solidFill>
                  <a:srgbClr val="FF0000"/>
                </a:solidFill>
                <a:effectLst>
                  <a:outerShdw blurRad="38100" dist="38100" dir="2700000" algn="tl">
                    <a:srgbClr val="000000"/>
                  </a:outerShdw>
                </a:effectLst>
                <a:latin typeface="+mn-lt"/>
              </a:rPr>
              <a:t>NOT</a:t>
            </a:r>
            <a:r>
              <a:rPr lang="en-US" sz="4800" dirty="0">
                <a:solidFill>
                  <a:srgbClr val="FF0000"/>
                </a:solidFill>
                <a:effectLst>
                  <a:outerShdw blurRad="38100" dist="38100" dir="2700000" algn="tl">
                    <a:srgbClr val="000000"/>
                  </a:outerShdw>
                </a:effectLst>
                <a:latin typeface="+mn-lt"/>
              </a:rPr>
              <a:t> believe that Jesus is the Son of God, you will be lost eternally in hell.</a:t>
            </a:r>
            <a:endParaRPr lang="en-US" sz="4000" dirty="0">
              <a:solidFill>
                <a:srgbClr val="FF0000"/>
              </a:solidFill>
              <a:effectLst>
                <a:outerShdw blurRad="38100" dist="38100" dir="2700000" algn="tl">
                  <a:srgbClr val="000000"/>
                </a:outerShdw>
              </a:effectLst>
              <a:latin typeface="+mn-lt"/>
            </a:endParaRPr>
          </a:p>
        </p:txBody>
      </p:sp>
      <p:sp>
        <p:nvSpPr>
          <p:cNvPr id="281610" name="Oval 10">
            <a:extLst>
              <a:ext uri="{FF2B5EF4-FFF2-40B4-BE49-F238E27FC236}">
                <a16:creationId xmlns:a16="http://schemas.microsoft.com/office/drawing/2014/main" id="{3E66B7A7-0416-4469-BA56-779F78BB644B}"/>
              </a:ext>
            </a:extLst>
          </p:cNvPr>
          <p:cNvSpPr>
            <a:spLocks noChangeArrowheads="1"/>
          </p:cNvSpPr>
          <p:nvPr/>
        </p:nvSpPr>
        <p:spPr bwMode="auto">
          <a:xfrm>
            <a:off x="0" y="3300642"/>
            <a:ext cx="12192000" cy="192099"/>
          </a:xfrm>
          <a:prstGeom prst="ellipse">
            <a:avLst/>
          </a:prstGeom>
          <a:solidFill>
            <a:schemeClr val="tx1"/>
          </a:solidFill>
          <a:ln w="9525">
            <a:solidFill>
              <a:schemeClr val="tx1"/>
            </a:solidFill>
            <a:round/>
            <a:headEnd/>
            <a:tailEnd/>
          </a:ln>
        </p:spPr>
        <p:txBody>
          <a:bodyPr wrap="none" anchor="ctr"/>
          <a:lstStyle/>
          <a:p>
            <a:endParaRPr lang="en-US"/>
          </a:p>
        </p:txBody>
      </p:sp>
      <p:sp>
        <p:nvSpPr>
          <p:cNvPr id="281614" name="Text Box 14">
            <a:extLst>
              <a:ext uri="{FF2B5EF4-FFF2-40B4-BE49-F238E27FC236}">
                <a16:creationId xmlns:a16="http://schemas.microsoft.com/office/drawing/2014/main" id="{020E354D-FF6A-B51D-B8C5-B5D068E59F77}"/>
              </a:ext>
            </a:extLst>
          </p:cNvPr>
          <p:cNvSpPr txBox="1">
            <a:spLocks noChangeArrowheads="1"/>
          </p:cNvSpPr>
          <p:nvPr/>
        </p:nvSpPr>
        <p:spPr bwMode="auto">
          <a:xfrm>
            <a:off x="2630013" y="1135744"/>
            <a:ext cx="6653340" cy="4247317"/>
          </a:xfrm>
          <a:prstGeom prst="rect">
            <a:avLst/>
          </a:prstGeom>
          <a:solidFill>
            <a:srgbClr val="FFFF99"/>
          </a:solidFill>
          <a:ln w="9525">
            <a:noFill/>
            <a:miter lim="800000"/>
            <a:headEnd/>
            <a:tailEnd/>
          </a:ln>
          <a:effectLst>
            <a:glow rad="228600">
              <a:schemeClr val="accent4">
                <a:satMod val="175000"/>
                <a:alpha val="40000"/>
              </a:schemeClr>
            </a:glow>
          </a:effectLst>
          <a:scene3d>
            <a:camera prst="orthographicFront"/>
            <a:lightRig rig="threePt" dir="t"/>
          </a:scene3d>
          <a:sp3d>
            <a:bevelT/>
          </a:sp3d>
        </p:spPr>
        <p:txBody>
          <a:bodyPr>
            <a:spAutoFit/>
          </a:bodyPr>
          <a:lstStyle/>
          <a:p>
            <a:pPr>
              <a:defRPr/>
            </a:pPr>
            <a:r>
              <a:rPr lang="en-US" sz="5400" dirty="0">
                <a:effectLst>
                  <a:outerShdw blurRad="38100" dist="38100" dir="2700000" algn="tl">
                    <a:srgbClr val="FFFFFF"/>
                  </a:outerShdw>
                </a:effectLst>
                <a:latin typeface="Georgia" pitchFamily="18" charset="0"/>
              </a:rPr>
              <a:t>Jesus said:</a:t>
            </a:r>
          </a:p>
          <a:p>
            <a:pPr>
              <a:defRPr/>
            </a:pPr>
            <a:r>
              <a:rPr lang="en-US" sz="5400" dirty="0">
                <a:effectLst>
                  <a:outerShdw blurRad="38100" dist="38100" dir="2700000" algn="tl">
                    <a:srgbClr val="FFFFFF"/>
                  </a:outerShdw>
                </a:effectLst>
                <a:latin typeface="Georgia" pitchFamily="18" charset="0"/>
              </a:rPr>
              <a:t> “Unless you believe</a:t>
            </a:r>
          </a:p>
          <a:p>
            <a:pPr>
              <a:defRPr/>
            </a:pPr>
            <a:r>
              <a:rPr lang="en-US" sz="5400" dirty="0">
                <a:effectLst>
                  <a:outerShdw blurRad="38100" dist="38100" dir="2700000" algn="tl">
                    <a:srgbClr val="FFFFFF"/>
                  </a:outerShdw>
                </a:effectLst>
                <a:latin typeface="Georgia" pitchFamily="18" charset="0"/>
              </a:rPr>
              <a:t>  that I AM, you will</a:t>
            </a:r>
          </a:p>
          <a:p>
            <a:pPr>
              <a:defRPr/>
            </a:pPr>
            <a:r>
              <a:rPr lang="en-US" sz="5400" dirty="0">
                <a:effectLst>
                  <a:outerShdw blurRad="38100" dist="38100" dir="2700000" algn="tl">
                    <a:srgbClr val="FFFFFF"/>
                  </a:outerShdw>
                </a:effectLst>
                <a:latin typeface="Georgia" pitchFamily="18" charset="0"/>
              </a:rPr>
              <a:t>  die in your sins.”</a:t>
            </a:r>
          </a:p>
          <a:p>
            <a:pPr>
              <a:defRPr/>
            </a:pPr>
            <a:r>
              <a:rPr lang="en-US" sz="5400" dirty="0">
                <a:effectLst>
                  <a:outerShdw blurRad="38100" dist="38100" dir="2700000" algn="tl">
                    <a:srgbClr val="FFFFFF"/>
                  </a:outerShdw>
                </a:effectLst>
                <a:latin typeface="Georgia" pitchFamily="18" charset="0"/>
              </a:rPr>
              <a:t>			John 8:24</a:t>
            </a:r>
          </a:p>
        </p:txBody>
      </p:sp>
      <p:pic>
        <p:nvPicPr>
          <p:cNvPr id="9" name="Picture 8">
            <a:extLst>
              <a:ext uri="{FF2B5EF4-FFF2-40B4-BE49-F238E27FC236}">
                <a16:creationId xmlns:a16="http://schemas.microsoft.com/office/drawing/2014/main" id="{9E95711D-B0E5-68C4-9950-8CBDA721C3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51" y="3341914"/>
            <a:ext cx="2858293" cy="4287440"/>
          </a:xfrm>
          <a:prstGeom prst="rect">
            <a:avLst/>
          </a:prstGeom>
        </p:spPr>
      </p:pic>
      <p:pic>
        <p:nvPicPr>
          <p:cNvPr id="11" name="Picture 10">
            <a:extLst>
              <a:ext uri="{FF2B5EF4-FFF2-40B4-BE49-F238E27FC236}">
                <a16:creationId xmlns:a16="http://schemas.microsoft.com/office/drawing/2014/main" id="{C2AE84B4-9289-F817-F26D-F43D1874C5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71156" y="-582066"/>
            <a:ext cx="3006209" cy="4509314"/>
          </a:xfrm>
          <a:prstGeom prst="rect">
            <a:avLst/>
          </a:prstGeom>
        </p:spPr>
      </p:pic>
    </p:spTree>
    <p:custDataLst>
      <p:tags r:id="rId1"/>
    </p:custDataLst>
    <p:extLst>
      <p:ext uri="{BB962C8B-B14F-4D97-AF65-F5344CB8AC3E}">
        <p14:creationId xmlns:p14="http://schemas.microsoft.com/office/powerpoint/2010/main" val="418534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281610"/>
                                        </p:tgtEl>
                                        <p:attrNameLst>
                                          <p:attrName>style.visibility</p:attrName>
                                        </p:attrNameLst>
                                      </p:cBhvr>
                                      <p:to>
                                        <p:strVal val="visible"/>
                                      </p:to>
                                    </p:set>
                                    <p:animEffect transition="in" filter="barn(outVertical)">
                                      <p:cBhvr>
                                        <p:cTn id="7" dur="1000"/>
                                        <p:tgtEl>
                                          <p:spTgt spid="281610"/>
                                        </p:tgtEl>
                                      </p:cBhvr>
                                    </p:animEffect>
                                  </p:childTnLst>
                                </p:cTn>
                              </p:par>
                            </p:childTnLst>
                          </p:cTn>
                        </p:par>
                        <p:par>
                          <p:cTn id="8" fill="hold" nodeType="afterGroup">
                            <p:stCondLst>
                              <p:cond delay="1000"/>
                            </p:stCondLst>
                            <p:childTnLst>
                              <p:par>
                                <p:cTn id="9" presetID="42" presetClass="entr" presetSubtype="0" fill="hold" grpId="0" nodeType="afterEffect">
                                  <p:stCondLst>
                                    <p:cond delay="0"/>
                                  </p:stCondLst>
                                  <p:childTnLst>
                                    <p:set>
                                      <p:cBhvr>
                                        <p:cTn id="10" dur="1" fill="hold">
                                          <p:stCondLst>
                                            <p:cond delay="0"/>
                                          </p:stCondLst>
                                        </p:cTn>
                                        <p:tgtEl>
                                          <p:spTgt spid="281607"/>
                                        </p:tgtEl>
                                        <p:attrNameLst>
                                          <p:attrName>style.visibility</p:attrName>
                                        </p:attrNameLst>
                                      </p:cBhvr>
                                      <p:to>
                                        <p:strVal val="visible"/>
                                      </p:to>
                                    </p:set>
                                    <p:animEffect transition="in" filter="fade">
                                      <p:cBhvr>
                                        <p:cTn id="11" dur="1000"/>
                                        <p:tgtEl>
                                          <p:spTgt spid="281607"/>
                                        </p:tgtEl>
                                      </p:cBhvr>
                                    </p:animEffect>
                                    <p:anim calcmode="lin" valueType="num">
                                      <p:cBhvr>
                                        <p:cTn id="12" dur="1000" fill="hold"/>
                                        <p:tgtEl>
                                          <p:spTgt spid="281607"/>
                                        </p:tgtEl>
                                        <p:attrNameLst>
                                          <p:attrName>ppt_x</p:attrName>
                                        </p:attrNameLst>
                                      </p:cBhvr>
                                      <p:tavLst>
                                        <p:tav tm="0">
                                          <p:val>
                                            <p:strVal val="#ppt_x"/>
                                          </p:val>
                                        </p:tav>
                                        <p:tav tm="100000">
                                          <p:val>
                                            <p:strVal val="#ppt_x"/>
                                          </p:val>
                                        </p:tav>
                                      </p:tavLst>
                                    </p:anim>
                                    <p:anim calcmode="lin" valueType="num">
                                      <p:cBhvr>
                                        <p:cTn id="13" dur="1000" fill="hold"/>
                                        <p:tgtEl>
                                          <p:spTgt spid="281607"/>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281606"/>
                                        </p:tgtEl>
                                        <p:attrNameLst>
                                          <p:attrName>style.visibility</p:attrName>
                                        </p:attrNameLst>
                                      </p:cBhvr>
                                      <p:to>
                                        <p:strVal val="visible"/>
                                      </p:to>
                                    </p:set>
                                    <p:animEffect transition="in" filter="fade">
                                      <p:cBhvr>
                                        <p:cTn id="18" dur="1000"/>
                                        <p:tgtEl>
                                          <p:spTgt spid="281606"/>
                                        </p:tgtEl>
                                      </p:cBhvr>
                                    </p:animEffect>
                                    <p:anim calcmode="lin" valueType="num">
                                      <p:cBhvr>
                                        <p:cTn id="19" dur="1000" fill="hold"/>
                                        <p:tgtEl>
                                          <p:spTgt spid="281606"/>
                                        </p:tgtEl>
                                        <p:attrNameLst>
                                          <p:attrName>ppt_x</p:attrName>
                                        </p:attrNameLst>
                                      </p:cBhvr>
                                      <p:tavLst>
                                        <p:tav tm="0">
                                          <p:val>
                                            <p:strVal val="#ppt_x"/>
                                          </p:val>
                                        </p:tav>
                                        <p:tav tm="100000">
                                          <p:val>
                                            <p:strVal val="#ppt_x"/>
                                          </p:val>
                                        </p:tav>
                                      </p:tavLst>
                                    </p:anim>
                                    <p:anim calcmode="lin" valueType="num">
                                      <p:cBhvr>
                                        <p:cTn id="20" dur="1000" fill="hold"/>
                                        <p:tgtEl>
                                          <p:spTgt spid="281606"/>
                                        </p:tgtEl>
                                        <p:attrNameLst>
                                          <p:attrName>ppt_y</p:attrName>
                                        </p:attrNameLst>
                                      </p:cBhvr>
                                      <p:tavLst>
                                        <p:tav tm="0">
                                          <p:val>
                                            <p:strVal val="#ppt_y-.1"/>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xit" presetSubtype="0" fill="hold" grpId="1" nodeType="clickEffect">
                                  <p:stCondLst>
                                    <p:cond delay="0"/>
                                  </p:stCondLst>
                                  <p:childTnLst>
                                    <p:animEffect transition="out" filter="fade">
                                      <p:cBhvr>
                                        <p:cTn id="24" dur="500"/>
                                        <p:tgtEl>
                                          <p:spTgt spid="281607"/>
                                        </p:tgtEl>
                                      </p:cBhvr>
                                    </p:animEffect>
                                    <p:set>
                                      <p:cBhvr>
                                        <p:cTn id="25" dur="1" fill="hold">
                                          <p:stCondLst>
                                            <p:cond delay="499"/>
                                          </p:stCondLst>
                                        </p:cTn>
                                        <p:tgtEl>
                                          <p:spTgt spid="281607"/>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281606"/>
                                        </p:tgtEl>
                                      </p:cBhvr>
                                    </p:animEffect>
                                    <p:set>
                                      <p:cBhvr>
                                        <p:cTn id="28" dur="1" fill="hold">
                                          <p:stCondLst>
                                            <p:cond delay="499"/>
                                          </p:stCondLst>
                                        </p:cTn>
                                        <p:tgtEl>
                                          <p:spTgt spid="281606"/>
                                        </p:tgtEl>
                                        <p:attrNameLst>
                                          <p:attrName>style.visibility</p:attrName>
                                        </p:attrNameLst>
                                      </p:cBhvr>
                                      <p:to>
                                        <p:strVal val="hidden"/>
                                      </p:to>
                                    </p:set>
                                  </p:childTnLst>
                                </p:cTn>
                              </p:par>
                            </p:childTnLst>
                          </p:cTn>
                        </p:par>
                        <p:par>
                          <p:cTn id="29" fill="hold" nodeType="afterGroup">
                            <p:stCondLst>
                              <p:cond delay="500"/>
                            </p:stCondLst>
                            <p:childTnLst>
                              <p:par>
                                <p:cTn id="30" presetID="42" presetClass="entr" presetSubtype="0" fill="hold" grpId="0" nodeType="afterEffect">
                                  <p:stCondLst>
                                    <p:cond delay="0"/>
                                  </p:stCondLst>
                                  <p:childTnLst>
                                    <p:set>
                                      <p:cBhvr>
                                        <p:cTn id="31" dur="1" fill="hold">
                                          <p:stCondLst>
                                            <p:cond delay="0"/>
                                          </p:stCondLst>
                                        </p:cTn>
                                        <p:tgtEl>
                                          <p:spTgt spid="281604"/>
                                        </p:tgtEl>
                                        <p:attrNameLst>
                                          <p:attrName>style.visibility</p:attrName>
                                        </p:attrNameLst>
                                      </p:cBhvr>
                                      <p:to>
                                        <p:strVal val="visible"/>
                                      </p:to>
                                    </p:set>
                                    <p:animEffect transition="in" filter="fade">
                                      <p:cBhvr>
                                        <p:cTn id="32" dur="1000"/>
                                        <p:tgtEl>
                                          <p:spTgt spid="281604"/>
                                        </p:tgtEl>
                                      </p:cBhvr>
                                    </p:animEffect>
                                    <p:anim calcmode="lin" valueType="num">
                                      <p:cBhvr>
                                        <p:cTn id="33" dur="1000" fill="hold"/>
                                        <p:tgtEl>
                                          <p:spTgt spid="281604"/>
                                        </p:tgtEl>
                                        <p:attrNameLst>
                                          <p:attrName>ppt_x</p:attrName>
                                        </p:attrNameLst>
                                      </p:cBhvr>
                                      <p:tavLst>
                                        <p:tav tm="0">
                                          <p:val>
                                            <p:strVal val="#ppt_x"/>
                                          </p:val>
                                        </p:tav>
                                        <p:tav tm="100000">
                                          <p:val>
                                            <p:strVal val="#ppt_x"/>
                                          </p:val>
                                        </p:tav>
                                      </p:tavLst>
                                    </p:anim>
                                    <p:anim calcmode="lin" valueType="num">
                                      <p:cBhvr>
                                        <p:cTn id="34" dur="1000" fill="hold"/>
                                        <p:tgtEl>
                                          <p:spTgt spid="281604"/>
                                        </p:tgtEl>
                                        <p:attrNameLst>
                                          <p:attrName>ppt_y</p:attrName>
                                        </p:attrNameLst>
                                      </p:cBhvr>
                                      <p:tavLst>
                                        <p:tav tm="0">
                                          <p:val>
                                            <p:strVal val="#ppt_y+.1"/>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281605"/>
                                        </p:tgtEl>
                                        <p:attrNameLst>
                                          <p:attrName>style.visibility</p:attrName>
                                        </p:attrNameLst>
                                      </p:cBhvr>
                                      <p:to>
                                        <p:strVal val="visible"/>
                                      </p:to>
                                    </p:set>
                                    <p:animEffect transition="in" filter="fade">
                                      <p:cBhvr>
                                        <p:cTn id="39" dur="1000"/>
                                        <p:tgtEl>
                                          <p:spTgt spid="281605"/>
                                        </p:tgtEl>
                                      </p:cBhvr>
                                    </p:animEffect>
                                    <p:anim calcmode="lin" valueType="num">
                                      <p:cBhvr>
                                        <p:cTn id="40" dur="1000" fill="hold"/>
                                        <p:tgtEl>
                                          <p:spTgt spid="281605"/>
                                        </p:tgtEl>
                                        <p:attrNameLst>
                                          <p:attrName>ppt_x</p:attrName>
                                        </p:attrNameLst>
                                      </p:cBhvr>
                                      <p:tavLst>
                                        <p:tav tm="0">
                                          <p:val>
                                            <p:strVal val="#ppt_x"/>
                                          </p:val>
                                        </p:tav>
                                        <p:tav tm="100000">
                                          <p:val>
                                            <p:strVal val="#ppt_x"/>
                                          </p:val>
                                        </p:tav>
                                      </p:tavLst>
                                    </p:anim>
                                    <p:anim calcmode="lin" valueType="num">
                                      <p:cBhvr>
                                        <p:cTn id="41" dur="1000" fill="hold"/>
                                        <p:tgtEl>
                                          <p:spTgt spid="281605"/>
                                        </p:tgtEl>
                                        <p:attrNameLst>
                                          <p:attrName>ppt_y</p:attrName>
                                        </p:attrNameLst>
                                      </p:cBhvr>
                                      <p:tavLst>
                                        <p:tav tm="0">
                                          <p:val>
                                            <p:strVal val="#ppt_y-.1"/>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xit" presetSubtype="0" fill="hold" grpId="1" nodeType="clickEffect">
                                  <p:stCondLst>
                                    <p:cond delay="0"/>
                                  </p:stCondLst>
                                  <p:childTnLst>
                                    <p:animEffect transition="out" filter="fade">
                                      <p:cBhvr>
                                        <p:cTn id="45" dur="500"/>
                                        <p:tgtEl>
                                          <p:spTgt spid="281605"/>
                                        </p:tgtEl>
                                      </p:cBhvr>
                                    </p:animEffect>
                                    <p:set>
                                      <p:cBhvr>
                                        <p:cTn id="46" dur="1" fill="hold">
                                          <p:stCondLst>
                                            <p:cond delay="499"/>
                                          </p:stCondLst>
                                        </p:cTn>
                                        <p:tgtEl>
                                          <p:spTgt spid="281605"/>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281604"/>
                                        </p:tgtEl>
                                      </p:cBhvr>
                                    </p:animEffect>
                                    <p:set>
                                      <p:cBhvr>
                                        <p:cTn id="49" dur="1" fill="hold">
                                          <p:stCondLst>
                                            <p:cond delay="499"/>
                                          </p:stCondLst>
                                        </p:cTn>
                                        <p:tgtEl>
                                          <p:spTgt spid="281604"/>
                                        </p:tgtEl>
                                        <p:attrNameLst>
                                          <p:attrName>style.visibility</p:attrName>
                                        </p:attrNameLst>
                                      </p:cBhvr>
                                      <p:to>
                                        <p:strVal val="hidden"/>
                                      </p:to>
                                    </p:set>
                                  </p:childTnLst>
                                </p:cTn>
                              </p:par>
                            </p:childTnLst>
                          </p:cTn>
                        </p:par>
                        <p:par>
                          <p:cTn id="50" fill="hold" nodeType="withGroup">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281608"/>
                                        </p:tgtEl>
                                        <p:attrNameLst>
                                          <p:attrName>style.visibility</p:attrName>
                                        </p:attrNameLst>
                                      </p:cBhvr>
                                      <p:to>
                                        <p:strVal val="visible"/>
                                      </p:to>
                                    </p:set>
                                    <p:animEffect transition="in" filter="wipe(left)">
                                      <p:cBhvr>
                                        <p:cTn id="53" dur="1000"/>
                                        <p:tgtEl>
                                          <p:spTgt spid="281608"/>
                                        </p:tgtEl>
                                      </p:cBhvr>
                                    </p:animEffect>
                                  </p:childTnLst>
                                </p:cTn>
                              </p:par>
                            </p:childTnLst>
                          </p:cTn>
                        </p:par>
                      </p:childTnLst>
                    </p:cTn>
                  </p:par>
                  <p:par>
                    <p:cTn id="54" fill="hold">
                      <p:stCondLst>
                        <p:cond delay="indefinite"/>
                      </p:stCondLst>
                      <p:childTnLst>
                        <p:par>
                          <p:cTn id="55" fill="hold">
                            <p:stCondLst>
                              <p:cond delay="0"/>
                            </p:stCondLst>
                            <p:childTnLst>
                              <p:par>
                                <p:cTn id="56" presetID="47" presetClass="entr" presetSubtype="0" fill="hold" grpId="0" nodeType="clickEffect">
                                  <p:stCondLst>
                                    <p:cond delay="0"/>
                                  </p:stCondLst>
                                  <p:childTnLst>
                                    <p:set>
                                      <p:cBhvr>
                                        <p:cTn id="57" dur="1" fill="hold">
                                          <p:stCondLst>
                                            <p:cond delay="0"/>
                                          </p:stCondLst>
                                        </p:cTn>
                                        <p:tgtEl>
                                          <p:spTgt spid="281609"/>
                                        </p:tgtEl>
                                        <p:attrNameLst>
                                          <p:attrName>style.visibility</p:attrName>
                                        </p:attrNameLst>
                                      </p:cBhvr>
                                      <p:to>
                                        <p:strVal val="visible"/>
                                      </p:to>
                                    </p:set>
                                    <p:animEffect transition="in" filter="fade">
                                      <p:cBhvr>
                                        <p:cTn id="58" dur="1000"/>
                                        <p:tgtEl>
                                          <p:spTgt spid="281609"/>
                                        </p:tgtEl>
                                      </p:cBhvr>
                                    </p:animEffect>
                                    <p:anim calcmode="lin" valueType="num">
                                      <p:cBhvr>
                                        <p:cTn id="59" dur="1000" fill="hold"/>
                                        <p:tgtEl>
                                          <p:spTgt spid="281609"/>
                                        </p:tgtEl>
                                        <p:attrNameLst>
                                          <p:attrName>ppt_x</p:attrName>
                                        </p:attrNameLst>
                                      </p:cBhvr>
                                      <p:tavLst>
                                        <p:tav tm="0">
                                          <p:val>
                                            <p:strVal val="#ppt_x"/>
                                          </p:val>
                                        </p:tav>
                                        <p:tav tm="100000">
                                          <p:val>
                                            <p:strVal val="#ppt_x"/>
                                          </p:val>
                                        </p:tav>
                                      </p:tavLst>
                                    </p:anim>
                                    <p:anim calcmode="lin" valueType="num">
                                      <p:cBhvr>
                                        <p:cTn id="60" dur="1000" fill="hold"/>
                                        <p:tgtEl>
                                          <p:spTgt spid="281609"/>
                                        </p:tgtEl>
                                        <p:attrNameLst>
                                          <p:attrName>ppt_y</p:attrName>
                                        </p:attrNameLst>
                                      </p:cBhvr>
                                      <p:tavLst>
                                        <p:tav tm="0">
                                          <p:val>
                                            <p:strVal val="#ppt_y-.1"/>
                                          </p:val>
                                        </p:tav>
                                        <p:tav tm="100000">
                                          <p:val>
                                            <p:strVal val="#ppt_y"/>
                                          </p:val>
                                        </p:tav>
                                      </p:tavLst>
                                    </p:anim>
                                  </p:childTnLst>
                                </p:cTn>
                              </p:par>
                            </p:childTnLst>
                          </p:cTn>
                        </p:par>
                      </p:childTnLst>
                    </p:cTn>
                  </p:par>
                  <p:par>
                    <p:cTn id="61" fill="hold" nodeType="clickPar">
                      <p:stCondLst>
                        <p:cond delay="indefinite"/>
                      </p:stCondLst>
                      <p:childTnLst>
                        <p:par>
                          <p:cTn id="62" fill="hold" nodeType="withGroup">
                            <p:stCondLst>
                              <p:cond delay="0"/>
                            </p:stCondLst>
                            <p:childTnLst>
                              <p:par>
                                <p:cTn id="63" presetID="53" presetClass="entr" presetSubtype="0" fill="hold" nodeType="clickEffect">
                                  <p:stCondLst>
                                    <p:cond delay="0"/>
                                  </p:stCondLst>
                                  <p:childTnLst>
                                    <p:set>
                                      <p:cBhvr>
                                        <p:cTn id="64" dur="1" fill="hold">
                                          <p:stCondLst>
                                            <p:cond delay="0"/>
                                          </p:stCondLst>
                                        </p:cTn>
                                        <p:tgtEl>
                                          <p:spTgt spid="281614"/>
                                        </p:tgtEl>
                                        <p:attrNameLst>
                                          <p:attrName>style.visibility</p:attrName>
                                        </p:attrNameLst>
                                      </p:cBhvr>
                                      <p:to>
                                        <p:strVal val="visible"/>
                                      </p:to>
                                    </p:set>
                                    <p:anim calcmode="lin" valueType="num">
                                      <p:cBhvr>
                                        <p:cTn id="65" dur="2000" fill="hold"/>
                                        <p:tgtEl>
                                          <p:spTgt spid="281614"/>
                                        </p:tgtEl>
                                        <p:attrNameLst>
                                          <p:attrName>ppt_w</p:attrName>
                                        </p:attrNameLst>
                                      </p:cBhvr>
                                      <p:tavLst>
                                        <p:tav tm="0">
                                          <p:val>
                                            <p:fltVal val="0"/>
                                          </p:val>
                                        </p:tav>
                                        <p:tav tm="100000">
                                          <p:val>
                                            <p:strVal val="#ppt_w"/>
                                          </p:val>
                                        </p:tav>
                                      </p:tavLst>
                                    </p:anim>
                                    <p:anim calcmode="lin" valueType="num">
                                      <p:cBhvr>
                                        <p:cTn id="66" dur="2000" fill="hold"/>
                                        <p:tgtEl>
                                          <p:spTgt spid="281614"/>
                                        </p:tgtEl>
                                        <p:attrNameLst>
                                          <p:attrName>ppt_h</p:attrName>
                                        </p:attrNameLst>
                                      </p:cBhvr>
                                      <p:tavLst>
                                        <p:tav tm="0">
                                          <p:val>
                                            <p:fltVal val="0"/>
                                          </p:val>
                                        </p:tav>
                                        <p:tav tm="100000">
                                          <p:val>
                                            <p:strVal val="#ppt_h"/>
                                          </p:val>
                                        </p:tav>
                                      </p:tavLst>
                                    </p:anim>
                                    <p:animEffect transition="in" filter="fade">
                                      <p:cBhvr>
                                        <p:cTn id="67" dur="2000"/>
                                        <p:tgtEl>
                                          <p:spTgt spid="2816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6" grpId="0"/>
      <p:bldP spid="281606" grpId="1"/>
      <p:bldP spid="281604" grpId="0"/>
      <p:bldP spid="281604" grpId="1"/>
      <p:bldP spid="281605" grpId="0"/>
      <p:bldP spid="281605" grpId="1"/>
      <p:bldP spid="281607" grpId="0"/>
      <p:bldP spid="281607" grpId="1"/>
      <p:bldP spid="281608" grpId="0"/>
      <p:bldP spid="281609" grpId="0"/>
      <p:bldP spid="2816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9E2FC-6E11-E9E5-E806-0FEEF0DF3D2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C1D0606-5CC6-2E2E-1CD6-8820326F6B9C}"/>
              </a:ext>
            </a:extLst>
          </p:cNvPr>
          <p:cNvPicPr>
            <a:picLocks noChangeAspect="1"/>
          </p:cNvPicPr>
          <p:nvPr/>
        </p:nvPicPr>
        <p:blipFill>
          <a:blip r:embed="rId2">
            <a:extLst>
              <a:ext uri="{28A0092B-C50C-407E-A947-70E740481C1C}">
                <a14:useLocalDpi xmlns:a14="http://schemas.microsoft.com/office/drawing/2010/main" val="0"/>
              </a:ext>
            </a:extLst>
          </a:blip>
          <a:srcRect t="5458" b="10273"/>
          <a:stretch>
            <a:fillRect/>
          </a:stretch>
        </p:blipFill>
        <p:spPr>
          <a:xfrm>
            <a:off x="20" y="10"/>
            <a:ext cx="12191980" cy="6857990"/>
          </a:xfrm>
          <a:prstGeom prst="rect">
            <a:avLst/>
          </a:prstGeom>
          <a:noFill/>
        </p:spPr>
      </p:pic>
      <p:sp>
        <p:nvSpPr>
          <p:cNvPr id="4" name="Text Box 16">
            <a:extLst>
              <a:ext uri="{FF2B5EF4-FFF2-40B4-BE49-F238E27FC236}">
                <a16:creationId xmlns:a16="http://schemas.microsoft.com/office/drawing/2014/main" id="{2F17569F-9589-7721-C6B8-04D78A8E546E}"/>
              </a:ext>
            </a:extLst>
          </p:cNvPr>
          <p:cNvSpPr txBox="1">
            <a:spLocks noChangeArrowheads="1"/>
          </p:cNvSpPr>
          <p:nvPr/>
        </p:nvSpPr>
        <p:spPr bwMode="auto">
          <a:xfrm>
            <a:off x="1693275" y="1931620"/>
            <a:ext cx="9571851" cy="923330"/>
          </a:xfrm>
          <a:prstGeom prst="rect">
            <a:avLst/>
          </a:prstGeom>
          <a:noFill/>
          <a:ln w="9525">
            <a:noFill/>
            <a:miter lim="800000"/>
            <a:headEnd/>
            <a:tailEnd/>
          </a:ln>
          <a:effectLst/>
        </p:spPr>
        <p:txBody>
          <a:bodyPr wrap="none">
            <a:spAutoFit/>
          </a:bodyPr>
          <a:lstStyle/>
          <a:p>
            <a:pPr>
              <a:defRPr/>
            </a:pPr>
            <a:r>
              <a:rPr lang="en-US" sz="5400" b="1" dirty="0">
                <a:solidFill>
                  <a:schemeClr val="tx1">
                    <a:lumMod val="50000"/>
                  </a:schemeClr>
                </a:solidFill>
                <a:effectLst>
                  <a:outerShdw blurRad="38100" dist="38100" dir="2700000" algn="tl">
                    <a:srgbClr val="000000"/>
                  </a:outerShdw>
                </a:effectLst>
              </a:rPr>
              <a:t>Jesus is not the Son of God!</a:t>
            </a:r>
          </a:p>
        </p:txBody>
      </p:sp>
      <p:sp>
        <p:nvSpPr>
          <p:cNvPr id="5" name="Text Box 17">
            <a:extLst>
              <a:ext uri="{FF2B5EF4-FFF2-40B4-BE49-F238E27FC236}">
                <a16:creationId xmlns:a16="http://schemas.microsoft.com/office/drawing/2014/main" id="{C908BF46-D81C-AE9C-52CB-BCF8441F9A56}"/>
              </a:ext>
            </a:extLst>
          </p:cNvPr>
          <p:cNvSpPr txBox="1">
            <a:spLocks noChangeArrowheads="1"/>
          </p:cNvSpPr>
          <p:nvPr/>
        </p:nvSpPr>
        <p:spPr bwMode="auto">
          <a:xfrm>
            <a:off x="743950" y="1752600"/>
            <a:ext cx="1000125" cy="1189038"/>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
        <p:nvSpPr>
          <p:cNvPr id="6" name="Text Box 18">
            <a:extLst>
              <a:ext uri="{FF2B5EF4-FFF2-40B4-BE49-F238E27FC236}">
                <a16:creationId xmlns:a16="http://schemas.microsoft.com/office/drawing/2014/main" id="{DBBBE322-9683-0EB2-F1CB-5E548DC54C14}"/>
              </a:ext>
            </a:extLst>
          </p:cNvPr>
          <p:cNvSpPr txBox="1">
            <a:spLocks noChangeArrowheads="1"/>
          </p:cNvSpPr>
          <p:nvPr/>
        </p:nvSpPr>
        <p:spPr bwMode="auto">
          <a:xfrm>
            <a:off x="1201071" y="196850"/>
            <a:ext cx="9789859" cy="1323439"/>
          </a:xfrm>
          <a:prstGeom prst="rect">
            <a:avLst/>
          </a:prstGeom>
          <a:noFill/>
          <a:ln w="9525">
            <a:noFill/>
            <a:miter lim="800000"/>
            <a:headEnd/>
            <a:tailEnd/>
          </a:ln>
          <a:effectLst/>
        </p:spPr>
        <p:txBody>
          <a:bodyPr wrap="none">
            <a:spAutoFit/>
          </a:bodyPr>
          <a:lstStyle/>
          <a:p>
            <a:pPr algn="ctr">
              <a:defRPr/>
            </a:pPr>
            <a:r>
              <a:rPr lang="en-US" sz="8000" dirty="0">
                <a:solidFill>
                  <a:srgbClr val="FFFF00"/>
                </a:solidFill>
                <a:effectLst>
                  <a:outerShdw blurRad="38100" dist="38100" dir="2700000" algn="tl">
                    <a:srgbClr val="000000"/>
                  </a:outerShdw>
                </a:effectLst>
                <a:latin typeface="Papyrus" pitchFamily="66" charset="0"/>
                <a:cs typeface="Arabic Transparent" pitchFamily="2" charset="0"/>
              </a:rPr>
              <a:t>The Quran teaches…</a:t>
            </a:r>
          </a:p>
        </p:txBody>
      </p:sp>
      <p:sp>
        <p:nvSpPr>
          <p:cNvPr id="7" name="Text Box 6">
            <a:extLst>
              <a:ext uri="{FF2B5EF4-FFF2-40B4-BE49-F238E27FC236}">
                <a16:creationId xmlns:a16="http://schemas.microsoft.com/office/drawing/2014/main" id="{FD0C1D0E-B76A-F116-EA09-28E82420084B}"/>
              </a:ext>
            </a:extLst>
          </p:cNvPr>
          <p:cNvSpPr txBox="1">
            <a:spLocks noChangeArrowheads="1"/>
          </p:cNvSpPr>
          <p:nvPr/>
        </p:nvSpPr>
        <p:spPr bwMode="auto">
          <a:xfrm>
            <a:off x="1693275" y="2998419"/>
            <a:ext cx="8225329" cy="923330"/>
          </a:xfrm>
          <a:prstGeom prst="rect">
            <a:avLst/>
          </a:prstGeom>
          <a:noFill/>
          <a:ln w="9525">
            <a:noFill/>
            <a:miter lim="800000"/>
            <a:headEnd/>
            <a:tailEnd/>
          </a:ln>
          <a:effectLst/>
        </p:spPr>
        <p:txBody>
          <a:bodyPr wrap="none">
            <a:spAutoFit/>
          </a:bodyPr>
          <a:lstStyle/>
          <a:p>
            <a:pPr>
              <a:defRPr/>
            </a:pPr>
            <a:r>
              <a:rPr lang="en-US" sz="5400" b="1" dirty="0">
                <a:solidFill>
                  <a:schemeClr val="tx1">
                    <a:lumMod val="50000"/>
                  </a:schemeClr>
                </a:solidFill>
                <a:effectLst>
                  <a:outerShdw blurRad="38100" dist="38100" dir="2700000" algn="tl">
                    <a:srgbClr val="000000"/>
                  </a:outerShdw>
                </a:effectLst>
              </a:rPr>
              <a:t>Jesus was not crucified!</a:t>
            </a:r>
          </a:p>
        </p:txBody>
      </p:sp>
      <p:sp>
        <p:nvSpPr>
          <p:cNvPr id="8" name="Text Box 7">
            <a:extLst>
              <a:ext uri="{FF2B5EF4-FFF2-40B4-BE49-F238E27FC236}">
                <a16:creationId xmlns:a16="http://schemas.microsoft.com/office/drawing/2014/main" id="{AEAA3EDD-8940-E1A0-4F02-6F7AB1D60515}"/>
              </a:ext>
            </a:extLst>
          </p:cNvPr>
          <p:cNvSpPr txBox="1">
            <a:spLocks noChangeArrowheads="1"/>
          </p:cNvSpPr>
          <p:nvPr/>
        </p:nvSpPr>
        <p:spPr bwMode="auto">
          <a:xfrm>
            <a:off x="743949" y="2819400"/>
            <a:ext cx="1000125" cy="1189037"/>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Tree>
    <p:extLst>
      <p:ext uri="{BB962C8B-B14F-4D97-AF65-F5344CB8AC3E}">
        <p14:creationId xmlns:p14="http://schemas.microsoft.com/office/powerpoint/2010/main" val="3619234739"/>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E67F56A2-7B3D-C7BF-785F-3BD0B8300AD0}"/>
            </a:ext>
          </a:extLst>
        </p:cNvPr>
        <p:cNvGrpSpPr/>
        <p:nvPr/>
      </p:nvGrpSpPr>
      <p:grpSpPr>
        <a:xfrm>
          <a:off x="0" y="0"/>
          <a:ext cx="0" cy="0"/>
          <a:chOff x="0" y="0"/>
          <a:chExt cx="0" cy="0"/>
        </a:xfrm>
      </p:grpSpPr>
      <p:sp>
        <p:nvSpPr>
          <p:cNvPr id="1028" name="WordArt 3">
            <a:extLst>
              <a:ext uri="{FF2B5EF4-FFF2-40B4-BE49-F238E27FC236}">
                <a16:creationId xmlns:a16="http://schemas.microsoft.com/office/drawing/2014/main" id="{B0A7A60A-7985-9657-D4BA-98E6465E9FBC}"/>
              </a:ext>
            </a:extLst>
          </p:cNvPr>
          <p:cNvSpPr>
            <a:spLocks noChangeArrowheads="1" noChangeShapeType="1" noTextEdit="1"/>
          </p:cNvSpPr>
          <p:nvPr/>
        </p:nvSpPr>
        <p:spPr bwMode="auto">
          <a:xfrm>
            <a:off x="1371600" y="244476"/>
            <a:ext cx="5719763" cy="898525"/>
          </a:xfrm>
          <a:prstGeom prst="rect">
            <a:avLst/>
          </a:prstGeom>
        </p:spPr>
        <p:txBody>
          <a:bodyPr wrap="none" fromWordArt="1">
            <a:prstTxWarp prst="textPlain">
              <a:avLst>
                <a:gd name="adj" fmla="val 50000"/>
              </a:avLst>
            </a:prstTxWarp>
          </a:bodyPr>
          <a:lstStyle/>
          <a:p>
            <a:pPr algn="ctr"/>
            <a:r>
              <a:rPr lang="en-US" sz="3600" kern="10" dirty="0">
                <a:ln w="9525">
                  <a:solidFill>
                    <a:schemeClr val="tx1"/>
                  </a:solidFill>
                  <a:round/>
                  <a:headEnd/>
                  <a:tailEnd/>
                </a:ln>
                <a:solidFill>
                  <a:srgbClr val="FF0000"/>
                </a:solidFill>
                <a:latin typeface="Arial Black"/>
              </a:rPr>
              <a:t>Layout of Our Study...</a:t>
            </a:r>
          </a:p>
        </p:txBody>
      </p:sp>
      <p:sp>
        <p:nvSpPr>
          <p:cNvPr id="165892" name="Text Box 4">
            <a:extLst>
              <a:ext uri="{FF2B5EF4-FFF2-40B4-BE49-F238E27FC236}">
                <a16:creationId xmlns:a16="http://schemas.microsoft.com/office/drawing/2014/main" id="{4B7E859C-413B-BA5C-43AB-B5B75EC45757}"/>
              </a:ext>
            </a:extLst>
          </p:cNvPr>
          <p:cNvSpPr txBox="1">
            <a:spLocks noChangeArrowheads="1"/>
          </p:cNvSpPr>
          <p:nvPr/>
        </p:nvSpPr>
        <p:spPr bwMode="auto">
          <a:xfrm>
            <a:off x="2051050" y="1408114"/>
            <a:ext cx="3740150" cy="1563687"/>
          </a:xfrm>
          <a:prstGeom prst="rect">
            <a:avLst/>
          </a:prstGeom>
          <a:solidFill>
            <a:srgbClr val="FFFF00"/>
          </a:solidFill>
          <a:ln w="9525">
            <a:solidFill>
              <a:srgbClr val="000000"/>
            </a:solidFill>
            <a:miter lim="800000"/>
            <a:headEnd/>
            <a:tailEnd/>
          </a:ln>
          <a:scene3d>
            <a:camera prst="orthographicFront"/>
            <a:lightRig rig="threePt" dir="t"/>
          </a:scene3d>
          <a:sp3d>
            <a:bevelT prst="slope"/>
          </a:sp3d>
        </p:spPr>
        <p:txBody>
          <a:bodyPr wrap="none">
            <a:spAutoFit/>
          </a:bodyPr>
          <a:lstStyle/>
          <a:p>
            <a:pPr algn="ctr">
              <a:defRPr/>
            </a:pPr>
            <a:r>
              <a:rPr lang="en-US" sz="3200" b="1" dirty="0">
                <a:solidFill>
                  <a:srgbClr val="000000"/>
                </a:solidFill>
                <a:effectLst>
                  <a:outerShdw blurRad="38100" dist="38100" dir="2700000" algn="tl">
                    <a:srgbClr val="000000">
                      <a:alpha val="43137"/>
                    </a:srgbClr>
                  </a:outerShdw>
                </a:effectLst>
                <a:latin typeface="Batang" pitchFamily="18" charset="-127"/>
              </a:rPr>
              <a:t>Life of Muhammad</a:t>
            </a:r>
          </a:p>
          <a:p>
            <a:pPr algn="ctr">
              <a:defRPr/>
            </a:pPr>
            <a:r>
              <a:rPr lang="en-US" sz="3200" b="1" dirty="0">
                <a:solidFill>
                  <a:srgbClr val="000000"/>
                </a:solidFill>
                <a:effectLst>
                  <a:outerShdw blurRad="38100" dist="38100" dir="2700000" algn="tl">
                    <a:srgbClr val="000000">
                      <a:alpha val="43137"/>
                    </a:srgbClr>
                  </a:outerShdw>
                </a:effectLst>
                <a:latin typeface="Batang" pitchFamily="18" charset="-127"/>
              </a:rPr>
              <a:t>&amp; Basic Tenets</a:t>
            </a:r>
          </a:p>
          <a:p>
            <a:pPr algn="ctr">
              <a:defRPr/>
            </a:pPr>
            <a:r>
              <a:rPr lang="en-US" sz="3200" b="1" dirty="0">
                <a:solidFill>
                  <a:srgbClr val="000000"/>
                </a:solidFill>
                <a:effectLst>
                  <a:outerShdw blurRad="38100" dist="38100" dir="2700000" algn="tl">
                    <a:srgbClr val="000000">
                      <a:alpha val="43137"/>
                    </a:srgbClr>
                  </a:outerShdw>
                </a:effectLst>
                <a:latin typeface="Batang" pitchFamily="18" charset="-127"/>
              </a:rPr>
              <a:t>of Islam</a:t>
            </a:r>
          </a:p>
        </p:txBody>
      </p:sp>
      <p:sp>
        <p:nvSpPr>
          <p:cNvPr id="165893" name="Text Box 5">
            <a:extLst>
              <a:ext uri="{FF2B5EF4-FFF2-40B4-BE49-F238E27FC236}">
                <a16:creationId xmlns:a16="http://schemas.microsoft.com/office/drawing/2014/main" id="{7BD569CC-68C0-5F83-70AA-EC8FAA22247E}"/>
              </a:ext>
            </a:extLst>
          </p:cNvPr>
          <p:cNvSpPr txBox="1">
            <a:spLocks noChangeArrowheads="1"/>
          </p:cNvSpPr>
          <p:nvPr/>
        </p:nvSpPr>
        <p:spPr bwMode="auto">
          <a:xfrm>
            <a:off x="914401" y="1143001"/>
            <a:ext cx="1236663"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800" b="1" dirty="0">
                <a:sym typeface="Wingdings 2" pitchFamily="18" charset="2"/>
              </a:rPr>
              <a:t></a:t>
            </a:r>
          </a:p>
        </p:txBody>
      </p:sp>
      <p:sp>
        <p:nvSpPr>
          <p:cNvPr id="165894" name="Text Box 6">
            <a:extLst>
              <a:ext uri="{FF2B5EF4-FFF2-40B4-BE49-F238E27FC236}">
                <a16:creationId xmlns:a16="http://schemas.microsoft.com/office/drawing/2014/main" id="{A7AEC20D-BA7D-43CC-F169-2A4F7D9B336B}"/>
              </a:ext>
            </a:extLst>
          </p:cNvPr>
          <p:cNvSpPr txBox="1">
            <a:spLocks noChangeArrowheads="1"/>
          </p:cNvSpPr>
          <p:nvPr/>
        </p:nvSpPr>
        <p:spPr bwMode="auto">
          <a:xfrm>
            <a:off x="896938" y="2895601"/>
            <a:ext cx="1236662"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800" b="1">
                <a:sym typeface="Wingdings 2" pitchFamily="18" charset="2"/>
              </a:rPr>
              <a:t></a:t>
            </a:r>
          </a:p>
        </p:txBody>
      </p:sp>
      <p:sp>
        <p:nvSpPr>
          <p:cNvPr id="165895" name="Text Box 7">
            <a:extLst>
              <a:ext uri="{FF2B5EF4-FFF2-40B4-BE49-F238E27FC236}">
                <a16:creationId xmlns:a16="http://schemas.microsoft.com/office/drawing/2014/main" id="{6834A248-1500-04B4-0DF7-9CB327E1CD6E}"/>
              </a:ext>
            </a:extLst>
          </p:cNvPr>
          <p:cNvSpPr txBox="1">
            <a:spLocks noChangeArrowheads="1"/>
          </p:cNvSpPr>
          <p:nvPr/>
        </p:nvSpPr>
        <p:spPr bwMode="auto">
          <a:xfrm>
            <a:off x="2057400" y="3219450"/>
            <a:ext cx="3733800" cy="1200150"/>
          </a:xfrm>
          <a:prstGeom prst="rect">
            <a:avLst/>
          </a:prstGeom>
          <a:solidFill>
            <a:srgbClr val="FFFF00"/>
          </a:solidFill>
          <a:ln w="9525">
            <a:solidFill>
              <a:srgbClr val="000000"/>
            </a:solidFill>
            <a:miter lim="800000"/>
            <a:headEnd/>
            <a:tailEnd/>
          </a:ln>
          <a:scene3d>
            <a:camera prst="orthographicFront"/>
            <a:lightRig rig="threePt" dir="t"/>
          </a:scene3d>
          <a:sp3d>
            <a:bevelT prst="slope"/>
          </a:sp3d>
        </p:spPr>
        <p:txBody>
          <a:bodyPr>
            <a:spAutoFit/>
          </a:bodyPr>
          <a:lstStyle/>
          <a:p>
            <a:pPr algn="ctr">
              <a:defRPr/>
            </a:pPr>
            <a:r>
              <a:rPr lang="en-US" sz="3600" b="1" dirty="0">
                <a:solidFill>
                  <a:srgbClr val="000000"/>
                </a:solidFill>
                <a:effectLst>
                  <a:outerShdw blurRad="38100" dist="38100" dir="2700000" algn="tl">
                    <a:srgbClr val="000000">
                      <a:alpha val="43137"/>
                    </a:srgbClr>
                  </a:outerShdw>
                </a:effectLst>
                <a:latin typeface="Batang" pitchFamily="18" charset="-127"/>
              </a:rPr>
              <a:t>Is the Quran Inspired?</a:t>
            </a:r>
          </a:p>
        </p:txBody>
      </p:sp>
      <p:sp>
        <p:nvSpPr>
          <p:cNvPr id="165896" name="Text Box 8">
            <a:extLst>
              <a:ext uri="{FF2B5EF4-FFF2-40B4-BE49-F238E27FC236}">
                <a16:creationId xmlns:a16="http://schemas.microsoft.com/office/drawing/2014/main" id="{E593428A-B385-B7BE-8794-2AA1C7A5F4C3}"/>
              </a:ext>
            </a:extLst>
          </p:cNvPr>
          <p:cNvSpPr txBox="1">
            <a:spLocks noChangeArrowheads="1"/>
          </p:cNvSpPr>
          <p:nvPr/>
        </p:nvSpPr>
        <p:spPr bwMode="auto">
          <a:xfrm>
            <a:off x="896938" y="4586288"/>
            <a:ext cx="1236662"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800" b="1">
                <a:sym typeface="Wingdings 2" pitchFamily="18" charset="2"/>
              </a:rPr>
              <a:t></a:t>
            </a:r>
          </a:p>
        </p:txBody>
      </p:sp>
      <p:sp>
        <p:nvSpPr>
          <p:cNvPr id="165897" name="Text Box 9">
            <a:extLst>
              <a:ext uri="{FF2B5EF4-FFF2-40B4-BE49-F238E27FC236}">
                <a16:creationId xmlns:a16="http://schemas.microsoft.com/office/drawing/2014/main" id="{612BAB69-FEC3-C1BE-DFA2-5F9A26E75A6D}"/>
              </a:ext>
            </a:extLst>
          </p:cNvPr>
          <p:cNvSpPr txBox="1">
            <a:spLocks noChangeArrowheads="1"/>
          </p:cNvSpPr>
          <p:nvPr/>
        </p:nvSpPr>
        <p:spPr bwMode="auto">
          <a:xfrm>
            <a:off x="2057400" y="4727576"/>
            <a:ext cx="3733800" cy="1749425"/>
          </a:xfrm>
          <a:prstGeom prst="rect">
            <a:avLst/>
          </a:prstGeom>
          <a:solidFill>
            <a:srgbClr val="FFFF00"/>
          </a:solidFill>
          <a:ln w="9525">
            <a:solidFill>
              <a:srgbClr val="000000"/>
            </a:solidFill>
            <a:miter lim="800000"/>
            <a:headEnd/>
            <a:tailEnd/>
          </a:ln>
          <a:scene3d>
            <a:camera prst="orthographicFront"/>
            <a:lightRig rig="threePt" dir="t"/>
          </a:scene3d>
          <a:sp3d>
            <a:bevelT prst="slope"/>
          </a:sp3d>
        </p:spPr>
        <p:txBody>
          <a:bodyPr>
            <a:spAutoFit/>
          </a:bodyPr>
          <a:lstStyle/>
          <a:p>
            <a:pPr algn="ctr">
              <a:defRPr/>
            </a:pPr>
            <a:r>
              <a:rPr lang="en-US" sz="3600" b="1" dirty="0">
                <a:solidFill>
                  <a:srgbClr val="000000"/>
                </a:solidFill>
                <a:effectLst>
                  <a:outerShdw blurRad="38100" dist="38100" dir="2700000" algn="tl">
                    <a:srgbClr val="000000">
                      <a:alpha val="43137"/>
                    </a:srgbClr>
                  </a:outerShdw>
                </a:effectLst>
                <a:latin typeface="Batang" pitchFamily="18" charset="-127"/>
              </a:rPr>
              <a:t>Are Christianity</a:t>
            </a:r>
          </a:p>
          <a:p>
            <a:pPr algn="ctr">
              <a:defRPr/>
            </a:pPr>
            <a:r>
              <a:rPr lang="en-US" sz="3600" b="1" dirty="0">
                <a:solidFill>
                  <a:srgbClr val="000000"/>
                </a:solidFill>
                <a:effectLst>
                  <a:outerShdw blurRad="38100" dist="38100" dir="2700000" algn="tl">
                    <a:srgbClr val="000000">
                      <a:alpha val="43137"/>
                    </a:srgbClr>
                  </a:outerShdw>
                </a:effectLst>
                <a:latin typeface="Batang" pitchFamily="18" charset="-127"/>
              </a:rPr>
              <a:t>&amp; Islam Compatible? </a:t>
            </a:r>
          </a:p>
        </p:txBody>
      </p:sp>
      <p:sp>
        <p:nvSpPr>
          <p:cNvPr id="165898" name="Oval 10">
            <a:extLst>
              <a:ext uri="{FF2B5EF4-FFF2-40B4-BE49-F238E27FC236}">
                <a16:creationId xmlns:a16="http://schemas.microsoft.com/office/drawing/2014/main" id="{278D83A5-8BB7-79A9-30DC-1B645841DA7B}"/>
              </a:ext>
            </a:extLst>
          </p:cNvPr>
          <p:cNvSpPr>
            <a:spLocks noChangeArrowheads="1"/>
          </p:cNvSpPr>
          <p:nvPr/>
        </p:nvSpPr>
        <p:spPr bwMode="auto">
          <a:xfrm>
            <a:off x="1905000" y="4495800"/>
            <a:ext cx="4038600" cy="2057400"/>
          </a:xfrm>
          <a:prstGeom prst="ellipse">
            <a:avLst/>
          </a:prstGeom>
          <a:noFill/>
          <a:ln w="76200">
            <a:solidFill>
              <a:srgbClr val="FF0000"/>
            </a:solidFill>
            <a:round/>
            <a:headEnd/>
            <a:tailEnd/>
          </a:ln>
          <a:scene3d>
            <a:camera prst="orthographicFront"/>
            <a:lightRig rig="threePt" dir="t"/>
          </a:scene3d>
          <a:sp3d>
            <a:bevelT prst="angle"/>
          </a:sp3d>
        </p:spPr>
        <p:txBody>
          <a:bodyPr wrap="none" anchor="ctr"/>
          <a:lstStyle/>
          <a:p>
            <a:pPr>
              <a:defRPr/>
            </a:pPr>
            <a:endParaRPr lang="en-US"/>
          </a:p>
        </p:txBody>
      </p:sp>
      <p:pic>
        <p:nvPicPr>
          <p:cNvPr id="2" name="Picture 1">
            <a:extLst>
              <a:ext uri="{FF2B5EF4-FFF2-40B4-BE49-F238E27FC236}">
                <a16:creationId xmlns:a16="http://schemas.microsoft.com/office/drawing/2014/main" id="{A1AD71BC-C017-12C8-8D91-8FE6E68FBD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1662" y="2089547"/>
            <a:ext cx="4601765" cy="3067843"/>
          </a:xfrm>
          <a:prstGeom prst="rect">
            <a:avLst/>
          </a:prstGeom>
          <a:effectLst>
            <a:glow rad="228600">
              <a:schemeClr val="accent4">
                <a:satMod val="175000"/>
                <a:alpha val="40000"/>
              </a:schemeClr>
            </a:glow>
          </a:effectLst>
        </p:spPr>
      </p:pic>
      <p:sp>
        <p:nvSpPr>
          <p:cNvPr id="4" name="TextBox 3">
            <a:extLst>
              <a:ext uri="{FF2B5EF4-FFF2-40B4-BE49-F238E27FC236}">
                <a16:creationId xmlns:a16="http://schemas.microsoft.com/office/drawing/2014/main" id="{BF680730-7215-CE9A-FB5F-7B8084AEADC3}"/>
              </a:ext>
            </a:extLst>
          </p:cNvPr>
          <p:cNvSpPr txBox="1"/>
          <p:nvPr/>
        </p:nvSpPr>
        <p:spPr>
          <a:xfrm>
            <a:off x="7848600" y="5232956"/>
            <a:ext cx="3006016" cy="369332"/>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effectLst>
                  <a:outerShdw blurRad="38100" dist="38100" dir="2700000" algn="tl">
                    <a:srgbClr val="000000">
                      <a:alpha val="43137"/>
                    </a:srgbClr>
                  </a:outerShdw>
                </a:effectLst>
                <a:uLnTx/>
                <a:uFillTx/>
              </a:rPr>
              <a:t>Typical 7</a:t>
            </a:r>
            <a:r>
              <a:rPr kumimoji="0" lang="en-US" sz="1800" b="0" i="0" u="none" strike="noStrike" kern="0" cap="none" spc="0" normalizeH="0" baseline="30000" noProof="0" dirty="0">
                <a:ln>
                  <a:noFill/>
                </a:ln>
                <a:effectLst>
                  <a:outerShdw blurRad="38100" dist="38100" dir="2700000" algn="tl">
                    <a:srgbClr val="000000">
                      <a:alpha val="43137"/>
                    </a:srgbClr>
                  </a:outerShdw>
                </a:effectLst>
                <a:uLnTx/>
                <a:uFillTx/>
              </a:rPr>
              <a:t>th</a:t>
            </a:r>
            <a:r>
              <a:rPr kumimoji="0" lang="en-US" sz="1800" b="0" i="0" u="none" strike="noStrike" kern="0" cap="none" spc="0" normalizeH="0" baseline="0" noProof="0" dirty="0">
                <a:ln>
                  <a:noFill/>
                </a:ln>
                <a:effectLst>
                  <a:outerShdw blurRad="38100" dist="38100" dir="2700000" algn="tl">
                    <a:srgbClr val="000000">
                      <a:alpha val="43137"/>
                    </a:srgbClr>
                  </a:outerShdw>
                </a:effectLst>
                <a:uLnTx/>
                <a:uFillTx/>
              </a:rPr>
              <a:t> Century Bedouin</a:t>
            </a:r>
          </a:p>
        </p:txBody>
      </p:sp>
    </p:spTree>
    <p:extLst>
      <p:ext uri="{BB962C8B-B14F-4D97-AF65-F5344CB8AC3E}">
        <p14:creationId xmlns:p14="http://schemas.microsoft.com/office/powerpoint/2010/main" val="260442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65893"/>
                                        </p:tgtEl>
                                        <p:attrNameLst>
                                          <p:attrName>style.visibility</p:attrName>
                                        </p:attrNameLst>
                                      </p:cBhvr>
                                      <p:to>
                                        <p:strVal val="visible"/>
                                      </p:to>
                                    </p:set>
                                    <p:animEffect transition="in" filter="slide(fromLeft)">
                                      <p:cBhvr>
                                        <p:cTn id="7" dur="1000"/>
                                        <p:tgtEl>
                                          <p:spTgt spid="165893"/>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165892"/>
                                        </p:tgtEl>
                                        <p:attrNameLst>
                                          <p:attrName>style.visibility</p:attrName>
                                        </p:attrNameLst>
                                      </p:cBhvr>
                                      <p:to>
                                        <p:strVal val="visible"/>
                                      </p:to>
                                    </p:set>
                                    <p:animEffect transition="in" filter="wipe(left)">
                                      <p:cBhvr>
                                        <p:cTn id="11" dur="1000"/>
                                        <p:tgtEl>
                                          <p:spTgt spid="165892"/>
                                        </p:tgtEl>
                                      </p:cBhvr>
                                    </p:animEffect>
                                  </p:childTnLst>
                                </p:cTn>
                              </p:par>
                            </p:childTnLst>
                          </p:cTn>
                        </p:par>
                        <p:par>
                          <p:cTn id="12" fill="hold" nodeType="afterGroup">
                            <p:stCondLst>
                              <p:cond delay="2000"/>
                            </p:stCondLst>
                            <p:childTnLst>
                              <p:par>
                                <p:cTn id="13" presetID="12" presetClass="entr" presetSubtype="8" fill="hold" grpId="0" nodeType="afterEffect">
                                  <p:stCondLst>
                                    <p:cond delay="0"/>
                                  </p:stCondLst>
                                  <p:childTnLst>
                                    <p:set>
                                      <p:cBhvr>
                                        <p:cTn id="14" dur="1" fill="hold">
                                          <p:stCondLst>
                                            <p:cond delay="0"/>
                                          </p:stCondLst>
                                        </p:cTn>
                                        <p:tgtEl>
                                          <p:spTgt spid="165894"/>
                                        </p:tgtEl>
                                        <p:attrNameLst>
                                          <p:attrName>style.visibility</p:attrName>
                                        </p:attrNameLst>
                                      </p:cBhvr>
                                      <p:to>
                                        <p:strVal val="visible"/>
                                      </p:to>
                                    </p:set>
                                    <p:animEffect transition="in" filter="slide(fromLeft)">
                                      <p:cBhvr>
                                        <p:cTn id="15" dur="1000"/>
                                        <p:tgtEl>
                                          <p:spTgt spid="165894"/>
                                        </p:tgtEl>
                                      </p:cBhvr>
                                    </p:animEffect>
                                  </p:childTnLst>
                                </p:cTn>
                              </p:par>
                            </p:childTnLst>
                          </p:cTn>
                        </p:par>
                        <p:par>
                          <p:cTn id="16" fill="hold" nodeType="afterGroup">
                            <p:stCondLst>
                              <p:cond delay="3000"/>
                            </p:stCondLst>
                            <p:childTnLst>
                              <p:par>
                                <p:cTn id="17" presetID="22" presetClass="entr" presetSubtype="8" fill="hold" nodeType="afterEffect">
                                  <p:stCondLst>
                                    <p:cond delay="0"/>
                                  </p:stCondLst>
                                  <p:childTnLst>
                                    <p:set>
                                      <p:cBhvr>
                                        <p:cTn id="18" dur="1" fill="hold">
                                          <p:stCondLst>
                                            <p:cond delay="0"/>
                                          </p:stCondLst>
                                        </p:cTn>
                                        <p:tgtEl>
                                          <p:spTgt spid="165895"/>
                                        </p:tgtEl>
                                        <p:attrNameLst>
                                          <p:attrName>style.visibility</p:attrName>
                                        </p:attrNameLst>
                                      </p:cBhvr>
                                      <p:to>
                                        <p:strVal val="visible"/>
                                      </p:to>
                                    </p:set>
                                    <p:animEffect transition="in" filter="wipe(left)">
                                      <p:cBhvr>
                                        <p:cTn id="19" dur="1000"/>
                                        <p:tgtEl>
                                          <p:spTgt spid="165895"/>
                                        </p:tgtEl>
                                      </p:cBhvr>
                                    </p:animEffect>
                                  </p:childTnLst>
                                </p:cTn>
                              </p:par>
                            </p:childTnLst>
                          </p:cTn>
                        </p:par>
                        <p:par>
                          <p:cTn id="20" fill="hold" nodeType="afterGroup">
                            <p:stCondLst>
                              <p:cond delay="4000"/>
                            </p:stCondLst>
                            <p:childTnLst>
                              <p:par>
                                <p:cTn id="21" presetID="12" presetClass="entr" presetSubtype="8" fill="hold" grpId="0" nodeType="afterEffect">
                                  <p:stCondLst>
                                    <p:cond delay="0"/>
                                  </p:stCondLst>
                                  <p:childTnLst>
                                    <p:set>
                                      <p:cBhvr>
                                        <p:cTn id="22" dur="1" fill="hold">
                                          <p:stCondLst>
                                            <p:cond delay="0"/>
                                          </p:stCondLst>
                                        </p:cTn>
                                        <p:tgtEl>
                                          <p:spTgt spid="165896"/>
                                        </p:tgtEl>
                                        <p:attrNameLst>
                                          <p:attrName>style.visibility</p:attrName>
                                        </p:attrNameLst>
                                      </p:cBhvr>
                                      <p:to>
                                        <p:strVal val="visible"/>
                                      </p:to>
                                    </p:set>
                                    <p:animEffect transition="in" filter="slide(fromLeft)">
                                      <p:cBhvr>
                                        <p:cTn id="23" dur="1000"/>
                                        <p:tgtEl>
                                          <p:spTgt spid="165896"/>
                                        </p:tgtEl>
                                      </p:cBhvr>
                                    </p:animEffect>
                                  </p:childTnLst>
                                </p:cTn>
                              </p:par>
                            </p:childTnLst>
                          </p:cTn>
                        </p:par>
                        <p:par>
                          <p:cTn id="24" fill="hold" nodeType="afterGroup">
                            <p:stCondLst>
                              <p:cond delay="5000"/>
                            </p:stCondLst>
                            <p:childTnLst>
                              <p:par>
                                <p:cTn id="25" presetID="22" presetClass="entr" presetSubtype="8" fill="hold" nodeType="afterEffect">
                                  <p:stCondLst>
                                    <p:cond delay="0"/>
                                  </p:stCondLst>
                                  <p:childTnLst>
                                    <p:set>
                                      <p:cBhvr>
                                        <p:cTn id="26" dur="1" fill="hold">
                                          <p:stCondLst>
                                            <p:cond delay="0"/>
                                          </p:stCondLst>
                                        </p:cTn>
                                        <p:tgtEl>
                                          <p:spTgt spid="165897"/>
                                        </p:tgtEl>
                                        <p:attrNameLst>
                                          <p:attrName>style.visibility</p:attrName>
                                        </p:attrNameLst>
                                      </p:cBhvr>
                                      <p:to>
                                        <p:strVal val="visible"/>
                                      </p:to>
                                    </p:set>
                                    <p:animEffect transition="in" filter="wipe(left)">
                                      <p:cBhvr>
                                        <p:cTn id="27" dur="1000"/>
                                        <p:tgtEl>
                                          <p:spTgt spid="165897"/>
                                        </p:tgtEl>
                                      </p:cBhvr>
                                    </p:animEffect>
                                  </p:childTnLst>
                                </p:cTn>
                              </p:par>
                            </p:childTnLst>
                          </p:cTn>
                        </p:par>
                        <p:par>
                          <p:cTn id="28" fill="hold" nodeType="afterGroup">
                            <p:stCondLst>
                              <p:cond delay="6000"/>
                            </p:stCondLst>
                            <p:childTnLst>
                              <p:par>
                                <p:cTn id="29" presetID="20" presetClass="entr" presetSubtype="0" fill="hold" nodeType="afterEffect">
                                  <p:stCondLst>
                                    <p:cond delay="0"/>
                                  </p:stCondLst>
                                  <p:childTnLst>
                                    <p:set>
                                      <p:cBhvr>
                                        <p:cTn id="30" dur="1" fill="hold">
                                          <p:stCondLst>
                                            <p:cond delay="0"/>
                                          </p:stCondLst>
                                        </p:cTn>
                                        <p:tgtEl>
                                          <p:spTgt spid="165898"/>
                                        </p:tgtEl>
                                        <p:attrNameLst>
                                          <p:attrName>style.visibility</p:attrName>
                                        </p:attrNameLst>
                                      </p:cBhvr>
                                      <p:to>
                                        <p:strVal val="visible"/>
                                      </p:to>
                                    </p:set>
                                    <p:animEffect transition="in" filter="wedge">
                                      <p:cBhvr>
                                        <p:cTn id="31" dur="1000"/>
                                        <p:tgtEl>
                                          <p:spTgt spid="1658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5893" grpId="0"/>
      <p:bldP spid="165894" grpId="0"/>
      <p:bldP spid="16589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p:cNvSpPr>
          <p:nvPr/>
        </p:nvSpPr>
        <p:spPr bwMode="auto">
          <a:xfrm>
            <a:off x="304800" y="95921"/>
            <a:ext cx="11430000" cy="6740307"/>
          </a:xfrm>
          <a:prstGeom prst="rect">
            <a:avLst/>
          </a:prstGeom>
          <a:noFill/>
          <a:ln w="9525">
            <a:noFill/>
            <a:miter lim="800000"/>
            <a:headEnd/>
            <a:tailEnd/>
          </a:ln>
          <a:effectLst/>
        </p:spPr>
        <p:txBody>
          <a:bodyPr wrap="square" anchor="ctr">
            <a:spAutoFit/>
          </a:bodyPr>
          <a:lstStyle/>
          <a:p>
            <a:pPr algn="just">
              <a:tabLst>
                <a:tab pos="4572000" algn="l"/>
              </a:tabLst>
              <a:defRPr/>
            </a:pPr>
            <a:r>
              <a:rPr lang="en-US" sz="4400" dirty="0">
                <a:solidFill>
                  <a:srgbClr val="FFFFFF"/>
                </a:solidFill>
                <a:effectLst>
                  <a:outerShdw blurRad="38100" dist="38100" dir="2700000" algn="tl">
                    <a:srgbClr val="000000"/>
                  </a:outerShdw>
                </a:effectLst>
              </a:rPr>
              <a:t>“And because of their saying: We slew the Messiah Jesus son of Mary, Allah’s messenger—They slew him not nor crucified, but it appeared so unto them; and lo! those who disagree concerning it are in doubt thereof; they have no knowledge thereof save pursuit of a conjecture; they slew him not for certain, but Allah took him up unto Himself. Allah was ever Mighty, Wise.”</a:t>
            </a:r>
          </a:p>
          <a:p>
            <a:pPr algn="just">
              <a:tabLst>
                <a:tab pos="4572000" algn="l"/>
              </a:tabLst>
              <a:defRPr/>
            </a:pPr>
            <a:r>
              <a:rPr lang="en-US" sz="3600" dirty="0"/>
              <a:t>			    </a:t>
            </a:r>
            <a:r>
              <a:rPr lang="en-US" sz="3600" i="1" dirty="0">
                <a:solidFill>
                  <a:srgbClr val="FFFF00"/>
                </a:solidFill>
                <a:effectLst>
                  <a:outerShdw blurRad="38100" dist="38100" dir="2700000" algn="tl">
                    <a:srgbClr val="FFFFFF"/>
                  </a:outerShdw>
                </a:effectLst>
              </a:rPr>
              <a:t>Surah</a:t>
            </a:r>
            <a:r>
              <a:rPr lang="en-US" sz="3600" dirty="0">
                <a:solidFill>
                  <a:srgbClr val="FFFF00"/>
                </a:solidFill>
                <a:effectLst>
                  <a:outerShdw blurRad="38100" dist="38100" dir="2700000" algn="tl">
                    <a:srgbClr val="FFFFFF"/>
                  </a:outerShdw>
                </a:effectLst>
              </a:rPr>
              <a:t> 4:157-158</a:t>
            </a:r>
          </a:p>
        </p:txBody>
      </p:sp>
      <p:cxnSp>
        <p:nvCxnSpPr>
          <p:cNvPr id="2" name="Straight Connector 1">
            <a:extLst>
              <a:ext uri="{FF2B5EF4-FFF2-40B4-BE49-F238E27FC236}">
                <a16:creationId xmlns:a16="http://schemas.microsoft.com/office/drawing/2014/main" id="{54B69E12-212B-5C71-56B1-AC2660509DC0}"/>
              </a:ext>
            </a:extLst>
          </p:cNvPr>
          <p:cNvCxnSpPr>
            <a:cxnSpLocks/>
          </p:cNvCxnSpPr>
          <p:nvPr/>
        </p:nvCxnSpPr>
        <p:spPr>
          <a:xfrm>
            <a:off x="3810000" y="2209800"/>
            <a:ext cx="7696200" cy="0"/>
          </a:xfrm>
          <a:prstGeom prst="line">
            <a:avLst/>
          </a:prstGeom>
          <a:noFill/>
          <a:ln w="101600" cap="flat" cmpd="sng" algn="ctr">
            <a:solidFill>
              <a:srgbClr val="FFFF00"/>
            </a:solidFill>
            <a:prstDash val="solid"/>
          </a:ln>
          <a:effectLst/>
        </p:spPr>
      </p:cxnSp>
      <p:cxnSp>
        <p:nvCxnSpPr>
          <p:cNvPr id="7" name="Straight Connector 6">
            <a:extLst>
              <a:ext uri="{FF2B5EF4-FFF2-40B4-BE49-F238E27FC236}">
                <a16:creationId xmlns:a16="http://schemas.microsoft.com/office/drawing/2014/main" id="{A9E5D0DB-4432-3B4B-EDFE-6CFE9FDC2F7E}"/>
              </a:ext>
            </a:extLst>
          </p:cNvPr>
          <p:cNvCxnSpPr>
            <a:cxnSpLocks/>
          </p:cNvCxnSpPr>
          <p:nvPr/>
        </p:nvCxnSpPr>
        <p:spPr>
          <a:xfrm>
            <a:off x="8001000" y="4876800"/>
            <a:ext cx="3657600" cy="0"/>
          </a:xfrm>
          <a:prstGeom prst="line">
            <a:avLst/>
          </a:prstGeom>
          <a:noFill/>
          <a:ln w="101600" cap="flat" cmpd="sng" algn="ctr">
            <a:solidFill>
              <a:srgbClr val="FFFF00"/>
            </a:solidFill>
            <a:prstDash val="solid"/>
          </a:ln>
          <a:effectLst/>
        </p:spPr>
      </p:cxnSp>
      <p:cxnSp>
        <p:nvCxnSpPr>
          <p:cNvPr id="9" name="Straight Connector 8">
            <a:extLst>
              <a:ext uri="{FF2B5EF4-FFF2-40B4-BE49-F238E27FC236}">
                <a16:creationId xmlns:a16="http://schemas.microsoft.com/office/drawing/2014/main" id="{B7357024-B5F4-4178-6A7D-2E5BF2780F55}"/>
              </a:ext>
            </a:extLst>
          </p:cNvPr>
          <p:cNvCxnSpPr>
            <a:cxnSpLocks/>
          </p:cNvCxnSpPr>
          <p:nvPr/>
        </p:nvCxnSpPr>
        <p:spPr>
          <a:xfrm>
            <a:off x="381000" y="5562600"/>
            <a:ext cx="11277600" cy="0"/>
          </a:xfrm>
          <a:prstGeom prst="line">
            <a:avLst/>
          </a:prstGeom>
          <a:noFill/>
          <a:ln w="101600" cap="flat" cmpd="sng" algn="ctr">
            <a:solidFill>
              <a:srgbClr val="FFFF00"/>
            </a:solidFill>
            <a:prstDash val="solid"/>
          </a:ln>
          <a:effectLst/>
        </p:spPr>
      </p:cxnSp>
      <p:cxnSp>
        <p:nvCxnSpPr>
          <p:cNvPr id="10" name="Straight Connector 9">
            <a:extLst>
              <a:ext uri="{FF2B5EF4-FFF2-40B4-BE49-F238E27FC236}">
                <a16:creationId xmlns:a16="http://schemas.microsoft.com/office/drawing/2014/main" id="{8D778398-1111-38B1-0623-643FF93DB244}"/>
              </a:ext>
            </a:extLst>
          </p:cNvPr>
          <p:cNvCxnSpPr>
            <a:cxnSpLocks/>
          </p:cNvCxnSpPr>
          <p:nvPr/>
        </p:nvCxnSpPr>
        <p:spPr>
          <a:xfrm>
            <a:off x="381000" y="6248400"/>
            <a:ext cx="1905000" cy="0"/>
          </a:xfrm>
          <a:prstGeom prst="line">
            <a:avLst/>
          </a:prstGeom>
          <a:noFill/>
          <a:ln w="101600" cap="flat" cmpd="sng" algn="ctr">
            <a:solidFill>
              <a:srgbClr val="FFFF00"/>
            </a:solidFill>
            <a:prstDash val="solid"/>
          </a:ln>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2000"/>
                                        <p:tgtEl>
                                          <p:spTgt spid="7"/>
                                        </p:tgtEl>
                                      </p:cBhvr>
                                    </p:animEffect>
                                  </p:childTnLst>
                                </p:cTn>
                              </p:par>
                            </p:childTnLst>
                          </p:cTn>
                        </p:par>
                        <p:par>
                          <p:cTn id="13" fill="hold">
                            <p:stCondLst>
                              <p:cond delay="2000"/>
                            </p:stCondLst>
                            <p:childTnLst>
                              <p:par>
                                <p:cTn id="14" presetID="2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2000"/>
                                        <p:tgtEl>
                                          <p:spTgt spid="9"/>
                                        </p:tgtEl>
                                      </p:cBhvr>
                                    </p:animEffect>
                                  </p:childTnLst>
                                </p:cTn>
                              </p:par>
                            </p:childTnLst>
                          </p:cTn>
                        </p:par>
                        <p:par>
                          <p:cTn id="17" fill="hold">
                            <p:stCondLst>
                              <p:cond delay="4000"/>
                            </p:stCondLst>
                            <p:childTnLst>
                              <p:par>
                                <p:cTn id="18" presetID="22" presetClass="entr" presetSubtype="8"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D2671-FB1F-928C-6E20-DCC1795056A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2011CEF-1A18-4ADE-3A46-E851814329FE}"/>
              </a:ext>
            </a:extLst>
          </p:cNvPr>
          <p:cNvPicPr>
            <a:picLocks noChangeAspect="1"/>
          </p:cNvPicPr>
          <p:nvPr/>
        </p:nvPicPr>
        <p:blipFill>
          <a:blip r:embed="rId2">
            <a:extLst>
              <a:ext uri="{28A0092B-C50C-407E-A947-70E740481C1C}">
                <a14:useLocalDpi xmlns:a14="http://schemas.microsoft.com/office/drawing/2010/main" val="0"/>
              </a:ext>
            </a:extLst>
          </a:blip>
          <a:srcRect t="5458" b="10273"/>
          <a:stretch>
            <a:fillRect/>
          </a:stretch>
        </p:blipFill>
        <p:spPr>
          <a:xfrm>
            <a:off x="20" y="10"/>
            <a:ext cx="12191980" cy="6857990"/>
          </a:xfrm>
          <a:prstGeom prst="rect">
            <a:avLst/>
          </a:prstGeom>
          <a:noFill/>
        </p:spPr>
      </p:pic>
      <p:sp>
        <p:nvSpPr>
          <p:cNvPr id="4" name="Text Box 16">
            <a:extLst>
              <a:ext uri="{FF2B5EF4-FFF2-40B4-BE49-F238E27FC236}">
                <a16:creationId xmlns:a16="http://schemas.microsoft.com/office/drawing/2014/main" id="{ADCC7D24-968B-AB14-6DE5-55A3F239223A}"/>
              </a:ext>
            </a:extLst>
          </p:cNvPr>
          <p:cNvSpPr txBox="1">
            <a:spLocks noChangeArrowheads="1"/>
          </p:cNvSpPr>
          <p:nvPr/>
        </p:nvSpPr>
        <p:spPr bwMode="auto">
          <a:xfrm>
            <a:off x="1693275" y="1931620"/>
            <a:ext cx="9571851" cy="923330"/>
          </a:xfrm>
          <a:prstGeom prst="rect">
            <a:avLst/>
          </a:prstGeom>
          <a:noFill/>
          <a:ln w="9525">
            <a:noFill/>
            <a:miter lim="800000"/>
            <a:headEnd/>
            <a:tailEnd/>
          </a:ln>
          <a:effectLst/>
        </p:spPr>
        <p:txBody>
          <a:bodyPr wrap="none">
            <a:spAutoFit/>
          </a:bodyPr>
          <a:lstStyle/>
          <a:p>
            <a:pPr>
              <a:defRPr/>
            </a:pPr>
            <a:r>
              <a:rPr lang="en-US" sz="5400" b="1" dirty="0">
                <a:solidFill>
                  <a:schemeClr val="tx1">
                    <a:lumMod val="50000"/>
                  </a:schemeClr>
                </a:solidFill>
                <a:effectLst>
                  <a:outerShdw blurRad="38100" dist="38100" dir="2700000" algn="tl">
                    <a:srgbClr val="000000"/>
                  </a:outerShdw>
                </a:effectLst>
              </a:rPr>
              <a:t>Jesus is not the Son of God!</a:t>
            </a:r>
          </a:p>
        </p:txBody>
      </p:sp>
      <p:sp>
        <p:nvSpPr>
          <p:cNvPr id="5" name="Text Box 17">
            <a:extLst>
              <a:ext uri="{FF2B5EF4-FFF2-40B4-BE49-F238E27FC236}">
                <a16:creationId xmlns:a16="http://schemas.microsoft.com/office/drawing/2014/main" id="{535853D0-4F29-FB7E-A6C0-3100F4BB5DBB}"/>
              </a:ext>
            </a:extLst>
          </p:cNvPr>
          <p:cNvSpPr txBox="1">
            <a:spLocks noChangeArrowheads="1"/>
          </p:cNvSpPr>
          <p:nvPr/>
        </p:nvSpPr>
        <p:spPr bwMode="auto">
          <a:xfrm>
            <a:off x="743950" y="1752600"/>
            <a:ext cx="1000125" cy="1189038"/>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
        <p:nvSpPr>
          <p:cNvPr id="6" name="Text Box 18">
            <a:extLst>
              <a:ext uri="{FF2B5EF4-FFF2-40B4-BE49-F238E27FC236}">
                <a16:creationId xmlns:a16="http://schemas.microsoft.com/office/drawing/2014/main" id="{F546BE04-8D3F-0B23-B849-0F1964FC23D0}"/>
              </a:ext>
            </a:extLst>
          </p:cNvPr>
          <p:cNvSpPr txBox="1">
            <a:spLocks noChangeArrowheads="1"/>
          </p:cNvSpPr>
          <p:nvPr/>
        </p:nvSpPr>
        <p:spPr bwMode="auto">
          <a:xfrm>
            <a:off x="1201071" y="196850"/>
            <a:ext cx="9789859" cy="1323439"/>
          </a:xfrm>
          <a:prstGeom prst="rect">
            <a:avLst/>
          </a:prstGeom>
          <a:noFill/>
          <a:ln w="9525">
            <a:noFill/>
            <a:miter lim="800000"/>
            <a:headEnd/>
            <a:tailEnd/>
          </a:ln>
          <a:effectLst/>
        </p:spPr>
        <p:txBody>
          <a:bodyPr wrap="none">
            <a:spAutoFit/>
          </a:bodyPr>
          <a:lstStyle/>
          <a:p>
            <a:pPr algn="ctr">
              <a:defRPr/>
            </a:pPr>
            <a:r>
              <a:rPr lang="en-US" sz="8000" dirty="0">
                <a:solidFill>
                  <a:srgbClr val="FFFF00"/>
                </a:solidFill>
                <a:effectLst>
                  <a:outerShdw blurRad="38100" dist="38100" dir="2700000" algn="tl">
                    <a:srgbClr val="000000"/>
                  </a:outerShdw>
                </a:effectLst>
                <a:latin typeface="Papyrus" pitchFamily="66" charset="0"/>
                <a:cs typeface="Arabic Transparent" pitchFamily="2" charset="0"/>
              </a:rPr>
              <a:t>The Quran teaches…</a:t>
            </a:r>
          </a:p>
        </p:txBody>
      </p:sp>
      <p:sp>
        <p:nvSpPr>
          <p:cNvPr id="7" name="Text Box 6">
            <a:extLst>
              <a:ext uri="{FF2B5EF4-FFF2-40B4-BE49-F238E27FC236}">
                <a16:creationId xmlns:a16="http://schemas.microsoft.com/office/drawing/2014/main" id="{D8F838DD-1A9F-58B5-6CA1-4FB63E7C818D}"/>
              </a:ext>
            </a:extLst>
          </p:cNvPr>
          <p:cNvSpPr txBox="1">
            <a:spLocks noChangeArrowheads="1"/>
          </p:cNvSpPr>
          <p:nvPr/>
        </p:nvSpPr>
        <p:spPr bwMode="auto">
          <a:xfrm>
            <a:off x="1693275" y="2998419"/>
            <a:ext cx="8225329" cy="923330"/>
          </a:xfrm>
          <a:prstGeom prst="rect">
            <a:avLst/>
          </a:prstGeom>
          <a:noFill/>
          <a:ln w="9525">
            <a:noFill/>
            <a:miter lim="800000"/>
            <a:headEnd/>
            <a:tailEnd/>
          </a:ln>
          <a:effectLst/>
        </p:spPr>
        <p:txBody>
          <a:bodyPr wrap="none">
            <a:spAutoFit/>
          </a:bodyPr>
          <a:lstStyle/>
          <a:p>
            <a:pPr>
              <a:defRPr/>
            </a:pPr>
            <a:r>
              <a:rPr lang="en-US" sz="5400" b="1" dirty="0">
                <a:solidFill>
                  <a:schemeClr val="tx1">
                    <a:lumMod val="50000"/>
                  </a:schemeClr>
                </a:solidFill>
                <a:effectLst>
                  <a:outerShdw blurRad="38100" dist="38100" dir="2700000" algn="tl">
                    <a:srgbClr val="000000"/>
                  </a:outerShdw>
                </a:effectLst>
              </a:rPr>
              <a:t>Jesus was not crucified!</a:t>
            </a:r>
          </a:p>
        </p:txBody>
      </p:sp>
      <p:sp>
        <p:nvSpPr>
          <p:cNvPr id="8" name="Text Box 7">
            <a:extLst>
              <a:ext uri="{FF2B5EF4-FFF2-40B4-BE49-F238E27FC236}">
                <a16:creationId xmlns:a16="http://schemas.microsoft.com/office/drawing/2014/main" id="{EE495484-82D9-35CE-1521-57929086C89F}"/>
              </a:ext>
            </a:extLst>
          </p:cNvPr>
          <p:cNvSpPr txBox="1">
            <a:spLocks noChangeArrowheads="1"/>
          </p:cNvSpPr>
          <p:nvPr/>
        </p:nvSpPr>
        <p:spPr bwMode="auto">
          <a:xfrm>
            <a:off x="743949" y="2819400"/>
            <a:ext cx="1000125" cy="1189037"/>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
        <p:nvSpPr>
          <p:cNvPr id="9" name="Text Box 8">
            <a:extLst>
              <a:ext uri="{FF2B5EF4-FFF2-40B4-BE49-F238E27FC236}">
                <a16:creationId xmlns:a16="http://schemas.microsoft.com/office/drawing/2014/main" id="{71B4812D-33CF-6A03-ECD6-21BCF1D8BD17}"/>
              </a:ext>
            </a:extLst>
          </p:cNvPr>
          <p:cNvSpPr txBox="1">
            <a:spLocks noChangeArrowheads="1"/>
          </p:cNvSpPr>
          <p:nvPr/>
        </p:nvSpPr>
        <p:spPr bwMode="auto">
          <a:xfrm>
            <a:off x="1693275" y="4062788"/>
            <a:ext cx="10033516" cy="923330"/>
          </a:xfrm>
          <a:prstGeom prst="rect">
            <a:avLst/>
          </a:prstGeom>
          <a:noFill/>
          <a:ln w="9525">
            <a:noFill/>
            <a:miter lim="800000"/>
            <a:headEnd/>
            <a:tailEnd/>
          </a:ln>
          <a:effectLst/>
        </p:spPr>
        <p:txBody>
          <a:bodyPr wrap="none">
            <a:spAutoFit/>
          </a:bodyPr>
          <a:lstStyle/>
          <a:p>
            <a:pPr>
              <a:defRPr/>
            </a:pPr>
            <a:r>
              <a:rPr lang="en-US" sz="5400" b="1" dirty="0">
                <a:solidFill>
                  <a:schemeClr val="tx1">
                    <a:lumMod val="50000"/>
                  </a:schemeClr>
                </a:solidFill>
                <a:effectLst>
                  <a:outerShdw blurRad="38100" dist="38100" dir="2700000" algn="tl">
                    <a:srgbClr val="000000"/>
                  </a:outerShdw>
                </a:effectLst>
              </a:rPr>
              <a:t>No need for blood atonement!</a:t>
            </a:r>
          </a:p>
        </p:txBody>
      </p:sp>
      <p:sp>
        <p:nvSpPr>
          <p:cNvPr id="10" name="Text Box 9">
            <a:extLst>
              <a:ext uri="{FF2B5EF4-FFF2-40B4-BE49-F238E27FC236}">
                <a16:creationId xmlns:a16="http://schemas.microsoft.com/office/drawing/2014/main" id="{942E2A06-596F-1698-58FF-4D8EC452994A}"/>
              </a:ext>
            </a:extLst>
          </p:cNvPr>
          <p:cNvSpPr txBox="1">
            <a:spLocks noChangeArrowheads="1"/>
          </p:cNvSpPr>
          <p:nvPr/>
        </p:nvSpPr>
        <p:spPr bwMode="auto">
          <a:xfrm>
            <a:off x="743948" y="3886200"/>
            <a:ext cx="1000125" cy="1189038"/>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Tree>
    <p:extLst>
      <p:ext uri="{BB962C8B-B14F-4D97-AF65-F5344CB8AC3E}">
        <p14:creationId xmlns:p14="http://schemas.microsoft.com/office/powerpoint/2010/main" val="4063540698"/>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name="MaseSy28">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228600" y="-16132"/>
            <a:ext cx="11582400" cy="6740307"/>
          </a:xfrm>
          <a:prstGeom prst="rect">
            <a:avLst/>
          </a:prstGeom>
          <a:noFill/>
          <a:ln w="9525">
            <a:noFill/>
            <a:miter lim="800000"/>
            <a:headEnd/>
            <a:tailEnd/>
          </a:ln>
          <a:effectLst/>
        </p:spPr>
        <p:txBody>
          <a:bodyPr wrap="square" anchor="ctr">
            <a:spAutoFit/>
          </a:bodyPr>
          <a:lstStyle/>
          <a:p>
            <a:pPr algn="just">
              <a:tabLst>
                <a:tab pos="4572000" algn="l"/>
              </a:tabLst>
              <a:defRPr/>
            </a:pPr>
            <a:r>
              <a:rPr lang="en-US" sz="4000" dirty="0">
                <a:solidFill>
                  <a:srgbClr val="FFFFFF"/>
                </a:solidFill>
                <a:effectLst>
                  <a:outerShdw blurRad="38100" dist="38100" dir="2700000" algn="tl">
                    <a:srgbClr val="000000"/>
                  </a:outerShdw>
                </a:effectLst>
              </a:rPr>
              <a:t>“And lo! unto each thy Lord will verily repay his works in full. Lo! He is informed of what they do. So tread thou the straight path as thou art commanded, and those who turn (unto Allah) with thee, and transgress not. Lo! He is Seer of what ye do…. Establish worship at the two ends of the day and in some watches of the night. Lo! good deeds annul ill deeds. This is a reminder for the mindful. And have patience, (O Muhammad), for lo! Allah </a:t>
            </a:r>
            <a:r>
              <a:rPr lang="en-US" sz="4000" dirty="0" err="1">
                <a:solidFill>
                  <a:srgbClr val="FFFFFF"/>
                </a:solidFill>
                <a:effectLst>
                  <a:outerShdw blurRad="38100" dist="38100" dir="2700000" algn="tl">
                    <a:srgbClr val="000000"/>
                  </a:outerShdw>
                </a:effectLst>
              </a:rPr>
              <a:t>loseth</a:t>
            </a:r>
            <a:r>
              <a:rPr lang="en-US" sz="4000" dirty="0">
                <a:solidFill>
                  <a:srgbClr val="FFFFFF"/>
                </a:solidFill>
                <a:effectLst>
                  <a:outerShdw blurRad="38100" dist="38100" dir="2700000" algn="tl">
                    <a:srgbClr val="000000"/>
                  </a:outerShdw>
                </a:effectLst>
              </a:rPr>
              <a:t> not the wages of the good.”</a:t>
            </a:r>
            <a:r>
              <a:rPr lang="en-US" sz="3600" i="1" dirty="0">
                <a:solidFill>
                  <a:srgbClr val="FFFF00"/>
                </a:solidFill>
                <a:effectLst>
                  <a:outerShdw blurRad="38100" dist="38100" dir="2700000" algn="tl">
                    <a:srgbClr val="FFFFFF"/>
                  </a:outerShdw>
                </a:effectLst>
              </a:rPr>
              <a:t>                    		 Surah</a:t>
            </a:r>
            <a:r>
              <a:rPr lang="en-US" sz="3600" dirty="0">
                <a:solidFill>
                  <a:srgbClr val="FFFF00"/>
                </a:solidFill>
                <a:effectLst>
                  <a:outerShdw blurRad="38100" dist="38100" dir="2700000" algn="tl">
                    <a:srgbClr val="FFFFFF"/>
                  </a:outerShdw>
                </a:effectLst>
              </a:rPr>
              <a:t> 11:111-112,114-115</a:t>
            </a:r>
          </a:p>
        </p:txBody>
      </p:sp>
      <p:sp>
        <p:nvSpPr>
          <p:cNvPr id="5" name="Rectangle 5">
            <a:extLst>
              <a:ext uri="{FF2B5EF4-FFF2-40B4-BE49-F238E27FC236}">
                <a16:creationId xmlns:a16="http://schemas.microsoft.com/office/drawing/2014/main" id="{2B079FD7-BD28-1878-3124-90A04F935B13}"/>
              </a:ext>
            </a:extLst>
          </p:cNvPr>
          <p:cNvSpPr>
            <a:spLocks noChangeArrowheads="1"/>
          </p:cNvSpPr>
          <p:nvPr/>
        </p:nvSpPr>
        <p:spPr bwMode="auto">
          <a:xfrm>
            <a:off x="217714" y="4278086"/>
            <a:ext cx="5268686" cy="700544"/>
          </a:xfrm>
          <a:prstGeom prst="rect">
            <a:avLst/>
          </a:prstGeom>
          <a:noFill/>
          <a:ln w="76200">
            <a:solidFill>
              <a:srgbClr val="FFFF00"/>
            </a:solidFill>
          </a:ln>
        </p:spPr>
        <p:txBody>
          <a:bodyPr wrap="none" anchor="ctr"/>
          <a:lstStyle/>
          <a:p>
            <a:endParaRPr lang="en-US" dirty="0"/>
          </a:p>
        </p:txBody>
      </p:sp>
      <p:sp>
        <p:nvSpPr>
          <p:cNvPr id="6" name="Rectangle 5">
            <a:extLst>
              <a:ext uri="{FF2B5EF4-FFF2-40B4-BE49-F238E27FC236}">
                <a16:creationId xmlns:a16="http://schemas.microsoft.com/office/drawing/2014/main" id="{442F5A51-8338-1A4F-0F73-768B57B2F3ED}"/>
              </a:ext>
            </a:extLst>
          </p:cNvPr>
          <p:cNvSpPr/>
          <p:nvPr/>
        </p:nvSpPr>
        <p:spPr>
          <a:xfrm>
            <a:off x="9454544" y="3657600"/>
            <a:ext cx="2497971" cy="700543"/>
          </a:xfrm>
          <a:prstGeom prst="rect">
            <a:avLst/>
          </a:prstGeom>
          <a:noFill/>
          <a:ln w="762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000"/>
                                        <p:tgtEl>
                                          <p:spTgt spid="6"/>
                                        </p:tgtEl>
                                      </p:cBhvr>
                                    </p:animEffect>
                                  </p:childTnLst>
                                </p:cTn>
                              </p:par>
                            </p:childTnLst>
                          </p:cTn>
                        </p:par>
                        <p:par>
                          <p:cTn id="8" fill="hold">
                            <p:stCondLst>
                              <p:cond delay="2000"/>
                            </p:stCondLst>
                            <p:childTnLst>
                              <p:par>
                                <p:cTn id="9" presetID="22" presetClass="entr" presetSubtype="8" fill="hold" grpId="0" nodeType="afterEffect" nodePh="1">
                                  <p:stCondLst>
                                    <p:cond delay="0"/>
                                  </p:stCondLst>
                                  <p:endCondLst>
                                    <p:cond evt="begin" delay="0">
                                      <p:tn val="9"/>
                                    </p:cond>
                                  </p:end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p:cNvSpPr>
          <p:nvPr/>
        </p:nvSpPr>
        <p:spPr bwMode="auto">
          <a:xfrm>
            <a:off x="152400" y="206828"/>
            <a:ext cx="11811000" cy="3170099"/>
          </a:xfrm>
          <a:prstGeom prst="rect">
            <a:avLst/>
          </a:prstGeom>
          <a:noFill/>
          <a:ln w="9525">
            <a:noFill/>
            <a:miter lim="800000"/>
            <a:headEnd/>
            <a:tailEnd/>
          </a:ln>
          <a:effectLst/>
        </p:spPr>
        <p:txBody>
          <a:bodyPr wrap="square" anchor="ctr">
            <a:spAutoFit/>
          </a:bodyPr>
          <a:lstStyle/>
          <a:p>
            <a:pPr algn="just">
              <a:tabLst>
                <a:tab pos="4572000" algn="l"/>
              </a:tabLst>
              <a:defRPr/>
            </a:pPr>
            <a:r>
              <a:rPr lang="en-US" sz="4000" dirty="0">
                <a:solidFill>
                  <a:srgbClr val="FFFFFF"/>
                </a:solidFill>
              </a:rPr>
              <a:t>“Those are they from whom We accept the best of what they do, and overlook their evil deeds. (They are) among the owners of the Garden. This is the true promise which they were promised (in the world).”</a:t>
            </a:r>
            <a:r>
              <a:rPr lang="en-US" sz="4000" i="1" dirty="0">
                <a:solidFill>
                  <a:srgbClr val="FFFF00"/>
                </a:solidFill>
              </a:rPr>
              <a:t>                                       		Surah</a:t>
            </a:r>
            <a:r>
              <a:rPr lang="en-US" sz="4000" dirty="0">
                <a:solidFill>
                  <a:srgbClr val="FFFF00"/>
                </a:solidFill>
              </a:rPr>
              <a:t> 46:16</a:t>
            </a:r>
          </a:p>
        </p:txBody>
      </p:sp>
      <p:sp>
        <p:nvSpPr>
          <p:cNvPr id="77829" name="Text Box 5"/>
          <p:cNvSpPr txBox="1">
            <a:spLocks noChangeArrowheads="1"/>
          </p:cNvSpPr>
          <p:nvPr/>
        </p:nvSpPr>
        <p:spPr bwMode="auto">
          <a:xfrm>
            <a:off x="304800" y="3806826"/>
            <a:ext cx="11506200" cy="2800767"/>
          </a:xfrm>
          <a:prstGeom prst="rect">
            <a:avLst/>
          </a:prstGeom>
          <a:noFill/>
          <a:ln w="9525">
            <a:noFill/>
            <a:miter lim="800000"/>
            <a:headEnd/>
            <a:tailEnd/>
          </a:ln>
          <a:effectLst/>
        </p:spPr>
        <p:txBody>
          <a:bodyPr wrap="square">
            <a:spAutoFit/>
          </a:bodyPr>
          <a:lstStyle/>
          <a:p>
            <a:pPr algn="just">
              <a:defRPr/>
            </a:pPr>
            <a:r>
              <a:rPr lang="en-US" sz="4400" i="1" dirty="0">
                <a:solidFill>
                  <a:schemeClr val="tx2"/>
                </a:solidFill>
                <a:effectLst>
                  <a:outerShdw blurRad="38100" dist="38100" dir="2700000" algn="tl">
                    <a:srgbClr val="FFFFFF"/>
                  </a:outerShdw>
                </a:effectLst>
              </a:rPr>
              <a:t>This is why terrorists believe they earn a ticket straight to Paradise when they die fighting for Allah—even though they have deliberately engaged in immorality.</a:t>
            </a:r>
          </a:p>
        </p:txBody>
      </p:sp>
      <p:cxnSp>
        <p:nvCxnSpPr>
          <p:cNvPr id="2" name="Straight Connector 1">
            <a:extLst>
              <a:ext uri="{FF2B5EF4-FFF2-40B4-BE49-F238E27FC236}">
                <a16:creationId xmlns:a16="http://schemas.microsoft.com/office/drawing/2014/main" id="{2AB7AAC7-E24B-F46E-B874-A709ED3CAB9C}"/>
              </a:ext>
            </a:extLst>
          </p:cNvPr>
          <p:cNvCxnSpPr>
            <a:cxnSpLocks/>
          </p:cNvCxnSpPr>
          <p:nvPr/>
        </p:nvCxnSpPr>
        <p:spPr>
          <a:xfrm>
            <a:off x="4572000" y="1491342"/>
            <a:ext cx="5791200" cy="0"/>
          </a:xfrm>
          <a:prstGeom prst="line">
            <a:avLst/>
          </a:prstGeom>
          <a:noFill/>
          <a:ln w="101600" cap="flat" cmpd="sng" algn="ctr">
            <a:solidFill>
              <a:srgbClr val="FFFF00"/>
            </a:solidFill>
            <a:prstDash val="solid"/>
          </a:ln>
          <a:effectLst/>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77826"/>
                                        </p:tgtEl>
                                        <p:attrNameLst>
                                          <p:attrName>style.visibility</p:attrName>
                                        </p:attrNameLst>
                                      </p:cBhvr>
                                      <p:to>
                                        <p:strVal val="visible"/>
                                      </p:to>
                                    </p:set>
                                    <p:anim calcmode="lin" valueType="num">
                                      <p:cBhvr>
                                        <p:cTn id="7" dur="1000" fill="hold"/>
                                        <p:tgtEl>
                                          <p:spTgt spid="77826"/>
                                        </p:tgtEl>
                                        <p:attrNameLst>
                                          <p:attrName>ppt_w</p:attrName>
                                        </p:attrNameLst>
                                      </p:cBhvr>
                                      <p:tavLst>
                                        <p:tav tm="0">
                                          <p:val>
                                            <p:strVal val="#ppt_w*0.70"/>
                                          </p:val>
                                        </p:tav>
                                        <p:tav tm="100000">
                                          <p:val>
                                            <p:strVal val="#ppt_w"/>
                                          </p:val>
                                        </p:tav>
                                      </p:tavLst>
                                    </p:anim>
                                    <p:anim calcmode="lin" valueType="num">
                                      <p:cBhvr>
                                        <p:cTn id="8" dur="1000" fill="hold"/>
                                        <p:tgtEl>
                                          <p:spTgt spid="77826"/>
                                        </p:tgtEl>
                                        <p:attrNameLst>
                                          <p:attrName>ppt_h</p:attrName>
                                        </p:attrNameLst>
                                      </p:cBhvr>
                                      <p:tavLst>
                                        <p:tav tm="0">
                                          <p:val>
                                            <p:strVal val="#ppt_h"/>
                                          </p:val>
                                        </p:tav>
                                        <p:tav tm="100000">
                                          <p:val>
                                            <p:strVal val="#ppt_h"/>
                                          </p:val>
                                        </p:tav>
                                      </p:tavLst>
                                    </p:anim>
                                    <p:animEffect transition="in" filter="fade">
                                      <p:cBhvr>
                                        <p:cTn id="9" dur="1000"/>
                                        <p:tgtEl>
                                          <p:spTgt spid="77826"/>
                                        </p:tgtEl>
                                      </p:cBhvr>
                                    </p:animEffect>
                                  </p:childTnLst>
                                </p:cTn>
                              </p:par>
                            </p:childTnLst>
                          </p:cTn>
                        </p:par>
                        <p:par>
                          <p:cTn id="10" fill="hold" nodeType="withGroup">
                            <p:stCondLst>
                              <p:cond delay="1000"/>
                            </p:stCondLst>
                            <p:childTnLst>
                              <p:par>
                                <p:cTn id="11" presetID="22" presetClass="entr" presetSubtype="8"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50" presetClass="entr" presetSubtype="0" decel="100000" fill="hold" grpId="0" nodeType="clickEffect">
                                  <p:stCondLst>
                                    <p:cond delay="0"/>
                                  </p:stCondLst>
                                  <p:childTnLst>
                                    <p:set>
                                      <p:cBhvr>
                                        <p:cTn id="17" dur="1" fill="hold">
                                          <p:stCondLst>
                                            <p:cond delay="0"/>
                                          </p:stCondLst>
                                        </p:cTn>
                                        <p:tgtEl>
                                          <p:spTgt spid="77829"/>
                                        </p:tgtEl>
                                        <p:attrNameLst>
                                          <p:attrName>style.visibility</p:attrName>
                                        </p:attrNameLst>
                                      </p:cBhvr>
                                      <p:to>
                                        <p:strVal val="visible"/>
                                      </p:to>
                                    </p:set>
                                    <p:anim calcmode="lin" valueType="num">
                                      <p:cBhvr>
                                        <p:cTn id="18" dur="1000" fill="hold"/>
                                        <p:tgtEl>
                                          <p:spTgt spid="77829"/>
                                        </p:tgtEl>
                                        <p:attrNameLst>
                                          <p:attrName>ppt_w</p:attrName>
                                        </p:attrNameLst>
                                      </p:cBhvr>
                                      <p:tavLst>
                                        <p:tav tm="0">
                                          <p:val>
                                            <p:strVal val="#ppt_w+.3"/>
                                          </p:val>
                                        </p:tav>
                                        <p:tav tm="100000">
                                          <p:val>
                                            <p:strVal val="#ppt_w"/>
                                          </p:val>
                                        </p:tav>
                                      </p:tavLst>
                                    </p:anim>
                                    <p:anim calcmode="lin" valueType="num">
                                      <p:cBhvr>
                                        <p:cTn id="19" dur="1000" fill="hold"/>
                                        <p:tgtEl>
                                          <p:spTgt spid="77829"/>
                                        </p:tgtEl>
                                        <p:attrNameLst>
                                          <p:attrName>ppt_h</p:attrName>
                                        </p:attrNameLst>
                                      </p:cBhvr>
                                      <p:tavLst>
                                        <p:tav tm="0">
                                          <p:val>
                                            <p:strVal val="#ppt_h"/>
                                          </p:val>
                                        </p:tav>
                                        <p:tav tm="100000">
                                          <p:val>
                                            <p:strVal val="#ppt_h"/>
                                          </p:val>
                                        </p:tav>
                                      </p:tavLst>
                                    </p:anim>
                                    <p:animEffect transition="in" filter="fade">
                                      <p:cBhvr>
                                        <p:cTn id="20" dur="1000"/>
                                        <p:tgtEl>
                                          <p:spTgt spid="77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p:bldP spid="7782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4"/>
          <p:cNvSpPr txBox="1">
            <a:spLocks noChangeArrowheads="1"/>
          </p:cNvSpPr>
          <p:nvPr/>
        </p:nvSpPr>
        <p:spPr bwMode="auto">
          <a:xfrm>
            <a:off x="685800" y="216437"/>
            <a:ext cx="10972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4000" b="1" dirty="0">
                <a:effectLst>
                  <a:outerShdw blurRad="38100" dist="38100" dir="2700000" algn="tl">
                    <a:srgbClr val="000000">
                      <a:alpha val="43137"/>
                    </a:srgbClr>
                  </a:outerShdw>
                </a:effectLst>
              </a:rPr>
              <a:t>Many N.T. passages state the necessity of blood atonement to forgive sin:</a:t>
            </a:r>
          </a:p>
        </p:txBody>
      </p:sp>
      <p:sp>
        <p:nvSpPr>
          <p:cNvPr id="305157" name="Text Box 5"/>
          <p:cNvSpPr txBox="1">
            <a:spLocks noChangeArrowheads="1"/>
          </p:cNvSpPr>
          <p:nvPr/>
        </p:nvSpPr>
        <p:spPr bwMode="auto">
          <a:xfrm>
            <a:off x="844244" y="1832440"/>
            <a:ext cx="590738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4800" dirty="0">
                <a:effectLst>
                  <a:outerShdw blurRad="38100" dist="38100" dir="2700000" algn="tl">
                    <a:srgbClr val="000000">
                      <a:alpha val="43137"/>
                    </a:srgbClr>
                  </a:outerShdw>
                </a:effectLst>
              </a:rPr>
              <a:t>Hebrews 9:12-14,22</a:t>
            </a:r>
          </a:p>
        </p:txBody>
      </p:sp>
      <p:sp>
        <p:nvSpPr>
          <p:cNvPr id="305158" name="Text Box 6"/>
          <p:cNvSpPr txBox="1">
            <a:spLocks noChangeArrowheads="1"/>
          </p:cNvSpPr>
          <p:nvPr/>
        </p:nvSpPr>
        <p:spPr bwMode="auto">
          <a:xfrm>
            <a:off x="3284155" y="4368807"/>
            <a:ext cx="7180262"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6000" dirty="0">
                <a:effectLst>
                  <a:outerShdw blurRad="38100" dist="38100" dir="2700000" algn="tl">
                    <a:srgbClr val="000000">
                      <a:alpha val="43137"/>
                    </a:srgbClr>
                  </a:outerShdw>
                </a:effectLst>
              </a:rPr>
              <a:t>Without blood—</a:t>
            </a:r>
          </a:p>
          <a:p>
            <a:pPr eaLnBrk="1" hangingPunct="1"/>
            <a:r>
              <a:rPr lang="en-US" sz="6000" dirty="0">
                <a:effectLst>
                  <a:outerShdw blurRad="38100" dist="38100" dir="2700000" algn="tl">
                    <a:srgbClr val="000000">
                      <a:alpha val="43137"/>
                    </a:srgbClr>
                  </a:outerShdw>
                </a:effectLst>
              </a:rPr>
              <a:t>		no forgiveness!</a:t>
            </a:r>
          </a:p>
        </p:txBody>
      </p:sp>
      <p:sp>
        <p:nvSpPr>
          <p:cNvPr id="305159" name="Text Box 7"/>
          <p:cNvSpPr txBox="1">
            <a:spLocks noChangeArrowheads="1"/>
          </p:cNvSpPr>
          <p:nvPr/>
        </p:nvSpPr>
        <p:spPr bwMode="auto">
          <a:xfrm>
            <a:off x="2025657" y="2913149"/>
            <a:ext cx="35445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4800" dirty="0">
                <a:effectLst>
                  <a:outerShdw blurRad="38100" dist="38100" dir="2700000" algn="tl">
                    <a:srgbClr val="000000">
                      <a:alpha val="43137"/>
                    </a:srgbClr>
                  </a:outerShdw>
                </a:effectLst>
              </a:rPr>
              <a:t>1 Peter 1:19</a:t>
            </a:r>
          </a:p>
        </p:txBody>
      </p:sp>
      <p:sp>
        <p:nvSpPr>
          <p:cNvPr id="305160" name="Rectangle 8"/>
          <p:cNvSpPr>
            <a:spLocks noChangeArrowheads="1"/>
          </p:cNvSpPr>
          <p:nvPr/>
        </p:nvSpPr>
        <p:spPr bwMode="auto">
          <a:xfrm>
            <a:off x="4482150" y="2454274"/>
            <a:ext cx="6492237" cy="1323439"/>
          </a:xfrm>
          <a:prstGeom prst="rect">
            <a:avLst/>
          </a:prstGeom>
          <a:noFill/>
          <a:ln w="9525">
            <a:noFill/>
            <a:miter lim="800000"/>
            <a:headEnd/>
            <a:tailEnd/>
          </a:ln>
          <a:effectLst/>
        </p:spPr>
        <p:txBody>
          <a:bodyPr wrap="square">
            <a:spAutoFit/>
          </a:bodyPr>
          <a:lstStyle/>
          <a:p>
            <a:pPr>
              <a:defRPr/>
            </a:pPr>
            <a:r>
              <a:rPr lang="en-US" sz="4000" dirty="0">
                <a:solidFill>
                  <a:schemeClr val="accent2"/>
                </a:solidFill>
                <a:effectLst>
                  <a:outerShdw blurRad="38100" dist="38100" dir="2700000" algn="tl">
                    <a:srgbClr val="C0C0C0"/>
                  </a:outerShdw>
                </a:effectLst>
                <a:latin typeface="Arial" panose="020B0604020202020204" pitchFamily="34" charset="0"/>
                <a:ea typeface="STZhongsong" panose="020B0503020204020204" pitchFamily="2" charset="-122"/>
                <a:cs typeface="Arial" panose="020B0604020202020204" pitchFamily="34" charset="0"/>
              </a:rPr>
              <a:t>“without shedding of blood 	there is no remission.”</a:t>
            </a:r>
          </a:p>
        </p:txBody>
      </p:sp>
      <p:sp>
        <p:nvSpPr>
          <p:cNvPr id="305162" name="Rectangle 10"/>
          <p:cNvSpPr>
            <a:spLocks noChangeArrowheads="1"/>
          </p:cNvSpPr>
          <p:nvPr/>
        </p:nvSpPr>
        <p:spPr bwMode="auto">
          <a:xfrm>
            <a:off x="3352800" y="3703596"/>
            <a:ext cx="8305800" cy="1938992"/>
          </a:xfrm>
          <a:prstGeom prst="rect">
            <a:avLst/>
          </a:prstGeom>
          <a:noFill/>
          <a:ln w="9525">
            <a:noFill/>
            <a:miter lim="800000"/>
            <a:headEnd/>
            <a:tailEnd/>
          </a:ln>
          <a:effectLst/>
        </p:spPr>
        <p:txBody>
          <a:bodyPr wrap="square">
            <a:spAutoFit/>
          </a:bodyPr>
          <a:lstStyle/>
          <a:p>
            <a:pPr>
              <a:defRPr/>
            </a:pPr>
            <a:r>
              <a:rPr lang="en-US" sz="4000" dirty="0">
                <a:solidFill>
                  <a:schemeClr val="accent2"/>
                </a:solidFill>
                <a:effectLst>
                  <a:outerShdw blurRad="38100" dist="38100" dir="2700000" algn="tl">
                    <a:srgbClr val="C0C0C0"/>
                  </a:outerShdw>
                </a:effectLst>
                <a:latin typeface="Arial" panose="020B0604020202020204" pitchFamily="34" charset="0"/>
                <a:cs typeface="Arial" panose="020B0604020202020204" pitchFamily="34" charset="0"/>
              </a:rPr>
              <a:t>Redeemed “with the precious blood of Christ, as of a lamb without blemish and without spot.”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05157"/>
                                        </p:tgtEl>
                                        <p:attrNameLst>
                                          <p:attrName>style.visibility</p:attrName>
                                        </p:attrNameLst>
                                      </p:cBhvr>
                                      <p:to>
                                        <p:strVal val="visible"/>
                                      </p:to>
                                    </p:set>
                                    <p:animEffect transition="in" filter="fade">
                                      <p:cBhvr>
                                        <p:cTn id="7" dur="1000"/>
                                        <p:tgtEl>
                                          <p:spTgt spid="305157"/>
                                        </p:tgtEl>
                                      </p:cBhvr>
                                    </p:animEffect>
                                    <p:anim calcmode="lin" valueType="num">
                                      <p:cBhvr>
                                        <p:cTn id="8" dur="1000" fill="hold"/>
                                        <p:tgtEl>
                                          <p:spTgt spid="305157"/>
                                        </p:tgtEl>
                                        <p:attrNameLst>
                                          <p:attrName>ppt_x</p:attrName>
                                        </p:attrNameLst>
                                      </p:cBhvr>
                                      <p:tavLst>
                                        <p:tav tm="0">
                                          <p:val>
                                            <p:strVal val="#ppt_x"/>
                                          </p:val>
                                        </p:tav>
                                        <p:tav tm="100000">
                                          <p:val>
                                            <p:strVal val="#ppt_x"/>
                                          </p:val>
                                        </p:tav>
                                      </p:tavLst>
                                    </p:anim>
                                    <p:anim calcmode="lin" valueType="num">
                                      <p:cBhvr>
                                        <p:cTn id="9" dur="1000" fill="hold"/>
                                        <p:tgtEl>
                                          <p:spTgt spid="305157"/>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05160"/>
                                        </p:tgtEl>
                                        <p:attrNameLst>
                                          <p:attrName>style.visibility</p:attrName>
                                        </p:attrNameLst>
                                      </p:cBhvr>
                                      <p:to>
                                        <p:strVal val="visible"/>
                                      </p:to>
                                    </p:set>
                                    <p:animEffect transition="in" filter="fade">
                                      <p:cBhvr>
                                        <p:cTn id="13" dur="1000"/>
                                        <p:tgtEl>
                                          <p:spTgt spid="305160"/>
                                        </p:tgtEl>
                                      </p:cBhvr>
                                    </p:animEffect>
                                    <p:anim calcmode="lin" valueType="num">
                                      <p:cBhvr>
                                        <p:cTn id="14" dur="1000" fill="hold"/>
                                        <p:tgtEl>
                                          <p:spTgt spid="305160"/>
                                        </p:tgtEl>
                                        <p:attrNameLst>
                                          <p:attrName>ppt_x</p:attrName>
                                        </p:attrNameLst>
                                      </p:cBhvr>
                                      <p:tavLst>
                                        <p:tav tm="0">
                                          <p:val>
                                            <p:strVal val="#ppt_x"/>
                                          </p:val>
                                        </p:tav>
                                        <p:tav tm="100000">
                                          <p:val>
                                            <p:strVal val="#ppt_x"/>
                                          </p:val>
                                        </p:tav>
                                      </p:tavLst>
                                    </p:anim>
                                    <p:anim calcmode="lin" valueType="num">
                                      <p:cBhvr>
                                        <p:cTn id="15" dur="1000" fill="hold"/>
                                        <p:tgtEl>
                                          <p:spTgt spid="305160"/>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xit" presetSubtype="0" fill="hold" grpId="1" nodeType="clickEffect">
                                  <p:stCondLst>
                                    <p:cond delay="0"/>
                                  </p:stCondLst>
                                  <p:childTnLst>
                                    <p:animEffect transition="out" filter="fade">
                                      <p:cBhvr>
                                        <p:cTn id="19" dur="500"/>
                                        <p:tgtEl>
                                          <p:spTgt spid="305160"/>
                                        </p:tgtEl>
                                      </p:cBhvr>
                                    </p:animEffect>
                                    <p:set>
                                      <p:cBhvr>
                                        <p:cTn id="20" dur="1" fill="hold">
                                          <p:stCondLst>
                                            <p:cond delay="499"/>
                                          </p:stCondLst>
                                        </p:cTn>
                                        <p:tgtEl>
                                          <p:spTgt spid="305160"/>
                                        </p:tgtEl>
                                        <p:attrNameLst>
                                          <p:attrName>style.visibility</p:attrName>
                                        </p:attrNameLst>
                                      </p:cBhvr>
                                      <p:to>
                                        <p:strVal val="hidden"/>
                                      </p:to>
                                    </p:set>
                                  </p:childTnLst>
                                </p:cTn>
                              </p:par>
                            </p:childTnLst>
                          </p:cTn>
                        </p:par>
                        <p:par>
                          <p:cTn id="21" fill="hold" nodeType="afterGroup">
                            <p:stCondLst>
                              <p:cond delay="500"/>
                            </p:stCondLst>
                            <p:childTnLst>
                              <p:par>
                                <p:cTn id="22" presetID="47" presetClass="entr" presetSubtype="0" fill="hold" grpId="0" nodeType="afterEffect">
                                  <p:stCondLst>
                                    <p:cond delay="0"/>
                                  </p:stCondLst>
                                  <p:childTnLst>
                                    <p:set>
                                      <p:cBhvr>
                                        <p:cTn id="23" dur="1" fill="hold">
                                          <p:stCondLst>
                                            <p:cond delay="0"/>
                                          </p:stCondLst>
                                        </p:cTn>
                                        <p:tgtEl>
                                          <p:spTgt spid="305159"/>
                                        </p:tgtEl>
                                        <p:attrNameLst>
                                          <p:attrName>style.visibility</p:attrName>
                                        </p:attrNameLst>
                                      </p:cBhvr>
                                      <p:to>
                                        <p:strVal val="visible"/>
                                      </p:to>
                                    </p:set>
                                    <p:animEffect transition="in" filter="fade">
                                      <p:cBhvr>
                                        <p:cTn id="24" dur="1000"/>
                                        <p:tgtEl>
                                          <p:spTgt spid="305159"/>
                                        </p:tgtEl>
                                      </p:cBhvr>
                                    </p:animEffect>
                                    <p:anim calcmode="lin" valueType="num">
                                      <p:cBhvr>
                                        <p:cTn id="25" dur="1000" fill="hold"/>
                                        <p:tgtEl>
                                          <p:spTgt spid="305159"/>
                                        </p:tgtEl>
                                        <p:attrNameLst>
                                          <p:attrName>ppt_x</p:attrName>
                                        </p:attrNameLst>
                                      </p:cBhvr>
                                      <p:tavLst>
                                        <p:tav tm="0">
                                          <p:val>
                                            <p:strVal val="#ppt_x"/>
                                          </p:val>
                                        </p:tav>
                                        <p:tav tm="100000">
                                          <p:val>
                                            <p:strVal val="#ppt_x"/>
                                          </p:val>
                                        </p:tav>
                                      </p:tavLst>
                                    </p:anim>
                                    <p:anim calcmode="lin" valueType="num">
                                      <p:cBhvr>
                                        <p:cTn id="26" dur="1000" fill="hold"/>
                                        <p:tgtEl>
                                          <p:spTgt spid="305159"/>
                                        </p:tgtEl>
                                        <p:attrNameLst>
                                          <p:attrName>ppt_y</p:attrName>
                                        </p:attrNameLst>
                                      </p:cBhvr>
                                      <p:tavLst>
                                        <p:tav tm="0">
                                          <p:val>
                                            <p:strVal val="#ppt_y-.1"/>
                                          </p:val>
                                        </p:tav>
                                        <p:tav tm="100000">
                                          <p:val>
                                            <p:strVal val="#ppt_y"/>
                                          </p:val>
                                        </p:tav>
                                      </p:tavLst>
                                    </p:anim>
                                  </p:childTnLst>
                                </p:cTn>
                              </p:par>
                            </p:childTnLst>
                          </p:cTn>
                        </p:par>
                        <p:par>
                          <p:cTn id="27" fill="hold" nodeType="afterGroup">
                            <p:stCondLst>
                              <p:cond delay="1500"/>
                            </p:stCondLst>
                            <p:childTnLst>
                              <p:par>
                                <p:cTn id="28" presetID="22" presetClass="entr" presetSubtype="8" fill="hold" grpId="0" nodeType="afterEffect">
                                  <p:stCondLst>
                                    <p:cond delay="0"/>
                                  </p:stCondLst>
                                  <p:childTnLst>
                                    <p:set>
                                      <p:cBhvr>
                                        <p:cTn id="29" dur="1" fill="hold">
                                          <p:stCondLst>
                                            <p:cond delay="0"/>
                                          </p:stCondLst>
                                        </p:cTn>
                                        <p:tgtEl>
                                          <p:spTgt spid="305162"/>
                                        </p:tgtEl>
                                        <p:attrNameLst>
                                          <p:attrName>style.visibility</p:attrName>
                                        </p:attrNameLst>
                                      </p:cBhvr>
                                      <p:to>
                                        <p:strVal val="visible"/>
                                      </p:to>
                                    </p:set>
                                    <p:animEffect transition="in" filter="wipe(left)">
                                      <p:cBhvr>
                                        <p:cTn id="30" dur="1000"/>
                                        <p:tgtEl>
                                          <p:spTgt spid="30516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0" presetClass="exit" presetSubtype="0" fill="hold" grpId="1" nodeType="clickEffect">
                                  <p:stCondLst>
                                    <p:cond delay="0"/>
                                  </p:stCondLst>
                                  <p:childTnLst>
                                    <p:animEffect transition="out" filter="fade">
                                      <p:cBhvr>
                                        <p:cTn id="34" dur="500"/>
                                        <p:tgtEl>
                                          <p:spTgt spid="305162"/>
                                        </p:tgtEl>
                                      </p:cBhvr>
                                    </p:animEffect>
                                    <p:set>
                                      <p:cBhvr>
                                        <p:cTn id="35" dur="1" fill="hold">
                                          <p:stCondLst>
                                            <p:cond delay="499"/>
                                          </p:stCondLst>
                                        </p:cTn>
                                        <p:tgtEl>
                                          <p:spTgt spid="305162"/>
                                        </p:tgtEl>
                                        <p:attrNameLst>
                                          <p:attrName>style.visibility</p:attrName>
                                        </p:attrNameLst>
                                      </p:cBhvr>
                                      <p:to>
                                        <p:strVal val="hidden"/>
                                      </p:to>
                                    </p:set>
                                  </p:childTnLst>
                                </p:cTn>
                              </p:par>
                            </p:childTnLst>
                          </p:cTn>
                        </p:par>
                        <p:par>
                          <p:cTn id="36" fill="hold">
                            <p:stCondLst>
                              <p:cond delay="500"/>
                            </p:stCondLst>
                            <p:childTnLst>
                              <p:par>
                                <p:cTn id="37" presetID="42" presetClass="entr" presetSubtype="0" fill="hold" grpId="0" nodeType="afterEffect">
                                  <p:stCondLst>
                                    <p:cond delay="0"/>
                                  </p:stCondLst>
                                  <p:childTnLst>
                                    <p:set>
                                      <p:cBhvr>
                                        <p:cTn id="38" dur="1" fill="hold">
                                          <p:stCondLst>
                                            <p:cond delay="0"/>
                                          </p:stCondLst>
                                        </p:cTn>
                                        <p:tgtEl>
                                          <p:spTgt spid="305158"/>
                                        </p:tgtEl>
                                        <p:attrNameLst>
                                          <p:attrName>style.visibility</p:attrName>
                                        </p:attrNameLst>
                                      </p:cBhvr>
                                      <p:to>
                                        <p:strVal val="visible"/>
                                      </p:to>
                                    </p:set>
                                    <p:animEffect transition="in" filter="fade">
                                      <p:cBhvr>
                                        <p:cTn id="39" dur="1000"/>
                                        <p:tgtEl>
                                          <p:spTgt spid="305158"/>
                                        </p:tgtEl>
                                      </p:cBhvr>
                                    </p:animEffect>
                                    <p:anim calcmode="lin" valueType="num">
                                      <p:cBhvr>
                                        <p:cTn id="40" dur="1000" fill="hold"/>
                                        <p:tgtEl>
                                          <p:spTgt spid="305158"/>
                                        </p:tgtEl>
                                        <p:attrNameLst>
                                          <p:attrName>ppt_x</p:attrName>
                                        </p:attrNameLst>
                                      </p:cBhvr>
                                      <p:tavLst>
                                        <p:tav tm="0">
                                          <p:val>
                                            <p:strVal val="#ppt_x"/>
                                          </p:val>
                                        </p:tav>
                                        <p:tav tm="100000">
                                          <p:val>
                                            <p:strVal val="#ppt_x"/>
                                          </p:val>
                                        </p:tav>
                                      </p:tavLst>
                                    </p:anim>
                                    <p:anim calcmode="lin" valueType="num">
                                      <p:cBhvr>
                                        <p:cTn id="41" dur="1000" fill="hold"/>
                                        <p:tgtEl>
                                          <p:spTgt spid="3051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5157" grpId="0"/>
      <p:bldP spid="305158" grpId="0"/>
      <p:bldP spid="305159" grpId="0"/>
      <p:bldP spid="305160" grpId="0"/>
      <p:bldP spid="305160" grpId="1"/>
      <p:bldP spid="305162" grpId="0"/>
      <p:bldP spid="305162"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C246C-C39C-5FC8-8C29-61BC8F9B00E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968D7BB-F1A1-526A-EC49-2E13A568B78F}"/>
              </a:ext>
            </a:extLst>
          </p:cNvPr>
          <p:cNvPicPr>
            <a:picLocks noChangeAspect="1"/>
          </p:cNvPicPr>
          <p:nvPr/>
        </p:nvPicPr>
        <p:blipFill>
          <a:blip r:embed="rId2">
            <a:extLst>
              <a:ext uri="{28A0092B-C50C-407E-A947-70E740481C1C}">
                <a14:useLocalDpi xmlns:a14="http://schemas.microsoft.com/office/drawing/2010/main" val="0"/>
              </a:ext>
            </a:extLst>
          </a:blip>
          <a:srcRect t="5458" b="10273"/>
          <a:stretch>
            <a:fillRect/>
          </a:stretch>
        </p:blipFill>
        <p:spPr>
          <a:xfrm>
            <a:off x="20" y="10"/>
            <a:ext cx="12191980" cy="6857990"/>
          </a:xfrm>
          <a:prstGeom prst="rect">
            <a:avLst/>
          </a:prstGeom>
          <a:noFill/>
        </p:spPr>
      </p:pic>
      <p:sp>
        <p:nvSpPr>
          <p:cNvPr id="4" name="Text Box 16">
            <a:extLst>
              <a:ext uri="{FF2B5EF4-FFF2-40B4-BE49-F238E27FC236}">
                <a16:creationId xmlns:a16="http://schemas.microsoft.com/office/drawing/2014/main" id="{36646639-648E-6063-9BB2-964BAFCD87A7}"/>
              </a:ext>
            </a:extLst>
          </p:cNvPr>
          <p:cNvSpPr txBox="1">
            <a:spLocks noChangeArrowheads="1"/>
          </p:cNvSpPr>
          <p:nvPr/>
        </p:nvSpPr>
        <p:spPr bwMode="auto">
          <a:xfrm>
            <a:off x="1693275" y="1931620"/>
            <a:ext cx="9571851" cy="923330"/>
          </a:xfrm>
          <a:prstGeom prst="rect">
            <a:avLst/>
          </a:prstGeom>
          <a:noFill/>
          <a:ln w="9525">
            <a:noFill/>
            <a:miter lim="800000"/>
            <a:headEnd/>
            <a:tailEnd/>
          </a:ln>
          <a:effectLst/>
        </p:spPr>
        <p:txBody>
          <a:bodyPr wrap="none">
            <a:spAutoFit/>
          </a:bodyPr>
          <a:lstStyle/>
          <a:p>
            <a:pPr>
              <a:defRPr/>
            </a:pPr>
            <a:r>
              <a:rPr lang="en-US" sz="5400" b="1" dirty="0">
                <a:solidFill>
                  <a:schemeClr val="tx1">
                    <a:lumMod val="50000"/>
                  </a:schemeClr>
                </a:solidFill>
                <a:effectLst>
                  <a:outerShdw blurRad="38100" dist="38100" dir="2700000" algn="tl">
                    <a:srgbClr val="000000"/>
                  </a:outerShdw>
                </a:effectLst>
              </a:rPr>
              <a:t>Jesus is not the Son of God!</a:t>
            </a:r>
          </a:p>
        </p:txBody>
      </p:sp>
      <p:sp>
        <p:nvSpPr>
          <p:cNvPr id="5" name="Text Box 17">
            <a:extLst>
              <a:ext uri="{FF2B5EF4-FFF2-40B4-BE49-F238E27FC236}">
                <a16:creationId xmlns:a16="http://schemas.microsoft.com/office/drawing/2014/main" id="{35619A91-824F-41D4-BCF1-D9D106E3A12B}"/>
              </a:ext>
            </a:extLst>
          </p:cNvPr>
          <p:cNvSpPr txBox="1">
            <a:spLocks noChangeArrowheads="1"/>
          </p:cNvSpPr>
          <p:nvPr/>
        </p:nvSpPr>
        <p:spPr bwMode="auto">
          <a:xfrm>
            <a:off x="743950" y="1752600"/>
            <a:ext cx="1000125" cy="1189038"/>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
        <p:nvSpPr>
          <p:cNvPr id="6" name="Text Box 18">
            <a:extLst>
              <a:ext uri="{FF2B5EF4-FFF2-40B4-BE49-F238E27FC236}">
                <a16:creationId xmlns:a16="http://schemas.microsoft.com/office/drawing/2014/main" id="{B07474DA-ECB6-EFC8-B0EA-FCF5B4CB6094}"/>
              </a:ext>
            </a:extLst>
          </p:cNvPr>
          <p:cNvSpPr txBox="1">
            <a:spLocks noChangeArrowheads="1"/>
          </p:cNvSpPr>
          <p:nvPr/>
        </p:nvSpPr>
        <p:spPr bwMode="auto">
          <a:xfrm>
            <a:off x="1201071" y="196850"/>
            <a:ext cx="9789859" cy="1323439"/>
          </a:xfrm>
          <a:prstGeom prst="rect">
            <a:avLst/>
          </a:prstGeom>
          <a:noFill/>
          <a:ln w="9525">
            <a:noFill/>
            <a:miter lim="800000"/>
            <a:headEnd/>
            <a:tailEnd/>
          </a:ln>
          <a:effectLst/>
        </p:spPr>
        <p:txBody>
          <a:bodyPr wrap="none">
            <a:spAutoFit/>
          </a:bodyPr>
          <a:lstStyle/>
          <a:p>
            <a:pPr algn="ctr">
              <a:defRPr/>
            </a:pPr>
            <a:r>
              <a:rPr lang="en-US" sz="8000" dirty="0">
                <a:solidFill>
                  <a:srgbClr val="FFFF00"/>
                </a:solidFill>
                <a:effectLst>
                  <a:outerShdw blurRad="38100" dist="38100" dir="2700000" algn="tl">
                    <a:srgbClr val="000000"/>
                  </a:outerShdw>
                </a:effectLst>
                <a:latin typeface="Papyrus" pitchFamily="66" charset="0"/>
                <a:cs typeface="Arabic Transparent" pitchFamily="2" charset="0"/>
              </a:rPr>
              <a:t>The Quran teaches…</a:t>
            </a:r>
          </a:p>
        </p:txBody>
      </p:sp>
      <p:sp>
        <p:nvSpPr>
          <p:cNvPr id="7" name="Text Box 6">
            <a:extLst>
              <a:ext uri="{FF2B5EF4-FFF2-40B4-BE49-F238E27FC236}">
                <a16:creationId xmlns:a16="http://schemas.microsoft.com/office/drawing/2014/main" id="{7A549C78-9BD2-B1D4-4594-5EC72C1D37BA}"/>
              </a:ext>
            </a:extLst>
          </p:cNvPr>
          <p:cNvSpPr txBox="1">
            <a:spLocks noChangeArrowheads="1"/>
          </p:cNvSpPr>
          <p:nvPr/>
        </p:nvSpPr>
        <p:spPr bwMode="auto">
          <a:xfrm>
            <a:off x="1693275" y="2998419"/>
            <a:ext cx="8225329" cy="923330"/>
          </a:xfrm>
          <a:prstGeom prst="rect">
            <a:avLst/>
          </a:prstGeom>
          <a:noFill/>
          <a:ln w="9525">
            <a:noFill/>
            <a:miter lim="800000"/>
            <a:headEnd/>
            <a:tailEnd/>
          </a:ln>
          <a:effectLst/>
        </p:spPr>
        <p:txBody>
          <a:bodyPr wrap="none">
            <a:spAutoFit/>
          </a:bodyPr>
          <a:lstStyle/>
          <a:p>
            <a:pPr>
              <a:defRPr/>
            </a:pPr>
            <a:r>
              <a:rPr lang="en-US" sz="5400" b="1" dirty="0">
                <a:solidFill>
                  <a:schemeClr val="tx1">
                    <a:lumMod val="50000"/>
                  </a:schemeClr>
                </a:solidFill>
                <a:effectLst>
                  <a:outerShdw blurRad="38100" dist="38100" dir="2700000" algn="tl">
                    <a:srgbClr val="000000"/>
                  </a:outerShdw>
                </a:effectLst>
              </a:rPr>
              <a:t>Jesus was not crucified!</a:t>
            </a:r>
          </a:p>
        </p:txBody>
      </p:sp>
      <p:sp>
        <p:nvSpPr>
          <p:cNvPr id="8" name="Text Box 7">
            <a:extLst>
              <a:ext uri="{FF2B5EF4-FFF2-40B4-BE49-F238E27FC236}">
                <a16:creationId xmlns:a16="http://schemas.microsoft.com/office/drawing/2014/main" id="{BA62B27E-2393-DFC0-1EC2-9E29C9C33F3D}"/>
              </a:ext>
            </a:extLst>
          </p:cNvPr>
          <p:cNvSpPr txBox="1">
            <a:spLocks noChangeArrowheads="1"/>
          </p:cNvSpPr>
          <p:nvPr/>
        </p:nvSpPr>
        <p:spPr bwMode="auto">
          <a:xfrm>
            <a:off x="743949" y="2819400"/>
            <a:ext cx="1000125" cy="1189037"/>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
        <p:nvSpPr>
          <p:cNvPr id="9" name="Text Box 8">
            <a:extLst>
              <a:ext uri="{FF2B5EF4-FFF2-40B4-BE49-F238E27FC236}">
                <a16:creationId xmlns:a16="http://schemas.microsoft.com/office/drawing/2014/main" id="{700A6A19-2677-C29F-AE44-BD3D59A8FDE0}"/>
              </a:ext>
            </a:extLst>
          </p:cNvPr>
          <p:cNvSpPr txBox="1">
            <a:spLocks noChangeArrowheads="1"/>
          </p:cNvSpPr>
          <p:nvPr/>
        </p:nvSpPr>
        <p:spPr bwMode="auto">
          <a:xfrm>
            <a:off x="1693275" y="4062788"/>
            <a:ext cx="10033516" cy="923330"/>
          </a:xfrm>
          <a:prstGeom prst="rect">
            <a:avLst/>
          </a:prstGeom>
          <a:noFill/>
          <a:ln w="9525">
            <a:noFill/>
            <a:miter lim="800000"/>
            <a:headEnd/>
            <a:tailEnd/>
          </a:ln>
          <a:effectLst/>
        </p:spPr>
        <p:txBody>
          <a:bodyPr wrap="none">
            <a:spAutoFit/>
          </a:bodyPr>
          <a:lstStyle/>
          <a:p>
            <a:pPr>
              <a:defRPr/>
            </a:pPr>
            <a:r>
              <a:rPr lang="en-US" sz="5400" b="1" dirty="0">
                <a:solidFill>
                  <a:schemeClr val="tx1">
                    <a:lumMod val="50000"/>
                  </a:schemeClr>
                </a:solidFill>
                <a:effectLst>
                  <a:outerShdw blurRad="38100" dist="38100" dir="2700000" algn="tl">
                    <a:srgbClr val="000000"/>
                  </a:outerShdw>
                </a:effectLst>
              </a:rPr>
              <a:t>No need for blood atonement!</a:t>
            </a:r>
          </a:p>
        </p:txBody>
      </p:sp>
      <p:sp>
        <p:nvSpPr>
          <p:cNvPr id="10" name="Text Box 9">
            <a:extLst>
              <a:ext uri="{FF2B5EF4-FFF2-40B4-BE49-F238E27FC236}">
                <a16:creationId xmlns:a16="http://schemas.microsoft.com/office/drawing/2014/main" id="{5CA546A6-9C56-21A8-15F5-05F604511FF7}"/>
              </a:ext>
            </a:extLst>
          </p:cNvPr>
          <p:cNvSpPr txBox="1">
            <a:spLocks noChangeArrowheads="1"/>
          </p:cNvSpPr>
          <p:nvPr/>
        </p:nvSpPr>
        <p:spPr bwMode="auto">
          <a:xfrm>
            <a:off x="743948" y="3886200"/>
            <a:ext cx="1000125" cy="1189038"/>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
        <p:nvSpPr>
          <p:cNvPr id="2" name="Text Box 10">
            <a:extLst>
              <a:ext uri="{FF2B5EF4-FFF2-40B4-BE49-F238E27FC236}">
                <a16:creationId xmlns:a16="http://schemas.microsoft.com/office/drawing/2014/main" id="{BB659B85-54C9-2046-EAA6-1A6385E06CAD}"/>
              </a:ext>
            </a:extLst>
          </p:cNvPr>
          <p:cNvSpPr txBox="1">
            <a:spLocks noChangeArrowheads="1"/>
          </p:cNvSpPr>
          <p:nvPr/>
        </p:nvSpPr>
        <p:spPr bwMode="auto">
          <a:xfrm>
            <a:off x="1693275" y="5144500"/>
            <a:ext cx="3608937" cy="923330"/>
          </a:xfrm>
          <a:prstGeom prst="rect">
            <a:avLst/>
          </a:prstGeom>
          <a:noFill/>
          <a:ln w="9525">
            <a:noFill/>
            <a:miter lim="800000"/>
            <a:headEnd/>
            <a:tailEnd/>
          </a:ln>
          <a:effectLst/>
        </p:spPr>
        <p:txBody>
          <a:bodyPr wrap="none">
            <a:spAutoFit/>
          </a:bodyPr>
          <a:lstStyle/>
          <a:p>
            <a:pPr>
              <a:defRPr/>
            </a:pPr>
            <a:r>
              <a:rPr lang="en-US" sz="5400" b="1" dirty="0">
                <a:solidFill>
                  <a:schemeClr val="tx1">
                    <a:lumMod val="50000"/>
                  </a:schemeClr>
                </a:solidFill>
                <a:effectLst>
                  <a:outerShdw blurRad="38100" dist="38100" dir="2700000" algn="tl">
                    <a:srgbClr val="000000"/>
                  </a:outerShdw>
                </a:effectLst>
              </a:rPr>
              <a:t>No Trinity!</a:t>
            </a:r>
          </a:p>
        </p:txBody>
      </p:sp>
      <p:sp>
        <p:nvSpPr>
          <p:cNvPr id="11" name="Text Box 11">
            <a:extLst>
              <a:ext uri="{FF2B5EF4-FFF2-40B4-BE49-F238E27FC236}">
                <a16:creationId xmlns:a16="http://schemas.microsoft.com/office/drawing/2014/main" id="{E756ED42-7FC0-F80C-5EA7-4FAAC9DE981F}"/>
              </a:ext>
            </a:extLst>
          </p:cNvPr>
          <p:cNvSpPr txBox="1">
            <a:spLocks noChangeArrowheads="1"/>
          </p:cNvSpPr>
          <p:nvPr/>
        </p:nvSpPr>
        <p:spPr bwMode="auto">
          <a:xfrm>
            <a:off x="743948" y="4953000"/>
            <a:ext cx="1000125" cy="1189038"/>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Tree>
    <p:extLst>
      <p:ext uri="{BB962C8B-B14F-4D97-AF65-F5344CB8AC3E}">
        <p14:creationId xmlns:p14="http://schemas.microsoft.com/office/powerpoint/2010/main" val="243929904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p:cNvSpPr>
          <p:nvPr/>
        </p:nvSpPr>
        <p:spPr bwMode="auto">
          <a:xfrm>
            <a:off x="152400" y="43542"/>
            <a:ext cx="11811000" cy="6740307"/>
          </a:xfrm>
          <a:prstGeom prst="rect">
            <a:avLst/>
          </a:prstGeom>
          <a:noFill/>
          <a:ln w="9525">
            <a:noFill/>
            <a:miter lim="800000"/>
            <a:headEnd/>
            <a:tailEnd/>
          </a:ln>
          <a:effectLst/>
        </p:spPr>
        <p:txBody>
          <a:bodyPr wrap="square" anchor="ctr">
            <a:spAutoFit/>
          </a:bodyPr>
          <a:lstStyle/>
          <a:p>
            <a:pPr algn="just">
              <a:tabLst>
                <a:tab pos="4572000" algn="l"/>
              </a:tabLst>
              <a:defRPr/>
            </a:pPr>
            <a:r>
              <a:rPr lang="en-US" sz="3600" dirty="0">
                <a:solidFill>
                  <a:srgbClr val="FFFFFF"/>
                </a:solidFill>
                <a:effectLst>
                  <a:outerShdw blurRad="38100" dist="38100" dir="2700000" algn="tl">
                    <a:srgbClr val="000000"/>
                  </a:outerShdw>
                </a:effectLst>
              </a:rPr>
              <a:t>“O People of the Scripture! Do not exaggerate in your religion nor utter aught concerning Allah save the truth. The Messiah, Jesus son of Mary, was only a messenger of Allah, and His word which He conveyed unto Mary, and a spirit from Him. So believe in Allah and His messengers, and say not ‘Three’—Cease! (it is) better for you!—Allah is only One God. Far is it removed from His </a:t>
            </a:r>
            <a:r>
              <a:rPr lang="en-US" sz="3600" dirty="0" err="1">
                <a:solidFill>
                  <a:srgbClr val="FFFFFF"/>
                </a:solidFill>
                <a:effectLst>
                  <a:outerShdw blurRad="38100" dist="38100" dir="2700000" algn="tl">
                    <a:srgbClr val="000000"/>
                  </a:outerShdw>
                </a:effectLst>
              </a:rPr>
              <a:t>transcendant</a:t>
            </a:r>
            <a:r>
              <a:rPr lang="en-US" sz="3600" dirty="0">
                <a:solidFill>
                  <a:srgbClr val="FFFFFF"/>
                </a:solidFill>
                <a:effectLst>
                  <a:outerShdw blurRad="38100" dist="38100" dir="2700000" algn="tl">
                    <a:srgbClr val="000000"/>
                  </a:outerShdw>
                </a:effectLst>
              </a:rPr>
              <a:t> majesty that he should have a son. His is all that is in the heavens and all that is in the earth. And Allah is sufficient as Defender. The Messiah will never scorn to be a slave unto Allah, nor will the </a:t>
            </a:r>
            <a:r>
              <a:rPr lang="en-US" sz="3600" dirty="0" err="1">
                <a:solidFill>
                  <a:srgbClr val="FFFFFF"/>
                </a:solidFill>
                <a:effectLst>
                  <a:outerShdw blurRad="38100" dist="38100" dir="2700000" algn="tl">
                    <a:srgbClr val="000000"/>
                  </a:outerShdw>
                </a:effectLst>
              </a:rPr>
              <a:t>favoured</a:t>
            </a:r>
            <a:r>
              <a:rPr lang="en-US" sz="3600" dirty="0">
                <a:solidFill>
                  <a:srgbClr val="FFFFFF"/>
                </a:solidFill>
                <a:effectLst>
                  <a:outerShdw blurRad="38100" dist="38100" dir="2700000" algn="tl">
                    <a:srgbClr val="000000"/>
                  </a:outerShdw>
                </a:effectLst>
              </a:rPr>
              <a:t> angels.”</a:t>
            </a:r>
            <a:r>
              <a:rPr lang="en-US" sz="2800" i="1" dirty="0">
                <a:solidFill>
                  <a:srgbClr val="FFFF00"/>
                </a:solidFill>
                <a:effectLst>
                  <a:outerShdw blurRad="38100" dist="38100" dir="2700000" algn="tl">
                    <a:srgbClr val="FFFFFF"/>
                  </a:outerShdw>
                </a:effectLst>
              </a:rPr>
              <a:t>                                        </a:t>
            </a:r>
            <a:r>
              <a:rPr lang="en-US" sz="3600" i="1" dirty="0">
                <a:solidFill>
                  <a:srgbClr val="FFFF00"/>
                </a:solidFill>
                <a:effectLst>
                  <a:outerShdw blurRad="38100" dist="38100" dir="2700000" algn="tl">
                    <a:srgbClr val="FFFFFF"/>
                  </a:outerShdw>
                </a:effectLst>
              </a:rPr>
              <a:t>	   	 Surah</a:t>
            </a:r>
            <a:r>
              <a:rPr lang="en-US" sz="3600" dirty="0">
                <a:solidFill>
                  <a:srgbClr val="FFFF00"/>
                </a:solidFill>
                <a:effectLst>
                  <a:outerShdw blurRad="38100" dist="38100" dir="2700000" algn="tl">
                    <a:srgbClr val="FFFFFF"/>
                  </a:outerShdw>
                </a:effectLst>
              </a:rPr>
              <a:t> 4:171-172</a:t>
            </a:r>
            <a:endParaRPr lang="en-US" sz="2800" dirty="0">
              <a:solidFill>
                <a:srgbClr val="FFFF00"/>
              </a:solidFill>
              <a:effectLst>
                <a:outerShdw blurRad="38100" dist="38100" dir="2700000" algn="tl">
                  <a:srgbClr val="FFFFFF"/>
                </a:outerShdw>
              </a:effectLst>
            </a:endParaRPr>
          </a:p>
        </p:txBody>
      </p:sp>
      <p:grpSp>
        <p:nvGrpSpPr>
          <p:cNvPr id="2" name="Group 1">
            <a:extLst>
              <a:ext uri="{FF2B5EF4-FFF2-40B4-BE49-F238E27FC236}">
                <a16:creationId xmlns:a16="http://schemas.microsoft.com/office/drawing/2014/main" id="{1E829516-D139-04AD-0745-70FA903A4A57}"/>
              </a:ext>
            </a:extLst>
          </p:cNvPr>
          <p:cNvGrpSpPr/>
          <p:nvPr/>
        </p:nvGrpSpPr>
        <p:grpSpPr>
          <a:xfrm>
            <a:off x="152400" y="2827020"/>
            <a:ext cx="11811000" cy="1746988"/>
            <a:chOff x="-1371600" y="2990527"/>
            <a:chExt cx="11811000" cy="1746988"/>
          </a:xfrm>
        </p:grpSpPr>
        <p:sp>
          <p:nvSpPr>
            <p:cNvPr id="81923" name="Rectangle 3"/>
            <p:cNvSpPr>
              <a:spLocks noChangeArrowheads="1"/>
            </p:cNvSpPr>
            <p:nvPr/>
          </p:nvSpPr>
          <p:spPr bwMode="auto">
            <a:xfrm>
              <a:off x="1371600" y="2990527"/>
              <a:ext cx="9067800" cy="582329"/>
            </a:xfrm>
            <a:prstGeom prst="rect">
              <a:avLst/>
            </a:prstGeom>
            <a:solidFill>
              <a:srgbClr val="00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1924" name="Rectangle 4"/>
            <p:cNvSpPr>
              <a:spLocks noChangeArrowheads="1"/>
            </p:cNvSpPr>
            <p:nvPr/>
          </p:nvSpPr>
          <p:spPr bwMode="auto">
            <a:xfrm>
              <a:off x="-1371600" y="3572857"/>
              <a:ext cx="11811000" cy="582330"/>
            </a:xfrm>
            <a:prstGeom prst="rect">
              <a:avLst/>
            </a:prstGeom>
            <a:solidFill>
              <a:srgbClr val="00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1926" name="Rectangle 6"/>
            <p:cNvSpPr>
              <a:spLocks noChangeArrowheads="1"/>
            </p:cNvSpPr>
            <p:nvPr/>
          </p:nvSpPr>
          <p:spPr bwMode="auto">
            <a:xfrm>
              <a:off x="-1371600" y="4155186"/>
              <a:ext cx="10363200" cy="582329"/>
            </a:xfrm>
            <a:prstGeom prst="rect">
              <a:avLst/>
            </a:prstGeom>
            <a:solidFill>
              <a:srgbClr val="00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cxnSp>
        <p:nvCxnSpPr>
          <p:cNvPr id="3" name="Straight Connector 2">
            <a:extLst>
              <a:ext uri="{FF2B5EF4-FFF2-40B4-BE49-F238E27FC236}">
                <a16:creationId xmlns:a16="http://schemas.microsoft.com/office/drawing/2014/main" id="{262568D0-E026-176F-091A-75346A768A11}"/>
              </a:ext>
            </a:extLst>
          </p:cNvPr>
          <p:cNvCxnSpPr>
            <a:cxnSpLocks/>
          </p:cNvCxnSpPr>
          <p:nvPr/>
        </p:nvCxnSpPr>
        <p:spPr>
          <a:xfrm>
            <a:off x="2971800" y="3409349"/>
            <a:ext cx="5791200" cy="0"/>
          </a:xfrm>
          <a:prstGeom prst="line">
            <a:avLst/>
          </a:prstGeom>
          <a:noFill/>
          <a:ln w="101600" cap="flat" cmpd="sng" algn="ctr">
            <a:solidFill>
              <a:srgbClr val="FFFF00"/>
            </a:solidFill>
            <a:prstDash val="solid"/>
          </a:ln>
          <a:effectLst/>
        </p:spPr>
      </p:cxn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152400" y="152257"/>
            <a:ext cx="11811000" cy="6186309"/>
          </a:xfrm>
          <a:prstGeom prst="rect">
            <a:avLst/>
          </a:prstGeom>
          <a:noFill/>
          <a:ln w="9525">
            <a:noFill/>
            <a:miter lim="800000"/>
            <a:headEnd/>
            <a:tailEnd/>
          </a:ln>
          <a:effectLst/>
        </p:spPr>
        <p:txBody>
          <a:bodyPr wrap="square" anchor="ctr">
            <a:spAutoFit/>
          </a:bodyPr>
          <a:lstStyle/>
          <a:p>
            <a:pPr algn="just">
              <a:tabLst>
                <a:tab pos="4572000" algn="l"/>
              </a:tabLst>
              <a:defRPr/>
            </a:pPr>
            <a:r>
              <a:rPr lang="en-US" sz="4000" dirty="0">
                <a:solidFill>
                  <a:srgbClr val="FFFFFF"/>
                </a:solidFill>
                <a:effectLst>
                  <a:outerShdw blurRad="38100" dist="38100" dir="2700000" algn="tl">
                    <a:srgbClr val="000000"/>
                  </a:outerShdw>
                </a:effectLst>
              </a:rPr>
              <a:t>“Lo! whoso </a:t>
            </a:r>
            <a:r>
              <a:rPr lang="en-US" sz="4000" dirty="0" err="1">
                <a:solidFill>
                  <a:srgbClr val="FFFFFF"/>
                </a:solidFill>
                <a:effectLst>
                  <a:outerShdw blurRad="38100" dist="38100" dir="2700000" algn="tl">
                    <a:srgbClr val="000000"/>
                  </a:outerShdw>
                </a:effectLst>
              </a:rPr>
              <a:t>ascribeth</a:t>
            </a:r>
            <a:r>
              <a:rPr lang="en-US" sz="4000" dirty="0">
                <a:solidFill>
                  <a:srgbClr val="FFFFFF"/>
                </a:solidFill>
                <a:effectLst>
                  <a:outerShdw blurRad="38100" dist="38100" dir="2700000" algn="tl">
                    <a:srgbClr val="000000"/>
                  </a:outerShdw>
                </a:effectLst>
              </a:rPr>
              <a:t> partners unto Allah, for him Allah hath forbidden Paradise. His abode is the Fire. For evil doers there will be no helpers. They surely disbelieve who say: Lo! Allah is the third of three; when there is no God save the One God. If they desist not from so saying a painful doom will fall on those of them who disbelieve. Will they not rather turn unto Allah and seek forgiveness of Him? For Allah is Forgiving, Merciful.”</a:t>
            </a:r>
          </a:p>
          <a:p>
            <a:pPr algn="just">
              <a:tabLst>
                <a:tab pos="4572000" algn="l"/>
              </a:tabLst>
              <a:defRPr/>
            </a:pPr>
            <a:r>
              <a:rPr lang="en-US" sz="2800" i="1" dirty="0">
                <a:solidFill>
                  <a:srgbClr val="FFFF00"/>
                </a:solidFill>
                <a:effectLst>
                  <a:outerShdw blurRad="38100" dist="38100" dir="2700000" algn="tl">
                    <a:srgbClr val="FFFFFF"/>
                  </a:outerShdw>
                </a:effectLst>
              </a:rPr>
              <a:t>                                        	    				</a:t>
            </a:r>
            <a:r>
              <a:rPr lang="en-US" sz="3600" i="1" dirty="0">
                <a:solidFill>
                  <a:srgbClr val="FFFF00"/>
                </a:solidFill>
                <a:effectLst>
                  <a:outerShdw blurRad="38100" dist="38100" dir="2700000" algn="tl">
                    <a:srgbClr val="FFFFFF"/>
                  </a:outerShdw>
                </a:effectLst>
              </a:rPr>
              <a:t>Surah</a:t>
            </a:r>
            <a:r>
              <a:rPr lang="en-US" sz="3600" dirty="0">
                <a:solidFill>
                  <a:srgbClr val="FFFF00"/>
                </a:solidFill>
                <a:effectLst>
                  <a:outerShdw blurRad="38100" dist="38100" dir="2700000" algn="tl">
                    <a:srgbClr val="FFFFFF"/>
                  </a:outerShdw>
                </a:effectLst>
              </a:rPr>
              <a:t> 5:72-74</a:t>
            </a:r>
            <a:endParaRPr lang="en-US" sz="2800" dirty="0">
              <a:solidFill>
                <a:srgbClr val="FFFF00"/>
              </a:solidFill>
              <a:effectLst>
                <a:outerShdw blurRad="38100" dist="38100" dir="2700000" algn="tl">
                  <a:srgbClr val="FFFFFF"/>
                </a:outerShdw>
              </a:effectLst>
            </a:endParaRPr>
          </a:p>
        </p:txBody>
      </p:sp>
      <p:sp>
        <p:nvSpPr>
          <p:cNvPr id="82950" name="Rectangle 6"/>
          <p:cNvSpPr>
            <a:spLocks noChangeArrowheads="1"/>
          </p:cNvSpPr>
          <p:nvPr/>
        </p:nvSpPr>
        <p:spPr bwMode="auto">
          <a:xfrm>
            <a:off x="7391400" y="3350166"/>
            <a:ext cx="3657600" cy="588063"/>
          </a:xfrm>
          <a:prstGeom prst="rect">
            <a:avLst/>
          </a:prstGeom>
          <a:solidFill>
            <a:srgbClr val="00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nvGrpSpPr>
          <p:cNvPr id="3" name="Group 2">
            <a:extLst>
              <a:ext uri="{FF2B5EF4-FFF2-40B4-BE49-F238E27FC236}">
                <a16:creationId xmlns:a16="http://schemas.microsoft.com/office/drawing/2014/main" id="{C0762192-44F2-1C5C-C41D-AFF48B3C6B27}"/>
              </a:ext>
            </a:extLst>
          </p:cNvPr>
          <p:cNvGrpSpPr/>
          <p:nvPr/>
        </p:nvGrpSpPr>
        <p:grpSpPr>
          <a:xfrm>
            <a:off x="152400" y="1447800"/>
            <a:ext cx="11887200" cy="1850572"/>
            <a:chOff x="152399" y="1532604"/>
            <a:chExt cx="8971935" cy="1850572"/>
          </a:xfrm>
        </p:grpSpPr>
        <p:sp>
          <p:nvSpPr>
            <p:cNvPr id="82951" name="Rectangle 7"/>
            <p:cNvSpPr>
              <a:spLocks noChangeArrowheads="1"/>
            </p:cNvSpPr>
            <p:nvPr/>
          </p:nvSpPr>
          <p:spPr bwMode="auto">
            <a:xfrm>
              <a:off x="7974085" y="1532604"/>
              <a:ext cx="1150249" cy="609600"/>
            </a:xfrm>
            <a:prstGeom prst="rect">
              <a:avLst/>
            </a:prstGeom>
            <a:solidFill>
              <a:srgbClr val="00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a:p>
          </p:txBody>
        </p:sp>
        <p:sp>
          <p:nvSpPr>
            <p:cNvPr id="82948" name="Rectangle 4"/>
            <p:cNvSpPr>
              <a:spLocks noChangeArrowheads="1"/>
            </p:cNvSpPr>
            <p:nvPr/>
          </p:nvSpPr>
          <p:spPr bwMode="auto">
            <a:xfrm>
              <a:off x="152399" y="2804916"/>
              <a:ext cx="8454322" cy="578260"/>
            </a:xfrm>
            <a:prstGeom prst="rect">
              <a:avLst/>
            </a:prstGeom>
            <a:solidFill>
              <a:srgbClr val="00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82952" name="Rectangle 8"/>
            <p:cNvSpPr>
              <a:spLocks noChangeArrowheads="1"/>
            </p:cNvSpPr>
            <p:nvPr/>
          </p:nvSpPr>
          <p:spPr bwMode="auto">
            <a:xfrm>
              <a:off x="152400" y="2142204"/>
              <a:ext cx="8971934" cy="662712"/>
            </a:xfrm>
            <a:prstGeom prst="rect">
              <a:avLst/>
            </a:prstGeom>
            <a:solidFill>
              <a:srgbClr val="00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p:cTn id="7" dur="1000" fill="hold"/>
                                        <p:tgtEl>
                                          <p:spTgt spid="82946"/>
                                        </p:tgtEl>
                                        <p:attrNameLst>
                                          <p:attrName>ppt_w</p:attrName>
                                        </p:attrNameLst>
                                      </p:cBhvr>
                                      <p:tavLst>
                                        <p:tav tm="0">
                                          <p:val>
                                            <p:strVal val="#ppt_w*0.70"/>
                                          </p:val>
                                        </p:tav>
                                        <p:tav tm="100000">
                                          <p:val>
                                            <p:strVal val="#ppt_w"/>
                                          </p:val>
                                        </p:tav>
                                      </p:tavLst>
                                    </p:anim>
                                    <p:anim calcmode="lin" valueType="num">
                                      <p:cBhvr>
                                        <p:cTn id="8" dur="1000" fill="hold"/>
                                        <p:tgtEl>
                                          <p:spTgt spid="82946"/>
                                        </p:tgtEl>
                                        <p:attrNameLst>
                                          <p:attrName>ppt_h</p:attrName>
                                        </p:attrNameLst>
                                      </p:cBhvr>
                                      <p:tavLst>
                                        <p:tav tm="0">
                                          <p:val>
                                            <p:strVal val="#ppt_h"/>
                                          </p:val>
                                        </p:tav>
                                        <p:tav tm="100000">
                                          <p:val>
                                            <p:strVal val="#ppt_h"/>
                                          </p:val>
                                        </p:tav>
                                      </p:tavLst>
                                    </p:anim>
                                    <p:animEffect transition="in" filter="fade">
                                      <p:cBhvr>
                                        <p:cTn id="9" dur="1000"/>
                                        <p:tgtEl>
                                          <p:spTgt spid="8294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82950"/>
                                        </p:tgtEl>
                                        <p:attrNameLst>
                                          <p:attrName>style.visibility</p:attrName>
                                        </p:attrNameLst>
                                      </p:cBhvr>
                                      <p:to>
                                        <p:strVal val="visible"/>
                                      </p:to>
                                    </p:set>
                                    <p:animEffect transition="in" filter="wipe(left)">
                                      <p:cBhvr>
                                        <p:cTn id="20" dur="1000"/>
                                        <p:tgtEl>
                                          <p:spTgt spid="829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P spid="8295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p:cNvSpPr>
          <p:nvPr/>
        </p:nvSpPr>
        <p:spPr bwMode="auto">
          <a:xfrm>
            <a:off x="609600" y="1233846"/>
            <a:ext cx="7984455" cy="3539430"/>
          </a:xfrm>
          <a:prstGeom prst="rect">
            <a:avLst/>
          </a:prstGeom>
          <a:noFill/>
          <a:ln w="9525">
            <a:noFill/>
            <a:miter lim="800000"/>
            <a:headEnd/>
            <a:tailEnd/>
          </a:ln>
          <a:effectLst/>
        </p:spPr>
        <p:txBody>
          <a:bodyPr wrap="square" anchor="ctr">
            <a:spAutoFit/>
          </a:bodyPr>
          <a:lstStyle/>
          <a:p>
            <a:pPr algn="just">
              <a:tabLst>
                <a:tab pos="4572000" algn="l"/>
              </a:tabLst>
              <a:defRPr/>
            </a:pPr>
            <a:r>
              <a:rPr lang="en-US" sz="4800" dirty="0">
                <a:solidFill>
                  <a:srgbClr val="FFFFFF"/>
                </a:solidFill>
                <a:effectLst>
                  <a:outerShdw blurRad="38100" dist="38100" dir="2700000" algn="tl">
                    <a:srgbClr val="000000"/>
                  </a:outerShdw>
                </a:effectLst>
              </a:rPr>
              <a:t>“Say: He is Allah, the One and Only; Allah, the Eternal, Absolute; He </a:t>
            </a:r>
            <a:r>
              <a:rPr lang="en-US" sz="4800" dirty="0" err="1">
                <a:solidFill>
                  <a:srgbClr val="FFFFFF"/>
                </a:solidFill>
                <a:effectLst>
                  <a:outerShdw blurRad="38100" dist="38100" dir="2700000" algn="tl">
                    <a:srgbClr val="000000"/>
                  </a:outerShdw>
                </a:effectLst>
              </a:rPr>
              <a:t>begetteth</a:t>
            </a:r>
            <a:r>
              <a:rPr lang="en-US" sz="4800" dirty="0">
                <a:solidFill>
                  <a:srgbClr val="FFFFFF"/>
                </a:solidFill>
                <a:effectLst>
                  <a:outerShdw blurRad="38100" dist="38100" dir="2700000" algn="tl">
                    <a:srgbClr val="000000"/>
                  </a:outerShdw>
                </a:effectLst>
              </a:rPr>
              <a:t> not, nor is He begotten.”</a:t>
            </a:r>
          </a:p>
          <a:p>
            <a:pPr algn="just">
              <a:tabLst>
                <a:tab pos="4572000" algn="l"/>
              </a:tabLst>
              <a:defRPr/>
            </a:pPr>
            <a:r>
              <a:rPr lang="en-US" sz="3200" i="1" dirty="0">
                <a:solidFill>
                  <a:srgbClr val="FFFF00"/>
                </a:solidFill>
                <a:effectLst>
                  <a:outerShdw blurRad="38100" dist="38100" dir="2700000" algn="tl">
                    <a:srgbClr val="FFFFFF"/>
                  </a:outerShdw>
                </a:effectLst>
              </a:rPr>
              <a:t>                               </a:t>
            </a:r>
            <a:endParaRPr lang="en-US" sz="2800" dirty="0">
              <a:solidFill>
                <a:srgbClr val="FFFF00"/>
              </a:solidFill>
              <a:effectLst>
                <a:outerShdw blurRad="38100" dist="38100" dir="2700000" algn="tl">
                  <a:srgbClr val="FFFFFF"/>
                </a:outerShdw>
              </a:effectLst>
            </a:endParaRPr>
          </a:p>
        </p:txBody>
      </p:sp>
      <p:sp>
        <p:nvSpPr>
          <p:cNvPr id="3" name="TextBox 2">
            <a:extLst>
              <a:ext uri="{FF2B5EF4-FFF2-40B4-BE49-F238E27FC236}">
                <a16:creationId xmlns:a16="http://schemas.microsoft.com/office/drawing/2014/main" id="{AF081FE2-3457-F4E6-94DA-B3D2D474601B}"/>
              </a:ext>
            </a:extLst>
          </p:cNvPr>
          <p:cNvSpPr txBox="1"/>
          <p:nvPr/>
        </p:nvSpPr>
        <p:spPr>
          <a:xfrm>
            <a:off x="7391400" y="5481381"/>
            <a:ext cx="4581832" cy="769441"/>
          </a:xfrm>
          <a:prstGeom prst="rect">
            <a:avLst/>
          </a:prstGeom>
          <a:noFill/>
        </p:spPr>
        <p:txBody>
          <a:bodyPr wrap="square">
            <a:spAutoFit/>
          </a:bodyPr>
          <a:lstStyle/>
          <a:p>
            <a:r>
              <a:rPr lang="en-US" sz="4400" i="1" dirty="0">
                <a:solidFill>
                  <a:srgbClr val="FFFF00"/>
                </a:solidFill>
                <a:effectLst>
                  <a:outerShdw blurRad="38100" dist="38100" dir="2700000" algn="tl">
                    <a:srgbClr val="FFFFFF"/>
                  </a:outerShdw>
                </a:effectLst>
              </a:rPr>
              <a:t>Surah</a:t>
            </a:r>
            <a:r>
              <a:rPr lang="en-US" sz="4400" dirty="0">
                <a:solidFill>
                  <a:srgbClr val="FFFF00"/>
                </a:solidFill>
                <a:effectLst>
                  <a:outerShdw blurRad="38100" dist="38100" dir="2700000" algn="tl">
                    <a:srgbClr val="FFFFFF"/>
                  </a:outerShdw>
                </a:effectLst>
              </a:rPr>
              <a:t> 112:1-3</a:t>
            </a:r>
            <a:endParaRPr lang="en-US" sz="4400" dirty="0"/>
          </a:p>
        </p:txBody>
      </p:sp>
      <p:cxnSp>
        <p:nvCxnSpPr>
          <p:cNvPr id="5" name="Straight Connector 4">
            <a:extLst>
              <a:ext uri="{FF2B5EF4-FFF2-40B4-BE49-F238E27FC236}">
                <a16:creationId xmlns:a16="http://schemas.microsoft.com/office/drawing/2014/main" id="{27BD5C3E-F216-8E77-9009-1D25245AF26B}"/>
              </a:ext>
            </a:extLst>
          </p:cNvPr>
          <p:cNvCxnSpPr>
            <a:cxnSpLocks/>
          </p:cNvCxnSpPr>
          <p:nvPr/>
        </p:nvCxnSpPr>
        <p:spPr>
          <a:xfrm flipV="1">
            <a:off x="3505200" y="3419168"/>
            <a:ext cx="4953000" cy="9832"/>
          </a:xfrm>
          <a:prstGeom prst="line">
            <a:avLst/>
          </a:prstGeom>
          <a:ln w="1016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4AA785F-8115-A833-876E-2BB5348484B1}"/>
              </a:ext>
            </a:extLst>
          </p:cNvPr>
          <p:cNvCxnSpPr>
            <a:cxnSpLocks/>
          </p:cNvCxnSpPr>
          <p:nvPr/>
        </p:nvCxnSpPr>
        <p:spPr>
          <a:xfrm>
            <a:off x="685800" y="4245430"/>
            <a:ext cx="5029200" cy="0"/>
          </a:xfrm>
          <a:prstGeom prst="line">
            <a:avLst/>
          </a:prstGeom>
          <a:ln w="101600">
            <a:solidFill>
              <a:srgbClr val="FFFF00"/>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0B2E1897-BBE4-76DE-A7A1-6492348FFC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0" y="-76200"/>
            <a:ext cx="2692400" cy="4038600"/>
          </a:xfrm>
          <a:prstGeom prst="rect">
            <a:avLst/>
          </a:prstGeom>
        </p:spPr>
      </p:pic>
    </p:spTree>
    <p:extLst>
      <p:ext uri="{BB962C8B-B14F-4D97-AF65-F5344CB8AC3E}">
        <p14:creationId xmlns:p14="http://schemas.microsoft.com/office/powerpoint/2010/main" val="8771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82946"/>
                                        </p:tgtEl>
                                        <p:attrNameLst>
                                          <p:attrName>style.visibility</p:attrName>
                                        </p:attrNameLst>
                                      </p:cBhvr>
                                      <p:to>
                                        <p:strVal val="visible"/>
                                      </p:to>
                                    </p:set>
                                    <p:anim calcmode="lin" valueType="num">
                                      <p:cBhvr>
                                        <p:cTn id="7" dur="1000" fill="hold"/>
                                        <p:tgtEl>
                                          <p:spTgt spid="82946"/>
                                        </p:tgtEl>
                                        <p:attrNameLst>
                                          <p:attrName>ppt_w</p:attrName>
                                        </p:attrNameLst>
                                      </p:cBhvr>
                                      <p:tavLst>
                                        <p:tav tm="0">
                                          <p:val>
                                            <p:strVal val="#ppt_w*0.70"/>
                                          </p:val>
                                        </p:tav>
                                        <p:tav tm="100000">
                                          <p:val>
                                            <p:strVal val="#ppt_w"/>
                                          </p:val>
                                        </p:tav>
                                      </p:tavLst>
                                    </p:anim>
                                    <p:anim calcmode="lin" valueType="num">
                                      <p:cBhvr>
                                        <p:cTn id="8" dur="1000" fill="hold"/>
                                        <p:tgtEl>
                                          <p:spTgt spid="82946"/>
                                        </p:tgtEl>
                                        <p:attrNameLst>
                                          <p:attrName>ppt_h</p:attrName>
                                        </p:attrNameLst>
                                      </p:cBhvr>
                                      <p:tavLst>
                                        <p:tav tm="0">
                                          <p:val>
                                            <p:strVal val="#ppt_h"/>
                                          </p:val>
                                        </p:tav>
                                        <p:tav tm="100000">
                                          <p:val>
                                            <p:strVal val="#ppt_h"/>
                                          </p:val>
                                        </p:tav>
                                      </p:tavLst>
                                    </p:anim>
                                    <p:animEffect transition="in" filter="fade">
                                      <p:cBhvr>
                                        <p:cTn id="9" dur="1000"/>
                                        <p:tgtEl>
                                          <p:spTgt spid="82946"/>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2000"/>
                                        <p:tgtEl>
                                          <p:spTgt spid="5"/>
                                        </p:tgtEl>
                                      </p:cBhvr>
                                    </p:animEffect>
                                  </p:childTnLst>
                                </p:cTn>
                              </p:par>
                            </p:childTnLst>
                          </p:cTn>
                        </p:par>
                        <p:par>
                          <p:cTn id="15" fill="hold">
                            <p:stCondLst>
                              <p:cond delay="2000"/>
                            </p:stCondLst>
                            <p:childTnLst>
                              <p:par>
                                <p:cTn id="16" presetID="22" presetClass="entr" presetSubtype="8"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D65BC-2F85-84C5-3E5E-E3A8EDD18A0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38DBD71-3342-0B7F-4DAD-5CBB88178B2B}"/>
              </a:ext>
            </a:extLst>
          </p:cNvPr>
          <p:cNvPicPr>
            <a:picLocks noChangeAspect="1"/>
          </p:cNvPicPr>
          <p:nvPr/>
        </p:nvPicPr>
        <p:blipFill>
          <a:blip r:embed="rId2">
            <a:extLst>
              <a:ext uri="{28A0092B-C50C-407E-A947-70E740481C1C}">
                <a14:useLocalDpi xmlns:a14="http://schemas.microsoft.com/office/drawing/2010/main" val="0"/>
              </a:ext>
            </a:extLst>
          </a:blip>
          <a:srcRect t="5458" b="10273"/>
          <a:stretch>
            <a:fillRect/>
          </a:stretch>
        </p:blipFill>
        <p:spPr>
          <a:xfrm>
            <a:off x="20" y="10"/>
            <a:ext cx="12191980" cy="6857990"/>
          </a:xfrm>
          <a:prstGeom prst="rect">
            <a:avLst/>
          </a:prstGeom>
          <a:noFill/>
        </p:spPr>
      </p:pic>
      <p:sp>
        <p:nvSpPr>
          <p:cNvPr id="4" name="Text Box 16">
            <a:extLst>
              <a:ext uri="{FF2B5EF4-FFF2-40B4-BE49-F238E27FC236}">
                <a16:creationId xmlns:a16="http://schemas.microsoft.com/office/drawing/2014/main" id="{174F7D3A-35CE-ED96-8CB5-560B48F076D2}"/>
              </a:ext>
            </a:extLst>
          </p:cNvPr>
          <p:cNvSpPr txBox="1">
            <a:spLocks noChangeArrowheads="1"/>
          </p:cNvSpPr>
          <p:nvPr/>
        </p:nvSpPr>
        <p:spPr bwMode="auto">
          <a:xfrm>
            <a:off x="1693275" y="2331421"/>
            <a:ext cx="8544327" cy="830997"/>
          </a:xfrm>
          <a:prstGeom prst="rect">
            <a:avLst/>
          </a:prstGeom>
          <a:noFill/>
          <a:ln w="9525">
            <a:noFill/>
            <a:miter lim="800000"/>
            <a:headEnd/>
            <a:tailEnd/>
          </a:ln>
          <a:effectLst/>
        </p:spPr>
        <p:txBody>
          <a:bodyPr wrap="none">
            <a:spAutoFit/>
          </a:bodyPr>
          <a:lstStyle/>
          <a:p>
            <a:pPr>
              <a:defRPr/>
            </a:pPr>
            <a:r>
              <a:rPr lang="en-US" sz="4800" b="1" dirty="0">
                <a:solidFill>
                  <a:schemeClr val="tx1">
                    <a:lumMod val="50000"/>
                  </a:schemeClr>
                </a:solidFill>
                <a:effectLst>
                  <a:outerShdw blurRad="38100" dist="38100" dir="2700000" algn="tl">
                    <a:srgbClr val="000000"/>
                  </a:outerShdw>
                </a:effectLst>
              </a:rPr>
              <a:t>Jesus is not the Son of God!</a:t>
            </a:r>
          </a:p>
        </p:txBody>
      </p:sp>
      <p:sp>
        <p:nvSpPr>
          <p:cNvPr id="5" name="Text Box 17">
            <a:extLst>
              <a:ext uri="{FF2B5EF4-FFF2-40B4-BE49-F238E27FC236}">
                <a16:creationId xmlns:a16="http://schemas.microsoft.com/office/drawing/2014/main" id="{10026B68-4F8A-25DB-C5C1-0EBC294D5F86}"/>
              </a:ext>
            </a:extLst>
          </p:cNvPr>
          <p:cNvSpPr txBox="1">
            <a:spLocks noChangeArrowheads="1"/>
          </p:cNvSpPr>
          <p:nvPr/>
        </p:nvSpPr>
        <p:spPr bwMode="auto">
          <a:xfrm>
            <a:off x="743950" y="2152401"/>
            <a:ext cx="1000125" cy="1189038"/>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
        <p:nvSpPr>
          <p:cNvPr id="6" name="Text Box 18">
            <a:extLst>
              <a:ext uri="{FF2B5EF4-FFF2-40B4-BE49-F238E27FC236}">
                <a16:creationId xmlns:a16="http://schemas.microsoft.com/office/drawing/2014/main" id="{1A5358A5-95FF-B5B9-932C-C1C000705848}"/>
              </a:ext>
            </a:extLst>
          </p:cNvPr>
          <p:cNvSpPr txBox="1">
            <a:spLocks noChangeArrowheads="1"/>
          </p:cNvSpPr>
          <p:nvPr/>
        </p:nvSpPr>
        <p:spPr bwMode="auto">
          <a:xfrm>
            <a:off x="1201071" y="196850"/>
            <a:ext cx="9789859" cy="1323439"/>
          </a:xfrm>
          <a:prstGeom prst="rect">
            <a:avLst/>
          </a:prstGeom>
          <a:noFill/>
          <a:ln w="9525">
            <a:noFill/>
            <a:miter lim="800000"/>
            <a:headEnd/>
            <a:tailEnd/>
          </a:ln>
          <a:effectLst/>
        </p:spPr>
        <p:txBody>
          <a:bodyPr wrap="none">
            <a:spAutoFit/>
          </a:bodyPr>
          <a:lstStyle/>
          <a:p>
            <a:pPr algn="ctr">
              <a:defRPr/>
            </a:pPr>
            <a:r>
              <a:rPr lang="en-US" sz="8000" dirty="0">
                <a:solidFill>
                  <a:srgbClr val="FFFF00"/>
                </a:solidFill>
                <a:effectLst>
                  <a:outerShdw blurRad="38100" dist="38100" dir="2700000" algn="tl">
                    <a:srgbClr val="000000"/>
                  </a:outerShdw>
                </a:effectLst>
                <a:latin typeface="Papyrus" pitchFamily="66" charset="0"/>
                <a:cs typeface="Arabic Transparent" pitchFamily="2" charset="0"/>
              </a:rPr>
              <a:t>The Quran teaches…</a:t>
            </a:r>
          </a:p>
        </p:txBody>
      </p:sp>
      <p:sp>
        <p:nvSpPr>
          <p:cNvPr id="7" name="Text Box 6">
            <a:extLst>
              <a:ext uri="{FF2B5EF4-FFF2-40B4-BE49-F238E27FC236}">
                <a16:creationId xmlns:a16="http://schemas.microsoft.com/office/drawing/2014/main" id="{4ED20655-905F-5BC9-E004-FEC903EE9BA9}"/>
              </a:ext>
            </a:extLst>
          </p:cNvPr>
          <p:cNvSpPr txBox="1">
            <a:spLocks noChangeArrowheads="1"/>
          </p:cNvSpPr>
          <p:nvPr/>
        </p:nvSpPr>
        <p:spPr bwMode="auto">
          <a:xfrm>
            <a:off x="1693275" y="3275368"/>
            <a:ext cx="7346883" cy="830997"/>
          </a:xfrm>
          <a:prstGeom prst="rect">
            <a:avLst/>
          </a:prstGeom>
          <a:noFill/>
          <a:ln w="9525">
            <a:noFill/>
            <a:miter lim="800000"/>
            <a:headEnd/>
            <a:tailEnd/>
          </a:ln>
          <a:effectLst/>
        </p:spPr>
        <p:txBody>
          <a:bodyPr wrap="none">
            <a:spAutoFit/>
          </a:bodyPr>
          <a:lstStyle/>
          <a:p>
            <a:pPr>
              <a:defRPr/>
            </a:pPr>
            <a:r>
              <a:rPr lang="en-US" sz="4800" b="1" dirty="0">
                <a:solidFill>
                  <a:schemeClr val="tx1">
                    <a:lumMod val="50000"/>
                  </a:schemeClr>
                </a:solidFill>
                <a:effectLst>
                  <a:outerShdw blurRad="38100" dist="38100" dir="2700000" algn="tl">
                    <a:srgbClr val="000000"/>
                  </a:outerShdw>
                </a:effectLst>
              </a:rPr>
              <a:t>Jesus was not crucified!</a:t>
            </a:r>
          </a:p>
        </p:txBody>
      </p:sp>
      <p:sp>
        <p:nvSpPr>
          <p:cNvPr id="8" name="Text Box 7">
            <a:extLst>
              <a:ext uri="{FF2B5EF4-FFF2-40B4-BE49-F238E27FC236}">
                <a16:creationId xmlns:a16="http://schemas.microsoft.com/office/drawing/2014/main" id="{0638B092-F789-A0E9-D831-279B067DB65B}"/>
              </a:ext>
            </a:extLst>
          </p:cNvPr>
          <p:cNvSpPr txBox="1">
            <a:spLocks noChangeArrowheads="1"/>
          </p:cNvSpPr>
          <p:nvPr/>
        </p:nvSpPr>
        <p:spPr bwMode="auto">
          <a:xfrm>
            <a:off x="743949" y="3096349"/>
            <a:ext cx="1000125" cy="1189037"/>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
        <p:nvSpPr>
          <p:cNvPr id="9" name="Text Box 8">
            <a:extLst>
              <a:ext uri="{FF2B5EF4-FFF2-40B4-BE49-F238E27FC236}">
                <a16:creationId xmlns:a16="http://schemas.microsoft.com/office/drawing/2014/main" id="{E0F425B1-3099-4CA3-1CC4-7FB8CB1CA8B4}"/>
              </a:ext>
            </a:extLst>
          </p:cNvPr>
          <p:cNvSpPr txBox="1">
            <a:spLocks noChangeArrowheads="1"/>
          </p:cNvSpPr>
          <p:nvPr/>
        </p:nvSpPr>
        <p:spPr bwMode="auto">
          <a:xfrm>
            <a:off x="1693275" y="4282953"/>
            <a:ext cx="8951489" cy="830997"/>
          </a:xfrm>
          <a:prstGeom prst="rect">
            <a:avLst/>
          </a:prstGeom>
          <a:noFill/>
          <a:ln w="9525">
            <a:noFill/>
            <a:miter lim="800000"/>
            <a:headEnd/>
            <a:tailEnd/>
          </a:ln>
          <a:effectLst/>
        </p:spPr>
        <p:txBody>
          <a:bodyPr wrap="none">
            <a:spAutoFit/>
          </a:bodyPr>
          <a:lstStyle/>
          <a:p>
            <a:pPr>
              <a:defRPr/>
            </a:pPr>
            <a:r>
              <a:rPr lang="en-US" sz="4800" b="1" dirty="0">
                <a:solidFill>
                  <a:schemeClr val="tx1">
                    <a:lumMod val="50000"/>
                  </a:schemeClr>
                </a:solidFill>
                <a:effectLst>
                  <a:outerShdw blurRad="38100" dist="38100" dir="2700000" algn="tl">
                    <a:srgbClr val="000000"/>
                  </a:outerShdw>
                </a:effectLst>
              </a:rPr>
              <a:t>No need for blood atonement!</a:t>
            </a:r>
          </a:p>
        </p:txBody>
      </p:sp>
      <p:sp>
        <p:nvSpPr>
          <p:cNvPr id="10" name="Text Box 9">
            <a:extLst>
              <a:ext uri="{FF2B5EF4-FFF2-40B4-BE49-F238E27FC236}">
                <a16:creationId xmlns:a16="http://schemas.microsoft.com/office/drawing/2014/main" id="{D92B74FA-62C4-C20B-D5E7-2035432FCCA6}"/>
              </a:ext>
            </a:extLst>
          </p:cNvPr>
          <p:cNvSpPr txBox="1">
            <a:spLocks noChangeArrowheads="1"/>
          </p:cNvSpPr>
          <p:nvPr/>
        </p:nvSpPr>
        <p:spPr bwMode="auto">
          <a:xfrm>
            <a:off x="743948" y="4106365"/>
            <a:ext cx="1000125" cy="1189038"/>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
        <p:nvSpPr>
          <p:cNvPr id="2" name="Text Box 10">
            <a:extLst>
              <a:ext uri="{FF2B5EF4-FFF2-40B4-BE49-F238E27FC236}">
                <a16:creationId xmlns:a16="http://schemas.microsoft.com/office/drawing/2014/main" id="{FAB7B1D3-FA58-FB4B-41D7-267510B7580E}"/>
              </a:ext>
            </a:extLst>
          </p:cNvPr>
          <p:cNvSpPr txBox="1">
            <a:spLocks noChangeArrowheads="1"/>
          </p:cNvSpPr>
          <p:nvPr/>
        </p:nvSpPr>
        <p:spPr bwMode="auto">
          <a:xfrm>
            <a:off x="1693275" y="5236947"/>
            <a:ext cx="3231654" cy="830997"/>
          </a:xfrm>
          <a:prstGeom prst="rect">
            <a:avLst/>
          </a:prstGeom>
          <a:noFill/>
          <a:ln w="9525">
            <a:noFill/>
            <a:miter lim="800000"/>
            <a:headEnd/>
            <a:tailEnd/>
          </a:ln>
          <a:effectLst/>
        </p:spPr>
        <p:txBody>
          <a:bodyPr wrap="none">
            <a:spAutoFit/>
          </a:bodyPr>
          <a:lstStyle/>
          <a:p>
            <a:pPr>
              <a:defRPr/>
            </a:pPr>
            <a:r>
              <a:rPr lang="en-US" sz="4800" b="1" dirty="0">
                <a:solidFill>
                  <a:schemeClr val="tx1">
                    <a:lumMod val="50000"/>
                  </a:schemeClr>
                </a:solidFill>
                <a:effectLst>
                  <a:outerShdw blurRad="38100" dist="38100" dir="2700000" algn="tl">
                    <a:srgbClr val="000000"/>
                  </a:outerShdw>
                </a:effectLst>
              </a:rPr>
              <a:t>No Trinity!</a:t>
            </a:r>
          </a:p>
        </p:txBody>
      </p:sp>
      <p:sp>
        <p:nvSpPr>
          <p:cNvPr id="11" name="Text Box 11">
            <a:extLst>
              <a:ext uri="{FF2B5EF4-FFF2-40B4-BE49-F238E27FC236}">
                <a16:creationId xmlns:a16="http://schemas.microsoft.com/office/drawing/2014/main" id="{EB56F0ED-DE68-9118-FE46-5F4A6A9FECC9}"/>
              </a:ext>
            </a:extLst>
          </p:cNvPr>
          <p:cNvSpPr txBox="1">
            <a:spLocks noChangeArrowheads="1"/>
          </p:cNvSpPr>
          <p:nvPr/>
        </p:nvSpPr>
        <p:spPr bwMode="auto">
          <a:xfrm>
            <a:off x="743948" y="5045447"/>
            <a:ext cx="1000125" cy="1189038"/>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Tree>
    <p:extLst>
      <p:ext uri="{BB962C8B-B14F-4D97-AF65-F5344CB8AC3E}">
        <p14:creationId xmlns:p14="http://schemas.microsoft.com/office/powerpoint/2010/main" val="2959754059"/>
      </p:ext>
    </p:extLst>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4A6A88"/>
        </a:solidFill>
        <a:effectLst/>
      </p:bgPr>
    </p:bg>
    <p:spTree>
      <p:nvGrpSpPr>
        <p:cNvPr id="1" name="">
          <a:extLst>
            <a:ext uri="{FF2B5EF4-FFF2-40B4-BE49-F238E27FC236}">
              <a16:creationId xmlns:a16="http://schemas.microsoft.com/office/drawing/2014/main" id="{7C9E178B-615D-F724-F939-E8D4814E9E3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7892AE-CE19-979C-FCFC-8E828340FC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43" y="-609600"/>
            <a:ext cx="12107913" cy="8077200"/>
          </a:xfrm>
          <a:prstGeom prst="rect">
            <a:avLst/>
          </a:prstGeom>
        </p:spPr>
      </p:pic>
      <p:sp>
        <p:nvSpPr>
          <p:cNvPr id="112644" name="WordArt 4">
            <a:extLst>
              <a:ext uri="{FF2B5EF4-FFF2-40B4-BE49-F238E27FC236}">
                <a16:creationId xmlns:a16="http://schemas.microsoft.com/office/drawing/2014/main" id="{8F564C1A-E585-EC81-61F0-79C6A6276A9D}"/>
              </a:ext>
            </a:extLst>
          </p:cNvPr>
          <p:cNvSpPr>
            <a:spLocks noChangeArrowheads="1" noChangeShapeType="1" noTextEdit="1"/>
          </p:cNvSpPr>
          <p:nvPr/>
        </p:nvSpPr>
        <p:spPr bwMode="auto">
          <a:xfrm>
            <a:off x="2362200" y="457200"/>
            <a:ext cx="7162800" cy="6172200"/>
          </a:xfrm>
          <a:prstGeom prst="rect">
            <a:avLst/>
          </a:prstGeom>
        </p:spPr>
        <p:txBody>
          <a:bodyPr wrap="none" fromWordArt="1">
            <a:prstTxWarp prst="textPlain">
              <a:avLst>
                <a:gd name="adj" fmla="val 50000"/>
              </a:avLst>
            </a:prstTxWarp>
          </a:bodyPr>
          <a:lstStyle/>
          <a:p>
            <a:pPr algn="ctr"/>
            <a:r>
              <a:rPr lang="en-US" sz="3600" b="1"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Viner Hand ITC"/>
              </a:rPr>
              <a:t>May Christians</a:t>
            </a:r>
          </a:p>
          <a:p>
            <a:pPr algn="ctr"/>
            <a:r>
              <a:rPr lang="en-US" sz="3600" b="1"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Viner Hand ITC"/>
              </a:rPr>
              <a:t>&amp; Muslims</a:t>
            </a:r>
          </a:p>
          <a:p>
            <a:pPr algn="ctr"/>
            <a:r>
              <a:rPr lang="en-US" sz="3600" b="1"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Viner Hand ITC"/>
              </a:rPr>
              <a:t>Agree?</a:t>
            </a:r>
          </a:p>
        </p:txBody>
      </p:sp>
    </p:spTree>
    <p:custDataLst>
      <p:tags r:id="rId1"/>
    </p:custDataLst>
    <p:extLst>
      <p:ext uri="{BB962C8B-B14F-4D97-AF65-F5344CB8AC3E}">
        <p14:creationId xmlns:p14="http://schemas.microsoft.com/office/powerpoint/2010/main" val="969887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mph" presetSubtype="0" nodeType="afterEffect">
                                  <p:stCondLst>
                                    <p:cond delay="0"/>
                                  </p:stCondLst>
                                  <p:childTnLst>
                                    <p:set>
                                      <p:cBhvr>
                                        <p:cTn id="6" dur="indefinite"/>
                                        <p:tgtEl>
                                          <p:spTgt spid="3"/>
                                        </p:tgtEl>
                                        <p:attrNameLst>
                                          <p:attrName>style.opacity</p:attrName>
                                        </p:attrNameLst>
                                      </p:cBhvr>
                                      <p:to>
                                        <p:strVal val="0.5"/>
                                      </p:to>
                                    </p:set>
                                    <p:animEffect filter="image" prLst="opacity: 0.5">
                                      <p:cBhvr rctx="IE">
                                        <p:cTn id="7" dur="indefinite"/>
                                        <p:tgtEl>
                                          <p:spTgt spid="3"/>
                                        </p:tgtEl>
                                      </p:cBhvr>
                                    </p:animEffect>
                                  </p:childTnLst>
                                </p:cTn>
                              </p:par>
                            </p:childTnLst>
                          </p:cTn>
                        </p:par>
                        <p:par>
                          <p:cTn id="8" fill="hold">
                            <p:stCondLst>
                              <p:cond delay="0"/>
                            </p:stCondLst>
                            <p:childTnLst>
                              <p:par>
                                <p:cTn id="9" presetID="47" presetClass="entr" presetSubtype="0" fill="hold" grpId="0" nodeType="afterEffect">
                                  <p:stCondLst>
                                    <p:cond delay="1000"/>
                                  </p:stCondLst>
                                  <p:childTnLst>
                                    <p:set>
                                      <p:cBhvr>
                                        <p:cTn id="10" dur="1" fill="hold">
                                          <p:stCondLst>
                                            <p:cond delay="0"/>
                                          </p:stCondLst>
                                        </p:cTn>
                                        <p:tgtEl>
                                          <p:spTgt spid="112644"/>
                                        </p:tgtEl>
                                        <p:attrNameLst>
                                          <p:attrName>style.visibility</p:attrName>
                                        </p:attrNameLst>
                                      </p:cBhvr>
                                      <p:to>
                                        <p:strVal val="visible"/>
                                      </p:to>
                                    </p:set>
                                    <p:animEffect transition="in" filter="fade">
                                      <p:cBhvr>
                                        <p:cTn id="11" dur="1000"/>
                                        <p:tgtEl>
                                          <p:spTgt spid="112644"/>
                                        </p:tgtEl>
                                      </p:cBhvr>
                                    </p:animEffect>
                                    <p:anim calcmode="lin" valueType="num">
                                      <p:cBhvr>
                                        <p:cTn id="12" dur="1000" fill="hold"/>
                                        <p:tgtEl>
                                          <p:spTgt spid="112644"/>
                                        </p:tgtEl>
                                        <p:attrNameLst>
                                          <p:attrName>ppt_x</p:attrName>
                                        </p:attrNameLst>
                                      </p:cBhvr>
                                      <p:tavLst>
                                        <p:tav tm="0">
                                          <p:val>
                                            <p:strVal val="#ppt_x"/>
                                          </p:val>
                                        </p:tav>
                                        <p:tav tm="100000">
                                          <p:val>
                                            <p:strVal val="#ppt_x"/>
                                          </p:val>
                                        </p:tav>
                                      </p:tavLst>
                                    </p:anim>
                                    <p:anim calcmode="lin" valueType="num">
                                      <p:cBhvr>
                                        <p:cTn id="13" dur="1000" fill="hold"/>
                                        <p:tgtEl>
                                          <p:spTgt spid="1126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a:extLst>
            <a:ext uri="{FF2B5EF4-FFF2-40B4-BE49-F238E27FC236}">
              <a16:creationId xmlns:a16="http://schemas.microsoft.com/office/drawing/2014/main" id="{2B936A3C-6243-64A4-F404-1ECF29C5CFB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6581898-1326-C7FA-7667-3CEB06AE94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838200"/>
            <a:ext cx="12573000" cy="8382000"/>
          </a:xfrm>
          <a:prstGeom prst="rect">
            <a:avLst/>
          </a:prstGeom>
        </p:spPr>
      </p:pic>
      <p:sp>
        <p:nvSpPr>
          <p:cNvPr id="4" name="TextBox 3">
            <a:extLst>
              <a:ext uri="{FF2B5EF4-FFF2-40B4-BE49-F238E27FC236}">
                <a16:creationId xmlns:a16="http://schemas.microsoft.com/office/drawing/2014/main" id="{E3C03C77-589A-E110-AFD0-483995AC7420}"/>
              </a:ext>
            </a:extLst>
          </p:cNvPr>
          <p:cNvSpPr txBox="1"/>
          <p:nvPr/>
        </p:nvSpPr>
        <p:spPr>
          <a:xfrm>
            <a:off x="918140" y="76200"/>
            <a:ext cx="10355720" cy="769441"/>
          </a:xfrm>
          <a:prstGeom prst="rect">
            <a:avLst/>
          </a:prstGeom>
          <a:solidFill>
            <a:schemeClr val="accent2"/>
          </a:solidFill>
          <a:effectLst>
            <a:glow rad="101600">
              <a:schemeClr val="bg1">
                <a:alpha val="60000"/>
              </a:schemeClr>
            </a:glow>
          </a:effectLst>
          <a:scene3d>
            <a:camera prst="orthographicFront"/>
            <a:lightRig rig="threePt" dir="t"/>
          </a:scene3d>
          <a:sp3d>
            <a:bevelT w="165100" prst="coolSlant"/>
          </a:sp3d>
        </p:spPr>
        <p:txBody>
          <a:bodyPr wrap="none" rtlCol="0">
            <a:spAutoFit/>
          </a:bodyPr>
          <a:lstStyle/>
          <a:p>
            <a:pPr algn="ctr"/>
            <a:r>
              <a:rPr lang="en-US" sz="4400" dirty="0">
                <a:solidFill>
                  <a:srgbClr val="003300"/>
                </a:solidFill>
                <a:effectLst>
                  <a:outerShdw blurRad="38100" dist="38100" dir="2700000" algn="tl">
                    <a:srgbClr val="000000">
                      <a:alpha val="43137"/>
                    </a:srgbClr>
                  </a:outerShdw>
                </a:effectLst>
                <a:latin typeface="Constantia" panose="02030602050306030303" pitchFamily="18" charset="0"/>
              </a:rPr>
              <a:t>Explicit declarations regarding Christians:</a:t>
            </a:r>
          </a:p>
        </p:txBody>
      </p:sp>
      <p:sp>
        <p:nvSpPr>
          <p:cNvPr id="8" name="Rectangle 7">
            <a:extLst>
              <a:ext uri="{FF2B5EF4-FFF2-40B4-BE49-F238E27FC236}">
                <a16:creationId xmlns:a16="http://schemas.microsoft.com/office/drawing/2014/main" id="{AF9ADA4B-683C-AC40-D3B0-177ABA68CCE9}"/>
              </a:ext>
            </a:extLst>
          </p:cNvPr>
          <p:cNvSpPr/>
          <p:nvPr/>
        </p:nvSpPr>
        <p:spPr>
          <a:xfrm>
            <a:off x="609600" y="1219200"/>
            <a:ext cx="11430000" cy="5262979"/>
          </a:xfrm>
          <a:prstGeom prst="rect">
            <a:avLst/>
          </a:prstGeom>
        </p:spPr>
        <p:txBody>
          <a:bodyPr wrap="square">
            <a:spAutoFit/>
          </a:bodyPr>
          <a:lstStyle/>
          <a:p>
            <a:r>
              <a:rPr lang="en-US" sz="4800" dirty="0">
                <a:solidFill>
                  <a:schemeClr val="bg1"/>
                </a:solidFill>
                <a:effectLst>
                  <a:outerShdw blurRad="38100" dist="38100" dir="2700000" algn="tl">
                    <a:srgbClr val="000000">
                      <a:alpha val="43137"/>
                    </a:srgbClr>
                  </a:outerShdw>
                </a:effectLst>
                <a:latin typeface="Constantia" panose="02030602050306030303" pitchFamily="18" charset="0"/>
              </a:rPr>
              <a:t>“O ye who believe! take not the Jews and the Christians for your friends and protectors: They are but friends and protectors to each other. And he amongst you that turns to them (for friendship) is of them. Verily Allah </a:t>
            </a:r>
            <a:r>
              <a:rPr lang="en-US" sz="4800" dirty="0" err="1">
                <a:solidFill>
                  <a:schemeClr val="bg1"/>
                </a:solidFill>
                <a:effectLst>
                  <a:outerShdw blurRad="38100" dist="38100" dir="2700000" algn="tl">
                    <a:srgbClr val="000000">
                      <a:alpha val="43137"/>
                    </a:srgbClr>
                  </a:outerShdw>
                </a:effectLst>
                <a:latin typeface="Constantia" panose="02030602050306030303" pitchFamily="18" charset="0"/>
              </a:rPr>
              <a:t>guideth</a:t>
            </a:r>
            <a:r>
              <a:rPr lang="en-US" sz="4800" dirty="0">
                <a:solidFill>
                  <a:schemeClr val="bg1"/>
                </a:solidFill>
                <a:effectLst>
                  <a:outerShdw blurRad="38100" dist="38100" dir="2700000" algn="tl">
                    <a:srgbClr val="000000">
                      <a:alpha val="43137"/>
                    </a:srgbClr>
                  </a:outerShdw>
                </a:effectLst>
                <a:latin typeface="Constantia" panose="02030602050306030303" pitchFamily="18" charset="0"/>
              </a:rPr>
              <a:t> not a people unjust.”				</a:t>
            </a:r>
            <a:r>
              <a:rPr lang="en-US" sz="4800" dirty="0">
                <a:solidFill>
                  <a:srgbClr val="FFFF00"/>
                </a:solidFill>
                <a:effectLst>
                  <a:outerShdw blurRad="38100" dist="38100" dir="2700000" algn="tl">
                    <a:srgbClr val="000000">
                      <a:alpha val="43137"/>
                    </a:srgbClr>
                  </a:outerShdw>
                </a:effectLst>
                <a:latin typeface="Constantia" panose="02030602050306030303" pitchFamily="18" charset="0"/>
              </a:rPr>
              <a:t>Surah 5:51, Ali</a:t>
            </a:r>
          </a:p>
        </p:txBody>
      </p:sp>
    </p:spTree>
    <p:custDataLst>
      <p:tags r:id="rId1"/>
    </p:custDataLst>
    <p:extLst>
      <p:ext uri="{BB962C8B-B14F-4D97-AF65-F5344CB8AC3E}">
        <p14:creationId xmlns:p14="http://schemas.microsoft.com/office/powerpoint/2010/main" val="382509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afterEffect">
                                  <p:stCondLst>
                                    <p:cond delay="0"/>
                                  </p:stCondLst>
                                  <p:childTnLst>
                                    <p:set>
                                      <p:cBhvr>
                                        <p:cTn id="6" dur="indefinite"/>
                                        <p:tgtEl>
                                          <p:spTgt spid="7"/>
                                        </p:tgtEl>
                                        <p:attrNameLst>
                                          <p:attrName>style.opacity</p:attrName>
                                        </p:attrNameLst>
                                      </p:cBhvr>
                                      <p:to>
                                        <p:strVal val="0.5"/>
                                      </p:to>
                                    </p:set>
                                    <p:animEffect filter="image" prLst="opacity: 0.5">
                                      <p:cBhvr rctx="IE">
                                        <p:cTn id="7" dur="indefinite"/>
                                        <p:tgtEl>
                                          <p:spTgt spid="7"/>
                                        </p:tgtEl>
                                      </p:cBhvr>
                                    </p:animEffect>
                                  </p:childTnLst>
                                </p:cTn>
                              </p:par>
                            </p:childTnLst>
                          </p:cTn>
                        </p:par>
                        <p:par>
                          <p:cTn id="8" fill="hold">
                            <p:stCondLst>
                              <p:cond delay="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a:extLst>
            <a:ext uri="{FF2B5EF4-FFF2-40B4-BE49-F238E27FC236}">
              <a16:creationId xmlns:a16="http://schemas.microsoft.com/office/drawing/2014/main" id="{C44A25DB-37FB-3511-6413-2DD1D0E30B9F}"/>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450A081-A11D-749C-6DF5-4E58254CCA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838200"/>
            <a:ext cx="12573000" cy="8382000"/>
          </a:xfrm>
          <a:prstGeom prst="rect">
            <a:avLst/>
          </a:prstGeom>
        </p:spPr>
      </p:pic>
      <p:sp>
        <p:nvSpPr>
          <p:cNvPr id="4" name="TextBox 3">
            <a:extLst>
              <a:ext uri="{FF2B5EF4-FFF2-40B4-BE49-F238E27FC236}">
                <a16:creationId xmlns:a16="http://schemas.microsoft.com/office/drawing/2014/main" id="{94A868DC-A85E-D05C-494B-AF87BD261F86}"/>
              </a:ext>
            </a:extLst>
          </p:cNvPr>
          <p:cNvSpPr txBox="1"/>
          <p:nvPr/>
        </p:nvSpPr>
        <p:spPr>
          <a:xfrm>
            <a:off x="918140" y="76200"/>
            <a:ext cx="10355720" cy="769441"/>
          </a:xfrm>
          <a:prstGeom prst="rect">
            <a:avLst/>
          </a:prstGeom>
          <a:solidFill>
            <a:schemeClr val="accent2"/>
          </a:solidFill>
          <a:effectLst>
            <a:glow rad="101600">
              <a:schemeClr val="bg1">
                <a:alpha val="60000"/>
              </a:schemeClr>
            </a:glow>
          </a:effectLst>
          <a:scene3d>
            <a:camera prst="orthographicFront"/>
            <a:lightRig rig="threePt" dir="t"/>
          </a:scene3d>
          <a:sp3d>
            <a:bevelT w="165100" prst="coolSlant"/>
          </a:sp3d>
        </p:spPr>
        <p:txBody>
          <a:bodyPr wrap="none" rtlCol="0">
            <a:spAutoFit/>
          </a:bodyPr>
          <a:lstStyle/>
          <a:p>
            <a:pPr algn="ctr"/>
            <a:r>
              <a:rPr lang="en-US" sz="4400" dirty="0">
                <a:solidFill>
                  <a:srgbClr val="003300"/>
                </a:solidFill>
                <a:effectLst>
                  <a:outerShdw blurRad="38100" dist="38100" dir="2700000" algn="tl">
                    <a:srgbClr val="000000">
                      <a:alpha val="43137"/>
                    </a:srgbClr>
                  </a:outerShdw>
                </a:effectLst>
                <a:latin typeface="Constantia" panose="02030602050306030303" pitchFamily="18" charset="0"/>
              </a:rPr>
              <a:t>Explicit declarations regarding Christians:</a:t>
            </a:r>
          </a:p>
        </p:txBody>
      </p:sp>
      <p:sp>
        <p:nvSpPr>
          <p:cNvPr id="9" name="Rectangle 8">
            <a:extLst>
              <a:ext uri="{FF2B5EF4-FFF2-40B4-BE49-F238E27FC236}">
                <a16:creationId xmlns:a16="http://schemas.microsoft.com/office/drawing/2014/main" id="{1FAEE439-6785-E163-97A9-04F75A8D7E80}"/>
              </a:ext>
            </a:extLst>
          </p:cNvPr>
          <p:cNvSpPr/>
          <p:nvPr/>
        </p:nvSpPr>
        <p:spPr>
          <a:xfrm>
            <a:off x="609600" y="1371600"/>
            <a:ext cx="10896600" cy="5262979"/>
          </a:xfrm>
          <a:prstGeom prst="rect">
            <a:avLst/>
          </a:prstGeom>
        </p:spPr>
        <p:txBody>
          <a:bodyPr wrap="square">
            <a:spAutoFit/>
          </a:bodyPr>
          <a:lstStyle/>
          <a:p>
            <a:r>
              <a:rPr lang="en-US" sz="4800" dirty="0">
                <a:solidFill>
                  <a:schemeClr val="bg1"/>
                </a:solidFill>
                <a:effectLst>
                  <a:outerShdw blurRad="38100" dist="38100" dir="2700000" algn="tl">
                    <a:srgbClr val="000000">
                      <a:alpha val="43137"/>
                    </a:srgbClr>
                  </a:outerShdw>
                </a:effectLst>
                <a:latin typeface="Constantia" panose="02030602050306030303" pitchFamily="18" charset="0"/>
              </a:rPr>
              <a:t>“Those who reject (Truth), among the People of the Book and among the Polytheists, will be in Hell-Fire, to dwell therein (for aye). They are the worst of creatures.”</a:t>
            </a:r>
          </a:p>
          <a:p>
            <a:endParaRPr lang="en-US" sz="4800" dirty="0">
              <a:solidFill>
                <a:schemeClr val="bg1"/>
              </a:solidFill>
              <a:effectLst>
                <a:outerShdw blurRad="38100" dist="38100" dir="2700000" algn="tl">
                  <a:srgbClr val="000000">
                    <a:alpha val="43137"/>
                  </a:srgbClr>
                </a:outerShdw>
              </a:effectLst>
              <a:latin typeface="Constantia" panose="02030602050306030303" pitchFamily="18" charset="0"/>
            </a:endParaRPr>
          </a:p>
          <a:p>
            <a:r>
              <a:rPr lang="en-US" sz="4800" dirty="0">
                <a:solidFill>
                  <a:schemeClr val="bg1"/>
                </a:solidFill>
                <a:effectLst>
                  <a:outerShdw blurRad="38100" dist="38100" dir="2700000" algn="tl">
                    <a:srgbClr val="000000">
                      <a:alpha val="43137"/>
                    </a:srgbClr>
                  </a:outerShdw>
                </a:effectLst>
                <a:latin typeface="Constantia" panose="02030602050306030303" pitchFamily="18" charset="0"/>
              </a:rPr>
              <a:t>			 			</a:t>
            </a:r>
            <a:r>
              <a:rPr lang="en-US" sz="4800" dirty="0">
                <a:solidFill>
                  <a:srgbClr val="FFFF00"/>
                </a:solidFill>
                <a:effectLst>
                  <a:outerShdw blurRad="38100" dist="38100" dir="2700000" algn="tl">
                    <a:srgbClr val="000000">
                      <a:alpha val="43137"/>
                    </a:srgbClr>
                  </a:outerShdw>
                </a:effectLst>
                <a:latin typeface="Constantia" panose="02030602050306030303" pitchFamily="18" charset="0"/>
              </a:rPr>
              <a:t>Surah 98:6, Ali</a:t>
            </a:r>
            <a:r>
              <a:rPr lang="en-US" sz="4800" dirty="0">
                <a:solidFill>
                  <a:srgbClr val="FFFF00"/>
                </a:solidFill>
              </a:rPr>
              <a:t> </a:t>
            </a:r>
          </a:p>
        </p:txBody>
      </p:sp>
    </p:spTree>
    <p:custDataLst>
      <p:tags r:id="rId1"/>
    </p:custDataLst>
    <p:extLst>
      <p:ext uri="{BB962C8B-B14F-4D97-AF65-F5344CB8AC3E}">
        <p14:creationId xmlns:p14="http://schemas.microsoft.com/office/powerpoint/2010/main" val="251400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p:cTn id="6" dur="indefinite"/>
                                        <p:tgtEl>
                                          <p:spTgt spid="7"/>
                                        </p:tgtEl>
                                        <p:attrNameLst>
                                          <p:attrName>style.opacity</p:attrName>
                                        </p:attrNameLst>
                                      </p:cBhvr>
                                      <p:to>
                                        <p:strVal val="0.5"/>
                                      </p:to>
                                    </p:set>
                                    <p:animEffect filter="image" prLst="opacity: 0.5">
                                      <p:cBhvr rctx="IE">
                                        <p:cTn id="7" dur="indefinite"/>
                                        <p:tgtEl>
                                          <p:spTgt spid="7"/>
                                        </p:tgtEl>
                                      </p:cBhvr>
                                    </p:animEffect>
                                  </p:childTnLst>
                                </p:cTn>
                              </p:par>
                            </p:childTnLst>
                          </p:cTn>
                        </p:par>
                        <p:par>
                          <p:cTn id="8" fill="hold">
                            <p:stCondLst>
                              <p:cond delay="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4"/>
          <p:cNvSpPr txBox="1">
            <a:spLocks noChangeArrowheads="1"/>
          </p:cNvSpPr>
          <p:nvPr/>
        </p:nvSpPr>
        <p:spPr bwMode="auto">
          <a:xfrm>
            <a:off x="2063749" y="4536462"/>
            <a:ext cx="3346450" cy="701675"/>
          </a:xfrm>
          <a:prstGeom prst="rect">
            <a:avLst/>
          </a:prstGeom>
          <a:noFill/>
          <a:ln w="9525">
            <a:noFill/>
            <a:miter lim="800000"/>
            <a:headEnd/>
            <a:tailEnd/>
          </a:ln>
          <a:effectLst/>
        </p:spPr>
        <p:txBody>
          <a:bodyPr wrap="none">
            <a:spAutoFit/>
          </a:bodyPr>
          <a:lstStyle/>
          <a:p>
            <a:pPr>
              <a:defRPr/>
            </a:pPr>
            <a:r>
              <a:rPr lang="en-US" sz="4000" dirty="0">
                <a:solidFill>
                  <a:srgbClr val="663300"/>
                </a:solidFill>
                <a:effectLst>
                  <a:outerShdw blurRad="38100" dist="38100" dir="2700000" algn="tl">
                    <a:srgbClr val="000000"/>
                  </a:outerShdw>
                </a:effectLst>
              </a:rPr>
              <a:t>No Crucifixion</a:t>
            </a:r>
          </a:p>
        </p:txBody>
      </p:sp>
      <p:sp>
        <p:nvSpPr>
          <p:cNvPr id="62469" name="Text Box 5"/>
          <p:cNvSpPr txBox="1">
            <a:spLocks noChangeArrowheads="1"/>
          </p:cNvSpPr>
          <p:nvPr/>
        </p:nvSpPr>
        <p:spPr bwMode="auto">
          <a:xfrm>
            <a:off x="2057399" y="5271422"/>
            <a:ext cx="2357438" cy="701675"/>
          </a:xfrm>
          <a:prstGeom prst="rect">
            <a:avLst/>
          </a:prstGeom>
          <a:noFill/>
          <a:ln w="9525">
            <a:noFill/>
            <a:miter lim="800000"/>
            <a:headEnd/>
            <a:tailEnd/>
          </a:ln>
          <a:effectLst/>
        </p:spPr>
        <p:txBody>
          <a:bodyPr wrap="none">
            <a:spAutoFit/>
          </a:bodyPr>
          <a:lstStyle/>
          <a:p>
            <a:pPr>
              <a:defRPr/>
            </a:pPr>
            <a:r>
              <a:rPr lang="en-US" sz="4000" dirty="0">
                <a:solidFill>
                  <a:srgbClr val="663300"/>
                </a:solidFill>
                <a:effectLst>
                  <a:outerShdw blurRad="38100" dist="38100" dir="2700000" algn="tl">
                    <a:srgbClr val="000000"/>
                  </a:outerShdw>
                </a:effectLst>
              </a:rPr>
              <a:t>No Trinity</a:t>
            </a:r>
          </a:p>
        </p:txBody>
      </p:sp>
      <p:sp>
        <p:nvSpPr>
          <p:cNvPr id="62470" name="Text Box 6"/>
          <p:cNvSpPr txBox="1">
            <a:spLocks noChangeArrowheads="1"/>
          </p:cNvSpPr>
          <p:nvPr/>
        </p:nvSpPr>
        <p:spPr bwMode="auto">
          <a:xfrm>
            <a:off x="2057399" y="3859214"/>
            <a:ext cx="3544888" cy="701675"/>
          </a:xfrm>
          <a:prstGeom prst="rect">
            <a:avLst/>
          </a:prstGeom>
          <a:noFill/>
          <a:ln w="9525">
            <a:noFill/>
            <a:miter lim="800000"/>
            <a:headEnd/>
            <a:tailEnd/>
          </a:ln>
          <a:effectLst/>
        </p:spPr>
        <p:txBody>
          <a:bodyPr wrap="none">
            <a:spAutoFit/>
          </a:bodyPr>
          <a:lstStyle/>
          <a:p>
            <a:pPr>
              <a:defRPr/>
            </a:pPr>
            <a:r>
              <a:rPr lang="en-US" sz="4000" dirty="0">
                <a:solidFill>
                  <a:srgbClr val="663300"/>
                </a:solidFill>
                <a:effectLst>
                  <a:outerShdw blurRad="38100" dist="38100" dir="2700000" algn="tl">
                    <a:srgbClr val="000000"/>
                  </a:outerShdw>
                </a:effectLst>
              </a:rPr>
              <a:t>No Son of God</a:t>
            </a:r>
          </a:p>
        </p:txBody>
      </p:sp>
      <p:sp>
        <p:nvSpPr>
          <p:cNvPr id="62474" name="Text Box 10"/>
          <p:cNvSpPr txBox="1">
            <a:spLocks noChangeArrowheads="1"/>
          </p:cNvSpPr>
          <p:nvPr/>
        </p:nvSpPr>
        <p:spPr bwMode="auto">
          <a:xfrm>
            <a:off x="381000" y="228600"/>
            <a:ext cx="6629400" cy="1569660"/>
          </a:xfrm>
          <a:prstGeom prst="rect">
            <a:avLst/>
          </a:prstGeom>
          <a:noFill/>
          <a:ln w="9525">
            <a:noFill/>
            <a:miter lim="800000"/>
            <a:headEnd/>
            <a:tailEnd/>
          </a:ln>
          <a:effectLst/>
        </p:spPr>
        <p:txBody>
          <a:bodyPr wrap="square">
            <a:spAutoFit/>
          </a:bodyPr>
          <a:lstStyle/>
          <a:p>
            <a:pPr>
              <a:defRPr/>
            </a:pPr>
            <a:r>
              <a:rPr lang="en-US" sz="4800" dirty="0">
                <a:solidFill>
                  <a:schemeClr val="tx2"/>
                </a:solidFill>
                <a:effectLst>
                  <a:outerShdw blurRad="38100" dist="38100" dir="2700000" algn="tl">
                    <a:srgbClr val="000000"/>
                  </a:outerShdw>
                </a:effectLst>
              </a:rPr>
              <a:t>Islam &amp; Christianity are in irreparable conflict.</a:t>
            </a:r>
          </a:p>
        </p:txBody>
      </p:sp>
      <p:sp>
        <p:nvSpPr>
          <p:cNvPr id="62475" name="Text Box 11"/>
          <p:cNvSpPr txBox="1">
            <a:spLocks noChangeArrowheads="1"/>
          </p:cNvSpPr>
          <p:nvPr/>
        </p:nvSpPr>
        <p:spPr bwMode="auto">
          <a:xfrm>
            <a:off x="5307115" y="1714274"/>
            <a:ext cx="6629400" cy="1569660"/>
          </a:xfrm>
          <a:prstGeom prst="rect">
            <a:avLst/>
          </a:prstGeom>
          <a:noFill/>
          <a:ln w="9525">
            <a:noFill/>
            <a:miter lim="800000"/>
            <a:headEnd/>
            <a:tailEnd/>
          </a:ln>
          <a:effectLst/>
        </p:spPr>
        <p:txBody>
          <a:bodyPr>
            <a:spAutoFit/>
          </a:bodyPr>
          <a:lstStyle/>
          <a:p>
            <a:pPr>
              <a:defRPr/>
            </a:pPr>
            <a:r>
              <a:rPr lang="en-US" sz="4800" dirty="0">
                <a:solidFill>
                  <a:schemeClr val="tx2"/>
                </a:solidFill>
                <a:effectLst>
                  <a:outerShdw blurRad="38100" dist="38100" dir="2700000" algn="tl">
                    <a:srgbClr val="000000"/>
                  </a:outerShdw>
                </a:effectLst>
              </a:rPr>
              <a:t>The Quran &amp; the Bible contradict each other.</a:t>
            </a:r>
          </a:p>
        </p:txBody>
      </p:sp>
      <p:sp>
        <p:nvSpPr>
          <p:cNvPr id="62476" name="Text Box 12"/>
          <p:cNvSpPr txBox="1">
            <a:spLocks noChangeArrowheads="1"/>
          </p:cNvSpPr>
          <p:nvPr/>
        </p:nvSpPr>
        <p:spPr bwMode="auto">
          <a:xfrm>
            <a:off x="762000" y="3124200"/>
            <a:ext cx="5438775" cy="762000"/>
          </a:xfrm>
          <a:prstGeom prst="rect">
            <a:avLst/>
          </a:prstGeom>
          <a:noFill/>
          <a:ln w="9525">
            <a:noFill/>
            <a:miter lim="800000"/>
            <a:headEnd/>
            <a:tailEnd/>
          </a:ln>
          <a:effectLst/>
        </p:spPr>
        <p:txBody>
          <a:bodyPr wrap="none">
            <a:spAutoFit/>
          </a:bodyPr>
          <a:lstStyle/>
          <a:p>
            <a:pPr>
              <a:defRPr/>
            </a:pPr>
            <a:r>
              <a:rPr lang="en-US" sz="4400" dirty="0">
                <a:solidFill>
                  <a:schemeClr val="tx2"/>
                </a:solidFill>
                <a:effectLst>
                  <a:outerShdw blurRad="38100" dist="38100" dir="2700000" algn="tl">
                    <a:srgbClr val="000000"/>
                  </a:outerShdw>
                </a:effectLst>
              </a:rPr>
              <a:t>The Quran teaches...</a:t>
            </a:r>
          </a:p>
        </p:txBody>
      </p:sp>
      <p:sp>
        <p:nvSpPr>
          <p:cNvPr id="62480" name="Text Box 16"/>
          <p:cNvSpPr txBox="1">
            <a:spLocks noChangeArrowheads="1"/>
          </p:cNvSpPr>
          <p:nvPr/>
        </p:nvSpPr>
        <p:spPr bwMode="auto">
          <a:xfrm>
            <a:off x="2057399" y="5984262"/>
            <a:ext cx="4872038" cy="701675"/>
          </a:xfrm>
          <a:prstGeom prst="rect">
            <a:avLst/>
          </a:prstGeom>
          <a:noFill/>
          <a:ln w="9525">
            <a:noFill/>
            <a:miter lim="800000"/>
            <a:headEnd/>
            <a:tailEnd/>
          </a:ln>
          <a:effectLst/>
        </p:spPr>
        <p:txBody>
          <a:bodyPr wrap="none">
            <a:spAutoFit/>
          </a:bodyPr>
          <a:lstStyle/>
          <a:p>
            <a:pPr>
              <a:defRPr/>
            </a:pPr>
            <a:r>
              <a:rPr lang="en-US" sz="4000" dirty="0">
                <a:solidFill>
                  <a:srgbClr val="663300"/>
                </a:solidFill>
                <a:effectLst>
                  <a:outerShdw blurRad="38100" dist="38100" dir="2700000" algn="tl">
                    <a:srgbClr val="000000"/>
                  </a:outerShdw>
                </a:effectLst>
              </a:rPr>
              <a:t>No Blood Atonement</a:t>
            </a:r>
          </a:p>
        </p:txBody>
      </p:sp>
      <p:sp>
        <p:nvSpPr>
          <p:cNvPr id="2" name="TextBox 1">
            <a:extLst>
              <a:ext uri="{FF2B5EF4-FFF2-40B4-BE49-F238E27FC236}">
                <a16:creationId xmlns:a16="http://schemas.microsoft.com/office/drawing/2014/main" id="{45E7EB0C-C1C6-844B-80C7-91D662435418}"/>
              </a:ext>
            </a:extLst>
          </p:cNvPr>
          <p:cNvSpPr txBox="1"/>
          <p:nvPr/>
        </p:nvSpPr>
        <p:spPr>
          <a:xfrm>
            <a:off x="1220685" y="3478994"/>
            <a:ext cx="1050288" cy="1323439"/>
          </a:xfrm>
          <a:prstGeom prst="rect">
            <a:avLst/>
          </a:prstGeom>
          <a:noFill/>
        </p:spPr>
        <p:txBody>
          <a:bodyPr wrap="none" rtlCol="0">
            <a:spAutoFit/>
          </a:bodyPr>
          <a:lstStyle/>
          <a:p>
            <a:r>
              <a:rPr lang="en-US" sz="8000" dirty="0">
                <a:solidFill>
                  <a:srgbClr val="FFFF00"/>
                </a:solidFill>
                <a:effectLst>
                  <a:outerShdw blurRad="38100" dist="38100" dir="2700000" algn="tl">
                    <a:srgbClr val="000000">
                      <a:alpha val="43137"/>
                    </a:srgbClr>
                  </a:outerShdw>
                </a:effectLst>
                <a:sym typeface="Wingdings" panose="05000000000000000000" pitchFamily="2" charset="2"/>
              </a:rPr>
              <a:t></a:t>
            </a:r>
            <a:endParaRPr lang="en-US" sz="8000" dirty="0">
              <a:solidFill>
                <a:srgbClr val="FFFF00"/>
              </a:solidFill>
              <a:effectLst>
                <a:outerShdw blurRad="38100" dist="38100" dir="2700000" algn="tl">
                  <a:srgbClr val="000000">
                    <a:alpha val="43137"/>
                  </a:srgbClr>
                </a:outerShdw>
              </a:effectLst>
            </a:endParaRPr>
          </a:p>
        </p:txBody>
      </p:sp>
      <p:sp>
        <p:nvSpPr>
          <p:cNvPr id="3" name="TextBox 2">
            <a:extLst>
              <a:ext uri="{FF2B5EF4-FFF2-40B4-BE49-F238E27FC236}">
                <a16:creationId xmlns:a16="http://schemas.microsoft.com/office/drawing/2014/main" id="{7473F103-7779-E0CB-6B99-340469761729}"/>
              </a:ext>
            </a:extLst>
          </p:cNvPr>
          <p:cNvSpPr txBox="1"/>
          <p:nvPr/>
        </p:nvSpPr>
        <p:spPr>
          <a:xfrm>
            <a:off x="1224848" y="4233953"/>
            <a:ext cx="1050288" cy="1323439"/>
          </a:xfrm>
          <a:prstGeom prst="rect">
            <a:avLst/>
          </a:prstGeom>
          <a:noFill/>
        </p:spPr>
        <p:txBody>
          <a:bodyPr wrap="none" rtlCol="0">
            <a:spAutoFit/>
          </a:bodyPr>
          <a:lstStyle/>
          <a:p>
            <a:r>
              <a:rPr lang="en-US" sz="8000" dirty="0">
                <a:solidFill>
                  <a:srgbClr val="FFFF00"/>
                </a:solidFill>
                <a:effectLst>
                  <a:outerShdw blurRad="38100" dist="38100" dir="2700000" algn="tl">
                    <a:srgbClr val="000000">
                      <a:alpha val="43137"/>
                    </a:srgbClr>
                  </a:outerShdw>
                </a:effectLst>
                <a:sym typeface="Wingdings" panose="05000000000000000000" pitchFamily="2" charset="2"/>
              </a:rPr>
              <a:t></a:t>
            </a:r>
            <a:endParaRPr lang="en-US" sz="8000" dirty="0">
              <a:solidFill>
                <a:srgbClr val="FFFF00"/>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B8BFB126-DD50-7B23-49E3-FBED9D388C01}"/>
              </a:ext>
            </a:extLst>
          </p:cNvPr>
          <p:cNvSpPr txBox="1"/>
          <p:nvPr/>
        </p:nvSpPr>
        <p:spPr>
          <a:xfrm>
            <a:off x="1219097" y="4977081"/>
            <a:ext cx="1050288" cy="1323439"/>
          </a:xfrm>
          <a:prstGeom prst="rect">
            <a:avLst/>
          </a:prstGeom>
          <a:noFill/>
        </p:spPr>
        <p:txBody>
          <a:bodyPr wrap="none" rtlCol="0">
            <a:spAutoFit/>
          </a:bodyPr>
          <a:lstStyle/>
          <a:p>
            <a:r>
              <a:rPr lang="en-US" sz="8000" dirty="0">
                <a:solidFill>
                  <a:srgbClr val="FFFF00"/>
                </a:solidFill>
                <a:effectLst>
                  <a:outerShdw blurRad="38100" dist="38100" dir="2700000" algn="tl">
                    <a:srgbClr val="000000">
                      <a:alpha val="43137"/>
                    </a:srgbClr>
                  </a:outerShdw>
                </a:effectLst>
                <a:sym typeface="Wingdings" panose="05000000000000000000" pitchFamily="2" charset="2"/>
              </a:rPr>
              <a:t></a:t>
            </a:r>
            <a:endParaRPr lang="en-US" sz="8000" dirty="0">
              <a:solidFill>
                <a:srgbClr val="FFFF00"/>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2698B110-5AFA-134D-31F8-E94967803DCE}"/>
              </a:ext>
            </a:extLst>
          </p:cNvPr>
          <p:cNvSpPr txBox="1"/>
          <p:nvPr/>
        </p:nvSpPr>
        <p:spPr>
          <a:xfrm>
            <a:off x="1220685" y="5686961"/>
            <a:ext cx="1050288" cy="1323439"/>
          </a:xfrm>
          <a:prstGeom prst="rect">
            <a:avLst/>
          </a:prstGeom>
          <a:noFill/>
        </p:spPr>
        <p:txBody>
          <a:bodyPr wrap="none" rtlCol="0">
            <a:spAutoFit/>
          </a:bodyPr>
          <a:lstStyle/>
          <a:p>
            <a:r>
              <a:rPr lang="en-US" sz="8000" dirty="0">
                <a:solidFill>
                  <a:srgbClr val="FFFF00"/>
                </a:solidFill>
                <a:effectLst>
                  <a:outerShdw blurRad="38100" dist="38100" dir="2700000" algn="tl">
                    <a:srgbClr val="000000">
                      <a:alpha val="43137"/>
                    </a:srgbClr>
                  </a:outerShdw>
                </a:effectLst>
                <a:sym typeface="Wingdings" panose="05000000000000000000" pitchFamily="2" charset="2"/>
              </a:rPr>
              <a:t></a:t>
            </a:r>
            <a:endParaRPr lang="en-US" sz="8000" dirty="0">
              <a:solidFill>
                <a:srgbClr val="FFFF00"/>
              </a:solidFill>
              <a:effectLst>
                <a:outerShdw blurRad="38100" dist="38100" dir="2700000" algn="tl">
                  <a:srgbClr val="000000">
                    <a:alpha val="43137"/>
                  </a:srgbClr>
                </a:outerShdw>
              </a:effectLs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afterEffect">
                                  <p:stCondLst>
                                    <p:cond delay="1000"/>
                                  </p:stCondLst>
                                  <p:childTnLst>
                                    <p:set>
                                      <p:cBhvr>
                                        <p:cTn id="6" dur="1" fill="hold">
                                          <p:stCondLst>
                                            <p:cond delay="0"/>
                                          </p:stCondLst>
                                        </p:cTn>
                                        <p:tgtEl>
                                          <p:spTgt spid="62475"/>
                                        </p:tgtEl>
                                        <p:attrNameLst>
                                          <p:attrName>style.visibility</p:attrName>
                                        </p:attrNameLst>
                                      </p:cBhvr>
                                      <p:to>
                                        <p:strVal val="visible"/>
                                      </p:to>
                                    </p:set>
                                    <p:anim calcmode="lin" valueType="num">
                                      <p:cBhvr>
                                        <p:cTn id="7" dur="1000" fill="hold"/>
                                        <p:tgtEl>
                                          <p:spTgt spid="62475"/>
                                        </p:tgtEl>
                                        <p:attrNameLst>
                                          <p:attrName>ppt_w</p:attrName>
                                        </p:attrNameLst>
                                      </p:cBhvr>
                                      <p:tavLst>
                                        <p:tav tm="0">
                                          <p:val>
                                            <p:strVal val="#ppt_w+.3"/>
                                          </p:val>
                                        </p:tav>
                                        <p:tav tm="100000">
                                          <p:val>
                                            <p:strVal val="#ppt_w"/>
                                          </p:val>
                                        </p:tav>
                                      </p:tavLst>
                                    </p:anim>
                                    <p:anim calcmode="lin" valueType="num">
                                      <p:cBhvr>
                                        <p:cTn id="8" dur="1000" fill="hold"/>
                                        <p:tgtEl>
                                          <p:spTgt spid="62475"/>
                                        </p:tgtEl>
                                        <p:attrNameLst>
                                          <p:attrName>ppt_h</p:attrName>
                                        </p:attrNameLst>
                                      </p:cBhvr>
                                      <p:tavLst>
                                        <p:tav tm="0">
                                          <p:val>
                                            <p:strVal val="#ppt_h"/>
                                          </p:val>
                                        </p:tav>
                                        <p:tav tm="100000">
                                          <p:val>
                                            <p:strVal val="#ppt_h"/>
                                          </p:val>
                                        </p:tav>
                                      </p:tavLst>
                                    </p:anim>
                                    <p:animEffect transition="in" filter="fade">
                                      <p:cBhvr>
                                        <p:cTn id="9" dur="1000"/>
                                        <p:tgtEl>
                                          <p:spTgt spid="62475"/>
                                        </p:tgtEl>
                                      </p:cBhvr>
                                    </p:animEffect>
                                  </p:childTnLst>
                                </p:cTn>
                              </p:par>
                            </p:childTnLst>
                          </p:cTn>
                        </p:par>
                        <p:par>
                          <p:cTn id="10" fill="hold" nodeType="withGroup">
                            <p:stCondLst>
                              <p:cond delay="2000"/>
                            </p:stCondLst>
                            <p:childTnLst>
                              <p:par>
                                <p:cTn id="11" presetID="22" presetClass="entr" presetSubtype="8" fill="hold" grpId="0" nodeType="afterEffect">
                                  <p:stCondLst>
                                    <p:cond delay="1000"/>
                                  </p:stCondLst>
                                  <p:childTnLst>
                                    <p:set>
                                      <p:cBhvr>
                                        <p:cTn id="12" dur="1" fill="hold">
                                          <p:stCondLst>
                                            <p:cond delay="0"/>
                                          </p:stCondLst>
                                        </p:cTn>
                                        <p:tgtEl>
                                          <p:spTgt spid="62476"/>
                                        </p:tgtEl>
                                        <p:attrNameLst>
                                          <p:attrName>style.visibility</p:attrName>
                                        </p:attrNameLst>
                                      </p:cBhvr>
                                      <p:to>
                                        <p:strVal val="visible"/>
                                      </p:to>
                                    </p:set>
                                    <p:animEffect transition="in" filter="wipe(left)">
                                      <p:cBhvr>
                                        <p:cTn id="13" dur="1000"/>
                                        <p:tgtEl>
                                          <p:spTgt spid="62476"/>
                                        </p:tgtEl>
                                      </p:cBhvr>
                                    </p:animEffect>
                                  </p:childTnLst>
                                </p:cTn>
                              </p:par>
                            </p:childTnLst>
                          </p:cTn>
                        </p:par>
                        <p:par>
                          <p:cTn id="14" fill="hold" nodeType="afterGroup">
                            <p:stCondLst>
                              <p:cond delay="4000"/>
                            </p:stCondLst>
                            <p:childTnLst>
                              <p:par>
                                <p:cTn id="15" presetID="47" presetClass="entr" presetSubtype="0" fill="hold" grpId="0" nodeType="afterEffect">
                                  <p:stCondLst>
                                    <p:cond delay="0"/>
                                  </p:stCondLst>
                                  <p:childTnLst>
                                    <p:set>
                                      <p:cBhvr>
                                        <p:cTn id="16" dur="1" fill="hold">
                                          <p:stCondLst>
                                            <p:cond delay="0"/>
                                          </p:stCondLst>
                                        </p:cTn>
                                        <p:tgtEl>
                                          <p:spTgt spid="62470"/>
                                        </p:tgtEl>
                                        <p:attrNameLst>
                                          <p:attrName>style.visibility</p:attrName>
                                        </p:attrNameLst>
                                      </p:cBhvr>
                                      <p:to>
                                        <p:strVal val="visible"/>
                                      </p:to>
                                    </p:set>
                                    <p:animEffect transition="in" filter="fade">
                                      <p:cBhvr>
                                        <p:cTn id="17" dur="1000"/>
                                        <p:tgtEl>
                                          <p:spTgt spid="62470"/>
                                        </p:tgtEl>
                                      </p:cBhvr>
                                    </p:animEffect>
                                    <p:anim calcmode="lin" valueType="num">
                                      <p:cBhvr>
                                        <p:cTn id="18" dur="1000" fill="hold"/>
                                        <p:tgtEl>
                                          <p:spTgt spid="62470"/>
                                        </p:tgtEl>
                                        <p:attrNameLst>
                                          <p:attrName>ppt_x</p:attrName>
                                        </p:attrNameLst>
                                      </p:cBhvr>
                                      <p:tavLst>
                                        <p:tav tm="0">
                                          <p:val>
                                            <p:strVal val="#ppt_x"/>
                                          </p:val>
                                        </p:tav>
                                        <p:tav tm="100000">
                                          <p:val>
                                            <p:strVal val="#ppt_x"/>
                                          </p:val>
                                        </p:tav>
                                      </p:tavLst>
                                    </p:anim>
                                    <p:anim calcmode="lin" valueType="num">
                                      <p:cBhvr>
                                        <p:cTn id="19" dur="1000" fill="hold"/>
                                        <p:tgtEl>
                                          <p:spTgt spid="62470"/>
                                        </p:tgtEl>
                                        <p:attrNameLst>
                                          <p:attrName>ppt_y</p:attrName>
                                        </p:attrNameLst>
                                      </p:cBhvr>
                                      <p:tavLst>
                                        <p:tav tm="0">
                                          <p:val>
                                            <p:strVal val="#ppt_y-.1"/>
                                          </p:val>
                                        </p:tav>
                                        <p:tav tm="100000">
                                          <p:val>
                                            <p:strVal val="#ppt_y"/>
                                          </p:val>
                                        </p:tav>
                                      </p:tavLst>
                                    </p:anim>
                                  </p:childTnLst>
                                </p:cTn>
                              </p:par>
                            </p:childTnLst>
                          </p:cTn>
                        </p:par>
                        <p:par>
                          <p:cTn id="20" fill="hold" nodeType="afterGroup">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500"/>
                                        <p:tgtEl>
                                          <p:spTgt spid="2"/>
                                        </p:tgtEl>
                                      </p:cBhvr>
                                    </p:animEffect>
                                  </p:childTnLst>
                                </p:cTn>
                              </p:par>
                            </p:childTnLst>
                          </p:cTn>
                        </p:par>
                        <p:par>
                          <p:cTn id="24" fill="hold">
                            <p:stCondLst>
                              <p:cond delay="5500"/>
                            </p:stCondLst>
                            <p:childTnLst>
                              <p:par>
                                <p:cTn id="25" presetID="47" presetClass="entr" presetSubtype="0" fill="hold" grpId="0" nodeType="afterEffect">
                                  <p:stCondLst>
                                    <p:cond delay="0"/>
                                  </p:stCondLst>
                                  <p:childTnLst>
                                    <p:set>
                                      <p:cBhvr>
                                        <p:cTn id="26" dur="1" fill="hold">
                                          <p:stCondLst>
                                            <p:cond delay="0"/>
                                          </p:stCondLst>
                                        </p:cTn>
                                        <p:tgtEl>
                                          <p:spTgt spid="62468"/>
                                        </p:tgtEl>
                                        <p:attrNameLst>
                                          <p:attrName>style.visibility</p:attrName>
                                        </p:attrNameLst>
                                      </p:cBhvr>
                                      <p:to>
                                        <p:strVal val="visible"/>
                                      </p:to>
                                    </p:set>
                                    <p:animEffect transition="in" filter="fade">
                                      <p:cBhvr>
                                        <p:cTn id="27" dur="1000"/>
                                        <p:tgtEl>
                                          <p:spTgt spid="62468"/>
                                        </p:tgtEl>
                                      </p:cBhvr>
                                    </p:animEffect>
                                    <p:anim calcmode="lin" valueType="num">
                                      <p:cBhvr>
                                        <p:cTn id="28" dur="1000" fill="hold"/>
                                        <p:tgtEl>
                                          <p:spTgt spid="62468"/>
                                        </p:tgtEl>
                                        <p:attrNameLst>
                                          <p:attrName>ppt_x</p:attrName>
                                        </p:attrNameLst>
                                      </p:cBhvr>
                                      <p:tavLst>
                                        <p:tav tm="0">
                                          <p:val>
                                            <p:strVal val="#ppt_x"/>
                                          </p:val>
                                        </p:tav>
                                        <p:tav tm="100000">
                                          <p:val>
                                            <p:strVal val="#ppt_x"/>
                                          </p:val>
                                        </p:tav>
                                      </p:tavLst>
                                    </p:anim>
                                    <p:anim calcmode="lin" valueType="num">
                                      <p:cBhvr>
                                        <p:cTn id="29" dur="1000" fill="hold"/>
                                        <p:tgtEl>
                                          <p:spTgt spid="62468"/>
                                        </p:tgtEl>
                                        <p:attrNameLst>
                                          <p:attrName>ppt_y</p:attrName>
                                        </p:attrNameLst>
                                      </p:cBhvr>
                                      <p:tavLst>
                                        <p:tav tm="0">
                                          <p:val>
                                            <p:strVal val="#ppt_y-.1"/>
                                          </p:val>
                                        </p:tav>
                                        <p:tav tm="100000">
                                          <p:val>
                                            <p:strVal val="#ppt_y"/>
                                          </p:val>
                                        </p:tav>
                                      </p:tavLst>
                                    </p:anim>
                                  </p:childTnLst>
                                </p:cTn>
                              </p:par>
                            </p:childTnLst>
                          </p:cTn>
                        </p:par>
                        <p:par>
                          <p:cTn id="30" fill="hold" nodeType="afterGroup">
                            <p:stCondLst>
                              <p:cond delay="6500"/>
                            </p:stCondLst>
                            <p:childTnLst>
                              <p:par>
                                <p:cTn id="31" presetID="10" presetClass="entr" presetSubtype="0"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500"/>
                                        <p:tgtEl>
                                          <p:spTgt spid="3"/>
                                        </p:tgtEl>
                                      </p:cBhvr>
                                    </p:animEffect>
                                  </p:childTnLst>
                                </p:cTn>
                              </p:par>
                            </p:childTnLst>
                          </p:cTn>
                        </p:par>
                        <p:par>
                          <p:cTn id="34" fill="hold">
                            <p:stCondLst>
                              <p:cond delay="7000"/>
                            </p:stCondLst>
                            <p:childTnLst>
                              <p:par>
                                <p:cTn id="35" presetID="47" presetClass="entr" presetSubtype="0" fill="hold" grpId="0" nodeType="afterEffect">
                                  <p:stCondLst>
                                    <p:cond delay="0"/>
                                  </p:stCondLst>
                                  <p:childTnLst>
                                    <p:set>
                                      <p:cBhvr>
                                        <p:cTn id="36" dur="1" fill="hold">
                                          <p:stCondLst>
                                            <p:cond delay="0"/>
                                          </p:stCondLst>
                                        </p:cTn>
                                        <p:tgtEl>
                                          <p:spTgt spid="62469"/>
                                        </p:tgtEl>
                                        <p:attrNameLst>
                                          <p:attrName>style.visibility</p:attrName>
                                        </p:attrNameLst>
                                      </p:cBhvr>
                                      <p:to>
                                        <p:strVal val="visible"/>
                                      </p:to>
                                    </p:set>
                                    <p:animEffect transition="in" filter="fade">
                                      <p:cBhvr>
                                        <p:cTn id="37" dur="1000"/>
                                        <p:tgtEl>
                                          <p:spTgt spid="62469"/>
                                        </p:tgtEl>
                                      </p:cBhvr>
                                    </p:animEffect>
                                    <p:anim calcmode="lin" valueType="num">
                                      <p:cBhvr>
                                        <p:cTn id="38" dur="1000" fill="hold"/>
                                        <p:tgtEl>
                                          <p:spTgt spid="62469"/>
                                        </p:tgtEl>
                                        <p:attrNameLst>
                                          <p:attrName>ppt_x</p:attrName>
                                        </p:attrNameLst>
                                      </p:cBhvr>
                                      <p:tavLst>
                                        <p:tav tm="0">
                                          <p:val>
                                            <p:strVal val="#ppt_x"/>
                                          </p:val>
                                        </p:tav>
                                        <p:tav tm="100000">
                                          <p:val>
                                            <p:strVal val="#ppt_x"/>
                                          </p:val>
                                        </p:tav>
                                      </p:tavLst>
                                    </p:anim>
                                    <p:anim calcmode="lin" valueType="num">
                                      <p:cBhvr>
                                        <p:cTn id="39" dur="1000" fill="hold"/>
                                        <p:tgtEl>
                                          <p:spTgt spid="62469"/>
                                        </p:tgtEl>
                                        <p:attrNameLst>
                                          <p:attrName>ppt_y</p:attrName>
                                        </p:attrNameLst>
                                      </p:cBhvr>
                                      <p:tavLst>
                                        <p:tav tm="0">
                                          <p:val>
                                            <p:strVal val="#ppt_y-.1"/>
                                          </p:val>
                                        </p:tav>
                                        <p:tav tm="100000">
                                          <p:val>
                                            <p:strVal val="#ppt_y"/>
                                          </p:val>
                                        </p:tav>
                                      </p:tavLst>
                                    </p:anim>
                                  </p:childTnLst>
                                </p:cTn>
                              </p:par>
                            </p:childTnLst>
                          </p:cTn>
                        </p:par>
                        <p:par>
                          <p:cTn id="40" fill="hold" nodeType="afterGroup">
                            <p:stCondLst>
                              <p:cond delay="8000"/>
                            </p:stCondLst>
                            <p:childTnLst>
                              <p:par>
                                <p:cTn id="41" presetID="10" presetClass="entr" presetSubtype="0" fill="hold" grpId="0"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par>
                          <p:cTn id="44" fill="hold">
                            <p:stCondLst>
                              <p:cond delay="8500"/>
                            </p:stCondLst>
                            <p:childTnLst>
                              <p:par>
                                <p:cTn id="45" presetID="47" presetClass="entr" presetSubtype="0" fill="hold" grpId="0" nodeType="afterEffect">
                                  <p:stCondLst>
                                    <p:cond delay="0"/>
                                  </p:stCondLst>
                                  <p:childTnLst>
                                    <p:set>
                                      <p:cBhvr>
                                        <p:cTn id="46" dur="1" fill="hold">
                                          <p:stCondLst>
                                            <p:cond delay="0"/>
                                          </p:stCondLst>
                                        </p:cTn>
                                        <p:tgtEl>
                                          <p:spTgt spid="62480"/>
                                        </p:tgtEl>
                                        <p:attrNameLst>
                                          <p:attrName>style.visibility</p:attrName>
                                        </p:attrNameLst>
                                      </p:cBhvr>
                                      <p:to>
                                        <p:strVal val="visible"/>
                                      </p:to>
                                    </p:set>
                                    <p:animEffect transition="in" filter="fade">
                                      <p:cBhvr>
                                        <p:cTn id="47" dur="1000"/>
                                        <p:tgtEl>
                                          <p:spTgt spid="62480"/>
                                        </p:tgtEl>
                                      </p:cBhvr>
                                    </p:animEffect>
                                    <p:anim calcmode="lin" valueType="num">
                                      <p:cBhvr>
                                        <p:cTn id="48" dur="1000" fill="hold"/>
                                        <p:tgtEl>
                                          <p:spTgt spid="62480"/>
                                        </p:tgtEl>
                                        <p:attrNameLst>
                                          <p:attrName>ppt_x</p:attrName>
                                        </p:attrNameLst>
                                      </p:cBhvr>
                                      <p:tavLst>
                                        <p:tav tm="0">
                                          <p:val>
                                            <p:strVal val="#ppt_x"/>
                                          </p:val>
                                        </p:tav>
                                        <p:tav tm="100000">
                                          <p:val>
                                            <p:strVal val="#ppt_x"/>
                                          </p:val>
                                        </p:tav>
                                      </p:tavLst>
                                    </p:anim>
                                    <p:anim calcmode="lin" valueType="num">
                                      <p:cBhvr>
                                        <p:cTn id="49" dur="1000" fill="hold"/>
                                        <p:tgtEl>
                                          <p:spTgt spid="62480"/>
                                        </p:tgtEl>
                                        <p:attrNameLst>
                                          <p:attrName>ppt_y</p:attrName>
                                        </p:attrNameLst>
                                      </p:cBhvr>
                                      <p:tavLst>
                                        <p:tav tm="0">
                                          <p:val>
                                            <p:strVal val="#ppt_y-.1"/>
                                          </p:val>
                                        </p:tav>
                                        <p:tav tm="100000">
                                          <p:val>
                                            <p:strVal val="#ppt_y"/>
                                          </p:val>
                                        </p:tav>
                                      </p:tavLst>
                                    </p:anim>
                                  </p:childTnLst>
                                </p:cTn>
                              </p:par>
                            </p:childTnLst>
                          </p:cTn>
                        </p:par>
                        <p:par>
                          <p:cTn id="50" fill="hold" nodeType="afterGroup">
                            <p:stCondLst>
                              <p:cond delay="9500"/>
                            </p:stCondLst>
                            <p:childTnLst>
                              <p:par>
                                <p:cTn id="51" presetID="10" presetClass="entr" presetSubtype="0" fill="hold" grpId="0" nodeType="afterEffect">
                                  <p:stCondLst>
                                    <p:cond delay="0"/>
                                  </p:stCondLst>
                                  <p:childTnLst>
                                    <p:set>
                                      <p:cBhvr>
                                        <p:cTn id="52" dur="1" fill="hold">
                                          <p:stCondLst>
                                            <p:cond delay="0"/>
                                          </p:stCondLst>
                                        </p:cTn>
                                        <p:tgtEl>
                                          <p:spTgt spid="5"/>
                                        </p:tgtEl>
                                        <p:attrNameLst>
                                          <p:attrName>style.visibility</p:attrName>
                                        </p:attrNameLst>
                                      </p:cBhvr>
                                      <p:to>
                                        <p:strVal val="visible"/>
                                      </p:to>
                                    </p:set>
                                    <p:animEffect transition="in" filter="fade">
                                      <p:cBhvr>
                                        <p:cTn id="5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8" grpId="0"/>
      <p:bldP spid="62469" grpId="0"/>
      <p:bldP spid="62470" grpId="0"/>
      <p:bldP spid="62475" grpId="0"/>
      <p:bldP spid="62476" grpId="0"/>
      <p:bldP spid="62480" grpId="0"/>
      <p:bldP spid="2" grpId="0"/>
      <p:bldP spid="3" grpId="0"/>
      <p:bldP spid="4" grpId="0"/>
      <p:bldP spid="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8" name="Rectangle 3"/>
          <p:cNvSpPr>
            <a:spLocks noChangeArrowheads="1"/>
          </p:cNvSpPr>
          <p:nvPr/>
        </p:nvSpPr>
        <p:spPr bwMode="auto">
          <a:xfrm>
            <a:off x="1524001" y="5414546"/>
            <a:ext cx="18473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br>
              <a:rPr lang="en-US" sz="1000" b="1">
                <a:latin typeface="Times New Roman" pitchFamily="18" charset="0"/>
                <a:ea typeface="Calibri" pitchFamily="34" charset="0"/>
                <a:cs typeface="Times New Roman" pitchFamily="18" charset="0"/>
              </a:rPr>
            </a:br>
            <a:br>
              <a:rPr lang="en-US" sz="1000" b="1">
                <a:latin typeface="Times New Roman" pitchFamily="18" charset="0"/>
                <a:ea typeface="Calibri" pitchFamily="34" charset="0"/>
                <a:cs typeface="Times New Roman" pitchFamily="18" charset="0"/>
              </a:rPr>
            </a:br>
            <a:endParaRPr lang="en-US">
              <a:ea typeface="Calibri" pitchFamily="34" charset="0"/>
              <a:cs typeface="Times New Roman" pitchFamily="18" charset="0"/>
            </a:endParaRPr>
          </a:p>
        </p:txBody>
      </p:sp>
      <p:sp>
        <p:nvSpPr>
          <p:cNvPr id="317445" name="Text Box 5"/>
          <p:cNvSpPr txBox="1">
            <a:spLocks noChangeArrowheads="1"/>
          </p:cNvSpPr>
          <p:nvPr/>
        </p:nvSpPr>
        <p:spPr bwMode="auto">
          <a:xfrm>
            <a:off x="609600" y="1219200"/>
            <a:ext cx="10972800" cy="5155257"/>
          </a:xfrm>
          <a:prstGeom prst="rect">
            <a:avLst/>
          </a:prstGeom>
          <a:solidFill>
            <a:schemeClr val="bg1">
              <a:lumMod val="95000"/>
            </a:schemeClr>
          </a:solidFill>
          <a:ln w="28575">
            <a:solidFill>
              <a:schemeClr val="tx1"/>
            </a:solidFill>
            <a:miter lim="800000"/>
            <a:headEnd/>
            <a:tailEnd/>
          </a:ln>
          <a:scene3d>
            <a:camera prst="orthographicFront"/>
            <a:lightRig rig="threePt" dir="t"/>
          </a:scene3d>
          <a:sp3d>
            <a:bevelT prst="angle"/>
          </a:sp3d>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en-US" sz="4700" dirty="0">
                <a:effectLst>
                  <a:outerShdw blurRad="38100" dist="38100" dir="2700000" algn="tl">
                    <a:srgbClr val="000000">
                      <a:alpha val="43137"/>
                    </a:srgbClr>
                  </a:outerShdw>
                </a:effectLst>
                <a:latin typeface="Times New Roman" pitchFamily="18" charset="0"/>
                <a:cs typeface="Times New Roman" pitchFamily="18" charset="0"/>
              </a:rPr>
              <a:t>Due to the widespread expulsion of God, the Bible, and Christianity from national life, fomented by the liberal forces of “political correctness, WOKE, and ‘tolerance’,” anti-Christian ideologies (like Islam, Marxism, &amp; Socialism) are encroaching and will hasten the demise of the Republic.</a:t>
            </a:r>
          </a:p>
        </p:txBody>
      </p:sp>
      <p:sp>
        <p:nvSpPr>
          <p:cNvPr id="2" name="TextBox 1">
            <a:extLst>
              <a:ext uri="{FF2B5EF4-FFF2-40B4-BE49-F238E27FC236}">
                <a16:creationId xmlns:a16="http://schemas.microsoft.com/office/drawing/2014/main" id="{31F4C185-4528-7383-889F-AAB23C86F0A5}"/>
              </a:ext>
            </a:extLst>
          </p:cNvPr>
          <p:cNvSpPr txBox="1"/>
          <p:nvPr/>
        </p:nvSpPr>
        <p:spPr>
          <a:xfrm>
            <a:off x="2868738" y="152401"/>
            <a:ext cx="6454524" cy="830997"/>
          </a:xfrm>
          <a:prstGeom prst="rect">
            <a:avLst/>
          </a:prstGeom>
          <a:noFill/>
        </p:spPr>
        <p:txBody>
          <a:bodyPr wrap="none" rtlCol="0">
            <a:spAutoFit/>
          </a:bodyPr>
          <a:lstStyle/>
          <a:p>
            <a:pPr algn="ctr"/>
            <a:r>
              <a:rPr lang="en-US" sz="4800" dirty="0">
                <a:effectLst>
                  <a:outerShdw blurRad="38100" dist="38100" dir="2700000" algn="tl">
                    <a:srgbClr val="000000">
                      <a:alpha val="43137"/>
                    </a:srgbClr>
                  </a:outerShdw>
                </a:effectLst>
                <a:latin typeface="Constantia" panose="02030602050306030303" pitchFamily="18" charset="0"/>
              </a:rPr>
              <a:t>The Suicide of the West</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17445"/>
                                        </p:tgtEl>
                                        <p:attrNameLst>
                                          <p:attrName>style.visibility</p:attrName>
                                        </p:attrNameLst>
                                      </p:cBhvr>
                                      <p:to>
                                        <p:strVal val="visible"/>
                                      </p:to>
                                    </p:set>
                                    <p:animEffect transition="in" filter="fade">
                                      <p:cBhvr>
                                        <p:cTn id="7" dur="1000"/>
                                        <p:tgtEl>
                                          <p:spTgt spid="317445"/>
                                        </p:tgtEl>
                                      </p:cBhvr>
                                    </p:animEffect>
                                    <p:anim calcmode="lin" valueType="num">
                                      <p:cBhvr>
                                        <p:cTn id="8" dur="1000" fill="hold"/>
                                        <p:tgtEl>
                                          <p:spTgt spid="317445"/>
                                        </p:tgtEl>
                                        <p:attrNameLst>
                                          <p:attrName>ppt_x</p:attrName>
                                        </p:attrNameLst>
                                      </p:cBhvr>
                                      <p:tavLst>
                                        <p:tav tm="0">
                                          <p:val>
                                            <p:strVal val="#ppt_x"/>
                                          </p:val>
                                        </p:tav>
                                        <p:tav tm="100000">
                                          <p:val>
                                            <p:strVal val="#ppt_x"/>
                                          </p:val>
                                        </p:tav>
                                      </p:tavLst>
                                    </p:anim>
                                    <p:anim calcmode="lin" valueType="num">
                                      <p:cBhvr>
                                        <p:cTn id="9" dur="1000" fill="hold"/>
                                        <p:tgtEl>
                                          <p:spTgt spid="3174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4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C6F6361C-D3A3-A5F9-3CF4-76C883809E47}"/>
              </a:ext>
            </a:extLst>
          </p:cNvPr>
          <p:cNvGraphicFramePr>
            <a:graphicFrameLocks noChangeAspect="1"/>
          </p:cNvGraphicFramePr>
          <p:nvPr>
            <p:extLst>
              <p:ext uri="{D42A27DB-BD31-4B8C-83A1-F6EECF244321}">
                <p14:modId xmlns:p14="http://schemas.microsoft.com/office/powerpoint/2010/main" val="835165936"/>
              </p:ext>
            </p:extLst>
          </p:nvPr>
        </p:nvGraphicFramePr>
        <p:xfrm>
          <a:off x="304800" y="-12701"/>
          <a:ext cx="11606020" cy="7708901"/>
        </p:xfrm>
        <a:graphic>
          <a:graphicData uri="http://schemas.openxmlformats.org/presentationml/2006/ole">
            <mc:AlternateContent xmlns:mc="http://schemas.openxmlformats.org/markup-compatibility/2006">
              <mc:Choice xmlns:v="urn:schemas-microsoft-com:vml" Requires="v">
                <p:oleObj name="Photo Editor Photo" r:id="rId3" imgW="7314286" imgH="4858428" progId="MSPhotoEd.3">
                  <p:embed/>
                </p:oleObj>
              </mc:Choice>
              <mc:Fallback>
                <p:oleObj name="Photo Editor Photo" r:id="rId3" imgW="7314286" imgH="4858428" progId="MSPhotoEd.3">
                  <p:embed/>
                  <p:pic>
                    <p:nvPicPr>
                      <p:cNvPr id="3" name="Object 2">
                        <a:extLst>
                          <a:ext uri="{FF2B5EF4-FFF2-40B4-BE49-F238E27FC236}">
                            <a16:creationId xmlns:a16="http://schemas.microsoft.com/office/drawing/2014/main" id="{ACBB8B69-868B-7B38-503B-F69ECD25DB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2701"/>
                        <a:ext cx="11606020" cy="7708901"/>
                      </a:xfrm>
                      <a:prstGeom prst="rect">
                        <a:avLst/>
                      </a:prstGeom>
                      <a:noFill/>
                      <a:ln>
                        <a:noFill/>
                      </a:ln>
                      <a:effectLst/>
                    </p:spPr>
                  </p:pic>
                </p:oleObj>
              </mc:Fallback>
            </mc:AlternateContent>
          </a:graphicData>
        </a:graphic>
      </p:graphicFrame>
      <p:sp>
        <p:nvSpPr>
          <p:cNvPr id="94222" name="Text Box 14"/>
          <p:cNvSpPr txBox="1">
            <a:spLocks noChangeArrowheads="1"/>
          </p:cNvSpPr>
          <p:nvPr/>
        </p:nvSpPr>
        <p:spPr bwMode="auto">
          <a:xfrm>
            <a:off x="2811464" y="212726"/>
            <a:ext cx="6789737" cy="1006475"/>
          </a:xfrm>
          <a:prstGeom prst="rect">
            <a:avLst/>
          </a:prstGeom>
          <a:noFill/>
          <a:ln w="9525">
            <a:noFill/>
            <a:miter lim="800000"/>
            <a:headEnd/>
            <a:tailEnd/>
          </a:ln>
          <a:effectLst/>
        </p:spPr>
        <p:txBody>
          <a:bodyPr wrap="none">
            <a:spAutoFit/>
          </a:bodyPr>
          <a:lstStyle/>
          <a:p>
            <a:pPr>
              <a:defRPr/>
            </a:pPr>
            <a:r>
              <a:rPr lang="en-US" sz="6000">
                <a:solidFill>
                  <a:schemeClr val="bg1"/>
                </a:solidFill>
                <a:effectLst>
                  <a:outerShdw blurRad="38100" dist="38100" dir="2700000" algn="tl">
                    <a:srgbClr val="000000"/>
                  </a:outerShdw>
                </a:effectLst>
              </a:rPr>
              <a:t>What are we to do?</a:t>
            </a:r>
          </a:p>
        </p:txBody>
      </p:sp>
      <p:sp>
        <p:nvSpPr>
          <p:cNvPr id="12" name="TextBox 11"/>
          <p:cNvSpPr txBox="1"/>
          <p:nvPr/>
        </p:nvSpPr>
        <p:spPr>
          <a:xfrm>
            <a:off x="874316" y="1828800"/>
            <a:ext cx="10443368" cy="3046988"/>
          </a:xfrm>
          <a:prstGeom prst="rect">
            <a:avLst/>
          </a:prstGeom>
          <a:solidFill>
            <a:srgbClr val="006600">
              <a:alpha val="30196"/>
            </a:srgbClr>
          </a:solidFill>
          <a:effectLst>
            <a:glow rad="228600">
              <a:srgbClr val="000000">
                <a:alpha val="40000"/>
              </a:srgbClr>
            </a:glow>
          </a:effectLst>
          <a:scene3d>
            <a:camera prst="orthographicFront"/>
            <a:lightRig rig="threePt" dir="t"/>
          </a:scene3d>
          <a:sp3d>
            <a:bevelT w="165100" prst="coolSlant"/>
          </a:sp3d>
        </p:spPr>
        <p:txBody>
          <a:bodyPr wrap="square" rtlCol="0">
            <a:spAutoFit/>
          </a:bodyPr>
          <a:lstStyle/>
          <a:p>
            <a:r>
              <a:rPr lang="en-US" sz="9600" dirty="0">
                <a:solidFill>
                  <a:srgbClr val="FFFF00"/>
                </a:solidFill>
                <a:effectLst>
                  <a:outerShdw blurRad="38100" dist="38100" dir="2700000" algn="tl">
                    <a:srgbClr val="000000">
                      <a:alpha val="43137"/>
                    </a:srgbClr>
                  </a:outerShdw>
                </a:effectLst>
                <a:latin typeface="Georgia" pitchFamily="18" charset="0"/>
              </a:rPr>
              <a:t>PRAY AND</a:t>
            </a:r>
          </a:p>
          <a:p>
            <a:r>
              <a:rPr lang="en-US" sz="9600" dirty="0">
                <a:solidFill>
                  <a:srgbClr val="FFFF00"/>
                </a:solidFill>
                <a:effectLst>
                  <a:outerShdw blurRad="38100" dist="38100" dir="2700000" algn="tl">
                    <a:srgbClr val="000000">
                      <a:alpha val="43137"/>
                    </a:srgbClr>
                  </a:outerShdw>
                </a:effectLst>
                <a:latin typeface="Georgia" pitchFamily="18" charset="0"/>
              </a:rPr>
              <a:t>		EVANGELIZE!</a:t>
            </a:r>
          </a:p>
        </p:txBody>
      </p:sp>
    </p:spTree>
    <p:custDataLst>
      <p:tags r:id="rId1"/>
    </p:custDataLst>
    <p:extLst>
      <p:ext uri="{BB962C8B-B14F-4D97-AF65-F5344CB8AC3E}">
        <p14:creationId xmlns:p14="http://schemas.microsoft.com/office/powerpoint/2010/main" val="860732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A2C12-FA46-DC43-D0F7-3ADDE24D70AE}"/>
            </a:ext>
          </a:extLst>
        </p:cNvPr>
        <p:cNvGrpSpPr/>
        <p:nvPr/>
      </p:nvGrpSpPr>
      <p:grpSpPr>
        <a:xfrm>
          <a:off x="0" y="0"/>
          <a:ext cx="0" cy="0"/>
          <a:chOff x="0" y="0"/>
          <a:chExt cx="0" cy="0"/>
        </a:xfrm>
      </p:grpSpPr>
      <p:sp>
        <p:nvSpPr>
          <p:cNvPr id="162822" name="Text Box 6">
            <a:extLst>
              <a:ext uri="{FF2B5EF4-FFF2-40B4-BE49-F238E27FC236}">
                <a16:creationId xmlns:a16="http://schemas.microsoft.com/office/drawing/2014/main" id="{CF04D317-8222-26C4-7D2A-7673A5580A9C}"/>
              </a:ext>
            </a:extLst>
          </p:cNvPr>
          <p:cNvSpPr txBox="1">
            <a:spLocks noChangeArrowheads="1"/>
          </p:cNvSpPr>
          <p:nvPr/>
        </p:nvSpPr>
        <p:spPr bwMode="auto">
          <a:xfrm>
            <a:off x="5105400" y="3284221"/>
            <a:ext cx="6744641" cy="3170099"/>
          </a:xfrm>
          <a:prstGeom prst="rect">
            <a:avLst/>
          </a:prstGeom>
          <a:noFill/>
          <a:ln w="38100">
            <a:solidFill>
              <a:schemeClr val="tx1"/>
            </a:solidFill>
            <a:miter lim="800000"/>
            <a:headEnd/>
            <a:tailEnd/>
          </a:ln>
          <a:effectLst/>
          <a:scene3d>
            <a:camera prst="orthographicFront"/>
            <a:lightRig rig="threePt" dir="t"/>
          </a:scene3d>
          <a:sp3d>
            <a:bevelT w="165100" prst="coolSlant"/>
          </a:sp3d>
        </p:spPr>
        <p:txBody>
          <a:bodyPr wrap="square">
            <a:spAutoFit/>
          </a:bodyPr>
          <a:lstStyle/>
          <a:p>
            <a:pPr algn="ctr">
              <a:defRPr/>
            </a:pPr>
            <a:r>
              <a:rPr lang="en-US" sz="4000" dirty="0">
                <a:solidFill>
                  <a:srgbClr val="000000"/>
                </a:solidFill>
                <a:effectLst>
                  <a:outerShdw blurRad="38100" dist="38100" dir="2700000" algn="tl">
                    <a:srgbClr val="C0C0C0"/>
                  </a:outerShdw>
                </a:effectLst>
                <a:latin typeface="Papyrus" pitchFamily="66" charset="0"/>
                <a:cs typeface="Arial"/>
              </a:rPr>
              <a:t>The Entire Islam Seminar</a:t>
            </a:r>
          </a:p>
          <a:p>
            <a:pPr algn="ctr">
              <a:defRPr/>
            </a:pPr>
            <a:r>
              <a:rPr lang="en-US" sz="4000" dirty="0">
                <a:solidFill>
                  <a:srgbClr val="000000"/>
                </a:solidFill>
                <a:effectLst>
                  <a:outerShdw blurRad="38100" dist="38100" dir="2700000" algn="tl">
                    <a:srgbClr val="C0C0C0"/>
                  </a:outerShdw>
                </a:effectLst>
                <a:latin typeface="Papyrus" pitchFamily="66" charset="0"/>
                <a:cs typeface="Arial"/>
              </a:rPr>
              <a:t>may be viewed for </a:t>
            </a:r>
            <a:r>
              <a:rPr lang="en-US" sz="4000" b="1" u="sng" dirty="0">
                <a:solidFill>
                  <a:srgbClr val="000000"/>
                </a:solidFill>
                <a:effectLst>
                  <a:outerShdw blurRad="38100" dist="38100" dir="2700000" algn="tl">
                    <a:srgbClr val="C0C0C0"/>
                  </a:outerShdw>
                </a:effectLst>
                <a:latin typeface="Papyrus" pitchFamily="66" charset="0"/>
                <a:cs typeface="Arial"/>
              </a:rPr>
              <a:t>free</a:t>
            </a:r>
            <a:r>
              <a:rPr lang="en-US" sz="4000" dirty="0">
                <a:solidFill>
                  <a:srgbClr val="000000"/>
                </a:solidFill>
                <a:effectLst>
                  <a:outerShdw blurRad="38100" dist="38100" dir="2700000" algn="tl">
                    <a:srgbClr val="C0C0C0"/>
                  </a:outerShdw>
                </a:effectLst>
                <a:latin typeface="Papyrus" pitchFamily="66" charset="0"/>
                <a:cs typeface="Arial"/>
              </a:rPr>
              <a:t> on the</a:t>
            </a:r>
          </a:p>
          <a:p>
            <a:pPr marL="1485900" lvl="2" indent="-571500">
              <a:buFont typeface="Wingdings" panose="05000000000000000000" pitchFamily="2" charset="2"/>
              <a:buChar char="ü"/>
              <a:defRPr/>
            </a:pPr>
            <a:r>
              <a:rPr lang="en-US" sz="4000" dirty="0">
                <a:solidFill>
                  <a:srgbClr val="000000"/>
                </a:solidFill>
                <a:effectLst>
                  <a:outerShdw blurRad="38100" dist="38100" dir="2700000" algn="tl">
                    <a:srgbClr val="C0C0C0"/>
                  </a:outerShdw>
                </a:effectLst>
                <a:latin typeface="Papyrus" pitchFamily="66" charset="0"/>
                <a:cs typeface="Arial"/>
              </a:rPr>
              <a:t>AP website</a:t>
            </a:r>
          </a:p>
          <a:p>
            <a:pPr marL="1485900" lvl="2" indent="-571500">
              <a:buFont typeface="Wingdings" panose="05000000000000000000" pitchFamily="2" charset="2"/>
              <a:buChar char="ü"/>
              <a:defRPr/>
            </a:pPr>
            <a:r>
              <a:rPr lang="en-US" sz="4000" dirty="0">
                <a:solidFill>
                  <a:srgbClr val="000000"/>
                </a:solidFill>
                <a:effectLst>
                  <a:outerShdw blurRad="38100" dist="38100" dir="2700000" algn="tl">
                    <a:srgbClr val="C0C0C0"/>
                  </a:outerShdw>
                </a:effectLst>
                <a:latin typeface="Papyrus" pitchFamily="66" charset="0"/>
                <a:cs typeface="Arial"/>
              </a:rPr>
              <a:t>WVBS website</a:t>
            </a:r>
          </a:p>
          <a:p>
            <a:pPr marL="1485900" lvl="2" indent="-571500">
              <a:buFont typeface="Wingdings" panose="05000000000000000000" pitchFamily="2" charset="2"/>
              <a:buChar char="ü"/>
              <a:defRPr/>
            </a:pPr>
            <a:r>
              <a:rPr lang="en-US" sz="4000" dirty="0">
                <a:solidFill>
                  <a:srgbClr val="000000"/>
                </a:solidFill>
                <a:effectLst>
                  <a:outerShdw blurRad="38100" dist="38100" dir="2700000" algn="tl">
                    <a:srgbClr val="C0C0C0"/>
                  </a:outerShdw>
                </a:effectLst>
                <a:latin typeface="Papyrus" pitchFamily="66" charset="0"/>
                <a:cs typeface="Arial"/>
              </a:rPr>
              <a:t>GBN website</a:t>
            </a:r>
          </a:p>
        </p:txBody>
      </p:sp>
      <p:sp>
        <p:nvSpPr>
          <p:cNvPr id="162823" name="AutoShape 7">
            <a:extLst>
              <a:ext uri="{FF2B5EF4-FFF2-40B4-BE49-F238E27FC236}">
                <a16:creationId xmlns:a16="http://schemas.microsoft.com/office/drawing/2014/main" id="{218B91B6-793C-CCC1-CFAA-5D7FC8E73509}"/>
              </a:ext>
            </a:extLst>
          </p:cNvPr>
          <p:cNvSpPr>
            <a:spLocks noChangeArrowheads="1"/>
          </p:cNvSpPr>
          <p:nvPr/>
        </p:nvSpPr>
        <p:spPr bwMode="auto">
          <a:xfrm>
            <a:off x="7625069" y="2674621"/>
            <a:ext cx="1524000" cy="609600"/>
          </a:xfrm>
          <a:prstGeom prst="downArrow">
            <a:avLst>
              <a:gd name="adj1" fmla="val 50000"/>
              <a:gd name="adj2" fmla="val 25000"/>
            </a:avLst>
          </a:prstGeom>
          <a:solidFill>
            <a:srgbClr val="C00000"/>
          </a:solidFill>
          <a:ln w="9525">
            <a:solidFill>
              <a:schemeClr val="tx1"/>
            </a:solidFill>
            <a:miter lim="800000"/>
            <a:headEnd/>
            <a:tailEnd/>
          </a:ln>
          <a:effectLst>
            <a:glow rad="139700">
              <a:schemeClr val="accent4">
                <a:satMod val="175000"/>
                <a:alpha val="40000"/>
              </a:schemeClr>
            </a:glow>
          </a:effectLst>
        </p:spPr>
        <p:txBody>
          <a:bodyPr vert="eaVert" wrap="none" anchor="ctr"/>
          <a:lstStyle/>
          <a:p>
            <a:pPr>
              <a:defRPr/>
            </a:pPr>
            <a:endParaRPr lang="en-US" dirty="0">
              <a:solidFill>
                <a:srgbClr val="000000"/>
              </a:solidFill>
              <a:cs typeface="Arial"/>
            </a:endParaRPr>
          </a:p>
        </p:txBody>
      </p:sp>
      <p:pic>
        <p:nvPicPr>
          <p:cNvPr id="12290" name="Picture 2" descr="C:\Users\dave.API\AppData\Local\Microsoft\Windows\Temporary Internet Files\Content.Outlook\8UDT3L33\Islam DVD sleeve Front flat.jpg">
            <a:extLst>
              <a:ext uri="{FF2B5EF4-FFF2-40B4-BE49-F238E27FC236}">
                <a16:creationId xmlns:a16="http://schemas.microsoft.com/office/drawing/2014/main" id="{D61319A2-A415-4AF7-A041-51B4631A9B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76282" y="152400"/>
            <a:ext cx="2602699" cy="2606040"/>
          </a:xfrm>
          <a:prstGeom prst="rect">
            <a:avLst/>
          </a:prstGeom>
          <a:noFill/>
          <a:effectLst>
            <a:glow rad="139700">
              <a:schemeClr val="accent4">
                <a:satMod val="175000"/>
                <a:alpha val="40000"/>
              </a:schemeClr>
            </a:glow>
          </a:effectLst>
          <a:scene3d>
            <a:camera prst="orthographicFront"/>
            <a:lightRig rig="threePt" dir="t"/>
          </a:scene3d>
          <a:sp3d>
            <a:bevelT w="165100" prst="coolSlant"/>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EE12FDE-F270-721B-21A3-AEA268557FCF}"/>
              </a:ext>
            </a:extLst>
          </p:cNvPr>
          <p:cNvSpPr txBox="1"/>
          <p:nvPr/>
        </p:nvSpPr>
        <p:spPr>
          <a:xfrm>
            <a:off x="958060" y="5952975"/>
            <a:ext cx="2943498" cy="461665"/>
          </a:xfrm>
          <a:prstGeom prst="rect">
            <a:avLst/>
          </a:prstGeom>
          <a:noFill/>
        </p:spPr>
        <p:txBody>
          <a:bodyPr wrap="none" rtlCol="0">
            <a:spAutoFit/>
          </a:bodyPr>
          <a:lstStyle/>
          <a:p>
            <a:pPr algn="ctr">
              <a:defRPr/>
            </a:pPr>
            <a:r>
              <a:rPr lang="en-US" sz="2400" dirty="0">
                <a:solidFill>
                  <a:srgbClr val="000000"/>
                </a:solidFill>
                <a:effectLst>
                  <a:outerShdw blurRad="38100" dist="38100" dir="2700000" algn="tl">
                    <a:srgbClr val="000000">
                      <a:alpha val="43137"/>
                    </a:srgbClr>
                  </a:outerShdw>
                </a:effectLst>
                <a:latin typeface="Constantia" pitchFamily="18" charset="0"/>
                <a:cs typeface="Arial"/>
              </a:rPr>
              <a:t>ApologeticsPress.org</a:t>
            </a:r>
          </a:p>
        </p:txBody>
      </p:sp>
      <p:pic>
        <p:nvPicPr>
          <p:cNvPr id="4" name="Picture 2" descr="Quran Unveiled">
            <a:extLst>
              <a:ext uri="{FF2B5EF4-FFF2-40B4-BE49-F238E27FC236}">
                <a16:creationId xmlns:a16="http://schemas.microsoft.com/office/drawing/2014/main" id="{57EBE21B-F80E-5A1D-077C-4B2E7FD52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385" y="381000"/>
            <a:ext cx="3138489" cy="4875120"/>
          </a:xfrm>
          <a:prstGeom prst="rect">
            <a:avLst/>
          </a:prstGeom>
          <a:noFill/>
          <a:effectLst>
            <a:glow rad="228600">
              <a:schemeClr val="accent4">
                <a:satMod val="175000"/>
                <a:alpha val="40000"/>
              </a:schemeClr>
            </a:glow>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5907C6-0CD9-49BF-BDC7-3606528643D4}"/>
              </a:ext>
            </a:extLst>
          </p:cNvPr>
          <p:cNvSpPr txBox="1"/>
          <p:nvPr/>
        </p:nvSpPr>
        <p:spPr>
          <a:xfrm>
            <a:off x="1327137" y="5491310"/>
            <a:ext cx="2274983" cy="461665"/>
          </a:xfrm>
          <a:prstGeom prst="rect">
            <a:avLst/>
          </a:prstGeom>
          <a:noFill/>
        </p:spPr>
        <p:txBody>
          <a:bodyPr wrap="none" rtlCol="0">
            <a:spAutoFit/>
          </a:bodyPr>
          <a:lstStyle/>
          <a:p>
            <a:pPr algn="ctr">
              <a:defRPr/>
            </a:pPr>
            <a:r>
              <a:rPr lang="en-US" sz="2400" dirty="0">
                <a:solidFill>
                  <a:srgbClr val="000000"/>
                </a:solidFill>
                <a:effectLst>
                  <a:outerShdw blurRad="38100" dist="38100" dir="2700000" algn="tl">
                    <a:srgbClr val="000000">
                      <a:alpha val="43137"/>
                    </a:srgbClr>
                  </a:outerShdw>
                </a:effectLst>
              </a:rPr>
              <a:t>Free Download</a:t>
            </a:r>
          </a:p>
        </p:txBody>
      </p:sp>
    </p:spTree>
    <p:extLst>
      <p:ext uri="{BB962C8B-B14F-4D97-AF65-F5344CB8AC3E}">
        <p14:creationId xmlns:p14="http://schemas.microsoft.com/office/powerpoint/2010/main" val="3450557185"/>
      </p:ext>
    </p:extLst>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D29CB-8A67-3F56-7D1A-CC87309F20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EC5B29-4C91-62C8-F4DE-7068CEC7993C}"/>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CA2BF842-3EF6-9693-8807-7E7FFE55FB9C}"/>
              </a:ext>
            </a:extLst>
          </p:cNvPr>
          <p:cNvSpPr>
            <a:spLocks noGrp="1"/>
          </p:cNvSpPr>
          <p:nvPr>
            <p:ph type="subTitle" idx="1"/>
          </p:nvPr>
        </p:nvSpPr>
        <p:spPr/>
        <p:txBody>
          <a:bodyPr/>
          <a:lstStyle/>
          <a:p>
            <a:endParaRPr lang="en-US"/>
          </a:p>
        </p:txBody>
      </p:sp>
      <p:sp>
        <p:nvSpPr>
          <p:cNvPr id="5" name="TextBox 4">
            <a:extLst>
              <a:ext uri="{FF2B5EF4-FFF2-40B4-BE49-F238E27FC236}">
                <a16:creationId xmlns:a16="http://schemas.microsoft.com/office/drawing/2014/main" id="{788DE898-7D9A-3420-2FFF-F541C7CEF029}"/>
              </a:ext>
            </a:extLst>
          </p:cNvPr>
          <p:cNvSpPr txBox="1"/>
          <p:nvPr/>
        </p:nvSpPr>
        <p:spPr>
          <a:xfrm>
            <a:off x="3048000" y="3108293"/>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charset="0"/>
              </a:rPr>
            </a:b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charset="0"/>
            </a:endParaRPr>
          </a:p>
        </p:txBody>
      </p:sp>
      <p:sp>
        <p:nvSpPr>
          <p:cNvPr id="7" name="TextBox 6">
            <a:extLst>
              <a:ext uri="{FF2B5EF4-FFF2-40B4-BE49-F238E27FC236}">
                <a16:creationId xmlns:a16="http://schemas.microsoft.com/office/drawing/2014/main" id="{347797C0-0AEC-6A45-4F52-30F946BBB06C}"/>
              </a:ext>
            </a:extLst>
          </p:cNvPr>
          <p:cNvSpPr txBox="1"/>
          <p:nvPr/>
        </p:nvSpPr>
        <p:spPr>
          <a:xfrm>
            <a:off x="-1769806" y="2586504"/>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charset="0"/>
              </a:rPr>
            </a:b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Arial" charset="0"/>
            </a:endParaRPr>
          </a:p>
        </p:txBody>
      </p:sp>
      <p:graphicFrame>
        <p:nvGraphicFramePr>
          <p:cNvPr id="15" name="Object 14">
            <a:hlinkClick r:id="" action="ppaction://ole?verb=0"/>
            <a:extLst>
              <a:ext uri="{FF2B5EF4-FFF2-40B4-BE49-F238E27FC236}">
                <a16:creationId xmlns:a16="http://schemas.microsoft.com/office/drawing/2014/main" id="{9DC1E851-E3E0-17A4-A8A2-C4C8A000814C}"/>
              </a:ext>
            </a:extLst>
          </p:cNvPr>
          <p:cNvGraphicFramePr>
            <a:graphicFrameLocks noChangeAspect="1"/>
          </p:cNvGraphicFramePr>
          <p:nvPr/>
        </p:nvGraphicFramePr>
        <p:xfrm>
          <a:off x="430213" y="241300"/>
          <a:ext cx="11331575" cy="6373813"/>
        </p:xfrm>
        <a:graphic>
          <a:graphicData uri="http://schemas.openxmlformats.org/presentationml/2006/ole">
            <mc:AlternateContent xmlns:mc="http://schemas.openxmlformats.org/markup-compatibility/2006">
              <mc:Choice xmlns:v="urn:schemas-microsoft-com:vml" Requires="v">
                <p:oleObj name="Presentation" r:id="rId2" imgW="10599610" imgH="5963658" progId="PowerPoint.Show.12">
                  <p:embed/>
                </p:oleObj>
              </mc:Choice>
              <mc:Fallback>
                <p:oleObj name="Presentation" r:id="rId2" imgW="10599610" imgH="5963658" progId="PowerPoint.Show.12">
                  <p:embed/>
                  <p:pic>
                    <p:nvPicPr>
                      <p:cNvPr id="15" name="Object 14">
                        <a:hlinkClick r:id="" action="ppaction://ole?verb=0"/>
                        <a:extLst>
                          <a:ext uri="{FF2B5EF4-FFF2-40B4-BE49-F238E27FC236}">
                            <a16:creationId xmlns:a16="http://schemas.microsoft.com/office/drawing/2014/main" id="{9DC1E851-E3E0-17A4-A8A2-C4C8A000814C}"/>
                          </a:ext>
                        </a:extLst>
                      </p:cNvPr>
                      <p:cNvPicPr/>
                      <p:nvPr/>
                    </p:nvPicPr>
                    <p:blipFill>
                      <a:blip r:embed="rId3"/>
                      <a:stretch>
                        <a:fillRect/>
                      </a:stretch>
                    </p:blipFill>
                    <p:spPr>
                      <a:xfrm>
                        <a:off x="430213" y="241300"/>
                        <a:ext cx="11331575" cy="6373813"/>
                      </a:xfrm>
                      <a:prstGeom prst="rect">
                        <a:avLst/>
                      </a:prstGeom>
                    </p:spPr>
                  </p:pic>
                </p:oleObj>
              </mc:Fallback>
            </mc:AlternateContent>
          </a:graphicData>
        </a:graphic>
      </p:graphicFrame>
    </p:spTree>
    <p:extLst>
      <p:ext uri="{BB962C8B-B14F-4D97-AF65-F5344CB8AC3E}">
        <p14:creationId xmlns:p14="http://schemas.microsoft.com/office/powerpoint/2010/main" val="304518450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a:extLst>
            <a:ext uri="{FF2B5EF4-FFF2-40B4-BE49-F238E27FC236}">
              <a16:creationId xmlns:a16="http://schemas.microsoft.com/office/drawing/2014/main" id="{7B3255BA-6FD1-C378-DB25-E2D8C5390291}"/>
            </a:ext>
          </a:extLst>
        </p:cNvPr>
        <p:cNvGrpSpPr/>
        <p:nvPr/>
      </p:nvGrpSpPr>
      <p:grpSpPr>
        <a:xfrm>
          <a:off x="0" y="0"/>
          <a:ext cx="0" cy="0"/>
          <a:chOff x="0" y="0"/>
          <a:chExt cx="0" cy="0"/>
        </a:xfrm>
      </p:grpSpPr>
    </p:spTree>
    <p:extLst>
      <p:ext uri="{BB962C8B-B14F-4D97-AF65-F5344CB8AC3E}">
        <p14:creationId xmlns:p14="http://schemas.microsoft.com/office/powerpoint/2010/main" val="3618908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WordArt 4"/>
          <p:cNvSpPr>
            <a:spLocks noChangeArrowheads="1" noChangeShapeType="1" noTextEdit="1"/>
          </p:cNvSpPr>
          <p:nvPr/>
        </p:nvSpPr>
        <p:spPr bwMode="auto">
          <a:xfrm>
            <a:off x="2362200" y="457201"/>
            <a:ext cx="7391400" cy="1558925"/>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sp3d>
          </a:bodyPr>
          <a:lstStyle/>
          <a:p>
            <a:pPr algn="ctr"/>
            <a:r>
              <a:rPr lang="en-US" sz="3600" kern="10" dirty="0">
                <a:ln w="9525">
                  <a:round/>
                  <a:headEnd/>
                  <a:tailEnd/>
                </a:ln>
                <a:gradFill rotWithShape="1">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Times New Roman"/>
                <a:cs typeface="Times New Roman"/>
              </a:rPr>
              <a:t>#1 Conflict</a:t>
            </a:r>
          </a:p>
        </p:txBody>
      </p:sp>
      <p:sp>
        <p:nvSpPr>
          <p:cNvPr id="40965" name="Text Box 5"/>
          <p:cNvSpPr txBox="1">
            <a:spLocks noChangeArrowheads="1"/>
          </p:cNvSpPr>
          <p:nvPr/>
        </p:nvSpPr>
        <p:spPr bwMode="auto">
          <a:xfrm>
            <a:off x="2198014" y="2225676"/>
            <a:ext cx="7821372" cy="4524315"/>
          </a:xfrm>
          <a:prstGeom prst="rect">
            <a:avLst/>
          </a:prstGeom>
          <a:noFill/>
          <a:ln w="9525">
            <a:noFill/>
            <a:miter lim="800000"/>
            <a:headEnd/>
            <a:tailEnd/>
          </a:ln>
          <a:effectLst/>
        </p:spPr>
        <p:txBody>
          <a:bodyPr wrap="none">
            <a:spAutoFit/>
          </a:bodyPr>
          <a:lstStyle/>
          <a:p>
            <a:pPr algn="ctr">
              <a:defRPr/>
            </a:pPr>
            <a:r>
              <a:rPr lang="en-US" sz="7200">
                <a:solidFill>
                  <a:srgbClr val="FFFFFF"/>
                </a:solidFill>
                <a:effectLst>
                  <a:outerShdw blurRad="38100" dist="38100" dir="2700000" algn="tl">
                    <a:srgbClr val="000000"/>
                  </a:outerShdw>
                </a:effectLst>
                <a:latin typeface="Felix Titling" pitchFamily="82" charset="0"/>
              </a:rPr>
              <a:t>The</a:t>
            </a:r>
          </a:p>
          <a:p>
            <a:pPr algn="ctr">
              <a:defRPr/>
            </a:pPr>
            <a:r>
              <a:rPr lang="en-US" sz="7200">
                <a:solidFill>
                  <a:srgbClr val="FFFFFF"/>
                </a:solidFill>
                <a:effectLst>
                  <a:outerShdw blurRad="38100" dist="38100" dir="2700000" algn="tl">
                    <a:srgbClr val="000000"/>
                  </a:outerShdw>
                </a:effectLst>
                <a:latin typeface="Felix Titling" pitchFamily="82" charset="0"/>
              </a:rPr>
              <a:t>DEITY &amp; Person</a:t>
            </a:r>
          </a:p>
          <a:p>
            <a:pPr algn="ctr">
              <a:defRPr/>
            </a:pPr>
            <a:r>
              <a:rPr lang="en-US" sz="7200">
                <a:solidFill>
                  <a:srgbClr val="FFFFFF"/>
                </a:solidFill>
                <a:effectLst>
                  <a:outerShdw blurRad="38100" dist="38100" dir="2700000" algn="tl">
                    <a:srgbClr val="000000"/>
                  </a:outerShdw>
                </a:effectLst>
                <a:latin typeface="Felix Titling" pitchFamily="82" charset="0"/>
              </a:rPr>
              <a:t>of</a:t>
            </a:r>
          </a:p>
          <a:p>
            <a:pPr algn="ctr">
              <a:defRPr/>
            </a:pPr>
            <a:r>
              <a:rPr lang="en-US" sz="7200">
                <a:solidFill>
                  <a:srgbClr val="FFFFFF"/>
                </a:solidFill>
                <a:effectLst>
                  <a:outerShdw blurRad="38100" dist="38100" dir="2700000" algn="tl">
                    <a:srgbClr val="000000"/>
                  </a:outerShdw>
                </a:effectLst>
                <a:latin typeface="Felix Titling" pitchFamily="82" charset="0"/>
              </a:rPr>
              <a:t>Christ</a:t>
            </a:r>
          </a:p>
        </p:txBody>
      </p:sp>
    </p:spTree>
    <p:custDataLst>
      <p:tags r:id="rId1"/>
    </p:custDataLst>
    <p:extLst>
      <p:ext uri="{BB962C8B-B14F-4D97-AF65-F5344CB8AC3E}">
        <p14:creationId xmlns:p14="http://schemas.microsoft.com/office/powerpoint/2010/main" val="223760548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0965"/>
                                        </p:tgtEl>
                                        <p:attrNameLst>
                                          <p:attrName>style.visibility</p:attrName>
                                        </p:attrNameLst>
                                      </p:cBhvr>
                                      <p:to>
                                        <p:strVal val="visible"/>
                                      </p:to>
                                    </p:set>
                                    <p:animEffect transition="in" filter="fade">
                                      <p:cBhvr>
                                        <p:cTn id="7" dur="1000"/>
                                        <p:tgtEl>
                                          <p:spTgt spid="40965"/>
                                        </p:tgtEl>
                                      </p:cBhvr>
                                    </p:animEffect>
                                    <p:anim calcmode="lin" valueType="num">
                                      <p:cBhvr>
                                        <p:cTn id="8" dur="1000" fill="hold"/>
                                        <p:tgtEl>
                                          <p:spTgt spid="40965"/>
                                        </p:tgtEl>
                                        <p:attrNameLst>
                                          <p:attrName>ppt_x</p:attrName>
                                        </p:attrNameLst>
                                      </p:cBhvr>
                                      <p:tavLst>
                                        <p:tav tm="0">
                                          <p:val>
                                            <p:strVal val="#ppt_x"/>
                                          </p:val>
                                        </p:tav>
                                        <p:tav tm="100000">
                                          <p:val>
                                            <p:strVal val="#ppt_x"/>
                                          </p:val>
                                        </p:tav>
                                      </p:tavLst>
                                    </p:anim>
                                    <p:anim calcmode="lin" valueType="num">
                                      <p:cBhvr>
                                        <p:cTn id="9" dur="1000" fill="hold"/>
                                        <p:tgtEl>
                                          <p:spTgt spid="409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56E84-AD76-5547-4E88-4A290AA73B1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6A9805C-4392-E3EF-1CF4-4926D0BD8700}"/>
              </a:ext>
            </a:extLst>
          </p:cNvPr>
          <p:cNvPicPr>
            <a:picLocks noChangeAspect="1"/>
          </p:cNvPicPr>
          <p:nvPr/>
        </p:nvPicPr>
        <p:blipFill>
          <a:blip r:embed="rId2">
            <a:extLst>
              <a:ext uri="{28A0092B-C50C-407E-A947-70E740481C1C}">
                <a14:useLocalDpi xmlns:a14="http://schemas.microsoft.com/office/drawing/2010/main" val="0"/>
              </a:ext>
            </a:extLst>
          </a:blip>
          <a:srcRect t="5458" b="10273"/>
          <a:stretch>
            <a:fillRect/>
          </a:stretch>
        </p:blipFill>
        <p:spPr>
          <a:xfrm>
            <a:off x="20" y="10"/>
            <a:ext cx="12191980" cy="6857990"/>
          </a:xfrm>
          <a:prstGeom prst="rect">
            <a:avLst/>
          </a:prstGeom>
          <a:noFill/>
        </p:spPr>
      </p:pic>
      <p:sp>
        <p:nvSpPr>
          <p:cNvPr id="4" name="Text Box 16">
            <a:extLst>
              <a:ext uri="{FF2B5EF4-FFF2-40B4-BE49-F238E27FC236}">
                <a16:creationId xmlns:a16="http://schemas.microsoft.com/office/drawing/2014/main" id="{7EF85DE2-203A-9ECA-F9AC-F969A3DBD418}"/>
              </a:ext>
            </a:extLst>
          </p:cNvPr>
          <p:cNvSpPr txBox="1">
            <a:spLocks noChangeArrowheads="1"/>
          </p:cNvSpPr>
          <p:nvPr/>
        </p:nvSpPr>
        <p:spPr bwMode="auto">
          <a:xfrm>
            <a:off x="1693275" y="1931620"/>
            <a:ext cx="9571851" cy="923330"/>
          </a:xfrm>
          <a:prstGeom prst="rect">
            <a:avLst/>
          </a:prstGeom>
          <a:noFill/>
          <a:ln w="9525">
            <a:noFill/>
            <a:miter lim="800000"/>
            <a:headEnd/>
            <a:tailEnd/>
          </a:ln>
          <a:effectLst/>
        </p:spPr>
        <p:txBody>
          <a:bodyPr wrap="none">
            <a:spAutoFit/>
          </a:bodyPr>
          <a:lstStyle/>
          <a:p>
            <a:pPr>
              <a:defRPr/>
            </a:pPr>
            <a:r>
              <a:rPr lang="en-US" sz="5400" b="1" dirty="0">
                <a:solidFill>
                  <a:schemeClr val="tx1">
                    <a:lumMod val="50000"/>
                  </a:schemeClr>
                </a:solidFill>
                <a:effectLst>
                  <a:outerShdw blurRad="38100" dist="38100" dir="2700000" algn="tl">
                    <a:srgbClr val="000000"/>
                  </a:outerShdw>
                </a:effectLst>
              </a:rPr>
              <a:t>Jesus is not the Son of God!</a:t>
            </a:r>
          </a:p>
        </p:txBody>
      </p:sp>
      <p:sp>
        <p:nvSpPr>
          <p:cNvPr id="5" name="Text Box 17">
            <a:extLst>
              <a:ext uri="{FF2B5EF4-FFF2-40B4-BE49-F238E27FC236}">
                <a16:creationId xmlns:a16="http://schemas.microsoft.com/office/drawing/2014/main" id="{D61B6596-F8E9-B350-9615-B1011E617BE9}"/>
              </a:ext>
            </a:extLst>
          </p:cNvPr>
          <p:cNvSpPr txBox="1">
            <a:spLocks noChangeArrowheads="1"/>
          </p:cNvSpPr>
          <p:nvPr/>
        </p:nvSpPr>
        <p:spPr bwMode="auto">
          <a:xfrm>
            <a:off x="743950" y="1752600"/>
            <a:ext cx="1000125" cy="1189038"/>
          </a:xfrm>
          <a:prstGeom prst="rect">
            <a:avLst/>
          </a:prstGeom>
          <a:noFill/>
          <a:ln w="9525">
            <a:noFill/>
            <a:miter lim="800000"/>
            <a:headEnd/>
            <a:tailEnd/>
          </a:ln>
          <a:effectLst/>
        </p:spPr>
        <p:txBody>
          <a:bodyPr wrap="none">
            <a:spAutoFit/>
          </a:bodyPr>
          <a:lstStyle/>
          <a:p>
            <a:pPr>
              <a:defRPr/>
            </a:pPr>
            <a:r>
              <a:rPr lang="en-US" sz="7200" dirty="0">
                <a:effectLst>
                  <a:outerShdw blurRad="38100" dist="38100" dir="2700000" algn="tl">
                    <a:srgbClr val="000000"/>
                  </a:outerShdw>
                </a:effectLst>
                <a:sym typeface="Wingdings" pitchFamily="2" charset="2"/>
              </a:rPr>
              <a:t></a:t>
            </a:r>
          </a:p>
        </p:txBody>
      </p:sp>
      <p:sp>
        <p:nvSpPr>
          <p:cNvPr id="6" name="Text Box 18">
            <a:extLst>
              <a:ext uri="{FF2B5EF4-FFF2-40B4-BE49-F238E27FC236}">
                <a16:creationId xmlns:a16="http://schemas.microsoft.com/office/drawing/2014/main" id="{4D6D7CC9-3699-064A-2D6C-3F295656374E}"/>
              </a:ext>
            </a:extLst>
          </p:cNvPr>
          <p:cNvSpPr txBox="1">
            <a:spLocks noChangeArrowheads="1"/>
          </p:cNvSpPr>
          <p:nvPr/>
        </p:nvSpPr>
        <p:spPr bwMode="auto">
          <a:xfrm>
            <a:off x="1201071" y="196850"/>
            <a:ext cx="9789859" cy="1323439"/>
          </a:xfrm>
          <a:prstGeom prst="rect">
            <a:avLst/>
          </a:prstGeom>
          <a:noFill/>
          <a:ln w="9525">
            <a:noFill/>
            <a:miter lim="800000"/>
            <a:headEnd/>
            <a:tailEnd/>
          </a:ln>
          <a:effectLst/>
        </p:spPr>
        <p:txBody>
          <a:bodyPr wrap="none">
            <a:spAutoFit/>
          </a:bodyPr>
          <a:lstStyle/>
          <a:p>
            <a:pPr algn="ctr">
              <a:defRPr/>
            </a:pPr>
            <a:r>
              <a:rPr lang="en-US" sz="8000" dirty="0">
                <a:solidFill>
                  <a:srgbClr val="FFFF00"/>
                </a:solidFill>
                <a:effectLst>
                  <a:outerShdw blurRad="38100" dist="38100" dir="2700000" algn="tl">
                    <a:srgbClr val="000000"/>
                  </a:outerShdw>
                </a:effectLst>
                <a:latin typeface="Papyrus" pitchFamily="66" charset="0"/>
                <a:cs typeface="Arabic Transparent" pitchFamily="2" charset="0"/>
              </a:rPr>
              <a:t>The Quran teaches…</a:t>
            </a:r>
          </a:p>
        </p:txBody>
      </p:sp>
    </p:spTree>
    <p:extLst>
      <p:ext uri="{BB962C8B-B14F-4D97-AF65-F5344CB8AC3E}">
        <p14:creationId xmlns:p14="http://schemas.microsoft.com/office/powerpoint/2010/main" val="23229551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9D8BA-2BC9-2D7D-3971-2499DE479C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5000" y="-352426"/>
            <a:ext cx="2019300" cy="3028950"/>
          </a:xfrm>
          <a:prstGeom prst="rect">
            <a:avLst/>
          </a:prstGeom>
        </p:spPr>
      </p:pic>
      <p:sp>
        <p:nvSpPr>
          <p:cNvPr id="4" name="Rectangle 4">
            <a:extLst>
              <a:ext uri="{FF2B5EF4-FFF2-40B4-BE49-F238E27FC236}">
                <a16:creationId xmlns:a16="http://schemas.microsoft.com/office/drawing/2014/main" id="{1AFA7AC8-637A-328E-0680-293A3AA82B20}"/>
              </a:ext>
            </a:extLst>
          </p:cNvPr>
          <p:cNvSpPr>
            <a:spLocks noChangeArrowheads="1"/>
          </p:cNvSpPr>
          <p:nvPr/>
        </p:nvSpPr>
        <p:spPr bwMode="auto">
          <a:xfrm>
            <a:off x="190500" y="1203068"/>
            <a:ext cx="11811000" cy="5201424"/>
          </a:xfrm>
          <a:prstGeom prst="rect">
            <a:avLst/>
          </a:prstGeom>
          <a:noFill/>
          <a:ln w="9525">
            <a:noFill/>
            <a:miter lim="800000"/>
            <a:headEnd/>
            <a:tailEnd/>
          </a:ln>
          <a:effectLst/>
        </p:spPr>
        <p:txBody>
          <a:bodyPr wrap="square" anchor="ctr">
            <a:spAutoFit/>
          </a:bodyPr>
          <a:lstStyle/>
          <a:p>
            <a:pPr algn="just" fontAlgn="auto">
              <a:spcBef>
                <a:spcPts val="0"/>
              </a:spcBef>
              <a:spcAft>
                <a:spcPts val="0"/>
              </a:spcAft>
              <a:tabLst>
                <a:tab pos="4572000" algn="l"/>
              </a:tabLst>
              <a:defRPr/>
            </a:pPr>
            <a:r>
              <a:rPr lang="en-US" sz="4800" kern="0" dirty="0">
                <a:effectLst>
                  <a:outerShdw blurRad="38100" dist="38100" dir="2700000" algn="tl">
                    <a:srgbClr val="000000">
                      <a:alpha val="43137"/>
                    </a:srgbClr>
                  </a:outerShdw>
                </a:effectLst>
              </a:rPr>
              <a:t>“Say: O People of the Scripture!</a:t>
            </a:r>
          </a:p>
          <a:p>
            <a:pPr algn="just" fontAlgn="auto">
              <a:spcBef>
                <a:spcPts val="0"/>
              </a:spcBef>
              <a:spcAft>
                <a:spcPts val="0"/>
              </a:spcAft>
              <a:tabLst>
                <a:tab pos="4572000" algn="l"/>
              </a:tabLst>
              <a:defRPr/>
            </a:pPr>
            <a:r>
              <a:rPr lang="en-US" sz="4800" kern="0" dirty="0">
                <a:effectLst>
                  <a:outerShdw blurRad="38100" dist="38100" dir="2700000" algn="tl">
                    <a:srgbClr val="000000">
                      <a:alpha val="43137"/>
                    </a:srgbClr>
                  </a:outerShdw>
                </a:effectLst>
              </a:rPr>
              <a:t>Come to an agreement between us and you: that we shall worship none but Allah, and that we shall ascribe no partner unto Him, and that none of us shall take others for lords beside Allah.”</a:t>
            </a:r>
          </a:p>
          <a:p>
            <a:pPr algn="just" fontAlgn="auto">
              <a:spcBef>
                <a:spcPts val="0"/>
              </a:spcBef>
              <a:spcAft>
                <a:spcPts val="0"/>
              </a:spcAft>
              <a:tabLst>
                <a:tab pos="4572000" algn="l"/>
              </a:tabLst>
              <a:defRPr/>
            </a:pPr>
            <a:r>
              <a:rPr lang="en-US" sz="4000" kern="0" dirty="0">
                <a:solidFill>
                  <a:srgbClr val="000000"/>
                </a:solidFill>
              </a:rPr>
              <a:t>				</a:t>
            </a:r>
            <a:r>
              <a:rPr lang="en-US" sz="4400" i="1" kern="0" dirty="0">
                <a:solidFill>
                  <a:srgbClr val="FF6600"/>
                </a:solidFill>
                <a:effectLst>
                  <a:outerShdw blurRad="38100" dist="38100" dir="2700000" algn="tl">
                    <a:srgbClr val="000000">
                      <a:alpha val="43137"/>
                    </a:srgbClr>
                  </a:outerShdw>
                </a:effectLst>
              </a:rPr>
              <a:t>Surah</a:t>
            </a:r>
            <a:r>
              <a:rPr lang="en-US" sz="4400" kern="0" dirty="0">
                <a:solidFill>
                  <a:srgbClr val="FF6600"/>
                </a:solidFill>
                <a:effectLst>
                  <a:outerShdw blurRad="38100" dist="38100" dir="2700000" algn="tl">
                    <a:srgbClr val="000000">
                      <a:alpha val="43137"/>
                    </a:srgbClr>
                  </a:outerShdw>
                </a:effectLst>
              </a:rPr>
              <a:t> 3:64</a:t>
            </a:r>
            <a:endParaRPr lang="en-US" sz="4000" kern="0" dirty="0">
              <a:solidFill>
                <a:srgbClr val="FF6600"/>
              </a:solidFill>
              <a:effectLst>
                <a:outerShdw blurRad="38100" dist="38100" dir="2700000" algn="tl">
                  <a:srgbClr val="000000">
                    <a:alpha val="43137"/>
                  </a:srgbClr>
                </a:outerShdw>
              </a:effectLst>
            </a:endParaRPr>
          </a:p>
        </p:txBody>
      </p:sp>
      <p:grpSp>
        <p:nvGrpSpPr>
          <p:cNvPr id="5" name="Group 4">
            <a:extLst>
              <a:ext uri="{FF2B5EF4-FFF2-40B4-BE49-F238E27FC236}">
                <a16:creationId xmlns:a16="http://schemas.microsoft.com/office/drawing/2014/main" id="{C18FF20A-DB0F-9370-2B9E-DC56E350E04A}"/>
              </a:ext>
            </a:extLst>
          </p:cNvPr>
          <p:cNvGrpSpPr/>
          <p:nvPr/>
        </p:nvGrpSpPr>
        <p:grpSpPr>
          <a:xfrm>
            <a:off x="190500" y="3581399"/>
            <a:ext cx="11810999" cy="2042756"/>
            <a:chOff x="201561" y="2376843"/>
            <a:chExt cx="11810999" cy="2042756"/>
          </a:xfrm>
        </p:grpSpPr>
        <p:sp>
          <p:nvSpPr>
            <p:cNvPr id="6" name="Rectangle 5">
              <a:extLst>
                <a:ext uri="{FF2B5EF4-FFF2-40B4-BE49-F238E27FC236}">
                  <a16:creationId xmlns:a16="http://schemas.microsoft.com/office/drawing/2014/main" id="{29AEBF69-1906-94E9-D4E3-3EFECEC1B59B}"/>
                </a:ext>
              </a:extLst>
            </p:cNvPr>
            <p:cNvSpPr>
              <a:spLocks noChangeArrowheads="1"/>
            </p:cNvSpPr>
            <p:nvPr/>
          </p:nvSpPr>
          <p:spPr bwMode="auto">
            <a:xfrm>
              <a:off x="1535060" y="2376843"/>
              <a:ext cx="10477499" cy="609599"/>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auto">
                <a:spcBef>
                  <a:spcPts val="0"/>
                </a:spcBef>
                <a:spcAft>
                  <a:spcPts val="0"/>
                </a:spcAft>
                <a:defRPr/>
              </a:pPr>
              <a:endParaRPr lang="en-US" kern="0" dirty="0">
                <a:solidFill>
                  <a:srgbClr val="000000"/>
                </a:solidFill>
              </a:endParaRPr>
            </a:p>
          </p:txBody>
        </p:sp>
        <p:sp>
          <p:nvSpPr>
            <p:cNvPr id="7" name="Rectangle 6">
              <a:extLst>
                <a:ext uri="{FF2B5EF4-FFF2-40B4-BE49-F238E27FC236}">
                  <a16:creationId xmlns:a16="http://schemas.microsoft.com/office/drawing/2014/main" id="{2AFD0879-419B-25AA-AE4B-D13B018328D1}"/>
                </a:ext>
              </a:extLst>
            </p:cNvPr>
            <p:cNvSpPr>
              <a:spLocks noChangeArrowheads="1"/>
            </p:cNvSpPr>
            <p:nvPr/>
          </p:nvSpPr>
          <p:spPr bwMode="auto">
            <a:xfrm>
              <a:off x="228599" y="2986444"/>
              <a:ext cx="11783961" cy="823555"/>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auto">
                <a:spcBef>
                  <a:spcPts val="0"/>
                </a:spcBef>
                <a:spcAft>
                  <a:spcPts val="0"/>
                </a:spcAft>
                <a:defRPr/>
              </a:pPr>
              <a:endParaRPr lang="en-US" kern="0">
                <a:solidFill>
                  <a:srgbClr val="000000"/>
                </a:solidFill>
              </a:endParaRPr>
            </a:p>
          </p:txBody>
        </p:sp>
        <p:sp>
          <p:nvSpPr>
            <p:cNvPr id="8" name="Rectangle 7">
              <a:extLst>
                <a:ext uri="{FF2B5EF4-FFF2-40B4-BE49-F238E27FC236}">
                  <a16:creationId xmlns:a16="http://schemas.microsoft.com/office/drawing/2014/main" id="{6CA6306F-C601-3F42-2FFF-7C5A3AD2074D}"/>
                </a:ext>
              </a:extLst>
            </p:cNvPr>
            <p:cNvSpPr>
              <a:spLocks noChangeArrowheads="1"/>
            </p:cNvSpPr>
            <p:nvPr/>
          </p:nvSpPr>
          <p:spPr bwMode="auto">
            <a:xfrm>
              <a:off x="201561" y="3809998"/>
              <a:ext cx="5905500" cy="609601"/>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auto">
                <a:spcBef>
                  <a:spcPts val="0"/>
                </a:spcBef>
                <a:spcAft>
                  <a:spcPts val="0"/>
                </a:spcAft>
                <a:defRPr/>
              </a:pPr>
              <a:endParaRPr lang="en-US" kern="0">
                <a:solidFill>
                  <a:srgbClr val="000000"/>
                </a:solidFill>
              </a:endParaRPr>
            </a:p>
          </p:txBody>
        </p:sp>
      </p:grpSp>
      <p:sp>
        <p:nvSpPr>
          <p:cNvPr id="10" name="TextBox 9">
            <a:extLst>
              <a:ext uri="{FF2B5EF4-FFF2-40B4-BE49-F238E27FC236}">
                <a16:creationId xmlns:a16="http://schemas.microsoft.com/office/drawing/2014/main" id="{A0ACC85F-8838-A44D-AE28-01877F7D9AA1}"/>
              </a:ext>
            </a:extLst>
          </p:cNvPr>
          <p:cNvSpPr txBox="1"/>
          <p:nvPr/>
        </p:nvSpPr>
        <p:spPr>
          <a:xfrm>
            <a:off x="2971800" y="634432"/>
            <a:ext cx="5375189" cy="707886"/>
          </a:xfrm>
          <a:prstGeom prst="rect">
            <a:avLst/>
          </a:prstGeom>
          <a:solidFill>
            <a:srgbClr val="FFFF00"/>
          </a:solidFill>
          <a:effectLst>
            <a:glow rad="63500">
              <a:schemeClr val="accent4">
                <a:satMod val="175000"/>
                <a:alpha val="40000"/>
              </a:schemeClr>
            </a:glow>
          </a:effectLst>
        </p:spPr>
        <p:txBody>
          <a:bodyPr wrap="none" rtlCol="0">
            <a:spAutoFit/>
          </a:bodyPr>
          <a:lstStyle/>
          <a:p>
            <a:r>
              <a:rPr lang="en-US" sz="4000" dirty="0">
                <a:effectLst>
                  <a:outerShdw blurRad="38100" dist="38100" dir="2700000" algn="tl">
                    <a:srgbClr val="000000">
                      <a:alpha val="43137"/>
                    </a:srgbClr>
                  </a:outerShdw>
                </a:effectLst>
              </a:rPr>
              <a:t>Jews and/or Christians</a:t>
            </a:r>
          </a:p>
        </p:txBody>
      </p:sp>
      <p:cxnSp>
        <p:nvCxnSpPr>
          <p:cNvPr id="12" name="Straight Connector 11">
            <a:extLst>
              <a:ext uri="{FF2B5EF4-FFF2-40B4-BE49-F238E27FC236}">
                <a16:creationId xmlns:a16="http://schemas.microsoft.com/office/drawing/2014/main" id="{22792424-ABCD-EB8F-C1C6-58270EF0A72A}"/>
              </a:ext>
            </a:extLst>
          </p:cNvPr>
          <p:cNvCxnSpPr/>
          <p:nvPr/>
        </p:nvCxnSpPr>
        <p:spPr>
          <a:xfrm>
            <a:off x="2514600" y="1981200"/>
            <a:ext cx="6248400" cy="0"/>
          </a:xfrm>
          <a:prstGeom prst="line">
            <a:avLst/>
          </a:prstGeom>
          <a:ln w="101600">
            <a:solidFill>
              <a:srgbClr val="FF0000"/>
            </a:solidFill>
          </a:ln>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865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2000"/>
                                        <p:tgtEl>
                                          <p:spTgt spid="12"/>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2" presetClass="entr" presetSubtype="0" fill="hold" nodeType="afterEffect">
                                  <p:stCondLst>
                                    <p:cond delay="40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57682-629E-E813-AF32-09C2BDF4FC0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A9D0910-683D-8CCD-1D5D-DC6234DDFCA2}"/>
              </a:ext>
            </a:extLst>
          </p:cNvPr>
          <p:cNvPicPr>
            <a:picLocks noChangeAspect="1"/>
          </p:cNvPicPr>
          <p:nvPr/>
        </p:nvPicPr>
        <p:blipFill>
          <a:blip r:embed="rId2">
            <a:extLst>
              <a:ext uri="{28A0092B-C50C-407E-A947-70E740481C1C}">
                <a14:useLocalDpi xmlns:a14="http://schemas.microsoft.com/office/drawing/2010/main" val="0"/>
              </a:ext>
            </a:extLst>
          </a:blip>
          <a:srcRect l="20370" t="3333" r="18889"/>
          <a:stretch>
            <a:fillRect/>
          </a:stretch>
        </p:blipFill>
        <p:spPr>
          <a:xfrm>
            <a:off x="3594100" y="147754"/>
            <a:ext cx="6324600" cy="6710246"/>
          </a:xfrm>
          <a:prstGeom prst="rect">
            <a:avLst/>
          </a:prstGeom>
        </p:spPr>
      </p:pic>
      <p:sp>
        <p:nvSpPr>
          <p:cNvPr id="9" name="Rectangle 8">
            <a:extLst>
              <a:ext uri="{FF2B5EF4-FFF2-40B4-BE49-F238E27FC236}">
                <a16:creationId xmlns:a16="http://schemas.microsoft.com/office/drawing/2014/main" id="{0841E2EC-4C98-A7CC-38A5-C0B4C06610A7}"/>
              </a:ext>
            </a:extLst>
          </p:cNvPr>
          <p:cNvSpPr>
            <a:spLocks noChangeArrowheads="1"/>
          </p:cNvSpPr>
          <p:nvPr/>
        </p:nvSpPr>
        <p:spPr bwMode="auto">
          <a:xfrm>
            <a:off x="114300" y="1670956"/>
            <a:ext cx="11963400" cy="5016758"/>
          </a:xfrm>
          <a:prstGeom prst="rect">
            <a:avLst/>
          </a:prstGeom>
          <a:noFill/>
          <a:ln w="9525">
            <a:noFill/>
            <a:miter lim="800000"/>
            <a:headEnd/>
            <a:tailEnd/>
          </a:ln>
          <a:effectLst/>
        </p:spPr>
        <p:txBody>
          <a:bodyPr wrap="square" anchor="ctr">
            <a:spAutoFit/>
          </a:bodyPr>
          <a:lstStyle/>
          <a:p>
            <a:pPr marL="0" marR="0" lvl="0" indent="0" algn="just" defTabSz="914400" eaLnBrk="1" fontAlgn="auto" latinLnBrk="0" hangingPunct="1">
              <a:lnSpc>
                <a:spcPct val="100000"/>
              </a:lnSpc>
              <a:spcBef>
                <a:spcPts val="0"/>
              </a:spcBef>
              <a:spcAft>
                <a:spcPts val="0"/>
              </a:spcAft>
              <a:buClrTx/>
              <a:buSzTx/>
              <a:buFontTx/>
              <a:buNone/>
              <a:tabLst>
                <a:tab pos="4572000" algn="l"/>
              </a:tabLst>
              <a:defRPr/>
            </a:pPr>
            <a:r>
              <a:rPr kumimoji="0" lang="en-US" sz="4000" b="0" i="0" u="none" strike="noStrike" kern="0" cap="none" spc="0" normalizeH="0" baseline="0" noProof="0" dirty="0">
                <a:ln>
                  <a:noFill/>
                </a:ln>
                <a:solidFill>
                  <a:srgbClr val="003300"/>
                </a:solidFill>
                <a:effectLst>
                  <a:outerShdw blurRad="38100" dist="38100" dir="2700000" algn="tl">
                    <a:srgbClr val="C0C0C0"/>
                  </a:outerShdw>
                </a:effectLst>
                <a:uLnTx/>
                <a:uFillTx/>
              </a:rPr>
              <a:t>“Praise be to Allah, Who hath sent to His Servant the Book…that he may warn (the godless) of a terrible punishment from Him…that He may warn those (also) who say, ‘Allah hath begotten a son’: No knowledge have they of such a thing, nor had their fathers. It is a grievous thing that issues from their mouths as a saying. What they say is nothing but falsehood.”</a:t>
            </a:r>
            <a:r>
              <a:rPr kumimoji="0" lang="en-US" sz="4000" b="0" i="0" u="none" strike="noStrike" kern="0" cap="none" spc="0" normalizeH="0" baseline="0" noProof="0" dirty="0">
                <a:ln>
                  <a:noFill/>
                </a:ln>
                <a:solidFill>
                  <a:srgbClr val="003300"/>
                </a:solidFill>
                <a:effectLst/>
                <a:uLnTx/>
                <a:uFillTx/>
              </a:rPr>
              <a:t>		</a:t>
            </a:r>
            <a:endParaRPr kumimoji="0" lang="en-US" sz="4000" b="0" i="0" u="none" strike="noStrike" kern="0" cap="none" spc="0" normalizeH="0" baseline="0" noProof="0" dirty="0">
              <a:ln>
                <a:noFill/>
              </a:ln>
              <a:solidFill>
                <a:srgbClr val="003300"/>
              </a:solidFill>
              <a:effectLst>
                <a:outerShdw blurRad="38100" dist="38100" dir="2700000" algn="tl">
                  <a:srgbClr val="C0C0C0"/>
                </a:outerShdw>
              </a:effectLst>
              <a:uLnTx/>
              <a:uFillTx/>
            </a:endParaRPr>
          </a:p>
        </p:txBody>
      </p:sp>
      <p:grpSp>
        <p:nvGrpSpPr>
          <p:cNvPr id="11" name="Group 10">
            <a:extLst>
              <a:ext uri="{FF2B5EF4-FFF2-40B4-BE49-F238E27FC236}">
                <a16:creationId xmlns:a16="http://schemas.microsoft.com/office/drawing/2014/main" id="{DC5853D8-9DBF-5BA0-F0B8-343E7D11E5E9}"/>
              </a:ext>
            </a:extLst>
          </p:cNvPr>
          <p:cNvGrpSpPr/>
          <p:nvPr/>
        </p:nvGrpSpPr>
        <p:grpSpPr>
          <a:xfrm>
            <a:off x="76200" y="4800600"/>
            <a:ext cx="11963400" cy="2043232"/>
            <a:chOff x="-3048000" y="4509968"/>
            <a:chExt cx="11963400" cy="2043232"/>
          </a:xfrm>
        </p:grpSpPr>
        <p:sp>
          <p:nvSpPr>
            <p:cNvPr id="12" name="Rectangle 9">
              <a:extLst>
                <a:ext uri="{FF2B5EF4-FFF2-40B4-BE49-F238E27FC236}">
                  <a16:creationId xmlns:a16="http://schemas.microsoft.com/office/drawing/2014/main" id="{4A6DA486-C23F-AEFD-D8B4-09D4375DFCFC}"/>
                </a:ext>
              </a:extLst>
            </p:cNvPr>
            <p:cNvSpPr>
              <a:spLocks noChangeArrowheads="1"/>
            </p:cNvSpPr>
            <p:nvPr/>
          </p:nvSpPr>
          <p:spPr bwMode="auto">
            <a:xfrm>
              <a:off x="0" y="4509968"/>
              <a:ext cx="8915400" cy="557331"/>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3" name="Rectangle 11">
              <a:extLst>
                <a:ext uri="{FF2B5EF4-FFF2-40B4-BE49-F238E27FC236}">
                  <a16:creationId xmlns:a16="http://schemas.microsoft.com/office/drawing/2014/main" id="{439E45A9-A593-4FC5-281D-FAF41096C57E}"/>
                </a:ext>
              </a:extLst>
            </p:cNvPr>
            <p:cNvSpPr>
              <a:spLocks noChangeArrowheads="1"/>
            </p:cNvSpPr>
            <p:nvPr/>
          </p:nvSpPr>
          <p:spPr bwMode="auto">
            <a:xfrm>
              <a:off x="-3048000" y="5071091"/>
              <a:ext cx="11963400" cy="747832"/>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14" name="Rectangle 12">
              <a:extLst>
                <a:ext uri="{FF2B5EF4-FFF2-40B4-BE49-F238E27FC236}">
                  <a16:creationId xmlns:a16="http://schemas.microsoft.com/office/drawing/2014/main" id="{B9050514-2883-B9BF-6D7D-05DF6CC4B31B}"/>
                </a:ext>
              </a:extLst>
            </p:cNvPr>
            <p:cNvSpPr>
              <a:spLocks noChangeArrowheads="1"/>
            </p:cNvSpPr>
            <p:nvPr/>
          </p:nvSpPr>
          <p:spPr bwMode="auto">
            <a:xfrm>
              <a:off x="-3035300" y="5805368"/>
              <a:ext cx="3467100" cy="747832"/>
            </a:xfrm>
            <a:prstGeom prst="rect">
              <a:avLst/>
            </a:prstGeom>
            <a:solidFill>
              <a:srgbClr val="FFFF00">
                <a:alpha val="3019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endParaRPr>
            </a:p>
          </p:txBody>
        </p:sp>
      </p:grpSp>
      <p:sp>
        <p:nvSpPr>
          <p:cNvPr id="22" name="TextBox 21">
            <a:extLst>
              <a:ext uri="{FF2B5EF4-FFF2-40B4-BE49-F238E27FC236}">
                <a16:creationId xmlns:a16="http://schemas.microsoft.com/office/drawing/2014/main" id="{F3ADC324-A2A8-4939-1325-0E53F2B4A08D}"/>
              </a:ext>
            </a:extLst>
          </p:cNvPr>
          <p:cNvSpPr txBox="1"/>
          <p:nvPr/>
        </p:nvSpPr>
        <p:spPr>
          <a:xfrm>
            <a:off x="9753600" y="124525"/>
            <a:ext cx="1968500" cy="1569660"/>
          </a:xfrm>
          <a:prstGeom prst="rect">
            <a:avLst/>
          </a:prstGeom>
          <a:noFill/>
        </p:spPr>
        <p:txBody>
          <a:bodyPr wrap="square">
            <a:spAutoFit/>
          </a:bodyPr>
          <a:lstStyle/>
          <a:p>
            <a:pPr algn="ctr"/>
            <a:r>
              <a:rPr lang="en-US" sz="4800" dirty="0">
                <a:effectLst>
                  <a:outerShdw blurRad="38100" dist="38100" dir="2700000" algn="tl">
                    <a:srgbClr val="000000">
                      <a:alpha val="43137"/>
                    </a:srgbClr>
                  </a:outerShdw>
                </a:effectLst>
              </a:rPr>
              <a:t>Surah 18:1-5</a:t>
            </a:r>
          </a:p>
        </p:txBody>
      </p:sp>
      <p:cxnSp>
        <p:nvCxnSpPr>
          <p:cNvPr id="2" name="Straight Connector 1">
            <a:extLst>
              <a:ext uri="{FF2B5EF4-FFF2-40B4-BE49-F238E27FC236}">
                <a16:creationId xmlns:a16="http://schemas.microsoft.com/office/drawing/2014/main" id="{5237FC8B-E939-9EB7-D0EE-9173D24B6FB3}"/>
              </a:ext>
            </a:extLst>
          </p:cNvPr>
          <p:cNvCxnSpPr>
            <a:cxnSpLocks/>
          </p:cNvCxnSpPr>
          <p:nvPr/>
        </p:nvCxnSpPr>
        <p:spPr>
          <a:xfrm>
            <a:off x="5638800" y="4191000"/>
            <a:ext cx="6172200" cy="0"/>
          </a:xfrm>
          <a:prstGeom prst="line">
            <a:avLst/>
          </a:prstGeom>
          <a:noFill/>
          <a:ln w="101600" cap="flat" cmpd="sng" algn="ctr">
            <a:solidFill>
              <a:srgbClr val="FF0000"/>
            </a:solidFill>
            <a:prstDash val="solid"/>
          </a:ln>
          <a:effectLst/>
          <a:scene3d>
            <a:camera prst="orthographicFront"/>
            <a:lightRig rig="threePt" dir="t"/>
          </a:scene3d>
          <a:sp3d>
            <a:bevelT prst="angle"/>
          </a:sp3d>
        </p:spPr>
      </p:cxnSp>
    </p:spTree>
    <p:extLst>
      <p:ext uri="{BB962C8B-B14F-4D97-AF65-F5344CB8AC3E}">
        <p14:creationId xmlns:p14="http://schemas.microsoft.com/office/powerpoint/2010/main" val="420050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afterEffect">
                                  <p:stCondLst>
                                    <p:cond delay="0"/>
                                  </p:stCondLst>
                                  <p:childTnLst>
                                    <p:set>
                                      <p:cBhvr>
                                        <p:cTn id="6" dur="indefinite"/>
                                        <p:tgtEl>
                                          <p:spTgt spid="5"/>
                                        </p:tgtEl>
                                        <p:attrNameLst>
                                          <p:attrName>style.opacity</p:attrName>
                                        </p:attrNameLst>
                                      </p:cBhvr>
                                      <p:to>
                                        <p:strVal val="0.5"/>
                                      </p:to>
                                    </p:set>
                                    <p:animEffect filter="image" prLst="opacity: 0.5">
                                      <p:cBhvr rctx="IE">
                                        <p:cTn id="7" dur="indefinite"/>
                                        <p:tgtEl>
                                          <p:spTgt spid="5"/>
                                        </p:tgtEl>
                                      </p:cBhvr>
                                    </p:animEffect>
                                  </p:childTnLst>
                                </p:cTn>
                              </p:par>
                            </p:childTnLst>
                          </p:cTn>
                        </p:par>
                        <p:par>
                          <p:cTn id="8" fill="hold">
                            <p:stCondLst>
                              <p:cond delay="0"/>
                            </p:stCondLst>
                            <p:childTnLst>
                              <p:par>
                                <p:cTn id="9" presetID="22" presetClass="entr" presetSubtype="8" fill="hold" nodeType="afterEffect">
                                  <p:stCondLst>
                                    <p:cond delay="4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814F7-C2A6-747D-2363-C62206507FC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BAD6264-0150-FB51-617D-4123EEBB16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34600" y="-197733"/>
            <a:ext cx="2057400" cy="3086100"/>
          </a:xfrm>
          <a:prstGeom prst="rect">
            <a:avLst/>
          </a:prstGeom>
        </p:spPr>
      </p:pic>
      <p:sp>
        <p:nvSpPr>
          <p:cNvPr id="2" name="Rectangle 4">
            <a:extLst>
              <a:ext uri="{FF2B5EF4-FFF2-40B4-BE49-F238E27FC236}">
                <a16:creationId xmlns:a16="http://schemas.microsoft.com/office/drawing/2014/main" id="{FF30644C-589D-4B52-D543-11140881A2CE}"/>
              </a:ext>
            </a:extLst>
          </p:cNvPr>
          <p:cNvSpPr>
            <a:spLocks noChangeArrowheads="1"/>
          </p:cNvSpPr>
          <p:nvPr/>
        </p:nvSpPr>
        <p:spPr bwMode="auto">
          <a:xfrm>
            <a:off x="279400" y="1143000"/>
            <a:ext cx="10058400" cy="2554545"/>
          </a:xfrm>
          <a:prstGeom prst="rect">
            <a:avLst/>
          </a:prstGeom>
          <a:noFill/>
          <a:ln w="9525">
            <a:noFill/>
            <a:miter lim="800000"/>
            <a:headEnd/>
            <a:tailEnd/>
          </a:ln>
          <a:effectLst/>
        </p:spPr>
        <p:txBody>
          <a:bodyPr wrap="square" anchor="ctr">
            <a:spAutoFit/>
          </a:bodyPr>
          <a:lstStyle/>
          <a:p>
            <a:pPr algn="just">
              <a:tabLst>
                <a:tab pos="4572000" algn="l"/>
              </a:tabLst>
              <a:defRPr/>
            </a:pPr>
            <a:r>
              <a:rPr lang="en-US" sz="4000" dirty="0"/>
              <a:t>“Christ, the son of Mary, was no more than a Messenger; many were the Messengers that passed away before him. His mother was a mother of truth.”		</a:t>
            </a:r>
            <a:r>
              <a:rPr lang="en-US" sz="4000" b="1" i="1" dirty="0">
                <a:solidFill>
                  <a:schemeClr val="hlink"/>
                </a:solidFill>
                <a:effectLst>
                  <a:outerShdw blurRad="38100" dist="38100" dir="2700000" algn="tl">
                    <a:srgbClr val="000000">
                      <a:alpha val="43137"/>
                    </a:srgbClr>
                  </a:outerShdw>
                </a:effectLst>
              </a:rPr>
              <a:t>Surah</a:t>
            </a:r>
            <a:r>
              <a:rPr lang="en-US" sz="4000" b="1" dirty="0">
                <a:solidFill>
                  <a:schemeClr val="hlink"/>
                </a:solidFill>
                <a:effectLst>
                  <a:outerShdw blurRad="38100" dist="38100" dir="2700000" algn="tl">
                    <a:srgbClr val="000000">
                      <a:alpha val="43137"/>
                    </a:srgbClr>
                  </a:outerShdw>
                </a:effectLst>
              </a:rPr>
              <a:t> 5:75</a:t>
            </a:r>
          </a:p>
        </p:txBody>
      </p:sp>
      <p:sp>
        <p:nvSpPr>
          <p:cNvPr id="9" name="Rectangle 4">
            <a:extLst>
              <a:ext uri="{FF2B5EF4-FFF2-40B4-BE49-F238E27FC236}">
                <a16:creationId xmlns:a16="http://schemas.microsoft.com/office/drawing/2014/main" id="{58671B2C-9F1F-6299-BCDE-850F0F67AF8A}"/>
              </a:ext>
            </a:extLst>
          </p:cNvPr>
          <p:cNvSpPr>
            <a:spLocks noChangeArrowheads="1"/>
          </p:cNvSpPr>
          <p:nvPr/>
        </p:nvSpPr>
        <p:spPr bwMode="auto">
          <a:xfrm>
            <a:off x="1981200" y="4127539"/>
            <a:ext cx="10058400" cy="2492990"/>
          </a:xfrm>
          <a:prstGeom prst="rect">
            <a:avLst/>
          </a:prstGeom>
          <a:solidFill>
            <a:srgbClr val="000000">
              <a:alpha val="40000"/>
            </a:srgbClr>
          </a:solidFill>
          <a:ln w="9525">
            <a:noFill/>
            <a:miter lim="800000"/>
            <a:headEnd/>
            <a:tailEnd/>
          </a:ln>
          <a:effectLst/>
        </p:spPr>
        <p:txBody>
          <a:bodyPr wrap="square" anchor="ctr">
            <a:spAutoFit/>
          </a:bodyPr>
          <a:lstStyle/>
          <a:p>
            <a:pPr algn="just">
              <a:tabLst>
                <a:tab pos="4572000" algn="l"/>
              </a:tabLst>
              <a:defRPr/>
            </a:pPr>
            <a:r>
              <a:rPr lang="en-US" sz="4000" dirty="0">
                <a:solidFill>
                  <a:srgbClr val="FFFF00"/>
                </a:solidFill>
                <a:effectLst>
                  <a:outerShdw blurRad="38100" dist="38100" dir="2700000" algn="tl">
                    <a:srgbClr val="C0C0C0"/>
                  </a:outerShdw>
                </a:effectLst>
              </a:rPr>
              <a:t>“She never claimed that she was a mother of God, or that her son was God. She was a pious and virtuous woman.”</a:t>
            </a:r>
            <a:endParaRPr lang="en-US" sz="3600" dirty="0">
              <a:solidFill>
                <a:srgbClr val="FFFF00"/>
              </a:solidFill>
              <a:effectLst>
                <a:outerShdw blurRad="38100" dist="38100" dir="2700000" algn="tl">
                  <a:srgbClr val="C0C0C0"/>
                </a:outerShdw>
              </a:effectLst>
            </a:endParaRPr>
          </a:p>
          <a:p>
            <a:pPr algn="just">
              <a:tabLst>
                <a:tab pos="4572000" algn="l"/>
              </a:tabLst>
              <a:defRPr/>
            </a:pPr>
            <a:r>
              <a:rPr lang="en-US" sz="3600" dirty="0"/>
              <a:t>	</a:t>
            </a:r>
            <a:r>
              <a:rPr lang="en-US" sz="3600" i="1" dirty="0">
                <a:solidFill>
                  <a:srgbClr val="003300"/>
                </a:solidFill>
                <a:effectLst>
                  <a:outerShdw blurRad="38100" dist="38100" dir="2700000" algn="tl">
                    <a:srgbClr val="C0C0C0"/>
                  </a:outerShdw>
                </a:effectLst>
              </a:rPr>
              <a:t>Abdullah Yusuf Ali</a:t>
            </a:r>
            <a:endParaRPr lang="en-US" sz="3600" dirty="0">
              <a:solidFill>
                <a:srgbClr val="003300"/>
              </a:solidFill>
              <a:effectLst>
                <a:outerShdw blurRad="38100" dist="38100" dir="2700000" algn="tl">
                  <a:srgbClr val="C0C0C0"/>
                </a:outerShdw>
              </a:effectLst>
            </a:endParaRPr>
          </a:p>
        </p:txBody>
      </p:sp>
      <p:cxnSp>
        <p:nvCxnSpPr>
          <p:cNvPr id="5" name="Straight Connector 4">
            <a:extLst>
              <a:ext uri="{FF2B5EF4-FFF2-40B4-BE49-F238E27FC236}">
                <a16:creationId xmlns:a16="http://schemas.microsoft.com/office/drawing/2014/main" id="{1B835B24-0707-483E-A7EF-58A5C7D252DB}"/>
              </a:ext>
            </a:extLst>
          </p:cNvPr>
          <p:cNvCxnSpPr/>
          <p:nvPr/>
        </p:nvCxnSpPr>
        <p:spPr>
          <a:xfrm>
            <a:off x="10299700" y="4800600"/>
            <a:ext cx="1701800" cy="0"/>
          </a:xfrm>
          <a:prstGeom prst="line">
            <a:avLst/>
          </a:prstGeom>
          <a:ln w="1016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676DF0C-1562-CD11-ECBF-69949489F6F5}"/>
              </a:ext>
            </a:extLst>
          </p:cNvPr>
          <p:cNvCxnSpPr/>
          <p:nvPr/>
        </p:nvCxnSpPr>
        <p:spPr>
          <a:xfrm>
            <a:off x="2019300" y="5397500"/>
            <a:ext cx="1701800" cy="0"/>
          </a:xfrm>
          <a:prstGeom prst="line">
            <a:avLst/>
          </a:prstGeom>
          <a:ln w="101600">
            <a:solidFill>
              <a:srgbClr val="0033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9258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2000"/>
                                        <p:tgtEl>
                                          <p:spTgt spid="5"/>
                                        </p:tgtEl>
                                      </p:cBhvr>
                                    </p:animEffect>
                                  </p:childTnLst>
                                </p:cTn>
                              </p:par>
                            </p:childTnLst>
                          </p:cTn>
                        </p:par>
                        <p:par>
                          <p:cTn id="14" fill="hold">
                            <p:stCondLst>
                              <p:cond delay="3000"/>
                            </p:stCondLst>
                            <p:childTnLst>
                              <p:par>
                                <p:cTn id="15" presetID="22" presetClass="entr" presetSubtype="8"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OWER3D TRANSITION" val="CameraShutter.p3d 0"/>
  <p:tag name="POWER3D OPTIONS" val="Medium "/>
</p:tagLst>
</file>

<file path=ppt/tags/tag10.xml><?xml version="1.0" encoding="utf-8"?>
<p:tagLst xmlns:a="http://schemas.openxmlformats.org/drawingml/2006/main" xmlns:r="http://schemas.openxmlformats.org/officeDocument/2006/relationships" xmlns:p="http://schemas.openxmlformats.org/presentationml/2006/main">
  <p:tag name="POWER3D TRANSITION" val="DiamondAperture.p3d 0"/>
  <p:tag name="POWER3D OPTIONS" val="Medium "/>
</p:tagLst>
</file>

<file path=ppt/tags/tag11.xml><?xml version="1.0" encoding="utf-8"?>
<p:tagLst xmlns:a="http://schemas.openxmlformats.org/drawingml/2006/main" xmlns:r="http://schemas.openxmlformats.org/officeDocument/2006/relationships" xmlns:p="http://schemas.openxmlformats.org/presentationml/2006/main">
  <p:tag name="POWER3D TRANSITION" val="Bilboard.p3d 0"/>
  <p:tag name="POWER3D OPTIONS" val="Medium "/>
</p:tagLst>
</file>

<file path=ppt/tags/tag12.xml><?xml version="1.0" encoding="utf-8"?>
<p:tagLst xmlns:a="http://schemas.openxmlformats.org/drawingml/2006/main" xmlns:r="http://schemas.openxmlformats.org/officeDocument/2006/relationships" xmlns:p="http://schemas.openxmlformats.org/presentationml/2006/main">
  <p:tag name="POWER3D TRANSITION" val="Bilboard.p3d 0"/>
  <p:tag name="POWER3D OPTIONS" val="Medium "/>
</p:tagLst>
</file>

<file path=ppt/tags/tag13.xml><?xml version="1.0" encoding="utf-8"?>
<p:tagLst xmlns:a="http://schemas.openxmlformats.org/drawingml/2006/main" xmlns:r="http://schemas.openxmlformats.org/officeDocument/2006/relationships" xmlns:p="http://schemas.openxmlformats.org/presentationml/2006/main">
  <p:tag name="POWER3D TRANSITION" val="Swing.p3d 0"/>
  <p:tag name="POWER3D OPTIONS" val="Medium "/>
</p:tagLst>
</file>

<file path=ppt/tags/tag14.xml><?xml version="1.0" encoding="utf-8"?>
<p:tagLst xmlns:a="http://schemas.openxmlformats.org/drawingml/2006/main" xmlns:r="http://schemas.openxmlformats.org/officeDocument/2006/relationships" xmlns:p="http://schemas.openxmlformats.org/presentationml/2006/main">
  <p:tag name="POWER3D TRANSITION" val="DiamondAperture.p3d 0"/>
  <p:tag name="POWER3D OPTIONS" val="Medium "/>
</p:tagLst>
</file>

<file path=ppt/tags/tag15.xml><?xml version="1.0" encoding="utf-8"?>
<p:tagLst xmlns:a="http://schemas.openxmlformats.org/drawingml/2006/main" xmlns:r="http://schemas.openxmlformats.org/officeDocument/2006/relationships" xmlns:p="http://schemas.openxmlformats.org/presentationml/2006/main">
  <p:tag name="POWER3D TRANSITION" val="SlidingBars.p3d 0"/>
  <p:tag name="POWER3D OPTIONS" val="Medium "/>
</p:tagLst>
</file>

<file path=ppt/tags/tag2.xml><?xml version="1.0" encoding="utf-8"?>
<p:tagLst xmlns:a="http://schemas.openxmlformats.org/drawingml/2006/main" xmlns:r="http://schemas.openxmlformats.org/officeDocument/2006/relationships" xmlns:p="http://schemas.openxmlformats.org/presentationml/2006/main">
  <p:tag name="POWER3D TRANSITION" val="BifoldingBackdrop.p3d 0"/>
  <p:tag name="POWER3D OPTIONS" val="Medium "/>
</p:tagLst>
</file>

<file path=ppt/tags/tag3.xml><?xml version="1.0" encoding="utf-8"?>
<p:tagLst xmlns:a="http://schemas.openxmlformats.org/drawingml/2006/main" xmlns:r="http://schemas.openxmlformats.org/officeDocument/2006/relationships" xmlns:p="http://schemas.openxmlformats.org/presentationml/2006/main">
  <p:tag name="POWER3D TRANSITION" val="FlyingDiamonds.p3d 0"/>
  <p:tag name="POWER3D OPTIONS" val="Medium "/>
</p:tagLst>
</file>

<file path=ppt/tags/tag4.xml><?xml version="1.0" encoding="utf-8"?>
<p:tagLst xmlns:a="http://schemas.openxmlformats.org/drawingml/2006/main" xmlns:r="http://schemas.openxmlformats.org/officeDocument/2006/relationships" xmlns:p="http://schemas.openxmlformats.org/presentationml/2006/main">
  <p:tag name="POWER3D TRANSITION" val="GettingFileFromFolder.p3d 0"/>
  <p:tag name="POWER3D OPTIONS" val="Medium "/>
</p:tagLst>
</file>

<file path=ppt/tags/tag5.xml><?xml version="1.0" encoding="utf-8"?>
<p:tagLst xmlns:a="http://schemas.openxmlformats.org/drawingml/2006/main" xmlns:r="http://schemas.openxmlformats.org/officeDocument/2006/relationships" xmlns:p="http://schemas.openxmlformats.org/presentationml/2006/main">
  <p:tag name="POWER3D TRANSITION" val="DoubleCross.p3d 0"/>
  <p:tag name="POWER3D OPTIONS" val="Medium "/>
</p:tagLst>
</file>

<file path=ppt/tags/tag6.xml><?xml version="1.0" encoding="utf-8"?>
<p:tagLst xmlns:a="http://schemas.openxmlformats.org/drawingml/2006/main" xmlns:r="http://schemas.openxmlformats.org/officeDocument/2006/relationships" xmlns:p="http://schemas.openxmlformats.org/presentationml/2006/main">
  <p:tag name="POWER3D TRANSITION" val="DualScreens.p3d 0"/>
  <p:tag name="POWER3D OPTIONS" val="Medium "/>
</p:tagLst>
</file>

<file path=ppt/tags/tag7.xml><?xml version="1.0" encoding="utf-8"?>
<p:tagLst xmlns:a="http://schemas.openxmlformats.org/drawingml/2006/main" xmlns:r="http://schemas.openxmlformats.org/officeDocument/2006/relationships" xmlns:p="http://schemas.openxmlformats.org/presentationml/2006/main">
  <p:tag name="POWER3D OPTIONS" val="Medium "/>
</p:tagLst>
</file>

<file path=ppt/tags/tag8.xml><?xml version="1.0" encoding="utf-8"?>
<p:tagLst xmlns:a="http://schemas.openxmlformats.org/drawingml/2006/main" xmlns:r="http://schemas.openxmlformats.org/officeDocument/2006/relationships" xmlns:p="http://schemas.openxmlformats.org/presentationml/2006/main">
  <p:tag name="POWER3D TRANSITION" val="UndulatingBars.p3d 0"/>
  <p:tag name="POWER3D OPTIONS" val="Medium "/>
</p:tagLst>
</file>

<file path=ppt/tags/tag9.xml><?xml version="1.0" encoding="utf-8"?>
<p:tagLst xmlns:a="http://schemas.openxmlformats.org/drawingml/2006/main" xmlns:r="http://schemas.openxmlformats.org/officeDocument/2006/relationships" xmlns:p="http://schemas.openxmlformats.org/presentationml/2006/main">
  <p:tag name="POWER3D TRANSITION" val="CircularFusion.p3d 0"/>
  <p:tag name="POWER3D OPTIONS" val="Medium "/>
</p:tagLst>
</file>

<file path=ppt/theme/_rels/theme15.xml.rels><?xml version="1.0" encoding="UTF-8" standalone="yes"?>
<Relationships xmlns="http://schemas.openxmlformats.org/package/2006/relationships"><Relationship Id="rId1" Type="http://schemas.openxmlformats.org/officeDocument/2006/relationships/image" Target="../media/image19.jpeg"/></Relationships>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0_Default Design">
  <a:themeElements>
    <a:clrScheme name="10_Default Design 12">
      <a:dk1>
        <a:srgbClr val="000000"/>
      </a:dk1>
      <a:lt1>
        <a:srgbClr val="FFFFFF"/>
      </a:lt1>
      <a:dk2>
        <a:srgbClr val="461506"/>
      </a:dk2>
      <a:lt2>
        <a:srgbClr val="FFFFFF"/>
      </a:lt2>
      <a:accent1>
        <a:srgbClr val="742B17"/>
      </a:accent1>
      <a:accent2>
        <a:srgbClr val="0B3D50"/>
      </a:accent2>
      <a:accent3>
        <a:srgbClr val="B0AAAA"/>
      </a:accent3>
      <a:accent4>
        <a:srgbClr val="DADADA"/>
      </a:accent4>
      <a:accent5>
        <a:srgbClr val="BCACAB"/>
      </a:accent5>
      <a:accent6>
        <a:srgbClr val="093648"/>
      </a:accent6>
      <a:hlink>
        <a:srgbClr val="FF9933"/>
      </a:hlink>
      <a:folHlink>
        <a:srgbClr val="CC9900"/>
      </a:folHlink>
    </a:clrScheme>
    <a:fontScheme name="10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0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Default Design 12">
        <a:dk1>
          <a:srgbClr val="000000"/>
        </a:dk1>
        <a:lt1>
          <a:srgbClr val="FFFFFF"/>
        </a:lt1>
        <a:dk2>
          <a:srgbClr val="461506"/>
        </a:dk2>
        <a:lt2>
          <a:srgbClr val="FFFFFF"/>
        </a:lt2>
        <a:accent1>
          <a:srgbClr val="742B17"/>
        </a:accent1>
        <a:accent2>
          <a:srgbClr val="0B3D50"/>
        </a:accent2>
        <a:accent3>
          <a:srgbClr val="B0AAAA"/>
        </a:accent3>
        <a:accent4>
          <a:srgbClr val="DADADA"/>
        </a:accent4>
        <a:accent5>
          <a:srgbClr val="BCACAB"/>
        </a:accent5>
        <a:accent6>
          <a:srgbClr val="093648"/>
        </a:accent6>
        <a:hlink>
          <a:srgbClr val="FF9933"/>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egypt_je_10 print PowerPlugs Templates for PowerPoint">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Pray_co_22 print PowerPlugs Templates for PowerPoint">
  <a:themeElements>
    <a:clrScheme name="Default Design 13">
      <a:dk1>
        <a:srgbClr val="000000"/>
      </a:dk1>
      <a:lt1>
        <a:srgbClr val="FFFFFF"/>
      </a:lt1>
      <a:dk2>
        <a:srgbClr val="000000"/>
      </a:dk2>
      <a:lt2>
        <a:srgbClr val="B2B2B2"/>
      </a:lt2>
      <a:accent1>
        <a:srgbClr val="4187DB"/>
      </a:accent1>
      <a:accent2>
        <a:srgbClr val="FF6699"/>
      </a:accent2>
      <a:accent3>
        <a:srgbClr val="FFFFFF"/>
      </a:accent3>
      <a:accent4>
        <a:srgbClr val="000000"/>
      </a:accent4>
      <a:accent5>
        <a:srgbClr val="B0C3EA"/>
      </a:accent5>
      <a:accent6>
        <a:srgbClr val="E75C8A"/>
      </a:accent6>
      <a:hlink>
        <a:srgbClr val="1E5AA0"/>
      </a:hlink>
      <a:folHlink>
        <a:srgbClr val="5F5F5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B2B2B2"/>
        </a:lt2>
        <a:accent1>
          <a:srgbClr val="4187DB"/>
        </a:accent1>
        <a:accent2>
          <a:srgbClr val="FF6699"/>
        </a:accent2>
        <a:accent3>
          <a:srgbClr val="FFFFFF"/>
        </a:accent3>
        <a:accent4>
          <a:srgbClr val="000000"/>
        </a:accent4>
        <a:accent5>
          <a:srgbClr val="B0C3EA"/>
        </a:accent5>
        <a:accent6>
          <a:srgbClr val="E75C8A"/>
        </a:accent6>
        <a:hlink>
          <a:srgbClr val="1E5AA0"/>
        </a:hlink>
        <a:folHlink>
          <a:srgbClr val="5F5F5F"/>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Religion02_co_13 PowerPlugs Templates for PowerPoint">
  <a:themeElements>
    <a:clrScheme name="Religion02_co_13 PowerPlugs Templates for PowerPoint 13">
      <a:dk1>
        <a:srgbClr val="0B5587"/>
      </a:dk1>
      <a:lt1>
        <a:srgbClr val="FFFFFF"/>
      </a:lt1>
      <a:dk2>
        <a:srgbClr val="0F73B4"/>
      </a:dk2>
      <a:lt2>
        <a:srgbClr val="004B96"/>
      </a:lt2>
      <a:accent1>
        <a:srgbClr val="3296D2"/>
      </a:accent1>
      <a:accent2>
        <a:srgbClr val="FF6699"/>
      </a:accent2>
      <a:accent3>
        <a:srgbClr val="AABCD6"/>
      </a:accent3>
      <a:accent4>
        <a:srgbClr val="DADADA"/>
      </a:accent4>
      <a:accent5>
        <a:srgbClr val="ADC9E5"/>
      </a:accent5>
      <a:accent6>
        <a:srgbClr val="E75C8A"/>
      </a:accent6>
      <a:hlink>
        <a:srgbClr val="79DCFF"/>
      </a:hlink>
      <a:folHlink>
        <a:srgbClr val="5F5F5F"/>
      </a:folHlink>
    </a:clrScheme>
    <a:fontScheme name="Religion02_co_13 PowerPlugs Templates for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ligion02_co_13 PowerPlugs Templates for PowerPoi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eligion02_co_13 PowerPlugs Templates for PowerPoin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eligion02_co_13 PowerPlugs Templates for PowerPoin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eligion02_co_13 PowerPlugs Templates for PowerPoin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eligion02_co_13 PowerPlugs Templates for PowerPoin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eligion02_co_13 PowerPlugs Templates for PowerPoin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eligion02_co_13 PowerPlugs Templates for PowerPoin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eligion02_co_13 PowerPlugs Templates for PowerPoin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eligion02_co_13 PowerPlugs Templates for PowerPoin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eligion02_co_13 PowerPlugs Templates for PowerPoin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eligion02_co_13 PowerPlugs Templates for PowerPoin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eligion02_co_13 PowerPlugs Templates for PowerPoin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Religion02_co_13 PowerPlugs Templates for PowerPoint 13">
        <a:dk1>
          <a:srgbClr val="0B5587"/>
        </a:dk1>
        <a:lt1>
          <a:srgbClr val="FFFFFF"/>
        </a:lt1>
        <a:dk2>
          <a:srgbClr val="0F73B4"/>
        </a:dk2>
        <a:lt2>
          <a:srgbClr val="004B96"/>
        </a:lt2>
        <a:accent1>
          <a:srgbClr val="3296D2"/>
        </a:accent1>
        <a:accent2>
          <a:srgbClr val="FF6699"/>
        </a:accent2>
        <a:accent3>
          <a:srgbClr val="AABCD6"/>
        </a:accent3>
        <a:accent4>
          <a:srgbClr val="DADADA"/>
        </a:accent4>
        <a:accent5>
          <a:srgbClr val="ADC9E5"/>
        </a:accent5>
        <a:accent6>
          <a:srgbClr val="E75C8A"/>
        </a:accent6>
        <a:hlink>
          <a:srgbClr val="79DCFF"/>
        </a:hlink>
        <a:folHlink>
          <a:srgbClr val="5F5F5F"/>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16.xml><?xml version="1.0" encoding="utf-8"?>
<a:theme xmlns:a="http://schemas.openxmlformats.org/drawingml/2006/main" name="9_Default Design">
  <a:themeElements>
    <a:clrScheme name="3_Default Design 13">
      <a:dk1>
        <a:srgbClr val="0066FF"/>
      </a:dk1>
      <a:lt1>
        <a:srgbClr val="FFFFFF"/>
      </a:lt1>
      <a:dk2>
        <a:srgbClr val="011F63"/>
      </a:dk2>
      <a:lt2>
        <a:srgbClr val="000000"/>
      </a:lt2>
      <a:accent1>
        <a:srgbClr val="075BD7"/>
      </a:accent1>
      <a:accent2>
        <a:srgbClr val="3399FF"/>
      </a:accent2>
      <a:accent3>
        <a:srgbClr val="AAABB7"/>
      </a:accent3>
      <a:accent4>
        <a:srgbClr val="DADADA"/>
      </a:accent4>
      <a:accent5>
        <a:srgbClr val="AAB5E8"/>
      </a:accent5>
      <a:accent6>
        <a:srgbClr val="2D8AE7"/>
      </a:accent6>
      <a:hlink>
        <a:srgbClr val="FF3300"/>
      </a:hlink>
      <a:folHlink>
        <a:srgbClr val="6699FF"/>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_Default Design 13">
        <a:dk1>
          <a:srgbClr val="0066FF"/>
        </a:dk1>
        <a:lt1>
          <a:srgbClr val="FFFFFF"/>
        </a:lt1>
        <a:dk2>
          <a:srgbClr val="011F63"/>
        </a:dk2>
        <a:lt2>
          <a:srgbClr val="000000"/>
        </a:lt2>
        <a:accent1>
          <a:srgbClr val="075BD7"/>
        </a:accent1>
        <a:accent2>
          <a:srgbClr val="3399FF"/>
        </a:accent2>
        <a:accent3>
          <a:srgbClr val="AAABB7"/>
        </a:accent3>
        <a:accent4>
          <a:srgbClr val="DADADA"/>
        </a:accent4>
        <a:accent5>
          <a:srgbClr val="AAB5E8"/>
        </a:accent5>
        <a:accent6>
          <a:srgbClr val="2D8AE7"/>
        </a:accent6>
        <a:hlink>
          <a:srgbClr val="FF3300"/>
        </a:hlink>
        <a:folHlink>
          <a:srgbClr val="6699FF"/>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8_Default Design">
  <a:themeElements>
    <a:clrScheme name="15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15_Default Desig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5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5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5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5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5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5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5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5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5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5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5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_redlines">
  <a:themeElements>
    <a:clrScheme name="">
      <a:dk1>
        <a:srgbClr val="000000"/>
      </a:dk1>
      <a:lt1>
        <a:srgbClr val="FFFFFF"/>
      </a:lt1>
      <a:dk2>
        <a:srgbClr val="790015"/>
      </a:dk2>
      <a:lt2>
        <a:srgbClr val="F7816A"/>
      </a:lt2>
      <a:accent1>
        <a:srgbClr val="618FFD"/>
      </a:accent1>
      <a:accent2>
        <a:srgbClr val="00B7A5"/>
      </a:accent2>
      <a:accent3>
        <a:srgbClr val="BEAAAA"/>
      </a:accent3>
      <a:accent4>
        <a:srgbClr val="DADADA"/>
      </a:accent4>
      <a:accent5>
        <a:srgbClr val="B7C6FE"/>
      </a:accent5>
      <a:accent6>
        <a:srgbClr val="00A695"/>
      </a:accent6>
      <a:hlink>
        <a:srgbClr val="EF9100"/>
      </a:hlink>
      <a:folHlink>
        <a:srgbClr val="FDA4B5"/>
      </a:folHlink>
    </a:clrScheme>
    <a:fontScheme name="redlines">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dline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redline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redline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redline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redline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redline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redline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7_Default Design">
  <a:themeElements>
    <a:clrScheme name="7_Default Design 1">
      <a:dk1>
        <a:srgbClr val="000000"/>
      </a:dk1>
      <a:lt1>
        <a:srgbClr val="FFFFFF"/>
      </a:lt1>
      <a:dk2>
        <a:srgbClr val="660066"/>
      </a:dk2>
      <a:lt2>
        <a:srgbClr val="FF9933"/>
      </a:lt2>
      <a:accent1>
        <a:srgbClr val="CC0066"/>
      </a:accent1>
      <a:accent2>
        <a:srgbClr val="FFCC00"/>
      </a:accent2>
      <a:accent3>
        <a:srgbClr val="B8AAB8"/>
      </a:accent3>
      <a:accent4>
        <a:srgbClr val="DADADA"/>
      </a:accent4>
      <a:accent5>
        <a:srgbClr val="E2AAB8"/>
      </a:accent5>
      <a:accent6>
        <a:srgbClr val="E7B900"/>
      </a:accent6>
      <a:hlink>
        <a:srgbClr val="6600CC"/>
      </a:hlink>
      <a:folHlink>
        <a:srgbClr val="CC00CC"/>
      </a:folHlink>
    </a:clrScheme>
    <a:fontScheme name="7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Default Design 1">
        <a:dk1>
          <a:srgbClr val="000000"/>
        </a:dk1>
        <a:lt1>
          <a:srgbClr val="FFFFFF"/>
        </a:lt1>
        <a:dk2>
          <a:srgbClr val="660066"/>
        </a:dk2>
        <a:lt2>
          <a:srgbClr val="FF9933"/>
        </a:lt2>
        <a:accent1>
          <a:srgbClr val="CC0066"/>
        </a:accent1>
        <a:accent2>
          <a:srgbClr val="FFCC00"/>
        </a:accent2>
        <a:accent3>
          <a:srgbClr val="B8AAB8"/>
        </a:accent3>
        <a:accent4>
          <a:srgbClr val="DADADA"/>
        </a:accent4>
        <a:accent5>
          <a:srgbClr val="E2AAB8"/>
        </a:accent5>
        <a:accent6>
          <a:srgbClr val="E7B900"/>
        </a:accent6>
        <a:hlink>
          <a:srgbClr val="6600CC"/>
        </a:hlink>
        <a:folHlink>
          <a:srgbClr val="CC00CC"/>
        </a:folHlink>
      </a:clrScheme>
      <a:clrMap bg1="dk2" tx1="lt1" bg2="dk1" tx2="lt2" accent1="accent1" accent2="accent2" accent3="accent3" accent4="accent4" accent5="accent5" accent6="accent6" hlink="hlink" folHlink="folHlink"/>
    </a:extraClrScheme>
    <a:extraClrScheme>
      <a:clrScheme name="7_Default Design 2">
        <a:dk1>
          <a:srgbClr val="000000"/>
        </a:dk1>
        <a:lt1>
          <a:srgbClr val="FFFFFF"/>
        </a:lt1>
        <a:dk2>
          <a:srgbClr val="FFCC99"/>
        </a:dk2>
        <a:lt2>
          <a:srgbClr val="FF9933"/>
        </a:lt2>
        <a:accent1>
          <a:srgbClr val="990066"/>
        </a:accent1>
        <a:accent2>
          <a:srgbClr val="FF6633"/>
        </a:accent2>
        <a:accent3>
          <a:srgbClr val="FFE2CA"/>
        </a:accent3>
        <a:accent4>
          <a:srgbClr val="DADADA"/>
        </a:accent4>
        <a:accent5>
          <a:srgbClr val="CAAAB8"/>
        </a:accent5>
        <a:accent6>
          <a:srgbClr val="E75C2D"/>
        </a:accent6>
        <a:hlink>
          <a:srgbClr val="FF0066"/>
        </a:hlink>
        <a:folHlink>
          <a:srgbClr val="CC00CC"/>
        </a:folHlink>
      </a:clrScheme>
      <a:clrMap bg1="dk2" tx1="lt1" bg2="dk1" tx2="lt2" accent1="accent1" accent2="accent2" accent3="accent3" accent4="accent4" accent5="accent5" accent6="accent6" hlink="hlink" folHlink="folHlink"/>
    </a:extraClrScheme>
    <a:extraClrScheme>
      <a:clrScheme name="7_Default Design 3">
        <a:dk1>
          <a:srgbClr val="292929"/>
        </a:dk1>
        <a:lt1>
          <a:srgbClr val="FFFFFF"/>
        </a:lt1>
        <a:dk2>
          <a:srgbClr val="969696"/>
        </a:dk2>
        <a:lt2>
          <a:srgbClr val="FFFFFF"/>
        </a:lt2>
        <a:accent1>
          <a:srgbClr val="CBCBCB"/>
        </a:accent1>
        <a:accent2>
          <a:srgbClr val="969696"/>
        </a:accent2>
        <a:accent3>
          <a:srgbClr val="C9C9C9"/>
        </a:accent3>
        <a:accent4>
          <a:srgbClr val="DADADA"/>
        </a:accent4>
        <a:accent5>
          <a:srgbClr val="E2E2E2"/>
        </a:accent5>
        <a:accent6>
          <a:srgbClr val="878787"/>
        </a:accent6>
        <a:hlink>
          <a:srgbClr val="5F5F5F"/>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6_Default Design">
  <a:themeElements>
    <a:clrScheme name="16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fontScheme name="16_Default Desig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6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7_Default Design">
  <a:themeElements>
    <a:clrScheme name="17_Default Design 12">
      <a:dk1>
        <a:srgbClr val="2D2015"/>
      </a:dk1>
      <a:lt1>
        <a:srgbClr val="D29110"/>
      </a:lt1>
      <a:dk2>
        <a:srgbClr val="523E26"/>
      </a:dk2>
      <a:lt2>
        <a:srgbClr val="7E5C24"/>
      </a:lt2>
      <a:accent1>
        <a:srgbClr val="8C7B70"/>
      </a:accent1>
      <a:accent2>
        <a:srgbClr val="8F5F2F"/>
      </a:accent2>
      <a:accent3>
        <a:srgbClr val="B3AFAC"/>
      </a:accent3>
      <a:accent4>
        <a:srgbClr val="B37B0C"/>
      </a:accent4>
      <a:accent5>
        <a:srgbClr val="C5BFBB"/>
      </a:accent5>
      <a:accent6>
        <a:srgbClr val="81552A"/>
      </a:accent6>
      <a:hlink>
        <a:srgbClr val="CCB400"/>
      </a:hlink>
      <a:folHlink>
        <a:srgbClr val="8C9EA0"/>
      </a:folHlink>
    </a:clrScheme>
    <a:fontScheme name="17_Default Desig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7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7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7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7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7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7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7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7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7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7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7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7_Default Design 12">
        <a:dk1>
          <a:srgbClr val="2D2015"/>
        </a:dk1>
        <a:lt1>
          <a:srgbClr val="D29110"/>
        </a:lt1>
        <a:dk2>
          <a:srgbClr val="523E26"/>
        </a:dk2>
        <a:lt2>
          <a:srgbClr val="7E5C24"/>
        </a:lt2>
        <a:accent1>
          <a:srgbClr val="8C7B70"/>
        </a:accent1>
        <a:accent2>
          <a:srgbClr val="8F5F2F"/>
        </a:accent2>
        <a:accent3>
          <a:srgbClr val="B3AFAC"/>
        </a:accent3>
        <a:accent4>
          <a:srgbClr val="B37B0C"/>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1_Default Design">
  <a:themeElements>
    <a:clrScheme name="31_Default Design 12">
      <a:dk1>
        <a:srgbClr val="777777"/>
      </a:dk1>
      <a:lt1>
        <a:srgbClr val="969696"/>
      </a:lt1>
      <a:dk2>
        <a:srgbClr val="686B5D"/>
      </a:dk2>
      <a:lt2>
        <a:srgbClr val="4E4E44"/>
      </a:lt2>
      <a:accent1>
        <a:srgbClr val="909082"/>
      </a:accent1>
      <a:accent2>
        <a:srgbClr val="809EA8"/>
      </a:accent2>
      <a:accent3>
        <a:srgbClr val="B9BAB6"/>
      </a:accent3>
      <a:accent4>
        <a:srgbClr val="7F7F7F"/>
      </a:accent4>
      <a:accent5>
        <a:srgbClr val="C6C6C1"/>
      </a:accent5>
      <a:accent6>
        <a:srgbClr val="738F98"/>
      </a:accent6>
      <a:hlink>
        <a:srgbClr val="FFCC66"/>
      </a:hlink>
      <a:folHlink>
        <a:srgbClr val="E9DCB9"/>
      </a:folHlink>
    </a:clrScheme>
    <a:fontScheme name="31_Default Design">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1_Default Design 10">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1_Default Design 11">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31_Default Design 12">
        <a:dk1>
          <a:srgbClr val="777777"/>
        </a:dk1>
        <a:lt1>
          <a:srgbClr val="969696"/>
        </a:lt1>
        <a:dk2>
          <a:srgbClr val="686B5D"/>
        </a:dk2>
        <a:lt2>
          <a:srgbClr val="4E4E44"/>
        </a:lt2>
        <a:accent1>
          <a:srgbClr val="909082"/>
        </a:accent1>
        <a:accent2>
          <a:srgbClr val="809EA8"/>
        </a:accent2>
        <a:accent3>
          <a:srgbClr val="B9BAB6"/>
        </a:accent3>
        <a:accent4>
          <a:srgbClr val="7F7F7F"/>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7_Default Design">
  <a:themeElements>
    <a:clrScheme name="27_Default Design 7">
      <a:dk1>
        <a:srgbClr val="6D5B3B"/>
      </a:dk1>
      <a:lt1>
        <a:srgbClr val="FFFFFF"/>
      </a:lt1>
      <a:dk2>
        <a:srgbClr val="FFFFA3"/>
      </a:dk2>
      <a:lt2>
        <a:srgbClr val="808080"/>
      </a:lt2>
      <a:accent1>
        <a:srgbClr val="FFCC66"/>
      </a:accent1>
      <a:accent2>
        <a:srgbClr val="0000FF"/>
      </a:accent2>
      <a:accent3>
        <a:srgbClr val="FFFFFF"/>
      </a:accent3>
      <a:accent4>
        <a:srgbClr val="5C4C31"/>
      </a:accent4>
      <a:accent5>
        <a:srgbClr val="FFE2B8"/>
      </a:accent5>
      <a:accent6>
        <a:srgbClr val="0000E7"/>
      </a:accent6>
      <a:hlink>
        <a:srgbClr val="CC00CC"/>
      </a:hlink>
      <a:folHlink>
        <a:srgbClr val="C0C0C0"/>
      </a:folHlink>
    </a:clrScheme>
    <a:fontScheme name="27_Default Design">
      <a:majorFont>
        <a:latin typeface="Impact"/>
        <a:ea typeface=""/>
        <a:cs typeface="Arial"/>
      </a:majorFont>
      <a:minorFont>
        <a:latin typeface="Century Gothic"/>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7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7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7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7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7_Default Design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7_Default Design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7_Default Design 7">
        <a:dk1>
          <a:srgbClr val="6D5B3B"/>
        </a:dk1>
        <a:lt1>
          <a:srgbClr val="FFFFFF"/>
        </a:lt1>
        <a:dk2>
          <a:srgbClr val="FFFFA3"/>
        </a:dk2>
        <a:lt2>
          <a:srgbClr val="808080"/>
        </a:lt2>
        <a:accent1>
          <a:srgbClr val="FFCC66"/>
        </a:accent1>
        <a:accent2>
          <a:srgbClr val="0000FF"/>
        </a:accent2>
        <a:accent3>
          <a:srgbClr val="FFFFFF"/>
        </a:accent3>
        <a:accent4>
          <a:srgbClr val="5C4C31"/>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AmericanFlagNCross_co_22 PowerPlugs Templates for PowerPoint">
  <a:themeElements>
    <a:clrScheme name="Default Design 13">
      <a:dk1>
        <a:srgbClr val="0459D6"/>
      </a:dk1>
      <a:lt1>
        <a:srgbClr val="FFFFFF"/>
      </a:lt1>
      <a:dk2>
        <a:srgbClr val="00377A"/>
      </a:dk2>
      <a:lt2>
        <a:srgbClr val="000000"/>
      </a:lt2>
      <a:accent1>
        <a:srgbClr val="02448C"/>
      </a:accent1>
      <a:accent2>
        <a:srgbClr val="FFCC00"/>
      </a:accent2>
      <a:accent3>
        <a:srgbClr val="AAAEBE"/>
      </a:accent3>
      <a:accent4>
        <a:srgbClr val="DADADA"/>
      </a:accent4>
      <a:accent5>
        <a:srgbClr val="AAB0C5"/>
      </a:accent5>
      <a:accent6>
        <a:srgbClr val="E7B900"/>
      </a:accent6>
      <a:hlink>
        <a:srgbClr val="FF3300"/>
      </a:hlink>
      <a:folHlink>
        <a:srgbClr val="6699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459D6"/>
        </a:dk1>
        <a:lt1>
          <a:srgbClr val="FFFFFF"/>
        </a:lt1>
        <a:dk2>
          <a:srgbClr val="00377A"/>
        </a:dk2>
        <a:lt2>
          <a:srgbClr val="000000"/>
        </a:lt2>
        <a:accent1>
          <a:srgbClr val="02448C"/>
        </a:accent1>
        <a:accent2>
          <a:srgbClr val="FFCC00"/>
        </a:accent2>
        <a:accent3>
          <a:srgbClr val="AAAEBE"/>
        </a:accent3>
        <a:accent4>
          <a:srgbClr val="DADADA"/>
        </a:accent4>
        <a:accent5>
          <a:srgbClr val="AAB0C5"/>
        </a:accent5>
        <a:accent6>
          <a:srgbClr val="E7B900"/>
        </a:accent6>
        <a:hlink>
          <a:srgbClr val="FF3300"/>
        </a:hlink>
        <a:folHlink>
          <a:srgbClr val="6699FF"/>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
    <a:dk1>
      <a:srgbClr val="000000"/>
    </a:dk1>
    <a:lt1>
      <a:srgbClr val="FFFFFF"/>
    </a:lt1>
    <a:dk2>
      <a:srgbClr val="00DFCA"/>
    </a:dk2>
    <a:lt2>
      <a:srgbClr val="F7816A"/>
    </a:lt2>
    <a:accent1>
      <a:srgbClr val="618FFD"/>
    </a:accent1>
    <a:accent2>
      <a:srgbClr val="00B7A5"/>
    </a:accent2>
    <a:accent3>
      <a:srgbClr val="AAECE1"/>
    </a:accent3>
    <a:accent4>
      <a:srgbClr val="DADADA"/>
    </a:accent4>
    <a:accent5>
      <a:srgbClr val="B7C6FE"/>
    </a:accent5>
    <a:accent6>
      <a:srgbClr val="00A695"/>
    </a:accent6>
    <a:hlink>
      <a:srgbClr val="EF9100"/>
    </a:hlink>
    <a:folHlink>
      <a:srgbClr val="FDA4B5"/>
    </a:folHlink>
  </a:clrScheme>
</a:themeOverride>
</file>

<file path=docProps/app.xml><?xml version="1.0" encoding="utf-8"?>
<Properties xmlns="http://schemas.openxmlformats.org/officeDocument/2006/extended-properties" xmlns:vt="http://schemas.openxmlformats.org/officeDocument/2006/docPropsVTypes">
  <TotalTime>8924</TotalTime>
  <Words>2632</Words>
  <Application>Microsoft Office PowerPoint</Application>
  <PresentationFormat>Widescreen</PresentationFormat>
  <Paragraphs>212</Paragraphs>
  <Slides>47</Slides>
  <Notes>2</Notes>
  <HiddenSlides>0</HiddenSlides>
  <MMClips>0</MMClips>
  <ScaleCrop>false</ScaleCrop>
  <HeadingPairs>
    <vt:vector size="8" baseType="variant">
      <vt:variant>
        <vt:lpstr>Fonts Used</vt:lpstr>
      </vt:variant>
      <vt:variant>
        <vt:i4>25</vt:i4>
      </vt:variant>
      <vt:variant>
        <vt:lpstr>Theme</vt:lpstr>
      </vt:variant>
      <vt:variant>
        <vt:i4>20</vt:i4>
      </vt:variant>
      <vt:variant>
        <vt:lpstr>Embedded OLE Servers</vt:lpstr>
      </vt:variant>
      <vt:variant>
        <vt:i4>2</vt:i4>
      </vt:variant>
      <vt:variant>
        <vt:lpstr>Slide Titles</vt:lpstr>
      </vt:variant>
      <vt:variant>
        <vt:i4>47</vt:i4>
      </vt:variant>
    </vt:vector>
  </HeadingPairs>
  <TitlesOfParts>
    <vt:vector size="94" baseType="lpstr">
      <vt:lpstr>Batang</vt:lpstr>
      <vt:lpstr>Aptos</vt:lpstr>
      <vt:lpstr>Aptos Display</vt:lpstr>
      <vt:lpstr>Arial</vt:lpstr>
      <vt:lpstr>Arial Black</vt:lpstr>
      <vt:lpstr>Avenir Black</vt:lpstr>
      <vt:lpstr>Book Antiqua</vt:lpstr>
      <vt:lpstr>Calibri</vt:lpstr>
      <vt:lpstr>Century Gothic</vt:lpstr>
      <vt:lpstr>Constantia</vt:lpstr>
      <vt:lpstr>Felix Titling</vt:lpstr>
      <vt:lpstr>Georgia</vt:lpstr>
      <vt:lpstr>Helvetica Neue</vt:lpstr>
      <vt:lpstr>Helvetica Neue Medium</vt:lpstr>
      <vt:lpstr>Impact</vt:lpstr>
      <vt:lpstr>Monotype Sorts</vt:lpstr>
      <vt:lpstr>Papyrus</vt:lpstr>
      <vt:lpstr>PCSB Greek</vt:lpstr>
      <vt:lpstr>Rockwell</vt:lpstr>
      <vt:lpstr>Tahoma</vt:lpstr>
      <vt:lpstr>Times New Roman</vt:lpstr>
      <vt:lpstr>Verdana</vt:lpstr>
      <vt:lpstr>Viner Hand ITC</vt:lpstr>
      <vt:lpstr>Wingdings</vt:lpstr>
      <vt:lpstr>Wingdings 2</vt:lpstr>
      <vt:lpstr>Default Design</vt:lpstr>
      <vt:lpstr>1_Default Design</vt:lpstr>
      <vt:lpstr>7_Default Design</vt:lpstr>
      <vt:lpstr>16_Default Design</vt:lpstr>
      <vt:lpstr>17_Default Design</vt:lpstr>
      <vt:lpstr>31_Default Design</vt:lpstr>
      <vt:lpstr>27_Default Design</vt:lpstr>
      <vt:lpstr>Profile</vt:lpstr>
      <vt:lpstr>AmericanFlagNCross_co_22 PowerPlugs Templates for PowerPoint</vt:lpstr>
      <vt:lpstr>10_Default Design</vt:lpstr>
      <vt:lpstr>egypt_je_10 print PowerPlugs Templates for PowerPoint</vt:lpstr>
      <vt:lpstr>Pray_co_22 print PowerPlugs Templates for PowerPoint</vt:lpstr>
      <vt:lpstr>2_Office Theme</vt:lpstr>
      <vt:lpstr>Religion02_co_13 PowerPlugs Templates for PowerPoint</vt:lpstr>
      <vt:lpstr>Foundry</vt:lpstr>
      <vt:lpstr>9_Default Design</vt:lpstr>
      <vt:lpstr>18_Default Design</vt:lpstr>
      <vt:lpstr>1_redlines</vt:lpstr>
      <vt:lpstr>21_BasicWhite</vt:lpstr>
      <vt:lpstr>Office Theme</vt:lpstr>
      <vt:lpstr>Photo Editor Photo</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Apologetics Press,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dave miller</dc:creator>
  <cp:lastModifiedBy>dave miller</cp:lastModifiedBy>
  <cp:revision>363</cp:revision>
  <dcterms:created xsi:type="dcterms:W3CDTF">2004-11-10T19:56:35Z</dcterms:created>
  <dcterms:modified xsi:type="dcterms:W3CDTF">2026-07-18T15:07:04Z</dcterms:modified>
</cp:coreProperties>
</file>