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65" r:id="rId3"/>
  </p:sldMasterIdLst>
  <p:notesMasterIdLst>
    <p:notesMasterId r:id="rId13"/>
  </p:notesMasterIdLst>
  <p:sldIdLst>
    <p:sldId id="258" r:id="rId4"/>
    <p:sldId id="260" r:id="rId5"/>
    <p:sldId id="265" r:id="rId6"/>
    <p:sldId id="256" r:id="rId7"/>
    <p:sldId id="261" r:id="rId8"/>
    <p:sldId id="266" r:id="rId9"/>
    <p:sldId id="268" r:id="rId10"/>
    <p:sldId id="267" r:id="rId11"/>
    <p:sldId id="269" r:id="rId12"/>
  </p:sldIdLst>
  <p:sldSz cx="9144000" cy="5143500" type="screen16x9"/>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5754"/>
    <a:srgbClr val="5E7A7F"/>
    <a:srgbClr val="F8F6FC"/>
    <a:srgbClr val="F9CB9A"/>
    <a:srgbClr val="EBE8C8"/>
    <a:srgbClr val="402F5A"/>
    <a:srgbClr val="E59C7C"/>
    <a:srgbClr val="5A3721"/>
    <a:srgbClr val="7E5E35"/>
    <a:srgbClr val="CAAA7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86" autoAdjust="0"/>
    <p:restoredTop sz="61017" autoAdjust="0"/>
  </p:normalViewPr>
  <p:slideViewPr>
    <p:cSldViewPr snapToGrid="0" snapToObjects="1">
      <p:cViewPr varScale="1">
        <p:scale>
          <a:sx n="77" d="100"/>
          <a:sy n="77" d="100"/>
        </p:scale>
        <p:origin x="1896" y="53"/>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stley Hazel" userId="708b7c48e7983d51" providerId="LiveId" clId="{56B19507-3587-42AF-9943-0DF394FF0125}"/>
    <pc:docChg chg="custSel modSld">
      <pc:chgData name="Westley Hazel" userId="708b7c48e7983d51" providerId="LiveId" clId="{56B19507-3587-42AF-9943-0DF394FF0125}" dt="2026-08-12T17:42:05.230" v="0" actId="27636"/>
      <pc:docMkLst>
        <pc:docMk/>
      </pc:docMkLst>
      <pc:sldChg chg="modNotes">
        <pc:chgData name="Westley Hazel" userId="708b7c48e7983d51" providerId="LiveId" clId="{56B19507-3587-42AF-9943-0DF394FF0125}" dt="2026-08-12T17:42:05.230" v="0" actId="27636"/>
        <pc:sldMkLst>
          <pc:docMk/>
          <pc:sldMk cId="0"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CF125819-9119-4C9A-B4DD-44FF630C41F7}" type="datetimeFigureOut">
              <a:rPr lang="en-US" smtClean="0"/>
              <a:t>8/12/2026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8ADF3E4F-1217-40CA-BBC9-684243354052}" type="slidenum">
              <a:rPr lang="en-US" smtClean="0"/>
              <a:t>‹#›</a:t>
            </a:fld>
            <a:endParaRPr lang="en-US"/>
          </a:p>
        </p:txBody>
      </p:sp>
    </p:spTree>
    <p:extLst>
      <p:ext uri="{BB962C8B-B14F-4D97-AF65-F5344CB8AC3E}">
        <p14:creationId xmlns:p14="http://schemas.microsoft.com/office/powerpoint/2010/main" val="2165769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biblegateway.com/passage/?search=Jeremiah%209%3A23-24&amp;version=NKJV#fen-NKJV-19200a"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biblegateway.com/passage/?search=Genesis%206%3A9&amp;version=NKJV#fen-NKJV-147a"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iblegateway.com/passage/?search=Jeremiah%2032%3A17&amp;version=NKJV#fen-NKJV-19749a"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biblegateway.com/passage/?search=Psalm%20139%3A1-4&amp;version=NKJV#fen-NKJV-16243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iblegateway.com/passage/?search=Isaiah%206%3A5&amp;version=NKJV#fen-NKJV-17775a"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biblegateway.com/passage/?search=revelation%201&amp;version=NKJV#fen-NKJV-30715i"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iblegateway.com/passage/?search=1%20Samuel%201&amp;version=NKJV#fen-NKJV-7222c"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biblegateway.com/passage/?search=1%20Samuel%201&amp;version=NKJV#fen-NKJV-7223d"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iblegateway.com/passage/?search=Romans%208&amp;version=NKJV#fen-NKJV-28143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It is a special relationship when you can just be honest with someone.</a:t>
            </a:r>
          </a:p>
          <a:p>
            <a:r>
              <a:rPr lang="en-US" dirty="0"/>
              <a:t>They know your strengths and weaknesses , you are completely vulnerable, yet you are totally comfortable.  </a:t>
            </a:r>
          </a:p>
          <a:p>
            <a:endParaRPr lang="en-US" dirty="0"/>
          </a:p>
          <a:p>
            <a:r>
              <a:rPr lang="en-US" dirty="0"/>
              <a:t>Jeremiah 9:23-24  Let not the wise </a:t>
            </a:r>
            <a:r>
              <a:rPr lang="en-US" i="1" dirty="0"/>
              <a:t>man</a:t>
            </a:r>
            <a:r>
              <a:rPr lang="en-US" dirty="0"/>
              <a:t> glory in his wisdom, Let not the mighty </a:t>
            </a:r>
            <a:r>
              <a:rPr lang="en-US" i="1" dirty="0"/>
              <a:t>man</a:t>
            </a:r>
            <a:r>
              <a:rPr lang="en-US" dirty="0"/>
              <a:t> glory in his might, Nor let the rich </a:t>
            </a:r>
            <a:r>
              <a:rPr lang="en-US" i="1" dirty="0"/>
              <a:t>man</a:t>
            </a:r>
            <a:r>
              <a:rPr lang="en-US" dirty="0"/>
              <a:t> glory in his riches;</a:t>
            </a:r>
            <a:br>
              <a:rPr lang="en-US" dirty="0"/>
            </a:br>
            <a:r>
              <a:rPr lang="en-US" b="1" baseline="30000" dirty="0"/>
              <a:t>24 </a:t>
            </a:r>
            <a:r>
              <a:rPr lang="en-US" dirty="0"/>
              <a:t>But let him who glories glory in this, That he understands and knows Me, That I </a:t>
            </a:r>
            <a:r>
              <a:rPr lang="en-US" i="1" dirty="0"/>
              <a:t>am</a:t>
            </a:r>
            <a:r>
              <a:rPr lang="en-US" dirty="0"/>
              <a:t> the </a:t>
            </a:r>
            <a:r>
              <a:rPr lang="en-US" cap="small" dirty="0"/>
              <a:t>Lord</a:t>
            </a:r>
            <a:r>
              <a:rPr lang="en-US" dirty="0"/>
              <a:t>, exercising lovingkindness, </a:t>
            </a:r>
            <a:r>
              <a:rPr lang="en-US" baseline="30000" dirty="0"/>
              <a:t>[</a:t>
            </a:r>
            <a:r>
              <a:rPr lang="en-US" baseline="30000" dirty="0">
                <a:hlinkClick r:id="rId3" tooltip="See footnote a"/>
              </a:rPr>
              <a:t>a</a:t>
            </a:r>
            <a:r>
              <a:rPr lang="en-US" baseline="30000" dirty="0"/>
              <a:t>]</a:t>
            </a:r>
            <a:r>
              <a:rPr lang="en-US" dirty="0"/>
              <a:t>judgment, and righteousness in the earth. For in these I delight,” says the </a:t>
            </a:r>
            <a:r>
              <a:rPr lang="en-US" cap="small" dirty="0"/>
              <a:t>Lord</a:t>
            </a:r>
            <a:r>
              <a:rPr lang="en-US" dirty="0"/>
              <a:t>.</a:t>
            </a:r>
          </a:p>
          <a:p>
            <a:endParaRPr lang="en-US" dirty="0"/>
          </a:p>
          <a:p>
            <a:r>
              <a:rPr lang="en-US" dirty="0"/>
              <a:t>Do you KNOW the Lord?</a:t>
            </a:r>
          </a:p>
          <a:p>
            <a:endParaRPr lang="en-US" dirty="0"/>
          </a:p>
          <a:p>
            <a:r>
              <a:rPr lang="en-US" dirty="0"/>
              <a:t>Same word used in Genesis 4:1  Now Adam knew Eve his wife, 		YADA</a:t>
            </a:r>
          </a:p>
          <a:p>
            <a:endParaRPr lang="en-US" dirty="0"/>
          </a:p>
          <a:p>
            <a:r>
              <a:rPr lang="en-US" dirty="0"/>
              <a:t>Not just a set of facts, but a personal, intimate understanding</a:t>
            </a:r>
          </a:p>
          <a:p>
            <a:endParaRPr lang="en-US" dirty="0"/>
          </a:p>
          <a:p>
            <a:r>
              <a:rPr lang="en-US" dirty="0"/>
              <a:t>God wants to have that sort of relationship with you</a:t>
            </a:r>
          </a:p>
          <a:p>
            <a:r>
              <a:rPr lang="en-US" dirty="0"/>
              <a:t>Isn’t that the sort of relationship you want to have with God?</a:t>
            </a:r>
          </a:p>
          <a:p>
            <a:endParaRPr lang="en-US" dirty="0"/>
          </a:p>
          <a:p>
            <a:r>
              <a:rPr lang="en-US" dirty="0"/>
              <a:t>Genesis 5:24  And Enoch walked with God; and he </a:t>
            </a:r>
            <a:r>
              <a:rPr lang="en-US" i="1" dirty="0"/>
              <a:t>was</a:t>
            </a:r>
            <a:r>
              <a:rPr lang="en-US" dirty="0"/>
              <a:t> not, for God took him.</a:t>
            </a:r>
          </a:p>
          <a:p>
            <a:r>
              <a:rPr lang="en-US" dirty="0"/>
              <a:t>Genesis 6:9  This is the genealogy of Noah. Noah was a just man, </a:t>
            </a:r>
            <a:r>
              <a:rPr lang="en-US" baseline="30000" dirty="0"/>
              <a:t>[</a:t>
            </a:r>
            <a:r>
              <a:rPr lang="en-US" baseline="30000" dirty="0">
                <a:hlinkClick r:id="rId4" tooltip="See footnote a"/>
              </a:rPr>
              <a:t>a</a:t>
            </a:r>
            <a:r>
              <a:rPr lang="en-US" baseline="30000" dirty="0"/>
              <a:t>]</a:t>
            </a:r>
            <a:r>
              <a:rPr lang="en-US" dirty="0"/>
              <a:t>perfect in his generations. Noah walked with God.</a:t>
            </a:r>
          </a:p>
          <a:p>
            <a:pPr defTabSz="933602">
              <a:defRPr/>
            </a:pPr>
            <a:r>
              <a:rPr lang="en-US" dirty="0"/>
              <a:t>We are not slaves we are sons (Galatians)</a:t>
            </a:r>
          </a:p>
          <a:p>
            <a:endParaRPr lang="en-US" dirty="0"/>
          </a:p>
          <a:p>
            <a:r>
              <a:rPr lang="en-US" dirty="0"/>
              <a:t>We all want it.  Why is it so hard?	Why do we settle for less?	</a:t>
            </a:r>
          </a:p>
          <a:p>
            <a:r>
              <a:rPr lang="en-US" dirty="0"/>
              <a:t>I want intimacy in my marriage.  Why is it so difficult?</a:t>
            </a:r>
          </a:p>
          <a:p>
            <a:endParaRPr lang="en-US" dirty="0"/>
          </a:p>
          <a:p>
            <a:r>
              <a:rPr lang="en-US" dirty="0"/>
              <a:t>Intimacy is hard because of pretense / holding back</a:t>
            </a:r>
          </a:p>
          <a:p>
            <a:r>
              <a:rPr lang="en-US" dirty="0"/>
              <a:t>I show you what I want to show you about me and nothing more	He looks like someone who has it all together (His wife laughs)</a:t>
            </a:r>
          </a:p>
          <a:p>
            <a:r>
              <a:rPr lang="en-US" dirty="0"/>
              <a:t>I say what I am supposed to say	I’m very careful about what I reveal or confess</a:t>
            </a:r>
          </a:p>
          <a:p>
            <a:r>
              <a:rPr lang="en-US" dirty="0"/>
              <a:t>Too many relationships are superficial, guarded, and filled with pretense.</a:t>
            </a:r>
          </a:p>
          <a:p>
            <a:endParaRPr lang="en-US" dirty="0"/>
          </a:p>
          <a:p>
            <a:r>
              <a:rPr lang="en-US" dirty="0"/>
              <a:t>Sad.  If that was the relationship a husband had with a wife.  If that was the relationship a child had with a parent</a:t>
            </a:r>
          </a:p>
          <a:p>
            <a:r>
              <a:rPr lang="en-US" dirty="0"/>
              <a:t>If that was the relationship we settle for with God.</a:t>
            </a:r>
          </a:p>
          <a:p>
            <a:r>
              <a:rPr lang="en-US" dirty="0"/>
              <a:t>So, can we be honest?</a:t>
            </a:r>
          </a:p>
        </p:txBody>
      </p:sp>
      <p:sp>
        <p:nvSpPr>
          <p:cNvPr id="4" name="Slide Number Placeholder 3"/>
          <p:cNvSpPr>
            <a:spLocks noGrp="1"/>
          </p:cNvSpPr>
          <p:nvPr>
            <p:ph type="sldNum" sz="quarter" idx="5"/>
          </p:nvPr>
        </p:nvSpPr>
        <p:spPr/>
        <p:txBody>
          <a:bodyPr/>
          <a:lstStyle/>
          <a:p>
            <a:fld id="{8ADF3E4F-1217-40CA-BBC9-684243354052}" type="slidenum">
              <a:rPr lang="en-US" smtClean="0"/>
              <a:t>1</a:t>
            </a:fld>
            <a:endParaRPr lang="en-US"/>
          </a:p>
        </p:txBody>
      </p:sp>
    </p:spTree>
    <p:extLst>
      <p:ext uri="{BB962C8B-B14F-4D97-AF65-F5344CB8AC3E}">
        <p14:creationId xmlns:p14="http://schemas.microsoft.com/office/powerpoint/2010/main" val="2274747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MUST BE HONEST ABOUT WHO GOD IS</a:t>
            </a:r>
          </a:p>
          <a:p>
            <a:endParaRPr lang="en-US" dirty="0"/>
          </a:p>
          <a:p>
            <a:r>
              <a:rPr lang="en-US" dirty="0"/>
              <a:t>Why should I be honest with you?</a:t>
            </a:r>
          </a:p>
          <a:p>
            <a:endParaRPr lang="en-US" dirty="0"/>
          </a:p>
          <a:p>
            <a:r>
              <a:rPr lang="en-US" b="1" dirty="0"/>
              <a:t>He is the preexistent creator of all things</a:t>
            </a:r>
            <a:r>
              <a:rPr lang="en-US" dirty="0"/>
              <a:t>   The great I AM    John 1:3   “all things came into being by Him, and apart from Him nothing came into being that has come into being”</a:t>
            </a:r>
          </a:p>
          <a:p>
            <a:r>
              <a:rPr lang="en-US" dirty="0"/>
              <a:t>	</a:t>
            </a:r>
            <a:r>
              <a:rPr lang="en-US" i="1" dirty="0"/>
              <a:t>He is not just a powerful man who looks down on humanity.  He is a father</a:t>
            </a:r>
          </a:p>
          <a:p>
            <a:r>
              <a:rPr lang="en-US" b="1" dirty="0"/>
              <a:t>He is all powerful</a:t>
            </a:r>
            <a:r>
              <a:rPr lang="en-US" dirty="0"/>
              <a:t>  Jeremiah 32:17  Ah, Lord </a:t>
            </a:r>
            <a:r>
              <a:rPr lang="en-US" cap="small" dirty="0"/>
              <a:t>God</a:t>
            </a:r>
            <a:r>
              <a:rPr lang="en-US" dirty="0"/>
              <a:t>! Behold, You have made the heavens and the earth by Your great power and outstretched arm. There is nothing too </a:t>
            </a:r>
            <a:r>
              <a:rPr lang="en-US" baseline="30000" dirty="0"/>
              <a:t>[</a:t>
            </a:r>
            <a:r>
              <a:rPr lang="en-US" baseline="30000" dirty="0">
                <a:hlinkClick r:id="rId3" tooltip="See footnote a"/>
              </a:rPr>
              <a:t>a</a:t>
            </a:r>
            <a:r>
              <a:rPr lang="en-US" baseline="30000" dirty="0"/>
              <a:t>]</a:t>
            </a:r>
            <a:r>
              <a:rPr lang="en-US" dirty="0"/>
              <a:t>hard for You.</a:t>
            </a:r>
          </a:p>
          <a:p>
            <a:r>
              <a:rPr lang="en-US" dirty="0"/>
              <a:t>	</a:t>
            </a:r>
            <a:r>
              <a:rPr lang="en-US" i="1" dirty="0"/>
              <a:t>At some point I will wonder if anyone has power over my struggles</a:t>
            </a:r>
          </a:p>
          <a:p>
            <a:pPr defTabSz="933602">
              <a:defRPr/>
            </a:pPr>
            <a:r>
              <a:rPr lang="en-US" b="1" dirty="0"/>
              <a:t>He is the sustainer of all things  </a:t>
            </a:r>
            <a:r>
              <a:rPr lang="en-US" dirty="0"/>
              <a:t>Acts 17:28  “for in Him we live and move and exist,”  </a:t>
            </a:r>
          </a:p>
          <a:p>
            <a:pPr defTabSz="933602">
              <a:defRPr/>
            </a:pPr>
            <a:r>
              <a:rPr lang="en-US" dirty="0"/>
              <a:t>	</a:t>
            </a:r>
            <a:r>
              <a:rPr lang="en-US" i="1" dirty="0"/>
              <a:t>Does He have anything to do with my life today  (Heb 11:6)</a:t>
            </a:r>
          </a:p>
          <a:p>
            <a:pPr defTabSz="933602">
              <a:defRPr/>
            </a:pPr>
            <a:r>
              <a:rPr lang="en-US" b="1" dirty="0"/>
              <a:t>He is Love  </a:t>
            </a:r>
            <a:r>
              <a:rPr lang="en-US" dirty="0"/>
              <a:t>1 John 4:8 </a:t>
            </a:r>
            <a:r>
              <a:rPr lang="en-US" b="1" baseline="30000" dirty="0"/>
              <a:t> </a:t>
            </a:r>
            <a:r>
              <a:rPr lang="en-US" dirty="0"/>
              <a:t>He who does not love does not know God, for God is love.</a:t>
            </a:r>
          </a:p>
          <a:p>
            <a:pPr defTabSz="933602">
              <a:defRPr/>
            </a:pPr>
            <a:r>
              <a:rPr lang="en-US" dirty="0"/>
              <a:t>	Does He care?</a:t>
            </a:r>
          </a:p>
          <a:p>
            <a:r>
              <a:rPr lang="en-US" b="1" dirty="0"/>
              <a:t>He is all knowing</a:t>
            </a:r>
            <a:r>
              <a:rPr lang="en-US" dirty="0"/>
              <a:t>  Psalm 139:1-4     O </a:t>
            </a:r>
            <a:r>
              <a:rPr lang="en-US" cap="small" dirty="0"/>
              <a:t>Lord</a:t>
            </a:r>
            <a:r>
              <a:rPr lang="en-US" dirty="0"/>
              <a:t>, You have searched me and known </a:t>
            </a:r>
            <a:r>
              <a:rPr lang="en-US" i="1" dirty="0"/>
              <a:t>me.  </a:t>
            </a:r>
            <a:r>
              <a:rPr lang="en-US" b="1" baseline="30000" dirty="0"/>
              <a:t>2 </a:t>
            </a:r>
            <a:r>
              <a:rPr lang="en-US" dirty="0"/>
              <a:t>You know my sitting down and my rising up; You understand my thought afar off. </a:t>
            </a:r>
            <a:r>
              <a:rPr lang="en-US" b="1" baseline="30000" dirty="0"/>
              <a:t>3 </a:t>
            </a:r>
            <a:r>
              <a:rPr lang="en-US" dirty="0"/>
              <a:t>You </a:t>
            </a:r>
            <a:r>
              <a:rPr lang="en-US" baseline="30000" dirty="0"/>
              <a:t>[</a:t>
            </a:r>
            <a:r>
              <a:rPr lang="en-US" baseline="30000" dirty="0">
                <a:hlinkClick r:id="rId4" tooltip="See footnote a"/>
              </a:rPr>
              <a:t>a</a:t>
            </a:r>
            <a:r>
              <a:rPr lang="en-US" baseline="30000" dirty="0"/>
              <a:t>]</a:t>
            </a:r>
            <a:r>
              <a:rPr lang="en-US" dirty="0"/>
              <a:t>comprehend my path and my lying down, And are acquainted with all my ways. </a:t>
            </a:r>
            <a:r>
              <a:rPr lang="en-US" b="1" baseline="30000" dirty="0"/>
              <a:t>4 </a:t>
            </a:r>
            <a:r>
              <a:rPr lang="en-US" dirty="0"/>
              <a:t>For </a:t>
            </a:r>
            <a:r>
              <a:rPr lang="en-US" i="1" dirty="0"/>
              <a:t>there is</a:t>
            </a:r>
            <a:r>
              <a:rPr lang="en-US" dirty="0"/>
              <a:t> not a word on my tongue, </a:t>
            </a:r>
            <a:r>
              <a:rPr lang="en-US" i="1" dirty="0"/>
              <a:t>But</a:t>
            </a:r>
            <a:r>
              <a:rPr lang="en-US" dirty="0"/>
              <a:t> behold, O </a:t>
            </a:r>
            <a:r>
              <a:rPr lang="en-US" cap="small" dirty="0"/>
              <a:t>Lord</a:t>
            </a:r>
            <a:r>
              <a:rPr lang="en-US" dirty="0"/>
              <a:t>, You know it altogether.</a:t>
            </a:r>
          </a:p>
          <a:p>
            <a:r>
              <a:rPr lang="en-US" dirty="0"/>
              <a:t>	How many times did Jesus read the heart and mind of his listeners?   </a:t>
            </a:r>
            <a:r>
              <a:rPr lang="en-US" i="1" dirty="0"/>
              <a:t>He already knows! (Matthew 6:8)</a:t>
            </a:r>
          </a:p>
          <a:p>
            <a:endParaRPr lang="en-US" dirty="0"/>
          </a:p>
          <a:p>
            <a:r>
              <a:rPr lang="en-US" dirty="0"/>
              <a:t>Psalm 8:4  What is man that You are mindful of him,…?</a:t>
            </a:r>
          </a:p>
          <a:p>
            <a:r>
              <a:rPr lang="en-US" dirty="0"/>
              <a:t>It is not an accident that most of the Psalms start with a word of praise for the greatness of God.  </a:t>
            </a:r>
          </a:p>
          <a:p>
            <a:endParaRPr lang="en-US" dirty="0"/>
          </a:p>
          <a:p>
            <a:r>
              <a:rPr lang="en-US" dirty="0"/>
              <a:t>What you believe about who God is will determine if you are able to be honest with Him.</a:t>
            </a:r>
          </a:p>
          <a:p>
            <a:endParaRPr lang="en-US" dirty="0"/>
          </a:p>
          <a:p>
            <a:endParaRPr lang="en-US" dirty="0"/>
          </a:p>
        </p:txBody>
      </p:sp>
      <p:sp>
        <p:nvSpPr>
          <p:cNvPr id="4" name="Slide Number Placeholder 3"/>
          <p:cNvSpPr>
            <a:spLocks noGrp="1"/>
          </p:cNvSpPr>
          <p:nvPr>
            <p:ph type="sldNum" sz="quarter" idx="5"/>
          </p:nvPr>
        </p:nvSpPr>
        <p:spPr/>
        <p:txBody>
          <a:bodyPr/>
          <a:lstStyle/>
          <a:p>
            <a:fld id="{8ADF3E4F-1217-40CA-BBC9-684243354052}" type="slidenum">
              <a:rPr lang="en-US" smtClean="0"/>
              <a:t>2</a:t>
            </a:fld>
            <a:endParaRPr lang="en-US"/>
          </a:p>
        </p:txBody>
      </p:sp>
    </p:spTree>
    <p:extLst>
      <p:ext uri="{BB962C8B-B14F-4D97-AF65-F5344CB8AC3E}">
        <p14:creationId xmlns:p14="http://schemas.microsoft.com/office/powerpoint/2010/main" val="2238816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733425"/>
            <a:ext cx="6519862" cy="3667125"/>
          </a:xfrm>
        </p:spPr>
      </p:sp>
      <p:sp>
        <p:nvSpPr>
          <p:cNvPr id="3" name="Notes Placeholder 2"/>
          <p:cNvSpPr>
            <a:spLocks noGrp="1"/>
          </p:cNvSpPr>
          <p:nvPr>
            <p:ph type="body" idx="1"/>
          </p:nvPr>
        </p:nvSpPr>
        <p:spPr/>
        <p:txBody>
          <a:bodyPr>
            <a:normAutofit/>
          </a:bodyPr>
          <a:lstStyle/>
          <a:p>
            <a:r>
              <a:rPr lang="en-US" baseline="0" dirty="0"/>
              <a:t>Take off your shoes, you are on holy ground</a:t>
            </a:r>
          </a:p>
          <a:p>
            <a:r>
              <a:rPr lang="en-US" baseline="0" dirty="0"/>
              <a:t>Hide Moses in the cleft of the rock</a:t>
            </a:r>
          </a:p>
          <a:p>
            <a:endParaRPr lang="en-US" baseline="0" dirty="0"/>
          </a:p>
          <a:p>
            <a:r>
              <a:rPr lang="en-US" baseline="0" dirty="0"/>
              <a:t>Matthew 6:9-10  </a:t>
            </a:r>
            <a:r>
              <a:rPr lang="en-US" dirty="0"/>
              <a:t>Our Father in heaven,</a:t>
            </a:r>
            <a:br>
              <a:rPr lang="en-US" dirty="0"/>
            </a:br>
            <a:r>
              <a:rPr lang="en-US" dirty="0"/>
              <a:t>Hallowed be Your name.  </a:t>
            </a:r>
            <a:r>
              <a:rPr lang="en-US" b="1" baseline="30000" dirty="0"/>
              <a:t>10 </a:t>
            </a:r>
            <a:r>
              <a:rPr lang="en-US" dirty="0"/>
              <a:t>Your kingdom come. Your will be done On earth as </a:t>
            </a:r>
            <a:r>
              <a:rPr lang="en-US" i="1" dirty="0"/>
              <a:t>it is</a:t>
            </a:r>
            <a:r>
              <a:rPr lang="en-US" dirty="0"/>
              <a:t> in heaven.</a:t>
            </a:r>
          </a:p>
          <a:p>
            <a:endParaRPr lang="en-US" dirty="0"/>
          </a:p>
          <a:p>
            <a:r>
              <a:rPr lang="en-US" dirty="0"/>
              <a:t>Spend some time here</a:t>
            </a:r>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defTabSz="933602" fontAlgn="base">
              <a:spcBef>
                <a:spcPct val="0"/>
              </a:spcBef>
              <a:spcAft>
                <a:spcPct val="0"/>
              </a:spcAft>
              <a:defRPr/>
            </a:pPr>
            <a:fld id="{9A2BE7FE-A25D-45E0-A4A5-8CA00821A072}" type="slidenum">
              <a:rPr lang="en-US" sz="1300">
                <a:solidFill>
                  <a:prstClr val="black"/>
                </a:solidFill>
                <a:latin typeface="Arial" charset="0"/>
              </a:rPr>
              <a:pPr defTabSz="933602" fontAlgn="base">
                <a:spcBef>
                  <a:spcPct val="0"/>
                </a:spcBef>
                <a:spcAft>
                  <a:spcPct val="0"/>
                </a:spcAft>
                <a:defRPr/>
              </a:pPr>
              <a:t>3</a:t>
            </a:fld>
            <a:endParaRPr lang="en-US" sz="1300">
              <a:solidFill>
                <a:prstClr val="black"/>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MUST BE HONEST ABOUT WHO WE ARE</a:t>
            </a:r>
          </a:p>
          <a:p>
            <a:r>
              <a:rPr lang="en-US" dirty="0"/>
              <a:t>We must be honest about our sin</a:t>
            </a:r>
          </a:p>
          <a:p>
            <a:r>
              <a:rPr lang="en-US" dirty="0"/>
              <a:t>When people came into the presence of God the same things happens every time!  They start confessing their sin</a:t>
            </a:r>
          </a:p>
          <a:p>
            <a:endParaRPr lang="en-US" dirty="0"/>
          </a:p>
          <a:p>
            <a:pPr marL="175050" indent="-175050">
              <a:buFont typeface="Arial" panose="020B0604020202020204" pitchFamily="34" charset="0"/>
              <a:buChar char="•"/>
            </a:pPr>
            <a:r>
              <a:rPr lang="en-US" dirty="0"/>
              <a:t>Isaiah 6:5  “Woe </a:t>
            </a:r>
            <a:r>
              <a:rPr lang="en-US" i="1" dirty="0"/>
              <a:t>is</a:t>
            </a:r>
            <a:r>
              <a:rPr lang="en-US" dirty="0"/>
              <a:t> me, for I am </a:t>
            </a:r>
            <a:r>
              <a:rPr lang="en-US" baseline="30000" dirty="0"/>
              <a:t>[</a:t>
            </a:r>
            <a:r>
              <a:rPr lang="en-US" baseline="30000" dirty="0">
                <a:hlinkClick r:id="rId3" tooltip="See footnote a"/>
              </a:rPr>
              <a:t>a</a:t>
            </a:r>
            <a:r>
              <a:rPr lang="en-US" baseline="30000" dirty="0"/>
              <a:t>]</a:t>
            </a:r>
            <a:r>
              <a:rPr lang="en-US" dirty="0"/>
              <a:t>undone! Because I </a:t>
            </a:r>
            <a:r>
              <a:rPr lang="en-US" i="1" dirty="0"/>
              <a:t>am</a:t>
            </a:r>
            <a:r>
              <a:rPr lang="en-US" dirty="0"/>
              <a:t> a man of unclean lips, And I dwell in the midst of a people of unclean lips; For my eyes have seen the King, The </a:t>
            </a:r>
            <a:r>
              <a:rPr lang="en-US" cap="small" dirty="0"/>
              <a:t>Lord</a:t>
            </a:r>
            <a:r>
              <a:rPr lang="en-US" dirty="0"/>
              <a:t> of hosts.”</a:t>
            </a:r>
          </a:p>
          <a:p>
            <a:pPr marL="175050" indent="-175050">
              <a:buFont typeface="Arial" panose="020B0604020202020204" pitchFamily="34" charset="0"/>
              <a:buChar char="•"/>
            </a:pPr>
            <a:r>
              <a:rPr lang="en-US" dirty="0"/>
              <a:t>Luke 5:8  When Simon Peter saw </a:t>
            </a:r>
            <a:r>
              <a:rPr lang="en-US" i="1" dirty="0"/>
              <a:t>it,</a:t>
            </a:r>
            <a:r>
              <a:rPr lang="en-US" dirty="0"/>
              <a:t> he fell down at Jesus’ knees, saying, “Depart from me, for I am a sinful man, O Lord!”</a:t>
            </a:r>
          </a:p>
          <a:p>
            <a:pPr marL="175050" indent="-175050">
              <a:buFont typeface="Arial" panose="020B0604020202020204" pitchFamily="34" charset="0"/>
              <a:buChar char="•"/>
            </a:pPr>
            <a:r>
              <a:rPr lang="en-US" dirty="0"/>
              <a:t>1 Timothy 1:17  This </a:t>
            </a:r>
            <a:r>
              <a:rPr lang="en-US" i="1" dirty="0"/>
              <a:t>is</a:t>
            </a:r>
            <a:r>
              <a:rPr lang="en-US" dirty="0"/>
              <a:t> a faithful saying and worthy of all acceptance, that Christ Jesus came into the world to save sinners, of whom I am chief. </a:t>
            </a:r>
          </a:p>
          <a:p>
            <a:pPr marL="175050" indent="-175050">
              <a:buFont typeface="Arial" panose="020B0604020202020204" pitchFamily="34" charset="0"/>
              <a:buChar char="•"/>
            </a:pPr>
            <a:r>
              <a:rPr lang="en-US" dirty="0"/>
              <a:t>Revelation 1:17  And when I saw Him, I fell at His feet as dead. But He laid His right hand on me, saying </a:t>
            </a:r>
            <a:r>
              <a:rPr lang="en-US" baseline="30000" dirty="0"/>
              <a:t>[</a:t>
            </a:r>
            <a:r>
              <a:rPr lang="en-US" baseline="30000" dirty="0" err="1">
                <a:hlinkClick r:id="rId4" tooltip="See footnote i"/>
              </a:rPr>
              <a:t>i</a:t>
            </a:r>
            <a:r>
              <a:rPr lang="en-US" baseline="30000" dirty="0"/>
              <a:t>]</a:t>
            </a:r>
            <a:r>
              <a:rPr lang="en-US" dirty="0"/>
              <a:t>to me, “Do not be afraid; I am the First and the Last.</a:t>
            </a:r>
          </a:p>
          <a:p>
            <a:endParaRPr lang="en-US" dirty="0"/>
          </a:p>
          <a:p>
            <a:r>
              <a:rPr lang="en-US" dirty="0"/>
              <a:t>Philippians 2:10-11  that at the name of Jesus every knee should bow, of those in heaven, and of those on earth, and of those under the earth, </a:t>
            </a:r>
            <a:r>
              <a:rPr lang="en-US" b="1" baseline="30000" dirty="0"/>
              <a:t>11 </a:t>
            </a:r>
            <a:r>
              <a:rPr lang="en-US" dirty="0"/>
              <a:t>and </a:t>
            </a:r>
            <a:r>
              <a:rPr lang="en-US" i="1" dirty="0"/>
              <a:t>that</a:t>
            </a:r>
            <a:r>
              <a:rPr lang="en-US" dirty="0"/>
              <a:t> every tongue should confess that Jesus Christ </a:t>
            </a:r>
            <a:r>
              <a:rPr lang="en-US" i="1" dirty="0"/>
              <a:t>is</a:t>
            </a:r>
            <a:r>
              <a:rPr lang="en-US" dirty="0"/>
              <a:t> Lord, to the glory of God the Father.</a:t>
            </a:r>
          </a:p>
          <a:p>
            <a:endParaRPr lang="en-US" dirty="0"/>
          </a:p>
          <a:p>
            <a:r>
              <a:rPr lang="en-US" dirty="0"/>
              <a:t>There is great power in not having to pretend anymore</a:t>
            </a:r>
          </a:p>
          <a:p>
            <a:endParaRPr lang="en-US" dirty="0"/>
          </a:p>
          <a:p>
            <a:r>
              <a:rPr lang="en-US" dirty="0"/>
              <a:t>What do we need to confess?</a:t>
            </a:r>
          </a:p>
          <a:p>
            <a:r>
              <a:rPr lang="en-US" dirty="0"/>
              <a:t>Pride?  Deeds of the Flesh?  Forsaking Him?  Failure to Speak His name?  Hope in my possessions?  Ignored parts of His Word?</a:t>
            </a:r>
          </a:p>
          <a:p>
            <a:r>
              <a:rPr lang="en-US" dirty="0"/>
              <a:t>Don’t be vague.  Be specific!   Remember that he already knows!</a:t>
            </a:r>
          </a:p>
          <a:p>
            <a:endParaRPr lang="en-US" dirty="0"/>
          </a:p>
          <a:p>
            <a:r>
              <a:rPr lang="en-US" dirty="0"/>
              <a:t>Read Psalm 51 as a confession and see if it impacts your worship and intimacy with God</a:t>
            </a:r>
          </a:p>
          <a:p>
            <a:r>
              <a:rPr lang="en-US" dirty="0"/>
              <a:t>Now we are ready to be honest</a:t>
            </a:r>
          </a:p>
          <a:p>
            <a:endParaRPr lang="en-US" dirty="0"/>
          </a:p>
        </p:txBody>
      </p:sp>
      <p:sp>
        <p:nvSpPr>
          <p:cNvPr id="4" name="Slide Number Placeholder 3"/>
          <p:cNvSpPr>
            <a:spLocks noGrp="1"/>
          </p:cNvSpPr>
          <p:nvPr>
            <p:ph type="sldNum" sz="quarter" idx="10"/>
          </p:nvPr>
        </p:nvSpPr>
        <p:spPr/>
        <p:txBody>
          <a:bodyPr/>
          <a:lstStyle/>
          <a:p>
            <a:pPr defTabSz="466801" fontAlgn="base">
              <a:spcBef>
                <a:spcPct val="0"/>
              </a:spcBef>
              <a:spcAft>
                <a:spcPct val="0"/>
              </a:spcAft>
              <a:defRPr/>
            </a:pPr>
            <a:fld id="{2AB27882-16C3-46F5-8B35-1E239FE48382}" type="slidenum">
              <a:rPr lang="en-US">
                <a:solidFill>
                  <a:prstClr val="black"/>
                </a:solidFill>
                <a:latin typeface="Calibri" panose="020F0502020204030204" pitchFamily="34" charset="0"/>
                <a:ea typeface="MS PGothic" panose="020B0600070205080204" pitchFamily="34" charset="-128"/>
              </a:rPr>
              <a:pPr defTabSz="466801" fontAlgn="base">
                <a:spcBef>
                  <a:spcPct val="0"/>
                </a:spcBef>
                <a:spcAft>
                  <a:spcPct val="0"/>
                </a:spcAft>
                <a:defRPr/>
              </a:pPr>
              <a:t>4</a:t>
            </a:fld>
            <a:endParaRPr lang="en-US">
              <a:solidFill>
                <a:prstClr val="black"/>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1633516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Psalm 73:1-10  Truly God is good to Israel, To such as are pure in heart.</a:t>
            </a:r>
          </a:p>
          <a:p>
            <a:r>
              <a:rPr lang="en-US" dirty="0"/>
              <a:t>2 But as for me, my feet had almost stumbled; My steps had nearly slipped.</a:t>
            </a:r>
          </a:p>
          <a:p>
            <a:r>
              <a:rPr lang="en-US" dirty="0"/>
              <a:t>3 For I was envious of the boastful, When I saw the prosperity of the wicked.</a:t>
            </a:r>
          </a:p>
          <a:p>
            <a:r>
              <a:rPr lang="en-US" dirty="0"/>
              <a:t>4 For there are no pangs in their death, But their strength is firm.</a:t>
            </a:r>
          </a:p>
          <a:p>
            <a:r>
              <a:rPr lang="en-US" dirty="0"/>
              <a:t>5 They are not in trouble as other men, Nor are they plagued like other men.</a:t>
            </a:r>
          </a:p>
          <a:p>
            <a:r>
              <a:rPr lang="en-US" dirty="0"/>
              <a:t>6 Therefore pride serves as their necklace; Violence covers them like a garment.</a:t>
            </a:r>
          </a:p>
          <a:p>
            <a:r>
              <a:rPr lang="en-US" dirty="0"/>
              <a:t>7 Their eyes bulge with abundance; They have more than heart could wish.</a:t>
            </a:r>
          </a:p>
          <a:p>
            <a:r>
              <a:rPr lang="en-US" dirty="0"/>
              <a:t>8 They scoff and speak wickedly concerning oppression; They speak loftily.</a:t>
            </a:r>
          </a:p>
          <a:p>
            <a:r>
              <a:rPr lang="en-US" dirty="0"/>
              <a:t>9 They set their mouth against the heavens, And their tongue walks through the earth.</a:t>
            </a:r>
          </a:p>
          <a:p>
            <a:r>
              <a:rPr lang="en-US" dirty="0"/>
              <a:t>10 Therefore his people return here, And waters of a full cup are drained by them.</a:t>
            </a:r>
          </a:p>
          <a:p>
            <a:r>
              <a:rPr lang="en-US" dirty="0"/>
              <a:t>11 And they say, “How does God know? And is there knowledge in the Most High?”</a:t>
            </a:r>
          </a:p>
          <a:p>
            <a:r>
              <a:rPr lang="en-US" dirty="0"/>
              <a:t>12 Behold, these are the ungodly, Who are always at ease; They increase in riches.</a:t>
            </a:r>
          </a:p>
          <a:p>
            <a:r>
              <a:rPr lang="en-US" dirty="0"/>
              <a:t>13 Surely I have cleansed my heart in vain ,And washed my hands in innocence.</a:t>
            </a:r>
          </a:p>
          <a:p>
            <a:r>
              <a:rPr lang="en-US" dirty="0"/>
              <a:t>14 For all day long I have been plagued, And chastened every morning.</a:t>
            </a:r>
          </a:p>
          <a:p>
            <a:endParaRPr lang="en-US" dirty="0"/>
          </a:p>
          <a:p>
            <a:r>
              <a:rPr lang="en-US" i="1" dirty="0"/>
              <a:t>Why is their life so easy and my life so hard?</a:t>
            </a:r>
          </a:p>
          <a:p>
            <a:r>
              <a:rPr lang="en-US" i="1" dirty="0"/>
              <a:t>Are you there?</a:t>
            </a:r>
          </a:p>
          <a:p>
            <a:r>
              <a:rPr lang="en-US" i="1" dirty="0"/>
              <a:t>Are you doing anything?</a:t>
            </a:r>
            <a:br>
              <a:rPr lang="en-US" i="1" dirty="0"/>
            </a:br>
            <a:r>
              <a:rPr lang="en-US" i="1" dirty="0"/>
              <a:t>Do you care that we are perishing?</a:t>
            </a:r>
          </a:p>
          <a:p>
            <a:r>
              <a:rPr lang="en-US" i="1" dirty="0"/>
              <a:t>Why?  This does not seem right.  This does not seem fair</a:t>
            </a:r>
          </a:p>
          <a:p>
            <a:r>
              <a:rPr lang="en-US" i="1" dirty="0"/>
              <a:t>What about this thing in the Bible that does not make sense to me?</a:t>
            </a:r>
          </a:p>
          <a:p>
            <a:endParaRPr lang="en-US" dirty="0"/>
          </a:p>
          <a:p>
            <a:r>
              <a:rPr lang="en-US" dirty="0"/>
              <a:t>Job 13:15  Though He slay me, yet will I trust Him. Even so, I will defend my own ways before Him.</a:t>
            </a:r>
          </a:p>
          <a:p>
            <a:endParaRPr lang="en-US" dirty="0"/>
          </a:p>
          <a:p>
            <a:r>
              <a:rPr lang="en-US" dirty="0"/>
              <a:t>Have you asked God?</a:t>
            </a:r>
          </a:p>
        </p:txBody>
      </p:sp>
      <p:sp>
        <p:nvSpPr>
          <p:cNvPr id="4" name="Slide Number Placeholder 3"/>
          <p:cNvSpPr>
            <a:spLocks noGrp="1"/>
          </p:cNvSpPr>
          <p:nvPr>
            <p:ph type="sldNum" sz="quarter" idx="5"/>
          </p:nvPr>
        </p:nvSpPr>
        <p:spPr/>
        <p:txBody>
          <a:bodyPr/>
          <a:lstStyle/>
          <a:p>
            <a:fld id="{8ADF3E4F-1217-40CA-BBC9-684243354052}" type="slidenum">
              <a:rPr lang="en-US" smtClean="0"/>
              <a:t>5</a:t>
            </a:fld>
            <a:endParaRPr lang="en-US"/>
          </a:p>
        </p:txBody>
      </p:sp>
    </p:spTree>
    <p:extLst>
      <p:ext uri="{BB962C8B-B14F-4D97-AF65-F5344CB8AC3E}">
        <p14:creationId xmlns:p14="http://schemas.microsoft.com/office/powerpoint/2010/main" val="1733521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This relation ship I have at work is not going well</a:t>
            </a:r>
          </a:p>
          <a:p>
            <a:r>
              <a:rPr lang="en-US" i="1" dirty="0"/>
              <a:t>I have given into temptation so many times and I am ashamed</a:t>
            </a:r>
          </a:p>
          <a:p>
            <a:r>
              <a:rPr lang="en-US" i="1" dirty="0"/>
              <a:t>My mouth is out of control</a:t>
            </a:r>
          </a:p>
          <a:p>
            <a:r>
              <a:rPr lang="en-US" i="1" dirty="0"/>
              <a:t>I said nothing</a:t>
            </a:r>
          </a:p>
          <a:p>
            <a:endParaRPr lang="en-US" i="1" dirty="0"/>
          </a:p>
          <a:p>
            <a:r>
              <a:rPr lang="en-US" i="1" dirty="0"/>
              <a:t>Reminder that God already knows.</a:t>
            </a:r>
          </a:p>
          <a:p>
            <a:endParaRPr lang="en-US" dirty="0"/>
          </a:p>
          <a:p>
            <a:r>
              <a:rPr lang="en-US" dirty="0"/>
              <a:t>Romans 7: 18-19  </a:t>
            </a:r>
            <a:r>
              <a:rPr lang="en-US" b="1" baseline="30000" dirty="0"/>
              <a:t> </a:t>
            </a:r>
            <a:r>
              <a:rPr lang="en-US" dirty="0"/>
              <a:t>For I know that in me (that is, in my flesh) nothing good dwells; for to will is present with me, but </a:t>
            </a:r>
            <a:r>
              <a:rPr lang="en-US" i="1" dirty="0"/>
              <a:t>how</a:t>
            </a:r>
            <a:r>
              <a:rPr lang="en-US" dirty="0"/>
              <a:t> to perform what is good I do not find. </a:t>
            </a:r>
            <a:r>
              <a:rPr lang="en-US" b="1" baseline="30000" dirty="0"/>
              <a:t>19 </a:t>
            </a:r>
            <a:r>
              <a:rPr lang="en-US" dirty="0"/>
              <a:t>For the good that I will </a:t>
            </a:r>
            <a:r>
              <a:rPr lang="en-US" i="1" dirty="0"/>
              <a:t>to do,</a:t>
            </a:r>
            <a:r>
              <a:rPr lang="en-US" dirty="0"/>
              <a:t> I do not do; but the evil I will not </a:t>
            </a:r>
            <a:r>
              <a:rPr lang="en-US" i="1" dirty="0"/>
              <a:t>to do,</a:t>
            </a:r>
            <a:r>
              <a:rPr lang="en-US" dirty="0"/>
              <a:t> that I practice. </a:t>
            </a:r>
          </a:p>
          <a:p>
            <a:endParaRPr lang="en-US" dirty="0"/>
          </a:p>
          <a:p>
            <a:r>
              <a:rPr lang="en-US" dirty="0"/>
              <a:t>Give me strength to endure (Isaiah 40:31)</a:t>
            </a:r>
          </a:p>
          <a:p>
            <a:r>
              <a:rPr lang="en-US" dirty="0"/>
              <a:t>Give me boldness to speak  (Acts 4:29)</a:t>
            </a:r>
          </a:p>
          <a:p>
            <a:r>
              <a:rPr lang="en-US" dirty="0"/>
              <a:t>Give me wisdom to understand  (James 1:5-6)</a:t>
            </a:r>
          </a:p>
        </p:txBody>
      </p:sp>
      <p:sp>
        <p:nvSpPr>
          <p:cNvPr id="4" name="Slide Number Placeholder 3"/>
          <p:cNvSpPr>
            <a:spLocks noGrp="1"/>
          </p:cNvSpPr>
          <p:nvPr>
            <p:ph type="sldNum" sz="quarter" idx="5"/>
          </p:nvPr>
        </p:nvSpPr>
        <p:spPr/>
        <p:txBody>
          <a:bodyPr/>
          <a:lstStyle/>
          <a:p>
            <a:fld id="{8ADF3E4F-1217-40CA-BBC9-684243354052}" type="slidenum">
              <a:rPr lang="en-US" smtClean="0"/>
              <a:t>6</a:t>
            </a:fld>
            <a:endParaRPr lang="en-US"/>
          </a:p>
        </p:txBody>
      </p:sp>
    </p:spTree>
    <p:extLst>
      <p:ext uri="{BB962C8B-B14F-4D97-AF65-F5344CB8AC3E}">
        <p14:creationId xmlns:p14="http://schemas.microsoft.com/office/powerpoint/2010/main" val="4249585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7009D-5321-0C1C-2734-E7CE3AAA9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81D1B-3008-3C13-C949-D06AFB5038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ABF0B7-D701-5D6E-1733-6EC8F3CB45DF}"/>
              </a:ext>
            </a:extLst>
          </p:cNvPr>
          <p:cNvSpPr>
            <a:spLocks noGrp="1"/>
          </p:cNvSpPr>
          <p:nvPr>
            <p:ph type="body" idx="1"/>
          </p:nvPr>
        </p:nvSpPr>
        <p:spPr/>
        <p:txBody>
          <a:bodyPr/>
          <a:lstStyle/>
          <a:p>
            <a:r>
              <a:rPr lang="en-US" dirty="0"/>
              <a:t>1 Samuel 1:9-11  So Hannah arose after they had finished eating and drinking in Shiloh. Now Eli the priest was sitting on the seat by the doorpost of the </a:t>
            </a:r>
            <a:r>
              <a:rPr lang="en-US" baseline="30000" dirty="0"/>
              <a:t>[</a:t>
            </a:r>
            <a:r>
              <a:rPr lang="en-US" baseline="30000" dirty="0">
                <a:hlinkClick r:id="rId3" tooltip="See footnote c"/>
              </a:rPr>
              <a:t>c</a:t>
            </a:r>
            <a:r>
              <a:rPr lang="en-US" baseline="30000" dirty="0"/>
              <a:t>]</a:t>
            </a:r>
            <a:r>
              <a:rPr lang="en-US" dirty="0"/>
              <a:t>tabernacle of the </a:t>
            </a:r>
            <a:r>
              <a:rPr lang="en-US" cap="small" dirty="0"/>
              <a:t>Lord</a:t>
            </a:r>
            <a:r>
              <a:rPr lang="en-US" dirty="0"/>
              <a:t>. </a:t>
            </a:r>
            <a:r>
              <a:rPr lang="en-US" b="1" baseline="30000" dirty="0"/>
              <a:t>10 </a:t>
            </a:r>
            <a:r>
              <a:rPr lang="en-US" dirty="0"/>
              <a:t>And she </a:t>
            </a:r>
            <a:r>
              <a:rPr lang="en-US" i="1" dirty="0"/>
              <a:t>was</a:t>
            </a:r>
            <a:r>
              <a:rPr lang="en-US" dirty="0"/>
              <a:t> in bitterness of soul, and prayed to the </a:t>
            </a:r>
            <a:r>
              <a:rPr lang="en-US" cap="small" dirty="0"/>
              <a:t>Lord</a:t>
            </a:r>
            <a:r>
              <a:rPr lang="en-US" dirty="0"/>
              <a:t> and </a:t>
            </a:r>
            <a:r>
              <a:rPr lang="en-US" baseline="30000" dirty="0"/>
              <a:t>[</a:t>
            </a:r>
            <a:r>
              <a:rPr lang="en-US" baseline="30000" dirty="0">
                <a:hlinkClick r:id="rId4" tooltip="See footnote d"/>
              </a:rPr>
              <a:t>d</a:t>
            </a:r>
            <a:r>
              <a:rPr lang="en-US" baseline="30000" dirty="0"/>
              <a:t>]</a:t>
            </a:r>
            <a:r>
              <a:rPr lang="en-US" dirty="0"/>
              <a:t>wept in anguish. </a:t>
            </a:r>
            <a:r>
              <a:rPr lang="en-US" b="1" baseline="30000" dirty="0"/>
              <a:t>11 </a:t>
            </a:r>
            <a:r>
              <a:rPr lang="en-US" dirty="0"/>
              <a:t>Then she made a vow and said, “O </a:t>
            </a:r>
            <a:r>
              <a:rPr lang="en-US" cap="small" dirty="0"/>
              <a:t>Lord</a:t>
            </a:r>
            <a:r>
              <a:rPr lang="en-US" dirty="0"/>
              <a:t> of hosts, if You will indeed look on the affliction of Your maidservant and remember me, and not forget Your maidservant, but will give Your maidservant a male child, then I will give him to the </a:t>
            </a:r>
            <a:r>
              <a:rPr lang="en-US" cap="small" dirty="0"/>
              <a:t>Lord</a:t>
            </a:r>
            <a:r>
              <a:rPr lang="en-US" dirty="0"/>
              <a:t> all the days of his life, and no razor shall come upon his head.”</a:t>
            </a:r>
          </a:p>
          <a:p>
            <a:endParaRPr lang="en-US" i="1" dirty="0"/>
          </a:p>
          <a:p>
            <a:r>
              <a:rPr lang="en-US" i="1" dirty="0"/>
              <a:t>Pray for a child</a:t>
            </a:r>
          </a:p>
          <a:p>
            <a:r>
              <a:rPr lang="en-US" i="1" dirty="0"/>
              <a:t>Pray for a spouse</a:t>
            </a:r>
          </a:p>
          <a:p>
            <a:r>
              <a:rPr lang="en-US" i="1" dirty="0"/>
              <a:t>Pray for a job</a:t>
            </a:r>
          </a:p>
          <a:p>
            <a:r>
              <a:rPr lang="en-US" i="1" dirty="0"/>
              <a:t>Pray for an opportunity</a:t>
            </a:r>
          </a:p>
          <a:p>
            <a:r>
              <a:rPr lang="en-US" i="1" dirty="0"/>
              <a:t>Pray for a relief</a:t>
            </a:r>
          </a:p>
          <a:p>
            <a:endParaRPr lang="en-US" dirty="0"/>
          </a:p>
          <a:p>
            <a:r>
              <a:rPr lang="en-US" dirty="0"/>
              <a:t>God hears our prayers</a:t>
            </a:r>
          </a:p>
          <a:p>
            <a:r>
              <a:rPr lang="en-US" dirty="0"/>
              <a:t>If He says no then rest in the fact that He understands things in His sovereignty that you don’t understand</a:t>
            </a:r>
          </a:p>
          <a:p>
            <a:r>
              <a:rPr lang="en-US" dirty="0"/>
              <a:t>If you knew what God knows about your and your situation then you would give yourself the same thing that God gives you.</a:t>
            </a:r>
          </a:p>
          <a:p>
            <a:r>
              <a:rPr lang="en-US" dirty="0"/>
              <a:t>Praying in the Will of God</a:t>
            </a:r>
          </a:p>
          <a:p>
            <a:endParaRPr lang="en-US" dirty="0"/>
          </a:p>
          <a:p>
            <a:r>
              <a:rPr lang="en-US" dirty="0"/>
              <a:t>Matthew 7:7-11 Ask, and it will be given to you; seek, and you will find; knock, and it will be opened to you. </a:t>
            </a:r>
            <a:r>
              <a:rPr lang="en-US" b="1" baseline="30000" dirty="0"/>
              <a:t>8 </a:t>
            </a:r>
            <a:r>
              <a:rPr lang="en-US" dirty="0"/>
              <a:t>For everyone who asks receives, and he who seeks finds, and to him who knocks it will be opened. </a:t>
            </a:r>
            <a:r>
              <a:rPr lang="en-US" b="1" baseline="30000" dirty="0"/>
              <a:t>9 </a:t>
            </a:r>
            <a:r>
              <a:rPr lang="en-US" dirty="0"/>
              <a:t>Or what man is there among you who, if his son asks for bread, will give him a stone? </a:t>
            </a:r>
            <a:r>
              <a:rPr lang="en-US" b="1" baseline="30000" dirty="0"/>
              <a:t>10 </a:t>
            </a:r>
            <a:r>
              <a:rPr lang="en-US" dirty="0"/>
              <a:t>Or if he asks for a fish, will he give him a serpent? </a:t>
            </a:r>
            <a:r>
              <a:rPr lang="en-US" b="1" baseline="30000" dirty="0"/>
              <a:t>11 </a:t>
            </a:r>
            <a:r>
              <a:rPr lang="en-US" dirty="0"/>
              <a:t>If you then, being evil, know how to give good gifts to your children, how much more will your Father who is in heaven give good things to those who ask Him!</a:t>
            </a:r>
          </a:p>
          <a:p>
            <a:endParaRPr lang="en-US" dirty="0"/>
          </a:p>
          <a:p>
            <a:r>
              <a:rPr lang="en-US" dirty="0"/>
              <a:t>James 4:2  Yet you do not have because you do not ask.</a:t>
            </a:r>
          </a:p>
          <a:p>
            <a:endParaRPr lang="en-US" dirty="0"/>
          </a:p>
          <a:p>
            <a:r>
              <a:rPr lang="en-US" dirty="0"/>
              <a:t>What if God gave you everything you asked for?  Have you asked Him?  </a:t>
            </a:r>
          </a:p>
        </p:txBody>
      </p:sp>
      <p:sp>
        <p:nvSpPr>
          <p:cNvPr id="4" name="Slide Number Placeholder 3">
            <a:extLst>
              <a:ext uri="{FF2B5EF4-FFF2-40B4-BE49-F238E27FC236}">
                <a16:creationId xmlns:a16="http://schemas.microsoft.com/office/drawing/2014/main" id="{AA5D699C-30BB-E6AE-C251-F7CDB6571281}"/>
              </a:ext>
            </a:extLst>
          </p:cNvPr>
          <p:cNvSpPr>
            <a:spLocks noGrp="1"/>
          </p:cNvSpPr>
          <p:nvPr>
            <p:ph type="sldNum" sz="quarter" idx="5"/>
          </p:nvPr>
        </p:nvSpPr>
        <p:spPr/>
        <p:txBody>
          <a:bodyPr/>
          <a:lstStyle/>
          <a:p>
            <a:fld id="{8ADF3E4F-1217-40CA-BBC9-684243354052}" type="slidenum">
              <a:rPr lang="en-US" smtClean="0"/>
              <a:t>7</a:t>
            </a:fld>
            <a:endParaRPr lang="en-US"/>
          </a:p>
        </p:txBody>
      </p:sp>
    </p:spTree>
    <p:extLst>
      <p:ext uri="{BB962C8B-B14F-4D97-AF65-F5344CB8AC3E}">
        <p14:creationId xmlns:p14="http://schemas.microsoft.com/office/powerpoint/2010/main" val="1663574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no strength left.  I’m overwhelmed.  I am barely hanging on</a:t>
            </a:r>
          </a:p>
          <a:p>
            <a:endParaRPr lang="en-US" dirty="0"/>
          </a:p>
          <a:p>
            <a:r>
              <a:rPr lang="en-US" dirty="0"/>
              <a:t>Forgive me!  Don’t just confess sin, seek God’s </a:t>
            </a:r>
            <a:r>
              <a:rPr lang="en-US" dirty="0" err="1"/>
              <a:t>forgivness</a:t>
            </a:r>
            <a:endParaRPr lang="en-US" dirty="0"/>
          </a:p>
          <a:p>
            <a:r>
              <a:rPr lang="en-US" dirty="0"/>
              <a:t>Acts 2:37 Now when they heard </a:t>
            </a:r>
            <a:r>
              <a:rPr lang="en-US" i="1" dirty="0"/>
              <a:t>this,</a:t>
            </a:r>
            <a:r>
              <a:rPr lang="en-US" dirty="0"/>
              <a:t> they were cut to the heart, and said to Peter and the rest of the apostles, “Men </a:t>
            </a:r>
            <a:r>
              <a:rPr lang="en-US" i="1" dirty="0"/>
              <a:t>and</a:t>
            </a:r>
            <a:r>
              <a:rPr lang="en-US" dirty="0"/>
              <a:t> brethren, what shall we do?”</a:t>
            </a:r>
          </a:p>
          <a:p>
            <a:endParaRPr lang="en-US" dirty="0"/>
          </a:p>
          <a:p>
            <a:r>
              <a:rPr lang="en-US" dirty="0"/>
              <a:t>Help me!</a:t>
            </a:r>
          </a:p>
          <a:p>
            <a:r>
              <a:rPr lang="en-US" dirty="0"/>
              <a:t>Romans 8:26-27  Likewise the Spirit also helps in our weaknesses. For we do not know what we should pray for as we ought, but the Spirit Himself makes intercession </a:t>
            </a:r>
            <a:r>
              <a:rPr lang="en-US" baseline="30000" dirty="0"/>
              <a:t>[</a:t>
            </a:r>
            <a:r>
              <a:rPr lang="en-US" baseline="30000" dirty="0">
                <a:hlinkClick r:id="rId3" tooltip="See footnote g"/>
              </a:rPr>
              <a:t>g</a:t>
            </a:r>
            <a:r>
              <a:rPr lang="en-US" baseline="30000" dirty="0"/>
              <a:t>]</a:t>
            </a:r>
            <a:r>
              <a:rPr lang="en-US" dirty="0"/>
              <a:t>for us with groanings which cannot be uttered. </a:t>
            </a:r>
            <a:r>
              <a:rPr lang="en-US" b="1" baseline="30000" dirty="0"/>
              <a:t>27 </a:t>
            </a:r>
            <a:r>
              <a:rPr lang="en-US" dirty="0"/>
              <a:t>Now He who searches the hearts knows what the mind of the Spirit </a:t>
            </a:r>
            <a:r>
              <a:rPr lang="en-US" i="1" dirty="0"/>
              <a:t>is,</a:t>
            </a:r>
            <a:r>
              <a:rPr lang="en-US" dirty="0"/>
              <a:t> because He makes intercession for the saints according to </a:t>
            </a:r>
            <a:r>
              <a:rPr lang="en-US" i="1" dirty="0"/>
              <a:t>the will of</a:t>
            </a:r>
            <a:r>
              <a:rPr lang="en-US" dirty="0"/>
              <a:t> God.</a:t>
            </a:r>
          </a:p>
          <a:p>
            <a:endParaRPr lang="en-US" dirty="0"/>
          </a:p>
        </p:txBody>
      </p:sp>
      <p:sp>
        <p:nvSpPr>
          <p:cNvPr id="4" name="Slide Number Placeholder 3"/>
          <p:cNvSpPr>
            <a:spLocks noGrp="1"/>
          </p:cNvSpPr>
          <p:nvPr>
            <p:ph type="sldNum" sz="quarter" idx="5"/>
          </p:nvPr>
        </p:nvSpPr>
        <p:spPr/>
        <p:txBody>
          <a:bodyPr/>
          <a:lstStyle/>
          <a:p>
            <a:fld id="{8ADF3E4F-1217-40CA-BBC9-684243354052}" type="slidenum">
              <a:rPr lang="en-US" smtClean="0"/>
              <a:t>8</a:t>
            </a:fld>
            <a:endParaRPr lang="en-US"/>
          </a:p>
        </p:txBody>
      </p:sp>
    </p:spTree>
    <p:extLst>
      <p:ext uri="{BB962C8B-B14F-4D97-AF65-F5344CB8AC3E}">
        <p14:creationId xmlns:p14="http://schemas.microsoft.com/office/powerpoint/2010/main" val="404784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42E4-86B2-26E1-4FCA-4A1AD18C1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36807-A091-EB5C-C517-A67B7E96E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611BCA-F7F7-3A94-E9CC-789574824257}"/>
              </a:ext>
            </a:extLst>
          </p:cNvPr>
          <p:cNvSpPr>
            <a:spLocks noGrp="1"/>
          </p:cNvSpPr>
          <p:nvPr>
            <p:ph type="body" idx="1"/>
          </p:nvPr>
        </p:nvSpPr>
        <p:spPr/>
        <p:txBody>
          <a:bodyPr/>
          <a:lstStyle/>
          <a:p>
            <a:r>
              <a:rPr lang="en-US" dirty="0"/>
              <a:t>There are conversations that change everything</a:t>
            </a:r>
          </a:p>
          <a:p>
            <a:endParaRPr lang="en-US" dirty="0"/>
          </a:p>
          <a:p>
            <a:r>
              <a:rPr lang="en-US" dirty="0"/>
              <a:t>What do you need to talk to God about?</a:t>
            </a:r>
          </a:p>
        </p:txBody>
      </p:sp>
      <p:sp>
        <p:nvSpPr>
          <p:cNvPr id="4" name="Slide Number Placeholder 3">
            <a:extLst>
              <a:ext uri="{FF2B5EF4-FFF2-40B4-BE49-F238E27FC236}">
                <a16:creationId xmlns:a16="http://schemas.microsoft.com/office/drawing/2014/main" id="{3F762A50-1890-F2FE-5E08-C4962472AA03}"/>
              </a:ext>
            </a:extLst>
          </p:cNvPr>
          <p:cNvSpPr>
            <a:spLocks noGrp="1"/>
          </p:cNvSpPr>
          <p:nvPr>
            <p:ph type="sldNum" sz="quarter" idx="5"/>
          </p:nvPr>
        </p:nvSpPr>
        <p:spPr/>
        <p:txBody>
          <a:bodyPr/>
          <a:lstStyle/>
          <a:p>
            <a:fld id="{8ADF3E4F-1217-40CA-BBC9-684243354052}" type="slidenum">
              <a:rPr lang="en-US" smtClean="0"/>
              <a:t>9</a:t>
            </a:fld>
            <a:endParaRPr lang="en-US"/>
          </a:p>
        </p:txBody>
      </p:sp>
    </p:spTree>
    <p:extLst>
      <p:ext uri="{BB962C8B-B14F-4D97-AF65-F5344CB8AC3E}">
        <p14:creationId xmlns:p14="http://schemas.microsoft.com/office/powerpoint/2010/main" val="2530266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D56C2B-A1BB-4446-89F1-1BEAD8A0E75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6291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9"/>
            <a:ext cx="3008314"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7"/>
            <a:ext cx="3008314" cy="3518297"/>
          </a:xfrm>
        </p:spPr>
        <p:txBody>
          <a:bodyPr/>
          <a:lstStyle>
            <a:lvl1pPr marL="0" indent="0">
              <a:buNone/>
              <a:defRPr sz="1050"/>
            </a:lvl1pPr>
            <a:lvl2pPr marL="342887" indent="0">
              <a:buNone/>
              <a:defRPr sz="900"/>
            </a:lvl2pPr>
            <a:lvl3pPr marL="685773" indent="0">
              <a:buNone/>
              <a:defRPr sz="750"/>
            </a:lvl3pPr>
            <a:lvl4pPr marL="1028659" indent="0">
              <a:buNone/>
              <a:defRPr sz="675"/>
            </a:lvl4pPr>
            <a:lvl5pPr marL="1371545" indent="0">
              <a:buNone/>
              <a:defRPr sz="675"/>
            </a:lvl5pPr>
            <a:lvl6pPr marL="1714432" indent="0">
              <a:buNone/>
              <a:defRPr sz="675"/>
            </a:lvl6pPr>
            <a:lvl7pPr marL="2057318" indent="0">
              <a:buNone/>
              <a:defRPr sz="675"/>
            </a:lvl7pPr>
            <a:lvl8pPr marL="2400204" indent="0">
              <a:buNone/>
              <a:defRPr sz="675"/>
            </a:lvl8pPr>
            <a:lvl9pPr marL="274309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1AB79DD-0692-467B-99EB-B5A43BC9D27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02309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887" indent="0">
              <a:buNone/>
              <a:defRPr sz="2100"/>
            </a:lvl2pPr>
            <a:lvl3pPr marL="685773" indent="0">
              <a:buNone/>
              <a:defRPr sz="1800"/>
            </a:lvl3pPr>
            <a:lvl4pPr marL="1028659" indent="0">
              <a:buNone/>
              <a:defRPr sz="1500"/>
            </a:lvl4pPr>
            <a:lvl5pPr marL="1371545" indent="0">
              <a:buNone/>
              <a:defRPr sz="1500"/>
            </a:lvl5pPr>
            <a:lvl6pPr marL="1714432" indent="0">
              <a:buNone/>
              <a:defRPr sz="1500"/>
            </a:lvl6pPr>
            <a:lvl7pPr marL="2057318" indent="0">
              <a:buNone/>
              <a:defRPr sz="1500"/>
            </a:lvl7pPr>
            <a:lvl8pPr marL="2400204" indent="0">
              <a:buNone/>
              <a:defRPr sz="1500"/>
            </a:lvl8pPr>
            <a:lvl9pPr marL="2743090" indent="0">
              <a:buNone/>
              <a:defRPr sz="15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050"/>
            </a:lvl1pPr>
            <a:lvl2pPr marL="342887" indent="0">
              <a:buNone/>
              <a:defRPr sz="900"/>
            </a:lvl2pPr>
            <a:lvl3pPr marL="685773" indent="0">
              <a:buNone/>
              <a:defRPr sz="750"/>
            </a:lvl3pPr>
            <a:lvl4pPr marL="1028659" indent="0">
              <a:buNone/>
              <a:defRPr sz="675"/>
            </a:lvl4pPr>
            <a:lvl5pPr marL="1371545" indent="0">
              <a:buNone/>
              <a:defRPr sz="675"/>
            </a:lvl5pPr>
            <a:lvl6pPr marL="1714432" indent="0">
              <a:buNone/>
              <a:defRPr sz="675"/>
            </a:lvl6pPr>
            <a:lvl7pPr marL="2057318" indent="0">
              <a:buNone/>
              <a:defRPr sz="675"/>
            </a:lvl7pPr>
            <a:lvl8pPr marL="2400204" indent="0">
              <a:buNone/>
              <a:defRPr sz="675"/>
            </a:lvl8pPr>
            <a:lvl9pPr marL="274309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837C2E7-E4F7-4887-AE3D-327FCF33B02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94610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A81F78C-D344-4143-B0EA-2AFF09D89BF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29892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CB9DA64-84C6-4CFE-9DE2-39D4F903B9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03877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1426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1"/>
          </p:nvPr>
        </p:nvSpPr>
        <p:spPr>
          <a:xfrm>
            <a:off x="493873" y="2677410"/>
            <a:ext cx="8210882" cy="2155232"/>
          </a:xfrm>
        </p:spPr>
        <p:txBody>
          <a:bodyPr anchor="ctr"/>
          <a:lstStyle>
            <a:lvl1pPr algn="ctr">
              <a:defRPr/>
            </a:lvl1pPr>
            <a:lvl2pPr algn="ctr">
              <a:defRPr/>
            </a:lvl2pPr>
            <a:lvl3pPr algn="ctr">
              <a:defRPr/>
            </a:lvl3pPr>
            <a:lvl4pPr algn="ctr">
              <a:defRPr/>
            </a:lvl4pPr>
            <a:lvl5pPr algn="ct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6682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2"/>
          </p:nvPr>
        </p:nvSpPr>
        <p:spPr>
          <a:xfrm>
            <a:off x="408525" y="314390"/>
            <a:ext cx="8283900" cy="2577556"/>
          </a:xfrm>
        </p:spPr>
        <p:txBody>
          <a:bodyPr anchor="ctr"/>
          <a:lstStyle>
            <a:lvl1pPr algn="ctr">
              <a:defRPr/>
            </a:lvl1pPr>
            <a:lvl2pPr algn="ctr">
              <a:defRPr/>
            </a:lvl2pPr>
            <a:lvl3pPr algn="ctr">
              <a:defRPr/>
            </a:lvl3pPr>
            <a:lvl4pPr algn="ctr">
              <a:defRPr/>
            </a:lvl4pPr>
            <a:lvl5pPr algn="ct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0534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80470" y="1065402"/>
            <a:ext cx="5058561" cy="872455"/>
          </a:xfrm>
        </p:spPr>
        <p:txBody>
          <a:bodyPr/>
          <a:lstStyle/>
          <a:p>
            <a:r>
              <a:rPr lang="en-US" dirty="0"/>
              <a:t>Add Your Title</a:t>
            </a:r>
          </a:p>
        </p:txBody>
      </p:sp>
    </p:spTree>
    <p:extLst>
      <p:ext uri="{BB962C8B-B14F-4D97-AF65-F5344CB8AC3E}">
        <p14:creationId xmlns:p14="http://schemas.microsoft.com/office/powerpoint/2010/main" val="3366272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6"/>
          <p:cNvSpPr>
            <a:spLocks noGrp="1"/>
          </p:cNvSpPr>
          <p:nvPr>
            <p:ph type="body" sz="quarter" idx="10" hasCustomPrompt="1"/>
          </p:nvPr>
        </p:nvSpPr>
        <p:spPr>
          <a:xfrm>
            <a:off x="468313" y="386226"/>
            <a:ext cx="8211824" cy="4412277"/>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887" indent="0" algn="ctr">
              <a:buNone/>
              <a:defRPr/>
            </a:lvl2pPr>
            <a:lvl3pPr marL="685773" indent="0" algn="ctr">
              <a:buNone/>
              <a:defRPr/>
            </a:lvl3pPr>
            <a:lvl4pPr marL="1028659" indent="0" algn="ctr">
              <a:buNone/>
              <a:defRPr/>
            </a:lvl4pPr>
            <a:lvl5pPr marL="1371545" indent="0" algn="ctr">
              <a:buNone/>
              <a:defRPr/>
            </a:lvl5pPr>
            <a:lvl6pPr marL="1714432" indent="0" algn="ctr">
              <a:buNone/>
              <a:defRPr/>
            </a:lvl6pPr>
            <a:lvl7pPr marL="2057318" indent="0" algn="ctr">
              <a:buNone/>
              <a:defRPr/>
            </a:lvl7pPr>
            <a:lvl8pPr marL="2400204" indent="0" algn="ctr">
              <a:buNone/>
              <a:defRPr/>
            </a:lvl8pPr>
            <a:lvl9pPr marL="274309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5E2547F-F85E-4D36-8D54-E9628ED8AD2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0134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B5A0A16-4279-4B56-AE67-4E68C89F6FC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93671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3305177"/>
            <a:ext cx="7772400" cy="102155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4" y="2180035"/>
            <a:ext cx="7772400" cy="1125140"/>
          </a:xfrm>
        </p:spPr>
        <p:txBody>
          <a:bodyPr anchor="b"/>
          <a:lstStyle>
            <a:lvl1pPr marL="0" indent="0">
              <a:buNone/>
              <a:defRPr sz="1500"/>
            </a:lvl1pPr>
            <a:lvl2pPr marL="342887" indent="0">
              <a:buNone/>
              <a:defRPr sz="1350"/>
            </a:lvl2pPr>
            <a:lvl3pPr marL="685773" indent="0">
              <a:buNone/>
              <a:defRPr sz="1200"/>
            </a:lvl3pPr>
            <a:lvl4pPr marL="1028659" indent="0">
              <a:buNone/>
              <a:defRPr sz="1050"/>
            </a:lvl4pPr>
            <a:lvl5pPr marL="1371545" indent="0">
              <a:buNone/>
              <a:defRPr sz="1050"/>
            </a:lvl5pPr>
            <a:lvl6pPr marL="1714432" indent="0">
              <a:buNone/>
              <a:defRPr sz="1050"/>
            </a:lvl6pPr>
            <a:lvl7pPr marL="2057318" indent="0">
              <a:buNone/>
              <a:defRPr sz="1050"/>
            </a:lvl7pPr>
            <a:lvl8pPr marL="2400204" indent="0">
              <a:buNone/>
              <a:defRPr sz="1050"/>
            </a:lvl8pPr>
            <a:lvl9pPr marL="274309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F003C94-8D8E-4000-AD4B-417BD2CBC8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153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1B65A4A-3953-4847-B7A1-E348D453D28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5380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6"/>
            <a:ext cx="4040188" cy="479822"/>
          </a:xfrm>
        </p:spPr>
        <p:txBody>
          <a:bodyPr anchor="b"/>
          <a:lstStyle>
            <a:lvl1pPr marL="0" indent="0">
              <a:buNone/>
              <a:defRPr sz="1800" b="1"/>
            </a:lvl1pPr>
            <a:lvl2pPr marL="342887" indent="0">
              <a:buNone/>
              <a:defRPr sz="1500" b="1"/>
            </a:lvl2pPr>
            <a:lvl3pPr marL="685773" indent="0">
              <a:buNone/>
              <a:defRPr sz="1350" b="1"/>
            </a:lvl3pPr>
            <a:lvl4pPr marL="1028659" indent="0">
              <a:buNone/>
              <a:defRPr sz="1200" b="1"/>
            </a:lvl4pPr>
            <a:lvl5pPr marL="1371545" indent="0">
              <a:buNone/>
              <a:defRPr sz="1200" b="1"/>
            </a:lvl5pPr>
            <a:lvl6pPr marL="1714432" indent="0">
              <a:buNone/>
              <a:defRPr sz="1200" b="1"/>
            </a:lvl6pPr>
            <a:lvl7pPr marL="2057318" indent="0">
              <a:buNone/>
              <a:defRPr sz="1200" b="1"/>
            </a:lvl7pPr>
            <a:lvl8pPr marL="2400204" indent="0">
              <a:buNone/>
              <a:defRPr sz="1200" b="1"/>
            </a:lvl8pPr>
            <a:lvl9pPr marL="274309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6"/>
            <a:ext cx="4041775" cy="479822"/>
          </a:xfrm>
        </p:spPr>
        <p:txBody>
          <a:bodyPr anchor="b"/>
          <a:lstStyle>
            <a:lvl1pPr marL="0" indent="0">
              <a:buNone/>
              <a:defRPr sz="1800" b="1"/>
            </a:lvl1pPr>
            <a:lvl2pPr marL="342887" indent="0">
              <a:buNone/>
              <a:defRPr sz="1500" b="1"/>
            </a:lvl2pPr>
            <a:lvl3pPr marL="685773" indent="0">
              <a:buNone/>
              <a:defRPr sz="1350" b="1"/>
            </a:lvl3pPr>
            <a:lvl4pPr marL="1028659" indent="0">
              <a:buNone/>
              <a:defRPr sz="1200" b="1"/>
            </a:lvl4pPr>
            <a:lvl5pPr marL="1371545" indent="0">
              <a:buNone/>
              <a:defRPr sz="1200" b="1"/>
            </a:lvl5pPr>
            <a:lvl6pPr marL="1714432" indent="0">
              <a:buNone/>
              <a:defRPr sz="1200" b="1"/>
            </a:lvl6pPr>
            <a:lvl7pPr marL="2057318" indent="0">
              <a:buNone/>
              <a:defRPr sz="1200" b="1"/>
            </a:lvl7pPr>
            <a:lvl8pPr marL="2400204" indent="0">
              <a:buNone/>
              <a:defRPr sz="1200" b="1"/>
            </a:lvl8pPr>
            <a:lvl9pPr marL="274309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1E99574-1525-4831-881B-7EF804B8520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07466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DCAA9905-130E-4032-A8CB-1CD41C68669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947378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4.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5.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8/12/2026</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1" r:id="rId2"/>
    <p:sldLayoutId id="2147483652" r:id="rId3"/>
  </p:sldLayoutIdLst>
  <p:txStyles>
    <p:titleStyle>
      <a:lvl1pPr algn="ctr" defTabSz="914400" rtl="0" eaLnBrk="1" latinLnBrk="0" hangingPunct="1">
        <a:spcBef>
          <a:spcPct val="0"/>
        </a:spcBef>
        <a:buNone/>
        <a:defRPr sz="4400" kern="1200">
          <a:solidFill>
            <a:srgbClr val="5E7A7F"/>
          </a:solidFill>
          <a:latin typeface="+mj-lt"/>
          <a:ea typeface="+mj-ea"/>
          <a:cs typeface="Adelle-Regular"/>
        </a:defRPr>
      </a:lvl1pPr>
    </p:titleStyle>
    <p:bodyStyle>
      <a:lvl1pPr marL="0" indent="0" algn="ctr" defTabSz="914400" rtl="0" eaLnBrk="1" latinLnBrk="0" hangingPunct="1">
        <a:spcBef>
          <a:spcPct val="20000"/>
        </a:spcBef>
        <a:buFont typeface="Arial"/>
        <a:buNone/>
        <a:defRPr sz="3000" kern="1200">
          <a:solidFill>
            <a:srgbClr val="5E7A7F"/>
          </a:solidFill>
          <a:latin typeface="+mn-lt"/>
          <a:ea typeface="+mn-ea"/>
          <a:cs typeface="Apple Chancery"/>
        </a:defRPr>
      </a:lvl1pPr>
      <a:lvl2pPr marL="914400" indent="-457200" algn="ctr" defTabSz="914400" rtl="0" eaLnBrk="1" latinLnBrk="0" hangingPunct="1">
        <a:spcBef>
          <a:spcPct val="20000"/>
        </a:spcBef>
        <a:buFont typeface="Arial"/>
        <a:buChar char="•"/>
        <a:defRPr sz="3000" kern="1200">
          <a:solidFill>
            <a:srgbClr val="5E7A7F"/>
          </a:solidFill>
          <a:latin typeface="+mn-lt"/>
          <a:ea typeface="+mn-ea"/>
          <a:cs typeface="Apple Chancery"/>
        </a:defRPr>
      </a:lvl2pPr>
      <a:lvl3pPr marL="914400" indent="0" algn="ctr" defTabSz="914400" rtl="0" eaLnBrk="1" latinLnBrk="0" hangingPunct="1">
        <a:spcBef>
          <a:spcPct val="20000"/>
        </a:spcBef>
        <a:buFont typeface="Arial" pitchFamily="34" charset="0"/>
        <a:buNone/>
        <a:defRPr sz="3000" kern="1200">
          <a:solidFill>
            <a:srgbClr val="5E7A7F"/>
          </a:solidFill>
          <a:latin typeface="+mn-lt"/>
          <a:ea typeface="+mn-ea"/>
          <a:cs typeface="Apple Chancery"/>
        </a:defRPr>
      </a:lvl3pPr>
      <a:lvl4pPr marL="1371600" indent="0" algn="ctr" defTabSz="914400" rtl="0" eaLnBrk="1" latinLnBrk="0" hangingPunct="1">
        <a:spcBef>
          <a:spcPct val="20000"/>
        </a:spcBef>
        <a:buFont typeface="Arial" pitchFamily="34" charset="0"/>
        <a:buNone/>
        <a:defRPr sz="3000" kern="1200">
          <a:solidFill>
            <a:srgbClr val="5E7A7F"/>
          </a:solidFill>
          <a:latin typeface="+mn-lt"/>
          <a:ea typeface="+mn-ea"/>
          <a:cs typeface="Apple Chancery"/>
        </a:defRPr>
      </a:lvl4pPr>
      <a:lvl5pPr marL="1828800" indent="0" algn="ctr" defTabSz="914400" rtl="0" eaLnBrk="1" latinLnBrk="0" hangingPunct="1">
        <a:spcBef>
          <a:spcPct val="20000"/>
        </a:spcBef>
        <a:buFont typeface="Arial" pitchFamily="34" charset="0"/>
        <a:buNone/>
        <a:defRPr sz="3000" kern="1200">
          <a:solidFill>
            <a:srgbClr val="5E7A7F"/>
          </a:solidFill>
          <a:latin typeface="+mn-lt"/>
          <a:ea typeface="+mn-ea"/>
          <a:cs typeface="Apple Chancery"/>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0"/>
            <a:ext cx="8229600" cy="3394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4683920"/>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3124200" y="4683920"/>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6553200" y="4683920"/>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fld id="{F19508F8-FC23-4CB7-B492-C1B1050858C3}" type="slidenum">
              <a:rPr lang="en-US">
                <a:solidFill>
                  <a:srgbClr val="000000"/>
                </a:solidFill>
              </a:rPr>
              <a:pPr/>
              <a:t>‹#›</a:t>
            </a:fld>
            <a:endParaRPr lang="en-US">
              <a:solidFill>
                <a:srgbClr val="000000"/>
              </a:solidFill>
            </a:endParaRPr>
          </a:p>
        </p:txBody>
      </p:sp>
      <p:pic>
        <p:nvPicPr>
          <p:cNvPr id="1157" name="Picture 133" descr="burning bush_t"/>
          <p:cNvPicPr>
            <a:picLocks noChangeAspect="1" noChangeArrowheads="1"/>
          </p:cNvPicPr>
          <p:nvPr userDrawn="1"/>
        </p:nvPicPr>
        <p:blipFill>
          <a:blip r:embed="rId13" cstate="print"/>
          <a:srcRect/>
          <a:stretch>
            <a:fillRect/>
          </a:stretch>
        </p:blipFill>
        <p:spPr bwMode="auto">
          <a:xfrm>
            <a:off x="0" y="1"/>
            <a:ext cx="9145588" cy="5144691"/>
          </a:xfrm>
          <a:prstGeom prst="rect">
            <a:avLst/>
          </a:prstGeom>
          <a:noFill/>
        </p:spPr>
      </p:pic>
    </p:spTree>
    <p:extLst>
      <p:ext uri="{BB962C8B-B14F-4D97-AF65-F5344CB8AC3E}">
        <p14:creationId xmlns:p14="http://schemas.microsoft.com/office/powerpoint/2010/main" val="2809800414"/>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ctr" rtl="0" fontAlgn="base">
        <a:spcBef>
          <a:spcPct val="0"/>
        </a:spcBef>
        <a:spcAft>
          <a:spcPct val="0"/>
        </a:spcAft>
        <a:defRPr sz="33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charset="0"/>
        </a:defRPr>
      </a:lvl2pPr>
      <a:lvl3pPr algn="ctr" rtl="0" fontAlgn="base">
        <a:spcBef>
          <a:spcPct val="0"/>
        </a:spcBef>
        <a:spcAft>
          <a:spcPct val="0"/>
        </a:spcAft>
        <a:defRPr sz="3300">
          <a:solidFill>
            <a:schemeClr val="tx2"/>
          </a:solidFill>
          <a:latin typeface="Arial" charset="0"/>
        </a:defRPr>
      </a:lvl3pPr>
      <a:lvl4pPr algn="ctr" rtl="0" fontAlgn="base">
        <a:spcBef>
          <a:spcPct val="0"/>
        </a:spcBef>
        <a:spcAft>
          <a:spcPct val="0"/>
        </a:spcAft>
        <a:defRPr sz="3300">
          <a:solidFill>
            <a:schemeClr val="tx2"/>
          </a:solidFill>
          <a:latin typeface="Arial" charset="0"/>
        </a:defRPr>
      </a:lvl4pPr>
      <a:lvl5pPr algn="ctr" rtl="0" fontAlgn="base">
        <a:spcBef>
          <a:spcPct val="0"/>
        </a:spcBef>
        <a:spcAft>
          <a:spcPct val="0"/>
        </a:spcAft>
        <a:defRPr sz="3300">
          <a:solidFill>
            <a:schemeClr val="tx2"/>
          </a:solidFill>
          <a:latin typeface="Arial" charset="0"/>
        </a:defRPr>
      </a:lvl5pPr>
      <a:lvl6pPr marL="342887" algn="ctr" rtl="0" fontAlgn="base">
        <a:spcBef>
          <a:spcPct val="0"/>
        </a:spcBef>
        <a:spcAft>
          <a:spcPct val="0"/>
        </a:spcAft>
        <a:defRPr sz="3300">
          <a:solidFill>
            <a:schemeClr val="tx2"/>
          </a:solidFill>
          <a:latin typeface="Arial" charset="0"/>
        </a:defRPr>
      </a:lvl6pPr>
      <a:lvl7pPr marL="685773" algn="ctr" rtl="0" fontAlgn="base">
        <a:spcBef>
          <a:spcPct val="0"/>
        </a:spcBef>
        <a:spcAft>
          <a:spcPct val="0"/>
        </a:spcAft>
        <a:defRPr sz="3300">
          <a:solidFill>
            <a:schemeClr val="tx2"/>
          </a:solidFill>
          <a:latin typeface="Arial" charset="0"/>
        </a:defRPr>
      </a:lvl7pPr>
      <a:lvl8pPr marL="1028659" algn="ctr" rtl="0" fontAlgn="base">
        <a:spcBef>
          <a:spcPct val="0"/>
        </a:spcBef>
        <a:spcAft>
          <a:spcPct val="0"/>
        </a:spcAft>
        <a:defRPr sz="3300">
          <a:solidFill>
            <a:schemeClr val="tx2"/>
          </a:solidFill>
          <a:latin typeface="Arial" charset="0"/>
        </a:defRPr>
      </a:lvl8pPr>
      <a:lvl9pPr marL="1371545" algn="ctr" rtl="0" fontAlgn="base">
        <a:spcBef>
          <a:spcPct val="0"/>
        </a:spcBef>
        <a:spcAft>
          <a:spcPct val="0"/>
        </a:spcAft>
        <a:defRPr sz="3300">
          <a:solidFill>
            <a:schemeClr val="tx2"/>
          </a:solidFill>
          <a:latin typeface="Arial" charset="0"/>
        </a:defRPr>
      </a:lvl9pPr>
    </p:titleStyle>
    <p:bodyStyle>
      <a:lvl1pPr marL="257165" indent="-257165" algn="l" rtl="0" fontAlgn="base">
        <a:spcBef>
          <a:spcPct val="20000"/>
        </a:spcBef>
        <a:spcAft>
          <a:spcPct val="0"/>
        </a:spcAft>
        <a:buChar char="•"/>
        <a:defRPr sz="2400">
          <a:solidFill>
            <a:schemeClr val="tx1"/>
          </a:solidFill>
          <a:latin typeface="+mn-lt"/>
          <a:ea typeface="+mn-ea"/>
          <a:cs typeface="+mn-cs"/>
        </a:defRPr>
      </a:lvl1pPr>
      <a:lvl2pPr marL="557190" indent="-214304" algn="l" rtl="0" fontAlgn="base">
        <a:spcBef>
          <a:spcPct val="20000"/>
        </a:spcBef>
        <a:spcAft>
          <a:spcPct val="0"/>
        </a:spcAft>
        <a:buChar char="–"/>
        <a:defRPr sz="2100">
          <a:solidFill>
            <a:schemeClr val="tx1"/>
          </a:solidFill>
          <a:latin typeface="+mn-lt"/>
        </a:defRPr>
      </a:lvl2pPr>
      <a:lvl3pPr marL="857216" indent="-171443" algn="l" rtl="0" fontAlgn="base">
        <a:spcBef>
          <a:spcPct val="20000"/>
        </a:spcBef>
        <a:spcAft>
          <a:spcPct val="0"/>
        </a:spcAft>
        <a:buChar char="•"/>
        <a:defRPr sz="1800">
          <a:solidFill>
            <a:schemeClr val="tx1"/>
          </a:solidFill>
          <a:latin typeface="+mn-lt"/>
        </a:defRPr>
      </a:lvl3pPr>
      <a:lvl4pPr marL="1200102" indent="-171443" algn="l" rtl="0" fontAlgn="base">
        <a:spcBef>
          <a:spcPct val="20000"/>
        </a:spcBef>
        <a:spcAft>
          <a:spcPct val="0"/>
        </a:spcAft>
        <a:buChar char="–"/>
        <a:defRPr sz="1500">
          <a:solidFill>
            <a:schemeClr val="tx1"/>
          </a:solidFill>
          <a:latin typeface="+mn-lt"/>
        </a:defRPr>
      </a:lvl4pPr>
      <a:lvl5pPr marL="1542988" indent="-171443" algn="l" rtl="0" fontAlgn="base">
        <a:spcBef>
          <a:spcPct val="20000"/>
        </a:spcBef>
        <a:spcAft>
          <a:spcPct val="0"/>
        </a:spcAft>
        <a:buChar char="»"/>
        <a:defRPr sz="1500">
          <a:solidFill>
            <a:schemeClr val="tx1"/>
          </a:solidFill>
          <a:latin typeface="+mn-lt"/>
        </a:defRPr>
      </a:lvl5pPr>
      <a:lvl6pPr marL="1885874" indent="-171443" algn="l" rtl="0" fontAlgn="base">
        <a:spcBef>
          <a:spcPct val="20000"/>
        </a:spcBef>
        <a:spcAft>
          <a:spcPct val="0"/>
        </a:spcAft>
        <a:buChar char="»"/>
        <a:defRPr sz="1500">
          <a:solidFill>
            <a:schemeClr val="tx1"/>
          </a:solidFill>
          <a:latin typeface="+mn-lt"/>
        </a:defRPr>
      </a:lvl6pPr>
      <a:lvl7pPr marL="2228761" indent="-171443" algn="l" rtl="0" fontAlgn="base">
        <a:spcBef>
          <a:spcPct val="20000"/>
        </a:spcBef>
        <a:spcAft>
          <a:spcPct val="0"/>
        </a:spcAft>
        <a:buChar char="»"/>
        <a:defRPr sz="1500">
          <a:solidFill>
            <a:schemeClr val="tx1"/>
          </a:solidFill>
          <a:latin typeface="+mn-lt"/>
        </a:defRPr>
      </a:lvl7pPr>
      <a:lvl8pPr marL="2571647" indent="-171443" algn="l" rtl="0" fontAlgn="base">
        <a:spcBef>
          <a:spcPct val="20000"/>
        </a:spcBef>
        <a:spcAft>
          <a:spcPct val="0"/>
        </a:spcAft>
        <a:buChar char="»"/>
        <a:defRPr sz="1500">
          <a:solidFill>
            <a:schemeClr val="tx1"/>
          </a:solidFill>
          <a:latin typeface="+mn-lt"/>
        </a:defRPr>
      </a:lvl8pPr>
      <a:lvl9pPr marL="2914533" indent="-171443"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773" rtl="0" eaLnBrk="1" latinLnBrk="0" hangingPunct="1">
        <a:defRPr sz="1350" kern="1200">
          <a:solidFill>
            <a:schemeClr val="tx1"/>
          </a:solidFill>
          <a:latin typeface="+mn-lt"/>
          <a:ea typeface="+mn-ea"/>
          <a:cs typeface="+mn-cs"/>
        </a:defRPr>
      </a:lvl1pPr>
      <a:lvl2pPr marL="342887" algn="l" defTabSz="685773" rtl="0" eaLnBrk="1" latinLnBrk="0" hangingPunct="1">
        <a:defRPr sz="1350" kern="1200">
          <a:solidFill>
            <a:schemeClr val="tx1"/>
          </a:solidFill>
          <a:latin typeface="+mn-lt"/>
          <a:ea typeface="+mn-ea"/>
          <a:cs typeface="+mn-cs"/>
        </a:defRPr>
      </a:lvl2pPr>
      <a:lvl3pPr marL="685773" algn="l" defTabSz="685773" rtl="0" eaLnBrk="1" latinLnBrk="0" hangingPunct="1">
        <a:defRPr sz="1350" kern="1200">
          <a:solidFill>
            <a:schemeClr val="tx1"/>
          </a:solidFill>
          <a:latin typeface="+mn-lt"/>
          <a:ea typeface="+mn-ea"/>
          <a:cs typeface="+mn-cs"/>
        </a:defRPr>
      </a:lvl3pPr>
      <a:lvl4pPr marL="1028659" algn="l" defTabSz="685773" rtl="0" eaLnBrk="1" latinLnBrk="0" hangingPunct="1">
        <a:defRPr sz="1350" kern="1200">
          <a:solidFill>
            <a:schemeClr val="tx1"/>
          </a:solidFill>
          <a:latin typeface="+mn-lt"/>
          <a:ea typeface="+mn-ea"/>
          <a:cs typeface="+mn-cs"/>
        </a:defRPr>
      </a:lvl4pPr>
      <a:lvl5pPr marL="1371545" algn="l" defTabSz="685773" rtl="0" eaLnBrk="1" latinLnBrk="0" hangingPunct="1">
        <a:defRPr sz="1350" kern="1200">
          <a:solidFill>
            <a:schemeClr val="tx1"/>
          </a:solidFill>
          <a:latin typeface="+mn-lt"/>
          <a:ea typeface="+mn-ea"/>
          <a:cs typeface="+mn-cs"/>
        </a:defRPr>
      </a:lvl5pPr>
      <a:lvl6pPr marL="1714432" algn="l" defTabSz="685773" rtl="0" eaLnBrk="1" latinLnBrk="0" hangingPunct="1">
        <a:defRPr sz="1350" kern="1200">
          <a:solidFill>
            <a:schemeClr val="tx1"/>
          </a:solidFill>
          <a:latin typeface="+mn-lt"/>
          <a:ea typeface="+mn-ea"/>
          <a:cs typeface="+mn-cs"/>
        </a:defRPr>
      </a:lvl6pPr>
      <a:lvl7pPr marL="2057318" algn="l" defTabSz="685773" rtl="0" eaLnBrk="1" latinLnBrk="0" hangingPunct="1">
        <a:defRPr sz="1350" kern="1200">
          <a:solidFill>
            <a:schemeClr val="tx1"/>
          </a:solidFill>
          <a:latin typeface="+mn-lt"/>
          <a:ea typeface="+mn-ea"/>
          <a:cs typeface="+mn-cs"/>
        </a:defRPr>
      </a:lvl7pPr>
      <a:lvl8pPr marL="2400204" algn="l" defTabSz="685773" rtl="0" eaLnBrk="1" latinLnBrk="0" hangingPunct="1">
        <a:defRPr sz="1350" kern="1200">
          <a:solidFill>
            <a:schemeClr val="tx1"/>
          </a:solidFill>
          <a:latin typeface="+mn-lt"/>
          <a:ea typeface="+mn-ea"/>
          <a:cs typeface="+mn-cs"/>
        </a:defRPr>
      </a:lvl8pPr>
      <a:lvl9pPr marL="2743090" algn="l" defTabSz="68577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Georgia" panose="02040502050405020303" pitchFamily="18" charset="0"/>
              </a:defRPr>
            </a:lvl1pPr>
          </a:lstStyle>
          <a:p>
            <a:fld id="{24F45FC1-1303-4D15-B1EA-EE8CC7D0F7A8}" type="datetimeFigureOut">
              <a:rPr lang="en-US" altLang="en-US"/>
              <a:pPr/>
              <a:t>8/12/2026</a:t>
            </a:fld>
            <a:endParaRPr lang="en-US" alt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Georgia" panose="02040502050405020303" pitchFamily="18" charset="0"/>
              </a:defRPr>
            </a:lvl1pPr>
          </a:lstStyle>
          <a:p>
            <a:fld id="{B81E71C8-5772-4622-AE6C-51864F97E0EB}" type="slidenum">
              <a:rPr lang="en-US" altLang="en-US"/>
              <a:pPr/>
              <a:t>‹#›</a:t>
            </a:fld>
            <a:endParaRPr lang="en-US" altLang="en-US"/>
          </a:p>
        </p:txBody>
      </p:sp>
    </p:spTree>
    <p:extLst>
      <p:ext uri="{BB962C8B-B14F-4D97-AF65-F5344CB8AC3E}">
        <p14:creationId xmlns:p14="http://schemas.microsoft.com/office/powerpoint/2010/main" val="136880904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ctr" defTabSz="457200" rtl="0" eaLnBrk="0" fontAlgn="base" hangingPunct="0">
        <a:spcBef>
          <a:spcPct val="0"/>
        </a:spcBef>
        <a:spcAft>
          <a:spcPct val="0"/>
        </a:spcAft>
        <a:defRPr sz="4400" kern="1200">
          <a:solidFill>
            <a:srgbClr val="A7A494"/>
          </a:solidFill>
          <a:latin typeface="+mn-lt"/>
          <a:ea typeface="MS PGothic" panose="020B0600070205080204" pitchFamily="34" charset="-128"/>
          <a:cs typeface="Book"/>
        </a:defRPr>
      </a:lvl1pPr>
      <a:lvl2pPr algn="ctr" defTabSz="457200" rtl="0" eaLnBrk="0" fontAlgn="base" hangingPunct="0">
        <a:spcBef>
          <a:spcPct val="0"/>
        </a:spcBef>
        <a:spcAft>
          <a:spcPct val="0"/>
        </a:spcAft>
        <a:defRPr sz="4400">
          <a:solidFill>
            <a:srgbClr val="A7A494"/>
          </a:solidFill>
          <a:latin typeface="Georgia" panose="02040502050405020303" pitchFamily="18"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rgbClr val="A7A494"/>
          </a:solidFill>
          <a:latin typeface="Georgia" panose="02040502050405020303" pitchFamily="18"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rgbClr val="A7A494"/>
          </a:solidFill>
          <a:latin typeface="Georgia" panose="02040502050405020303" pitchFamily="18"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rgbClr val="A7A494"/>
          </a:solidFill>
          <a:latin typeface="Georgia" panose="02040502050405020303" pitchFamily="18"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bg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bg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bg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bg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A7A494"/>
          </a:solidFill>
          <a:latin typeface="+mn-lt"/>
          <a:ea typeface="MS PGothic" panose="020B0600070205080204" pitchFamily="34" charset="-128"/>
          <a:cs typeface="Book"/>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A7A494"/>
          </a:solidFill>
          <a:latin typeface="+mn-lt"/>
          <a:ea typeface="MS PGothic" panose="020B0600070205080204" pitchFamily="34" charset="-128"/>
          <a:cs typeface="Book"/>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A7A494"/>
          </a:solidFill>
          <a:latin typeface="+mn-lt"/>
          <a:ea typeface="MS PGothic" panose="020B0600070205080204" pitchFamily="34" charset="-128"/>
          <a:cs typeface="Book"/>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A7A494"/>
          </a:solidFill>
          <a:latin typeface="+mn-lt"/>
          <a:ea typeface="MS PGothic" panose="020B0600070205080204" pitchFamily="34" charset="-128"/>
          <a:cs typeface="Book"/>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A7A494"/>
          </a:solidFill>
          <a:latin typeface="+mn-lt"/>
          <a:ea typeface="MS PGothic" panose="020B0600070205080204" pitchFamily="34" charset="-128"/>
          <a:cs typeface="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139" y="711233"/>
            <a:ext cx="8654602" cy="872455"/>
          </a:xfrm>
        </p:spPr>
        <p:txBody>
          <a:bodyPr>
            <a:noAutofit/>
          </a:bodyPr>
          <a:lstStyle/>
          <a:p>
            <a:r>
              <a:rPr lang="en-US" dirty="0">
                <a:latin typeface="Copperplate Gothic Light" panose="020E0507020206020404" pitchFamily="34" charset="0"/>
              </a:rPr>
              <a:t>A Conversation with God</a:t>
            </a:r>
          </a:p>
        </p:txBody>
      </p:sp>
      <p:sp>
        <p:nvSpPr>
          <p:cNvPr id="3" name="TextBox 2">
            <a:extLst>
              <a:ext uri="{FF2B5EF4-FFF2-40B4-BE49-F238E27FC236}">
                <a16:creationId xmlns:a16="http://schemas.microsoft.com/office/drawing/2014/main" id="{DBF70FE2-1AED-6A46-BFD8-8EE4C068298E}"/>
              </a:ext>
            </a:extLst>
          </p:cNvPr>
          <p:cNvSpPr txBox="1"/>
          <p:nvPr/>
        </p:nvSpPr>
        <p:spPr>
          <a:xfrm>
            <a:off x="1764406" y="1373491"/>
            <a:ext cx="5447763" cy="1107996"/>
          </a:xfrm>
          <a:prstGeom prst="rect">
            <a:avLst/>
          </a:prstGeom>
          <a:noFill/>
        </p:spPr>
        <p:txBody>
          <a:bodyPr wrap="square" rtlCol="0">
            <a:spAutoFit/>
          </a:bodyPr>
          <a:lstStyle/>
          <a:p>
            <a:pPr algn="ctr"/>
            <a:r>
              <a:rPr lang="en-US" sz="6600" dirty="0">
                <a:solidFill>
                  <a:schemeClr val="bg1"/>
                </a:solidFill>
                <a:latin typeface="Brush Script MT" panose="03060802040406070304" pitchFamily="66" charset="0"/>
              </a:rPr>
              <a:t>Can we be honest?</a:t>
            </a:r>
          </a:p>
        </p:txBody>
      </p:sp>
      <p:pic>
        <p:nvPicPr>
          <p:cNvPr id="5" name="Picture 4">
            <a:extLst>
              <a:ext uri="{FF2B5EF4-FFF2-40B4-BE49-F238E27FC236}">
                <a16:creationId xmlns:a16="http://schemas.microsoft.com/office/drawing/2014/main" id="{C8FD34A4-788D-73DC-5B65-3C900CEE100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pic>
        <p:nvPicPr>
          <p:cNvPr id="7" name="Picture 6">
            <a:extLst>
              <a:ext uri="{FF2B5EF4-FFF2-40B4-BE49-F238E27FC236}">
                <a16:creationId xmlns:a16="http://schemas.microsoft.com/office/drawing/2014/main" id="{03D928E4-70D8-A753-CA64-3AA945834AC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pic>
        <p:nvPicPr>
          <p:cNvPr id="9" name="Picture 8">
            <a:extLst>
              <a:ext uri="{FF2B5EF4-FFF2-40B4-BE49-F238E27FC236}">
                <a16:creationId xmlns:a16="http://schemas.microsoft.com/office/drawing/2014/main" id="{9A0DF5D0-0F08-0A34-DD3D-DFF571EEC17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89385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D8C96C26-0F08-AC39-AB0C-2B5E34C50B7E}"/>
              </a:ext>
            </a:extLst>
          </p:cNvPr>
          <p:cNvPicPr>
            <a:picLocks noChangeAspect="1"/>
          </p:cNvPicPr>
          <p:nvPr/>
        </p:nvPicPr>
        <p:blipFill>
          <a:blip r:embed="rId3"/>
          <a:stretch>
            <a:fillRect/>
          </a:stretch>
        </p:blipFill>
        <p:spPr>
          <a:xfrm>
            <a:off x="2429" y="0"/>
            <a:ext cx="9139141" cy="5143500"/>
          </a:xfrm>
          <a:prstGeom prst="rect">
            <a:avLst/>
          </a:prstGeom>
        </p:spPr>
      </p:pic>
      <p:sp>
        <p:nvSpPr>
          <p:cNvPr id="5" name="TextBox 4">
            <a:extLst>
              <a:ext uri="{FF2B5EF4-FFF2-40B4-BE49-F238E27FC236}">
                <a16:creationId xmlns:a16="http://schemas.microsoft.com/office/drawing/2014/main" id="{4C7463DC-7ABC-F5CC-5E89-7AF2CCC293BA}"/>
              </a:ext>
            </a:extLst>
          </p:cNvPr>
          <p:cNvSpPr txBox="1"/>
          <p:nvPr/>
        </p:nvSpPr>
        <p:spPr>
          <a:xfrm>
            <a:off x="468313" y="1364919"/>
            <a:ext cx="8216274" cy="1938992"/>
          </a:xfrm>
          <a:prstGeom prst="rect">
            <a:avLst/>
          </a:prstGeom>
          <a:noFill/>
        </p:spPr>
        <p:txBody>
          <a:bodyPr wrap="square" rtlCol="0">
            <a:spAutoFit/>
          </a:bodyPr>
          <a:lstStyle/>
          <a:p>
            <a:pPr algn="ctr"/>
            <a:r>
              <a:rPr lang="en-US" sz="6000" dirty="0">
                <a:solidFill>
                  <a:srgbClr val="9F5754"/>
                </a:solidFill>
                <a:latin typeface="Aharoni" panose="02010803020104030203" pitchFamily="2" charset="-79"/>
                <a:cs typeface="Aharoni" panose="02010803020104030203" pitchFamily="2" charset="-79"/>
              </a:rPr>
              <a:t>We must be honest about who God is.</a:t>
            </a:r>
          </a:p>
        </p:txBody>
      </p:sp>
    </p:spTree>
    <p:extLst>
      <p:ext uri="{BB962C8B-B14F-4D97-AF65-F5344CB8AC3E}">
        <p14:creationId xmlns:p14="http://schemas.microsoft.com/office/powerpoint/2010/main" val="374352817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push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A4FC3-98FD-419C-3877-ACFB00A632D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787EE54-7106-8DEB-8E1C-2602C3D4D249}"/>
              </a:ext>
            </a:extLst>
          </p:cNvPr>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F7114E52-F2D8-C4F2-7920-427765504C10}"/>
              </a:ext>
            </a:extLst>
          </p:cNvPr>
          <p:cNvPicPr>
            <a:picLocks noChangeAspect="1"/>
          </p:cNvPicPr>
          <p:nvPr/>
        </p:nvPicPr>
        <p:blipFill>
          <a:blip r:embed="rId3"/>
          <a:stretch>
            <a:fillRect/>
          </a:stretch>
        </p:blipFill>
        <p:spPr>
          <a:xfrm>
            <a:off x="2429" y="0"/>
            <a:ext cx="9139141" cy="5143500"/>
          </a:xfrm>
          <a:prstGeom prst="rect">
            <a:avLst/>
          </a:prstGeom>
        </p:spPr>
      </p:pic>
      <p:sp>
        <p:nvSpPr>
          <p:cNvPr id="11" name="TextBox 10">
            <a:extLst>
              <a:ext uri="{FF2B5EF4-FFF2-40B4-BE49-F238E27FC236}">
                <a16:creationId xmlns:a16="http://schemas.microsoft.com/office/drawing/2014/main" id="{35E899D5-B51C-695C-A4CE-3FF97E5FE29B}"/>
              </a:ext>
            </a:extLst>
          </p:cNvPr>
          <p:cNvSpPr txBox="1"/>
          <p:nvPr/>
        </p:nvSpPr>
        <p:spPr>
          <a:xfrm>
            <a:off x="463863" y="1367731"/>
            <a:ext cx="8150747" cy="1938992"/>
          </a:xfrm>
          <a:prstGeom prst="rect">
            <a:avLst/>
          </a:prstGeom>
          <a:noFill/>
        </p:spPr>
        <p:txBody>
          <a:bodyPr wrap="square">
            <a:spAutoFit/>
          </a:bodyPr>
          <a:lstStyle/>
          <a:p>
            <a:pPr algn="ctr"/>
            <a:r>
              <a:rPr lang="en-US" sz="6000" dirty="0">
                <a:solidFill>
                  <a:srgbClr val="9F5754"/>
                </a:solidFill>
                <a:latin typeface="Aharoni" panose="02010803020104030203" pitchFamily="2" charset="-79"/>
                <a:cs typeface="Aharoni" panose="02010803020104030203" pitchFamily="2" charset="-79"/>
              </a:rPr>
              <a:t>We can be honest about our </a:t>
            </a:r>
            <a:r>
              <a:rPr lang="en-US" sz="6000" dirty="0">
                <a:solidFill>
                  <a:srgbClr val="0070C0"/>
                </a:solidFill>
                <a:latin typeface="Aharoni" panose="02010803020104030203" pitchFamily="2" charset="-79"/>
                <a:cs typeface="Aharoni" panose="02010803020104030203" pitchFamily="2" charset="-79"/>
              </a:rPr>
              <a:t>doubts</a:t>
            </a:r>
            <a:r>
              <a:rPr lang="en-US" sz="6000" dirty="0">
                <a:solidFill>
                  <a:srgbClr val="9F5754"/>
                </a:solidFill>
                <a:latin typeface="Aharoni" panose="02010803020104030203" pitchFamily="2" charset="-79"/>
                <a:cs typeface="Aharoni" panose="02010803020104030203" pitchFamily="2" charset="-79"/>
              </a:rPr>
              <a:t>.</a:t>
            </a:r>
          </a:p>
        </p:txBody>
      </p:sp>
    </p:spTree>
    <p:extLst>
      <p:ext uri="{BB962C8B-B14F-4D97-AF65-F5344CB8AC3E}">
        <p14:creationId xmlns:p14="http://schemas.microsoft.com/office/powerpoint/2010/main" val="40714892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5CC79-343B-513E-778E-227BC12DC0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FFB734-A900-5ED0-7CF0-E1F91AB94832}"/>
              </a:ext>
            </a:extLst>
          </p:cNvPr>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C70C372D-99BB-240D-D010-64650EC6EE76}"/>
              </a:ext>
            </a:extLst>
          </p:cNvPr>
          <p:cNvPicPr>
            <a:picLocks noChangeAspect="1"/>
          </p:cNvPicPr>
          <p:nvPr/>
        </p:nvPicPr>
        <p:blipFill>
          <a:blip r:embed="rId3"/>
          <a:stretch>
            <a:fillRect/>
          </a:stretch>
        </p:blipFill>
        <p:spPr>
          <a:xfrm>
            <a:off x="2429" y="0"/>
            <a:ext cx="9139141" cy="5143500"/>
          </a:xfrm>
          <a:prstGeom prst="rect">
            <a:avLst/>
          </a:prstGeom>
        </p:spPr>
      </p:pic>
      <p:sp>
        <p:nvSpPr>
          <p:cNvPr id="11" name="TextBox 10">
            <a:extLst>
              <a:ext uri="{FF2B5EF4-FFF2-40B4-BE49-F238E27FC236}">
                <a16:creationId xmlns:a16="http://schemas.microsoft.com/office/drawing/2014/main" id="{6A54DD7F-3F0F-A150-5014-288631BAFF8B}"/>
              </a:ext>
            </a:extLst>
          </p:cNvPr>
          <p:cNvSpPr txBox="1"/>
          <p:nvPr/>
        </p:nvSpPr>
        <p:spPr>
          <a:xfrm>
            <a:off x="544074" y="1361759"/>
            <a:ext cx="8150747" cy="1938992"/>
          </a:xfrm>
          <a:prstGeom prst="rect">
            <a:avLst/>
          </a:prstGeom>
          <a:noFill/>
        </p:spPr>
        <p:txBody>
          <a:bodyPr wrap="square">
            <a:spAutoFit/>
          </a:bodyPr>
          <a:lstStyle/>
          <a:p>
            <a:pPr algn="ctr"/>
            <a:r>
              <a:rPr lang="en-US" sz="6000" dirty="0">
                <a:solidFill>
                  <a:srgbClr val="9F5754"/>
                </a:solidFill>
                <a:latin typeface="Aharoni" panose="02010803020104030203" pitchFamily="2" charset="-79"/>
                <a:cs typeface="Aharoni" panose="02010803020104030203" pitchFamily="2" charset="-79"/>
              </a:rPr>
              <a:t>We can be honest about our </a:t>
            </a:r>
            <a:r>
              <a:rPr lang="en-US" sz="6000" dirty="0">
                <a:solidFill>
                  <a:srgbClr val="0070C0"/>
                </a:solidFill>
                <a:latin typeface="Aharoni" panose="02010803020104030203" pitchFamily="2" charset="-79"/>
                <a:cs typeface="Aharoni" panose="02010803020104030203" pitchFamily="2" charset="-79"/>
              </a:rPr>
              <a:t>struggles</a:t>
            </a:r>
            <a:r>
              <a:rPr lang="en-US" sz="6000" dirty="0">
                <a:solidFill>
                  <a:srgbClr val="9F5754"/>
                </a:solidFill>
                <a:latin typeface="Aharoni" panose="02010803020104030203" pitchFamily="2" charset="-79"/>
                <a:cs typeface="Aharoni" panose="02010803020104030203" pitchFamily="2" charset="-79"/>
              </a:rPr>
              <a:t>.</a:t>
            </a:r>
          </a:p>
        </p:txBody>
      </p:sp>
    </p:spTree>
    <p:extLst>
      <p:ext uri="{BB962C8B-B14F-4D97-AF65-F5344CB8AC3E}">
        <p14:creationId xmlns:p14="http://schemas.microsoft.com/office/powerpoint/2010/main" val="394109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55D11-0237-ACDF-05D8-444FACEF61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DAAC7AE-7095-3B7B-FEE5-DED5A23C21E5}"/>
              </a:ext>
            </a:extLst>
          </p:cNvPr>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0026EEFC-9A48-2F79-044A-5255984C4E78}"/>
              </a:ext>
            </a:extLst>
          </p:cNvPr>
          <p:cNvPicPr>
            <a:picLocks noChangeAspect="1"/>
          </p:cNvPicPr>
          <p:nvPr/>
        </p:nvPicPr>
        <p:blipFill>
          <a:blip r:embed="rId3"/>
          <a:stretch>
            <a:fillRect/>
          </a:stretch>
        </p:blipFill>
        <p:spPr>
          <a:xfrm>
            <a:off x="2429" y="0"/>
            <a:ext cx="9139141" cy="5143500"/>
          </a:xfrm>
          <a:prstGeom prst="rect">
            <a:avLst/>
          </a:prstGeom>
        </p:spPr>
      </p:pic>
      <p:sp>
        <p:nvSpPr>
          <p:cNvPr id="11" name="TextBox 10">
            <a:extLst>
              <a:ext uri="{FF2B5EF4-FFF2-40B4-BE49-F238E27FC236}">
                <a16:creationId xmlns:a16="http://schemas.microsoft.com/office/drawing/2014/main" id="{BD2BCED6-6C69-C7A7-CC6E-7970E1A2B10A}"/>
              </a:ext>
            </a:extLst>
          </p:cNvPr>
          <p:cNvSpPr txBox="1"/>
          <p:nvPr/>
        </p:nvSpPr>
        <p:spPr>
          <a:xfrm>
            <a:off x="544074" y="1361759"/>
            <a:ext cx="8150747" cy="1938992"/>
          </a:xfrm>
          <a:prstGeom prst="rect">
            <a:avLst/>
          </a:prstGeom>
          <a:noFill/>
        </p:spPr>
        <p:txBody>
          <a:bodyPr wrap="square">
            <a:spAutoFit/>
          </a:bodyPr>
          <a:lstStyle/>
          <a:p>
            <a:pPr algn="ctr"/>
            <a:r>
              <a:rPr lang="en-US" sz="6000" dirty="0">
                <a:solidFill>
                  <a:srgbClr val="9F5754"/>
                </a:solidFill>
                <a:latin typeface="Aharoni" panose="02010803020104030203" pitchFamily="2" charset="-79"/>
                <a:cs typeface="Aharoni" panose="02010803020104030203" pitchFamily="2" charset="-79"/>
              </a:rPr>
              <a:t>We can be honest about our </a:t>
            </a:r>
            <a:r>
              <a:rPr lang="en-US" sz="6000" dirty="0">
                <a:solidFill>
                  <a:srgbClr val="0070C0"/>
                </a:solidFill>
                <a:latin typeface="Aharoni" panose="02010803020104030203" pitchFamily="2" charset="-79"/>
                <a:cs typeface="Aharoni" panose="02010803020104030203" pitchFamily="2" charset="-79"/>
              </a:rPr>
              <a:t>desires</a:t>
            </a:r>
            <a:r>
              <a:rPr lang="en-US" sz="6000" dirty="0">
                <a:solidFill>
                  <a:srgbClr val="9F5754"/>
                </a:solidFill>
                <a:latin typeface="Aharoni" panose="02010803020104030203" pitchFamily="2" charset="-79"/>
                <a:cs typeface="Aharoni" panose="02010803020104030203" pitchFamily="2" charset="-79"/>
              </a:rPr>
              <a:t>.</a:t>
            </a:r>
          </a:p>
        </p:txBody>
      </p:sp>
    </p:spTree>
    <p:extLst>
      <p:ext uri="{BB962C8B-B14F-4D97-AF65-F5344CB8AC3E}">
        <p14:creationId xmlns:p14="http://schemas.microsoft.com/office/powerpoint/2010/main" val="249425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7AAA-BA99-07DC-83C3-35BFF08B1E4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79112CC-0515-6105-0BF7-499D0C060F6C}"/>
              </a:ext>
            </a:extLst>
          </p:cNvPr>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99560E64-87B0-C467-0D96-F70C1A963A22}"/>
              </a:ext>
            </a:extLst>
          </p:cNvPr>
          <p:cNvPicPr>
            <a:picLocks noChangeAspect="1"/>
          </p:cNvPicPr>
          <p:nvPr/>
        </p:nvPicPr>
        <p:blipFill>
          <a:blip r:embed="rId3"/>
          <a:stretch>
            <a:fillRect/>
          </a:stretch>
        </p:blipFill>
        <p:spPr>
          <a:xfrm>
            <a:off x="2429" y="0"/>
            <a:ext cx="9139141" cy="5143500"/>
          </a:xfrm>
          <a:prstGeom prst="rect">
            <a:avLst/>
          </a:prstGeom>
        </p:spPr>
      </p:pic>
      <p:sp>
        <p:nvSpPr>
          <p:cNvPr id="11" name="TextBox 10">
            <a:extLst>
              <a:ext uri="{FF2B5EF4-FFF2-40B4-BE49-F238E27FC236}">
                <a16:creationId xmlns:a16="http://schemas.microsoft.com/office/drawing/2014/main" id="{4BFCE5E7-72D2-3E08-C30F-C6A66205E6FB}"/>
              </a:ext>
            </a:extLst>
          </p:cNvPr>
          <p:cNvSpPr txBox="1"/>
          <p:nvPr/>
        </p:nvSpPr>
        <p:spPr>
          <a:xfrm>
            <a:off x="128337" y="1367731"/>
            <a:ext cx="8847221" cy="1938992"/>
          </a:xfrm>
          <a:prstGeom prst="rect">
            <a:avLst/>
          </a:prstGeom>
          <a:noFill/>
        </p:spPr>
        <p:txBody>
          <a:bodyPr wrap="square">
            <a:spAutoFit/>
          </a:bodyPr>
          <a:lstStyle/>
          <a:p>
            <a:pPr algn="ctr"/>
            <a:r>
              <a:rPr lang="en-US" sz="6000" dirty="0">
                <a:solidFill>
                  <a:srgbClr val="9F5754"/>
                </a:solidFill>
                <a:latin typeface="Aharoni" panose="02010803020104030203" pitchFamily="2" charset="-79"/>
                <a:cs typeface="Aharoni" panose="02010803020104030203" pitchFamily="2" charset="-79"/>
              </a:rPr>
              <a:t>We can be honest about our </a:t>
            </a:r>
            <a:r>
              <a:rPr lang="en-US" sz="6000" dirty="0">
                <a:solidFill>
                  <a:srgbClr val="0070C0"/>
                </a:solidFill>
                <a:latin typeface="Aharoni" panose="02010803020104030203" pitchFamily="2" charset="-79"/>
                <a:cs typeface="Aharoni" panose="02010803020104030203" pitchFamily="2" charset="-79"/>
              </a:rPr>
              <a:t>helplessness</a:t>
            </a:r>
            <a:r>
              <a:rPr lang="en-US" sz="6000" dirty="0">
                <a:solidFill>
                  <a:srgbClr val="9F5754"/>
                </a:solidFill>
                <a:latin typeface="Aharoni" panose="02010803020104030203" pitchFamily="2" charset="-79"/>
                <a:cs typeface="Aharoni" panose="02010803020104030203" pitchFamily="2" charset="-79"/>
              </a:rPr>
              <a:t>.</a:t>
            </a:r>
          </a:p>
        </p:txBody>
      </p:sp>
      <p:pic>
        <p:nvPicPr>
          <p:cNvPr id="5" name="Picture 4">
            <a:extLst>
              <a:ext uri="{FF2B5EF4-FFF2-40B4-BE49-F238E27FC236}">
                <a16:creationId xmlns:a16="http://schemas.microsoft.com/office/drawing/2014/main" id="{E57C0810-5900-813A-3396-D322FEE65EBE}"/>
              </a:ext>
            </a:extLst>
          </p:cNvPr>
          <p:cNvPicPr>
            <a:picLocks noChangeAspect="1"/>
          </p:cNvPicPr>
          <p:nvPr/>
        </p:nvPicPr>
        <p:blipFill>
          <a:blip r:embed="rId4"/>
          <a:stretch>
            <a:fillRect/>
          </a:stretch>
        </p:blipFill>
        <p:spPr>
          <a:xfrm>
            <a:off x="356110" y="1296487"/>
            <a:ext cx="3502016" cy="3502016"/>
          </a:xfrm>
          <a:prstGeom prst="rect">
            <a:avLst/>
          </a:prstGeom>
        </p:spPr>
      </p:pic>
    </p:spTree>
    <p:extLst>
      <p:ext uri="{BB962C8B-B14F-4D97-AF65-F5344CB8AC3E}">
        <p14:creationId xmlns:p14="http://schemas.microsoft.com/office/powerpoint/2010/main" val="307699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00A40-07BE-58D1-F21E-EE548A3C4F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D76E7-309E-EB0D-754A-9B159CF6161D}"/>
              </a:ext>
            </a:extLst>
          </p:cNvPr>
          <p:cNvSpPr>
            <a:spLocks noGrp="1"/>
          </p:cNvSpPr>
          <p:nvPr>
            <p:ph type="title"/>
          </p:nvPr>
        </p:nvSpPr>
        <p:spPr>
          <a:xfrm>
            <a:off x="251139" y="711233"/>
            <a:ext cx="8654602" cy="872455"/>
          </a:xfrm>
        </p:spPr>
        <p:txBody>
          <a:bodyPr>
            <a:noAutofit/>
          </a:bodyPr>
          <a:lstStyle/>
          <a:p>
            <a:r>
              <a:rPr lang="en-US" dirty="0">
                <a:latin typeface="Copperplate Gothic Light" panose="020E0507020206020404" pitchFamily="34" charset="0"/>
              </a:rPr>
              <a:t>A Conversation with God</a:t>
            </a:r>
          </a:p>
        </p:txBody>
      </p:sp>
      <p:sp>
        <p:nvSpPr>
          <p:cNvPr id="3" name="TextBox 2">
            <a:extLst>
              <a:ext uri="{FF2B5EF4-FFF2-40B4-BE49-F238E27FC236}">
                <a16:creationId xmlns:a16="http://schemas.microsoft.com/office/drawing/2014/main" id="{267EBA98-2A36-5F65-7BBD-9B551C4267E7}"/>
              </a:ext>
            </a:extLst>
          </p:cNvPr>
          <p:cNvSpPr txBox="1"/>
          <p:nvPr/>
        </p:nvSpPr>
        <p:spPr>
          <a:xfrm>
            <a:off x="1764406" y="1373491"/>
            <a:ext cx="5447763" cy="1107996"/>
          </a:xfrm>
          <a:prstGeom prst="rect">
            <a:avLst/>
          </a:prstGeom>
          <a:noFill/>
        </p:spPr>
        <p:txBody>
          <a:bodyPr wrap="square" rtlCol="0">
            <a:spAutoFit/>
          </a:bodyPr>
          <a:lstStyle/>
          <a:p>
            <a:pPr algn="ctr"/>
            <a:r>
              <a:rPr lang="en-US" sz="6600" dirty="0">
                <a:solidFill>
                  <a:schemeClr val="bg1"/>
                </a:solidFill>
                <a:latin typeface="Brush Script MT" panose="03060802040406070304" pitchFamily="66" charset="0"/>
              </a:rPr>
              <a:t>Can we be honest?</a:t>
            </a:r>
          </a:p>
        </p:txBody>
      </p:sp>
      <p:pic>
        <p:nvPicPr>
          <p:cNvPr id="5" name="Picture 4">
            <a:extLst>
              <a:ext uri="{FF2B5EF4-FFF2-40B4-BE49-F238E27FC236}">
                <a16:creationId xmlns:a16="http://schemas.microsoft.com/office/drawing/2014/main" id="{1CACA0A1-7EB2-069E-5964-723DD0AC768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pic>
        <p:nvPicPr>
          <p:cNvPr id="7" name="Picture 6">
            <a:extLst>
              <a:ext uri="{FF2B5EF4-FFF2-40B4-BE49-F238E27FC236}">
                <a16:creationId xmlns:a16="http://schemas.microsoft.com/office/drawing/2014/main" id="{0C507C76-2C80-88DA-3F7C-2C71FA055F1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pic>
        <p:nvPicPr>
          <p:cNvPr id="9" name="Picture 8">
            <a:extLst>
              <a:ext uri="{FF2B5EF4-FFF2-40B4-BE49-F238E27FC236}">
                <a16:creationId xmlns:a16="http://schemas.microsoft.com/office/drawing/2014/main" id="{75BACDEF-B6A2-1C88-33B5-24E1B479DAB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090195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Black .thmx</Template>
  <TotalTime>2774</TotalTime>
  <Words>2130</Words>
  <Application>Microsoft Office PowerPoint</Application>
  <PresentationFormat>On-screen Show (16:9)</PresentationFormat>
  <Paragraphs>157</Paragraphs>
  <Slides>9</Slides>
  <Notes>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9</vt:i4>
      </vt:variant>
    </vt:vector>
  </HeadingPairs>
  <TitlesOfParts>
    <vt:vector size="20" baseType="lpstr">
      <vt:lpstr>Aharoni</vt:lpstr>
      <vt:lpstr>Aptos</vt:lpstr>
      <vt:lpstr>Arial</vt:lpstr>
      <vt:lpstr>Brush Script MT</vt:lpstr>
      <vt:lpstr>Calibri</vt:lpstr>
      <vt:lpstr>Copperplate Gothic Light</vt:lpstr>
      <vt:lpstr>Georgia</vt:lpstr>
      <vt:lpstr>Trebuchet MS</vt:lpstr>
      <vt:lpstr>Default</vt:lpstr>
      <vt:lpstr>1_Default Design</vt:lpstr>
      <vt:lpstr>Office Theme</vt:lpstr>
      <vt:lpstr>A Conversation with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Conversation with God</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Westley Hazel</cp:lastModifiedBy>
  <cp:revision>41</cp:revision>
  <cp:lastPrinted>2026-08-12T17:41:52Z</cp:lastPrinted>
  <dcterms:created xsi:type="dcterms:W3CDTF">2014-03-26T14:03:34Z</dcterms:created>
  <dcterms:modified xsi:type="dcterms:W3CDTF">2026-08-12T17:42:06Z</dcterms:modified>
</cp:coreProperties>
</file>