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78" r:id="rId3"/>
    <p:sldId id="264" r:id="rId4"/>
    <p:sldId id="272" r:id="rId5"/>
    <p:sldId id="288" r:id="rId6"/>
    <p:sldId id="275" r:id="rId7"/>
    <p:sldId id="289" r:id="rId8"/>
    <p:sldId id="273" r:id="rId9"/>
    <p:sldId id="285" r:id="rId10"/>
    <p:sldId id="261" r:id="rId11"/>
    <p:sldId id="282" r:id="rId12"/>
    <p:sldId id="284" r:id="rId13"/>
    <p:sldId id="283" r:id="rId14"/>
    <p:sldId id="263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614F3A-68AA-CD4D-8596-889370A7D327}" v="3" dt="2026-07-28T15:48:54.948"/>
    <p1510:client id="{CEB6B36A-8A06-A849-B1E5-BBFE27D37BDB}" v="11" dt="2026-07-29T14:42:16.40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28"/>
  </p:normalViewPr>
  <p:slideViewPr>
    <p:cSldViewPr snapToGrid="0">
      <p:cViewPr varScale="1">
        <p:scale>
          <a:sx n="98" d="100"/>
          <a:sy n="98" d="100"/>
        </p:scale>
        <p:origin x="10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urnett" userId="3fd37ec6a1828f63" providerId="LiveId" clId="{F64ECB59-221D-597F-91C8-F99E93B2B082}"/>
    <pc:docChg chg="undo custSel addSld delSld modSld sldOrd modMainMaster">
      <pc:chgData name="Jon Burnett" userId="3fd37ec6a1828f63" providerId="LiveId" clId="{F64ECB59-221D-597F-91C8-F99E93B2B082}" dt="2026-07-29T15:08:56.805" v="3851" actId="34476"/>
      <pc:docMkLst>
        <pc:docMk/>
      </pc:docMkLst>
      <pc:sldChg chg="addSp delSp modSp mod setBg modAnim">
        <pc:chgData name="Jon Burnett" userId="3fd37ec6a1828f63" providerId="LiveId" clId="{F64ECB59-221D-597F-91C8-F99E93B2B082}" dt="2026-07-29T14:42:16.402" v="3850" actId="20577"/>
        <pc:sldMkLst>
          <pc:docMk/>
          <pc:sldMk cId="4051342904" sldId="261"/>
        </pc:sldMkLst>
        <pc:spChg chg="mod">
          <ac:chgData name="Jon Burnett" userId="3fd37ec6a1828f63" providerId="LiveId" clId="{F64ECB59-221D-597F-91C8-F99E93B2B082}" dt="2026-07-29T14:12:55.462" v="3762" actId="20577"/>
          <ac:spMkLst>
            <pc:docMk/>
            <pc:sldMk cId="4051342904" sldId="261"/>
            <ac:spMk id="2" creationId="{2ECB4239-B782-4B0D-AF13-6FB73C0794B4}"/>
          </ac:spMkLst>
        </pc:spChg>
        <pc:spChg chg="add">
          <ac:chgData name="Jon Burnett" userId="3fd37ec6a1828f63" providerId="LiveId" clId="{F64ECB59-221D-597F-91C8-F99E93B2B082}" dt="2026-07-18T03:32:32.757" v="3095" actId="26606"/>
          <ac:spMkLst>
            <pc:docMk/>
            <pc:sldMk cId="4051342904" sldId="261"/>
            <ac:spMk id="10" creationId="{B50AB553-2A96-4A92-96F2-93548E096954}"/>
          </ac:spMkLst>
        </pc:spChg>
        <pc:graphicFrameChg chg="add mod">
          <ac:chgData name="Jon Burnett" userId="3fd37ec6a1828f63" providerId="LiveId" clId="{F64ECB59-221D-597F-91C8-F99E93B2B082}" dt="2026-07-29T14:42:16.402" v="3850" actId="20577"/>
          <ac:graphicFrameMkLst>
            <pc:docMk/>
            <pc:sldMk cId="4051342904" sldId="261"/>
            <ac:graphicFrameMk id="5" creationId="{02BBB550-A297-3C83-010F-03FA9536E84E}"/>
          </ac:graphicFrameMkLst>
        </pc:graphicFrameChg>
        <pc:picChg chg="add">
          <ac:chgData name="Jon Burnett" userId="3fd37ec6a1828f63" providerId="LiveId" clId="{F64ECB59-221D-597F-91C8-F99E93B2B082}" dt="2026-07-18T03:32:32.757" v="3095" actId="26606"/>
          <ac:picMkLst>
            <pc:docMk/>
            <pc:sldMk cId="4051342904" sldId="261"/>
            <ac:picMk id="6" creationId="{51E065A3-1885-4F36-CC37-374F372E9896}"/>
          </ac:picMkLst>
        </pc:picChg>
      </pc:sldChg>
      <pc:sldChg chg="addSp modSp mod setBg">
        <pc:chgData name="Jon Burnett" userId="3fd37ec6a1828f63" providerId="LiveId" clId="{F64ECB59-221D-597F-91C8-F99E93B2B082}" dt="2026-07-28T15:45:55.839" v="3704" actId="20577"/>
        <pc:sldMkLst>
          <pc:docMk/>
          <pc:sldMk cId="2993912494" sldId="263"/>
        </pc:sldMkLst>
        <pc:spChg chg="mod">
          <ac:chgData name="Jon Burnett" userId="3fd37ec6a1828f63" providerId="LiveId" clId="{F64ECB59-221D-597F-91C8-F99E93B2B082}" dt="2026-07-18T01:19:05.497" v="178" actId="26606"/>
          <ac:spMkLst>
            <pc:docMk/>
            <pc:sldMk cId="2993912494" sldId="263"/>
            <ac:spMk id="2" creationId="{C3938AA8-1723-73BC-02AD-F0CE2CAF8599}"/>
          </ac:spMkLst>
        </pc:spChg>
        <pc:spChg chg="mod">
          <ac:chgData name="Jon Burnett" userId="3fd37ec6a1828f63" providerId="LiveId" clId="{F64ECB59-221D-597F-91C8-F99E93B2B082}" dt="2026-07-28T15:45:55.839" v="3704" actId="20577"/>
          <ac:spMkLst>
            <pc:docMk/>
            <pc:sldMk cId="2993912494" sldId="263"/>
            <ac:spMk id="4" creationId="{219AE4DD-B733-CD0C-61C8-7DB8D7F08D99}"/>
          </ac:spMkLst>
        </pc:spChg>
      </pc:sldChg>
      <pc:sldChg chg="addSp delSp modSp mod ord setBg modShow chgLayout">
        <pc:chgData name="Jon Burnett" userId="3fd37ec6a1828f63" providerId="LiveId" clId="{F64ECB59-221D-597F-91C8-F99E93B2B082}" dt="2026-07-29T15:08:56.805" v="3851" actId="34476"/>
        <pc:sldMkLst>
          <pc:docMk/>
          <pc:sldMk cId="3467676339" sldId="264"/>
        </pc:sldMkLst>
        <pc:spChg chg="mod ord">
          <ac:chgData name="Jon Burnett" userId="3fd37ec6a1828f63" providerId="LiveId" clId="{F64ECB59-221D-597F-91C8-F99E93B2B082}" dt="2026-07-29T12:49:33.467" v="3745" actId="122"/>
          <ac:spMkLst>
            <pc:docMk/>
            <pc:sldMk cId="3467676339" sldId="264"/>
            <ac:spMk id="2" creationId="{FAA46E5C-F860-F987-1C53-CC4151BB2B8B}"/>
          </ac:spMkLst>
        </pc:spChg>
        <pc:spChg chg="add">
          <ac:chgData name="Jon Burnett" userId="3fd37ec6a1828f63" providerId="LiveId" clId="{F64ECB59-221D-597F-91C8-F99E93B2B082}" dt="2026-07-18T03:35:48.222" v="3151" actId="26606"/>
          <ac:spMkLst>
            <pc:docMk/>
            <pc:sldMk cId="3467676339" sldId="264"/>
            <ac:spMk id="21" creationId="{B50AB553-2A96-4A92-96F2-93548E096954}"/>
          </ac:spMkLst>
        </pc:spChg>
        <pc:graphicFrameChg chg="add mod modGraphic">
          <ac:chgData name="Jon Burnett" userId="3fd37ec6a1828f63" providerId="LiveId" clId="{F64ECB59-221D-597F-91C8-F99E93B2B082}" dt="2026-07-24T11:04:11.271" v="3467" actId="20577"/>
          <ac:graphicFrameMkLst>
            <pc:docMk/>
            <pc:sldMk cId="3467676339" sldId="264"/>
            <ac:graphicFrameMk id="22" creationId="{31861701-18D8-BE37-6205-EC849794076B}"/>
          </ac:graphicFrameMkLst>
        </pc:graphicFrameChg>
        <pc:picChg chg="add">
          <ac:chgData name="Jon Burnett" userId="3fd37ec6a1828f63" providerId="LiveId" clId="{F64ECB59-221D-597F-91C8-F99E93B2B082}" dt="2026-07-18T03:35:48.222" v="3151" actId="26606"/>
          <ac:picMkLst>
            <pc:docMk/>
            <pc:sldMk cId="3467676339" sldId="264"/>
            <ac:picMk id="20" creationId="{5A185E8A-8456-3994-D0D7-7EE7AAE9D66A}"/>
          </ac:picMkLst>
        </pc:picChg>
      </pc:sldChg>
      <pc:sldChg chg="del setBg">
        <pc:chgData name="Jon Burnett" userId="3fd37ec6a1828f63" providerId="LiveId" clId="{F64ECB59-221D-597F-91C8-F99E93B2B082}" dt="2026-07-28T15:39:25.972" v="3695" actId="2696"/>
        <pc:sldMkLst>
          <pc:docMk/>
          <pc:sldMk cId="335238507" sldId="268"/>
        </pc:sldMkLst>
      </pc:sldChg>
      <pc:sldChg chg="addSp delSp modSp del mod chgLayout">
        <pc:chgData name="Jon Burnett" userId="3fd37ec6a1828f63" providerId="LiveId" clId="{F64ECB59-221D-597F-91C8-F99E93B2B082}" dt="2026-07-28T15:39:25.995" v="3697" actId="2696"/>
        <pc:sldMkLst>
          <pc:docMk/>
          <pc:sldMk cId="2993077536" sldId="269"/>
        </pc:sldMkLst>
      </pc:sldChg>
      <pc:sldChg chg="del">
        <pc:chgData name="Jon Burnett" userId="3fd37ec6a1828f63" providerId="LiveId" clId="{F64ECB59-221D-597F-91C8-F99E93B2B082}" dt="2026-07-28T15:39:25.981" v="3696" actId="2696"/>
        <pc:sldMkLst>
          <pc:docMk/>
          <pc:sldMk cId="1315135730" sldId="270"/>
        </pc:sldMkLst>
      </pc:sldChg>
      <pc:sldChg chg="modSp add del mod setBg">
        <pc:chgData name="Jon Burnett" userId="3fd37ec6a1828f63" providerId="LiveId" clId="{F64ECB59-221D-597F-91C8-F99E93B2B082}" dt="2026-07-29T14:28:53.387" v="3769" actId="20577"/>
        <pc:sldMkLst>
          <pc:docMk/>
          <pc:sldMk cId="630026322" sldId="272"/>
        </pc:sldMkLst>
        <pc:spChg chg="mod">
          <ac:chgData name="Jon Burnett" userId="3fd37ec6a1828f63" providerId="LiveId" clId="{F64ECB59-221D-597F-91C8-F99E93B2B082}" dt="2026-07-29T14:28:53.387" v="3769" actId="20577"/>
          <ac:spMkLst>
            <pc:docMk/>
            <pc:sldMk cId="630026322" sldId="272"/>
            <ac:spMk id="3" creationId="{B3DEA6AC-31EF-DA52-725E-4024A87F1F4D}"/>
          </ac:spMkLst>
        </pc:spChg>
      </pc:sldChg>
      <pc:sldChg chg="modSp mod">
        <pc:chgData name="Jon Burnett" userId="3fd37ec6a1828f63" providerId="LiveId" clId="{F64ECB59-221D-597F-91C8-F99E93B2B082}" dt="2026-07-29T14:32:45.658" v="3819" actId="20577"/>
        <pc:sldMkLst>
          <pc:docMk/>
          <pc:sldMk cId="1360477177" sldId="273"/>
        </pc:sldMkLst>
        <pc:spChg chg="mod">
          <ac:chgData name="Jon Burnett" userId="3fd37ec6a1828f63" providerId="LiveId" clId="{F64ECB59-221D-597F-91C8-F99E93B2B082}" dt="2026-07-29T12:56:51.357" v="3754" actId="115"/>
          <ac:spMkLst>
            <pc:docMk/>
            <pc:sldMk cId="1360477177" sldId="273"/>
            <ac:spMk id="2" creationId="{C741BF27-6353-D7D8-B053-6D94934ACC63}"/>
          </ac:spMkLst>
        </pc:spChg>
        <pc:spChg chg="mod">
          <ac:chgData name="Jon Burnett" userId="3fd37ec6a1828f63" providerId="LiveId" clId="{F64ECB59-221D-597F-91C8-F99E93B2B082}" dt="2026-07-24T11:16:08.751" v="3519" actId="5793"/>
          <ac:spMkLst>
            <pc:docMk/>
            <pc:sldMk cId="1360477177" sldId="273"/>
            <ac:spMk id="3" creationId="{1AB77BC8-6679-97C7-2504-3C0A9DA23C86}"/>
          </ac:spMkLst>
        </pc:spChg>
        <pc:spChg chg="mod">
          <ac:chgData name="Jon Burnett" userId="3fd37ec6a1828f63" providerId="LiveId" clId="{F64ECB59-221D-597F-91C8-F99E93B2B082}" dt="2026-07-29T14:32:45.658" v="3819" actId="20577"/>
          <ac:spMkLst>
            <pc:docMk/>
            <pc:sldMk cId="1360477177" sldId="273"/>
            <ac:spMk id="4" creationId="{1EB0FD4F-C832-B907-2C73-621C4440B396}"/>
          </ac:spMkLst>
        </pc:spChg>
      </pc:sldChg>
      <pc:sldChg chg="add del">
        <pc:chgData name="Jon Burnett" userId="3fd37ec6a1828f63" providerId="LiveId" clId="{F64ECB59-221D-597F-91C8-F99E93B2B082}" dt="2026-07-29T12:36:19.404" v="3726" actId="2696"/>
        <pc:sldMkLst>
          <pc:docMk/>
          <pc:sldMk cId="1315135730" sldId="274"/>
        </pc:sldMkLst>
      </pc:sldChg>
      <pc:sldChg chg="add del">
        <pc:chgData name="Jon Burnett" userId="3fd37ec6a1828f63" providerId="LiveId" clId="{F64ECB59-221D-597F-91C8-F99E93B2B082}" dt="2026-07-29T12:36:25.694" v="3728"/>
        <pc:sldMkLst>
          <pc:docMk/>
          <pc:sldMk cId="2993077536" sldId="275"/>
        </pc:sldMkLst>
      </pc:sldChg>
      <pc:sldChg chg="setBg modNotesTx">
        <pc:chgData name="Jon Burnett" userId="3fd37ec6a1828f63" providerId="LiveId" clId="{F64ECB59-221D-597F-91C8-F99E93B2B082}" dt="2026-07-29T12:55:51.607" v="3752" actId="20577"/>
        <pc:sldMkLst>
          <pc:docMk/>
          <pc:sldMk cId="615806878" sldId="278"/>
        </pc:sldMkLst>
      </pc:sldChg>
      <pc:sldChg chg="modSp add mod setBg">
        <pc:chgData name="Jon Burnett" userId="3fd37ec6a1828f63" providerId="LiveId" clId="{F64ECB59-221D-597F-91C8-F99E93B2B082}" dt="2026-07-29T12:49:17.637" v="3743" actId="113"/>
        <pc:sldMkLst>
          <pc:docMk/>
          <pc:sldMk cId="1224103860" sldId="281"/>
        </pc:sldMkLst>
        <pc:spChg chg="mod">
          <ac:chgData name="Jon Burnett" userId="3fd37ec6a1828f63" providerId="LiveId" clId="{F64ECB59-221D-597F-91C8-F99E93B2B082}" dt="2026-07-29T12:49:17.637" v="3743" actId="113"/>
          <ac:spMkLst>
            <pc:docMk/>
            <pc:sldMk cId="1224103860" sldId="281"/>
            <ac:spMk id="2" creationId="{2692F151-6C3C-AC20-73EE-68E9F837FA01}"/>
          </ac:spMkLst>
        </pc:spChg>
        <pc:spChg chg="mod">
          <ac:chgData name="Jon Burnett" userId="3fd37ec6a1828f63" providerId="LiveId" clId="{F64ECB59-221D-597F-91C8-F99E93B2B082}" dt="2026-07-24T11:29:46.203" v="3626" actId="20577"/>
          <ac:spMkLst>
            <pc:docMk/>
            <pc:sldMk cId="1224103860" sldId="281"/>
            <ac:spMk id="3" creationId="{8A807AF8-7A0F-3665-B685-F8E6A7EBD427}"/>
          </ac:spMkLst>
        </pc:spChg>
      </pc:sldChg>
      <pc:sldChg chg="addSp delSp modSp add mod modAnim">
        <pc:chgData name="Jon Burnett" userId="3fd37ec6a1828f63" providerId="LiveId" clId="{F64ECB59-221D-597F-91C8-F99E93B2B082}" dt="2026-07-29T12:43:38.360" v="3736" actId="113"/>
        <pc:sldMkLst>
          <pc:docMk/>
          <pc:sldMk cId="2726561995" sldId="282"/>
        </pc:sldMkLst>
        <pc:spChg chg="mod">
          <ac:chgData name="Jon Burnett" userId="3fd37ec6a1828f63" providerId="LiveId" clId="{F64ECB59-221D-597F-91C8-F99E93B2B082}" dt="2026-07-29T12:43:38.360" v="3736" actId="113"/>
          <ac:spMkLst>
            <pc:docMk/>
            <pc:sldMk cId="2726561995" sldId="282"/>
            <ac:spMk id="2" creationId="{24FE1663-B1B5-968C-D096-69078847C782}"/>
          </ac:spMkLst>
        </pc:spChg>
        <pc:graphicFrameChg chg="mod modGraphic">
          <ac:chgData name="Jon Burnett" userId="3fd37ec6a1828f63" providerId="LiveId" clId="{F64ECB59-221D-597F-91C8-F99E93B2B082}" dt="2026-07-25T21:44:49.363" v="3692" actId="20577"/>
          <ac:graphicFrameMkLst>
            <pc:docMk/>
            <pc:sldMk cId="2726561995" sldId="282"/>
            <ac:graphicFrameMk id="4" creationId="{29FFD9AF-CA85-2A7A-ED7C-95604A4CD9EA}"/>
          </ac:graphicFrameMkLst>
        </pc:graphicFrameChg>
      </pc:sldChg>
      <pc:sldChg chg="modSp add mod">
        <pc:chgData name="Jon Burnett" userId="3fd37ec6a1828f63" providerId="LiveId" clId="{F64ECB59-221D-597F-91C8-F99E93B2B082}" dt="2026-07-29T12:43:49.070" v="3738" actId="113"/>
        <pc:sldMkLst>
          <pc:docMk/>
          <pc:sldMk cId="3873728367" sldId="283"/>
        </pc:sldMkLst>
        <pc:spChg chg="mod">
          <ac:chgData name="Jon Burnett" userId="3fd37ec6a1828f63" providerId="LiveId" clId="{F64ECB59-221D-597F-91C8-F99E93B2B082}" dt="2026-07-29T12:43:49.070" v="3738" actId="113"/>
          <ac:spMkLst>
            <pc:docMk/>
            <pc:sldMk cId="3873728367" sldId="283"/>
            <ac:spMk id="2" creationId="{F6CB7465-28A4-59AB-0B54-1059851ACC36}"/>
          </ac:spMkLst>
        </pc:spChg>
        <pc:spChg chg="mod">
          <ac:chgData name="Jon Burnett" userId="3fd37ec6a1828f63" providerId="LiveId" clId="{F64ECB59-221D-597F-91C8-F99E93B2B082}" dt="2026-07-29T12:21:02.118" v="3723" actId="33524"/>
          <ac:spMkLst>
            <pc:docMk/>
            <pc:sldMk cId="3873728367" sldId="283"/>
            <ac:spMk id="3" creationId="{E40A4C1C-86D1-7E93-C87B-E3BE4B670670}"/>
          </ac:spMkLst>
        </pc:spChg>
      </pc:sldChg>
      <pc:sldChg chg="modSp add mod">
        <pc:chgData name="Jon Burnett" userId="3fd37ec6a1828f63" providerId="LiveId" clId="{F64ECB59-221D-597F-91C8-F99E93B2B082}" dt="2026-07-29T12:43:43.206" v="3737" actId="113"/>
        <pc:sldMkLst>
          <pc:docMk/>
          <pc:sldMk cId="3616597333" sldId="284"/>
        </pc:sldMkLst>
        <pc:spChg chg="mod">
          <ac:chgData name="Jon Burnett" userId="3fd37ec6a1828f63" providerId="LiveId" clId="{F64ECB59-221D-597F-91C8-F99E93B2B082}" dt="2026-07-29T12:43:43.206" v="3737" actId="113"/>
          <ac:spMkLst>
            <pc:docMk/>
            <pc:sldMk cId="3616597333" sldId="284"/>
            <ac:spMk id="2" creationId="{9FC8E389-A314-3642-E2F2-68EBA50C2417}"/>
          </ac:spMkLst>
        </pc:spChg>
      </pc:sldChg>
      <pc:sldChg chg="modSp mod">
        <pc:chgData name="Jon Burnett" userId="3fd37ec6a1828f63" providerId="LiveId" clId="{F64ECB59-221D-597F-91C8-F99E93B2B082}" dt="2026-07-29T14:35:12.876" v="3847" actId="20577"/>
        <pc:sldMkLst>
          <pc:docMk/>
          <pc:sldMk cId="1422555600" sldId="285"/>
        </pc:sldMkLst>
        <pc:spChg chg="mod">
          <ac:chgData name="Jon Burnett" userId="3fd37ec6a1828f63" providerId="LiveId" clId="{F64ECB59-221D-597F-91C8-F99E93B2B082}" dt="2026-07-29T12:56:57.960" v="3756" actId="115"/>
          <ac:spMkLst>
            <pc:docMk/>
            <pc:sldMk cId="1422555600" sldId="285"/>
            <ac:spMk id="2" creationId="{C741BF27-6353-D7D8-B053-6D94934ACC63}"/>
          </ac:spMkLst>
        </pc:spChg>
        <pc:spChg chg="mod">
          <ac:chgData name="Jon Burnett" userId="3fd37ec6a1828f63" providerId="LiveId" clId="{F64ECB59-221D-597F-91C8-F99E93B2B082}" dt="2026-07-29T14:34:17.771" v="3843"/>
          <ac:spMkLst>
            <pc:docMk/>
            <pc:sldMk cId="1422555600" sldId="285"/>
            <ac:spMk id="4" creationId="{1EB0FD4F-C832-B907-2C73-621C4440B396}"/>
          </ac:spMkLst>
        </pc:spChg>
        <pc:spChg chg="mod">
          <ac:chgData name="Jon Burnett" userId="3fd37ec6a1828f63" providerId="LiveId" clId="{F64ECB59-221D-597F-91C8-F99E93B2B082}" dt="2026-07-29T14:35:12.876" v="3847" actId="20577"/>
          <ac:spMkLst>
            <pc:docMk/>
            <pc:sldMk cId="1422555600" sldId="285"/>
            <ac:spMk id="6" creationId="{3E7D7E17-5B25-BE85-0BDD-BE0846077C3B}"/>
          </ac:spMkLst>
        </pc:spChg>
      </pc:sldChg>
      <pc:sldChg chg="add del setBg">
        <pc:chgData name="Jon Burnett" userId="3fd37ec6a1828f63" providerId="LiveId" clId="{F64ECB59-221D-597F-91C8-F99E93B2B082}" dt="2026-07-29T12:36:19.390" v="3725" actId="2696"/>
        <pc:sldMkLst>
          <pc:docMk/>
          <pc:sldMk cId="335238507" sldId="286"/>
        </pc:sldMkLst>
      </pc:sldChg>
      <pc:sldChg chg="add del">
        <pc:chgData name="Jon Burnett" userId="3fd37ec6a1828f63" providerId="LiveId" clId="{F64ECB59-221D-597F-91C8-F99E93B2B082}" dt="2026-07-29T12:49:44.737" v="3746" actId="2696"/>
        <pc:sldMkLst>
          <pc:docMk/>
          <pc:sldMk cId="3634750970" sldId="286"/>
        </pc:sldMkLst>
      </pc:sldChg>
      <pc:sldChg chg="add del">
        <pc:chgData name="Jon Burnett" userId="3fd37ec6a1828f63" providerId="LiveId" clId="{F64ECB59-221D-597F-91C8-F99E93B2B082}" dt="2026-07-29T12:36:33.478" v="3729" actId="2696"/>
        <pc:sldMkLst>
          <pc:docMk/>
          <pc:sldMk cId="3374823221" sldId="287"/>
        </pc:sldMkLst>
      </pc:sldChg>
      <pc:sldChg chg="add">
        <pc:chgData name="Jon Burnett" userId="3fd37ec6a1828f63" providerId="LiveId" clId="{F64ECB59-221D-597F-91C8-F99E93B2B082}" dt="2026-07-29T12:36:25.694" v="3728"/>
        <pc:sldMkLst>
          <pc:docMk/>
          <pc:sldMk cId="335238507" sldId="288"/>
        </pc:sldMkLst>
      </pc:sldChg>
      <pc:sldChg chg="modSp add mod">
        <pc:chgData name="Jon Burnett" userId="3fd37ec6a1828f63" providerId="LiveId" clId="{F64ECB59-221D-597F-91C8-F99E93B2B082}" dt="2026-07-29T14:04:05.568" v="3760" actId="20577"/>
        <pc:sldMkLst>
          <pc:docMk/>
          <pc:sldMk cId="2679477510" sldId="289"/>
        </pc:sldMkLst>
        <pc:spChg chg="mod">
          <ac:chgData name="Jon Burnett" userId="3fd37ec6a1828f63" providerId="LiveId" clId="{F64ECB59-221D-597F-91C8-F99E93B2B082}" dt="2026-07-29T14:04:05.568" v="3760" actId="20577"/>
          <ac:spMkLst>
            <pc:docMk/>
            <pc:sldMk cId="2679477510" sldId="289"/>
            <ac:spMk id="3" creationId="{A69000E6-B186-BC3F-2C6F-555CBD89FDE5}"/>
          </ac:spMkLst>
        </pc:spChg>
      </pc:sldChg>
      <pc:sldMasterChg chg="setBg modSldLayout">
        <pc:chgData name="Jon Burnett" userId="3fd37ec6a1828f63" providerId="LiveId" clId="{F64ECB59-221D-597F-91C8-F99E93B2B082}" dt="2026-07-28T15:45:02.412" v="3700"/>
        <pc:sldMasterMkLst>
          <pc:docMk/>
          <pc:sldMasterMk cId="3515627619" sldId="2147483648"/>
        </pc:sldMasterMkLst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3937713536" sldId="2147483649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1920759064" sldId="2147483650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265618743" sldId="2147483651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1429727618" sldId="2147483652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3492114592" sldId="2147483653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3916685146" sldId="2147483654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3228521441" sldId="2147483655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189471694" sldId="2147483656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4169228675" sldId="2147483657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3449711099" sldId="2147483658"/>
          </pc:sldLayoutMkLst>
        </pc:sldLayoutChg>
        <pc:sldLayoutChg chg="setBg">
          <pc:chgData name="Jon Burnett" userId="3fd37ec6a1828f63" providerId="LiveId" clId="{F64ECB59-221D-597F-91C8-F99E93B2B082}" dt="2026-07-28T15:45:02.412" v="3700"/>
          <pc:sldLayoutMkLst>
            <pc:docMk/>
            <pc:sldMasterMk cId="3515627619" sldId="2147483648"/>
            <pc:sldLayoutMk cId="2342931721" sldId="2147483659"/>
          </pc:sldLayoutMkLst>
        </pc:sldLayoutChg>
      </pc:sldMasterChg>
    </pc:docChg>
  </pc:docChgLst>
  <pc:docChgLst>
    <pc:chgData name="Jon Burnett" userId="3fd37ec6a1828f63" providerId="LiveId" clId="{2519C717-8B31-41CA-8478-74D0F3018867}"/>
    <pc:docChg chg="undo redo custSel addSld delSld modSld modMainMaster">
      <pc:chgData name="Jon Burnett" userId="3fd37ec6a1828f63" providerId="LiveId" clId="{2519C717-8B31-41CA-8478-74D0F3018867}" dt="2026-07-28T15:48:54.948" v="1679" actId="20577"/>
      <pc:docMkLst>
        <pc:docMk/>
      </pc:docMkLst>
      <pc:sldChg chg="addSp delSp modSp del mod modTransition">
        <pc:chgData name="Jon Burnett" userId="3fd37ec6a1828f63" providerId="LiveId" clId="{2519C717-8B31-41CA-8478-74D0F3018867}" dt="2026-07-28T12:42:51.691" v="1643" actId="2696"/>
        <pc:sldMkLst>
          <pc:docMk/>
          <pc:sldMk cId="155638926" sldId="260"/>
        </pc:sldMkLst>
      </pc:sldChg>
      <pc:sldChg chg="modSp mod modTransition setBg">
        <pc:chgData name="Jon Burnett" userId="3fd37ec6a1828f63" providerId="LiveId" clId="{2519C717-8B31-41CA-8478-74D0F3018867}" dt="2026-07-28T15:48:54.948" v="1679" actId="20577"/>
        <pc:sldMkLst>
          <pc:docMk/>
          <pc:sldMk cId="4051342904" sldId="261"/>
        </pc:sldMkLst>
        <pc:spChg chg="mod">
          <ac:chgData name="Jon Burnett" userId="3fd37ec6a1828f63" providerId="LiveId" clId="{2519C717-8B31-41CA-8478-74D0F3018867}" dt="2026-07-28T15:48:54.948" v="1679" actId="20577"/>
          <ac:spMkLst>
            <pc:docMk/>
            <pc:sldMk cId="4051342904" sldId="261"/>
            <ac:spMk id="2" creationId="{2ECB4239-B782-4B0D-AF13-6FB73C0794B4}"/>
          </ac:spMkLst>
        </pc:spChg>
        <pc:graphicFrameChg chg="mod modGraphic">
          <ac:chgData name="Jon Burnett" userId="3fd37ec6a1828f63" providerId="LiveId" clId="{2519C717-8B31-41CA-8478-74D0F3018867}" dt="2026-07-28T04:44:57.831" v="1388" actId="14100"/>
          <ac:graphicFrameMkLst>
            <pc:docMk/>
            <pc:sldMk cId="4051342904" sldId="261"/>
            <ac:graphicFrameMk id="5" creationId="{02BBB550-A297-3C83-010F-03FA9536E84E}"/>
          </ac:graphicFrameMkLst>
        </pc:graphicFrameChg>
      </pc:sldChg>
      <pc:sldChg chg="addSp delSp modSp mod modTransition setBg">
        <pc:chgData name="Jon Burnett" userId="3fd37ec6a1828f63" providerId="LiveId" clId="{2519C717-8B31-41CA-8478-74D0F3018867}" dt="2026-07-28T04:49:41.137" v="1448" actId="1076"/>
        <pc:sldMkLst>
          <pc:docMk/>
          <pc:sldMk cId="2993912494" sldId="263"/>
        </pc:sldMkLst>
        <pc:spChg chg="mod">
          <ac:chgData name="Jon Burnett" userId="3fd37ec6a1828f63" providerId="LiveId" clId="{2519C717-8B31-41CA-8478-74D0F3018867}" dt="2026-07-21T03:30:38.908" v="1207" actId="113"/>
          <ac:spMkLst>
            <pc:docMk/>
            <pc:sldMk cId="2993912494" sldId="263"/>
            <ac:spMk id="2" creationId="{C3938AA8-1723-73BC-02AD-F0CE2CAF8599}"/>
          </ac:spMkLst>
        </pc:spChg>
        <pc:spChg chg="mod">
          <ac:chgData name="Jon Burnett" userId="3fd37ec6a1828f63" providerId="LiveId" clId="{2519C717-8B31-41CA-8478-74D0F3018867}" dt="2026-07-28T04:49:41.137" v="1448" actId="1076"/>
          <ac:spMkLst>
            <pc:docMk/>
            <pc:sldMk cId="2993912494" sldId="263"/>
            <ac:spMk id="4" creationId="{219AE4DD-B733-CD0C-61C8-7DB8D7F08D99}"/>
          </ac:spMkLst>
        </pc:spChg>
        <pc:spChg chg="add">
          <ac:chgData name="Jon Burnett" userId="3fd37ec6a1828f63" providerId="LiveId" clId="{2519C717-8B31-41CA-8478-74D0F3018867}" dt="2026-07-21T02:47:46.934" v="1148" actId="26606"/>
          <ac:spMkLst>
            <pc:docMk/>
            <pc:sldMk cId="2993912494" sldId="263"/>
            <ac:spMk id="19" creationId="{EDDBB197-D710-4A4F-A9CA-FD2177498BE8}"/>
          </ac:spMkLst>
        </pc:spChg>
        <pc:spChg chg="add">
          <ac:chgData name="Jon Burnett" userId="3fd37ec6a1828f63" providerId="LiveId" clId="{2519C717-8B31-41CA-8478-74D0F3018867}" dt="2026-07-21T02:47:46.934" v="1148" actId="26606"/>
          <ac:spMkLst>
            <pc:docMk/>
            <pc:sldMk cId="2993912494" sldId="263"/>
            <ac:spMk id="21" creationId="{975D1CFA-2CDB-4B64-BD9F-85744E8DA12F}"/>
          </ac:spMkLst>
        </pc:spChg>
        <pc:grpChg chg="add">
          <ac:chgData name="Jon Burnett" userId="3fd37ec6a1828f63" providerId="LiveId" clId="{2519C717-8B31-41CA-8478-74D0F3018867}" dt="2026-07-21T02:47:46.934" v="1148" actId="26606"/>
          <ac:grpSpMkLst>
            <pc:docMk/>
            <pc:sldMk cId="2993912494" sldId="263"/>
            <ac:grpSpMk id="23" creationId="{25EE5136-01F1-466C-962D-BA9B4C6757AA}"/>
          </ac:grpSpMkLst>
        </pc:grpChg>
        <pc:picChg chg="add">
          <ac:chgData name="Jon Burnett" userId="3fd37ec6a1828f63" providerId="LiveId" clId="{2519C717-8B31-41CA-8478-74D0F3018867}" dt="2026-07-21T02:47:46.934" v="1148" actId="26606"/>
          <ac:picMkLst>
            <pc:docMk/>
            <pc:sldMk cId="2993912494" sldId="263"/>
            <ac:picMk id="16" creationId="{072655F4-E953-6C63-B93E-54C2BCF582AB}"/>
          </ac:picMkLst>
        </pc:picChg>
      </pc:sldChg>
      <pc:sldChg chg="modSp mod modTransition setBg modShow">
        <pc:chgData name="Jon Burnett" userId="3fd37ec6a1828f63" providerId="LiveId" clId="{2519C717-8B31-41CA-8478-74D0F3018867}" dt="2026-07-28T04:44:27.092" v="1385" actId="729"/>
        <pc:sldMkLst>
          <pc:docMk/>
          <pc:sldMk cId="3467676339" sldId="264"/>
        </pc:sldMkLst>
        <pc:graphicFrameChg chg="modGraphic">
          <ac:chgData name="Jon Burnett" userId="3fd37ec6a1828f63" providerId="LiveId" clId="{2519C717-8B31-41CA-8478-74D0F3018867}" dt="2026-07-21T11:24:00.795" v="1351" actId="12100"/>
          <ac:graphicFrameMkLst>
            <pc:docMk/>
            <pc:sldMk cId="3467676339" sldId="264"/>
            <ac:graphicFrameMk id="22" creationId="{31861701-18D8-BE37-6205-EC849794076B}"/>
          </ac:graphicFrameMkLst>
        </pc:graphicFrameChg>
      </pc:sldChg>
      <pc:sldChg chg="addSp delSp modSp new mod setBg">
        <pc:chgData name="Jon Burnett" userId="3fd37ec6a1828f63" providerId="LiveId" clId="{2519C717-8B31-41CA-8478-74D0F3018867}" dt="2026-07-24T03:19:10.364" v="1360" actId="20577"/>
        <pc:sldMkLst>
          <pc:docMk/>
          <pc:sldMk cId="630026322" sldId="272"/>
        </pc:sldMkLst>
        <pc:spChg chg="mod">
          <ac:chgData name="Jon Burnett" userId="3fd37ec6a1828f63" providerId="LiveId" clId="{2519C717-8B31-41CA-8478-74D0F3018867}" dt="2026-07-21T03:34:06.198" v="1234" actId="20577"/>
          <ac:spMkLst>
            <pc:docMk/>
            <pc:sldMk cId="630026322" sldId="272"/>
            <ac:spMk id="2" creationId="{66C1F474-17F9-D7A5-E0DD-2835AF3DF2B4}"/>
          </ac:spMkLst>
        </pc:spChg>
        <pc:spChg chg="mod ord">
          <ac:chgData name="Jon Burnett" userId="3fd37ec6a1828f63" providerId="LiveId" clId="{2519C717-8B31-41CA-8478-74D0F3018867}" dt="2026-07-24T03:19:10.364" v="1360" actId="20577"/>
          <ac:spMkLst>
            <pc:docMk/>
            <pc:sldMk cId="630026322" sldId="272"/>
            <ac:spMk id="3" creationId="{B3DEA6AC-31EF-DA52-725E-4024A87F1F4D}"/>
          </ac:spMkLst>
        </pc:spChg>
        <pc:spChg chg="add">
          <ac:chgData name="Jon Burnett" userId="3fd37ec6a1828f63" providerId="LiveId" clId="{2519C717-8B31-41CA-8478-74D0F3018867}" dt="2026-07-21T02:48:30.159" v="1156" actId="26606"/>
          <ac:spMkLst>
            <pc:docMk/>
            <pc:sldMk cId="630026322" sldId="272"/>
            <ac:spMk id="26" creationId="{A440A548-C0D4-4418-940E-EDC2F1D9A599}"/>
          </ac:spMkLst>
        </pc:spChg>
        <pc:spChg chg="add">
          <ac:chgData name="Jon Burnett" userId="3fd37ec6a1828f63" providerId="LiveId" clId="{2519C717-8B31-41CA-8478-74D0F3018867}" dt="2026-07-21T02:48:30.159" v="1156" actId="26606"/>
          <ac:spMkLst>
            <pc:docMk/>
            <pc:sldMk cId="630026322" sldId="272"/>
            <ac:spMk id="27" creationId="{E708B267-8CD2-4684-A57B-9F1070769203}"/>
          </ac:spMkLst>
        </pc:spChg>
        <pc:grpChg chg="add">
          <ac:chgData name="Jon Burnett" userId="3fd37ec6a1828f63" providerId="LiveId" clId="{2519C717-8B31-41CA-8478-74D0F3018867}" dt="2026-07-21T02:48:30.159" v="1156" actId="26606"/>
          <ac:grpSpMkLst>
            <pc:docMk/>
            <pc:sldMk cId="630026322" sldId="272"/>
            <ac:grpSpMk id="33" creationId="{41E5AB36-9328-47E9-95AD-E38AC1C0E18D}"/>
          </ac:grpSpMkLst>
        </pc:grpChg>
        <pc:picChg chg="add mod ord">
          <ac:chgData name="Jon Burnett" userId="3fd37ec6a1828f63" providerId="LiveId" clId="{2519C717-8B31-41CA-8478-74D0F3018867}" dt="2026-07-21T02:48:30.159" v="1156" actId="26606"/>
          <ac:picMkLst>
            <pc:docMk/>
            <pc:sldMk cId="630026322" sldId="272"/>
            <ac:picMk id="7" creationId="{98E41860-2AEC-3867-4211-C97BA39CDE56}"/>
          </ac:picMkLst>
        </pc:picChg>
      </pc:sldChg>
      <pc:sldChg chg="addSp delSp modSp add mod">
        <pc:chgData name="Jon Burnett" userId="3fd37ec6a1828f63" providerId="LiveId" clId="{2519C717-8B31-41CA-8478-74D0F3018867}" dt="2026-07-28T12:43:00.733" v="1647" actId="478"/>
        <pc:sldMkLst>
          <pc:docMk/>
          <pc:sldMk cId="1360477177" sldId="273"/>
        </pc:sldMkLst>
        <pc:spChg chg="mod">
          <ac:chgData name="Jon Burnett" userId="3fd37ec6a1828f63" providerId="LiveId" clId="{2519C717-8B31-41CA-8478-74D0F3018867}" dt="2026-07-21T03:28:51.453" v="1192" actId="22"/>
          <ac:spMkLst>
            <pc:docMk/>
            <pc:sldMk cId="1360477177" sldId="273"/>
            <ac:spMk id="2" creationId="{C741BF27-6353-D7D8-B053-6D94934ACC63}"/>
          </ac:spMkLst>
        </pc:spChg>
        <pc:spChg chg="mod">
          <ac:chgData name="Jon Burnett" userId="3fd37ec6a1828f63" providerId="LiveId" clId="{2519C717-8B31-41CA-8478-74D0F3018867}" dt="2026-07-28T12:42:35.732" v="1640" actId="115"/>
          <ac:spMkLst>
            <pc:docMk/>
            <pc:sldMk cId="1360477177" sldId="273"/>
            <ac:spMk id="3" creationId="{1AB77BC8-6679-97C7-2504-3C0A9DA23C86}"/>
          </ac:spMkLst>
        </pc:spChg>
        <pc:spChg chg="mod">
          <ac:chgData name="Jon Burnett" userId="3fd37ec6a1828f63" providerId="LiveId" clId="{2519C717-8B31-41CA-8478-74D0F3018867}" dt="2026-07-28T12:40:27.769" v="1635" actId="113"/>
          <ac:spMkLst>
            <pc:docMk/>
            <pc:sldMk cId="1360477177" sldId="273"/>
            <ac:spMk id="4" creationId="{1EB0FD4F-C832-B907-2C73-621C4440B396}"/>
          </ac:spMkLst>
        </pc:spChg>
        <pc:spChg chg="del mod">
          <ac:chgData name="Jon Burnett" userId="3fd37ec6a1828f63" providerId="LiveId" clId="{2519C717-8B31-41CA-8478-74D0F3018867}" dt="2026-07-28T12:42:54.474" v="1644" actId="478"/>
          <ac:spMkLst>
            <pc:docMk/>
            <pc:sldMk cId="1360477177" sldId="273"/>
            <ac:spMk id="5" creationId="{17B9E874-E97F-38BB-8383-39EA7FDF655F}"/>
          </ac:spMkLst>
        </pc:spChg>
        <pc:spChg chg="del mod">
          <ac:chgData name="Jon Burnett" userId="3fd37ec6a1828f63" providerId="LiveId" clId="{2519C717-8B31-41CA-8478-74D0F3018867}" dt="2026-07-28T12:42:59.122" v="1646" actId="478"/>
          <ac:spMkLst>
            <pc:docMk/>
            <pc:sldMk cId="1360477177" sldId="273"/>
            <ac:spMk id="6" creationId="{3E7D7E17-5B25-BE85-0BDD-BE0846077C3B}"/>
          </ac:spMkLst>
        </pc:spChg>
        <pc:spChg chg="add del mod">
          <ac:chgData name="Jon Burnett" userId="3fd37ec6a1828f63" providerId="LiveId" clId="{2519C717-8B31-41CA-8478-74D0F3018867}" dt="2026-07-28T12:42:56.366" v="1645" actId="478"/>
          <ac:spMkLst>
            <pc:docMk/>
            <pc:sldMk cId="1360477177" sldId="273"/>
            <ac:spMk id="8" creationId="{1E1598A2-AC8C-8A2A-9A63-18308AA57D82}"/>
          </ac:spMkLst>
        </pc:spChg>
        <pc:spChg chg="add del mod">
          <ac:chgData name="Jon Burnett" userId="3fd37ec6a1828f63" providerId="LiveId" clId="{2519C717-8B31-41CA-8478-74D0F3018867}" dt="2026-07-28T12:43:00.733" v="1647" actId="478"/>
          <ac:spMkLst>
            <pc:docMk/>
            <pc:sldMk cId="1360477177" sldId="273"/>
            <ac:spMk id="10" creationId="{92452A2A-F474-FC66-8721-4D1967BBBE67}"/>
          </ac:spMkLst>
        </pc:spChg>
      </pc:sldChg>
      <pc:sldChg chg="addSp delSp modSp add del mod setBg">
        <pc:chgData name="Jon Burnett" userId="3fd37ec6a1828f63" providerId="LiveId" clId="{2519C717-8B31-41CA-8478-74D0F3018867}" dt="2026-07-28T04:48:52.622" v="1447" actId="2696"/>
        <pc:sldMkLst>
          <pc:docMk/>
          <pc:sldMk cId="4012300117" sldId="274"/>
        </pc:sldMkLst>
      </pc:sldChg>
      <pc:sldChg chg="modSp add mod">
        <pc:chgData name="Jon Burnett" userId="3fd37ec6a1828f63" providerId="LiveId" clId="{2519C717-8B31-41CA-8478-74D0F3018867}" dt="2026-07-28T12:46:39.820" v="1676" actId="1076"/>
        <pc:sldMkLst>
          <pc:docMk/>
          <pc:sldMk cId="908542540" sldId="277"/>
        </pc:sldMkLst>
        <pc:spChg chg="mod">
          <ac:chgData name="Jon Burnett" userId="3fd37ec6a1828f63" providerId="LiveId" clId="{2519C717-8B31-41CA-8478-74D0F3018867}" dt="2026-07-28T12:46:39.820" v="1676" actId="1076"/>
          <ac:spMkLst>
            <pc:docMk/>
            <pc:sldMk cId="908542540" sldId="277"/>
            <ac:spMk id="3" creationId="{08C3F343-6E8F-7895-F10C-C6BC10A73540}"/>
          </ac:spMkLst>
        </pc:spChg>
      </pc:sldChg>
      <pc:sldChg chg="add">
        <pc:chgData name="Jon Burnett" userId="3fd37ec6a1828f63" providerId="LiveId" clId="{2519C717-8B31-41CA-8478-74D0F3018867}" dt="2026-07-24T03:33:00.983" v="1367" actId="571"/>
        <pc:sldMkLst>
          <pc:docMk/>
          <pc:sldMk cId="615806878" sldId="278"/>
        </pc:sldMkLst>
      </pc:sldChg>
      <pc:sldChg chg="modSp mod">
        <pc:chgData name="Jon Burnett" userId="3fd37ec6a1828f63" providerId="LiveId" clId="{2519C717-8B31-41CA-8478-74D0F3018867}" dt="2026-07-28T04:45:47.331" v="1401" actId="1076"/>
        <pc:sldMkLst>
          <pc:docMk/>
          <pc:sldMk cId="3873728367" sldId="283"/>
        </pc:sldMkLst>
        <pc:spChg chg="mod">
          <ac:chgData name="Jon Burnett" userId="3fd37ec6a1828f63" providerId="LiveId" clId="{2519C717-8B31-41CA-8478-74D0F3018867}" dt="2026-07-28T04:45:47.331" v="1401" actId="1076"/>
          <ac:spMkLst>
            <pc:docMk/>
            <pc:sldMk cId="3873728367" sldId="283"/>
            <ac:spMk id="3" creationId="{E40A4C1C-86D1-7E93-C87B-E3BE4B670670}"/>
          </ac:spMkLst>
        </pc:spChg>
      </pc:sldChg>
      <pc:sldChg chg="modSp mod">
        <pc:chgData name="Jon Burnett" userId="3fd37ec6a1828f63" providerId="LiveId" clId="{2519C717-8B31-41CA-8478-74D0F3018867}" dt="2026-07-28T12:45:43.346" v="1675" actId="14100"/>
        <pc:sldMkLst>
          <pc:docMk/>
          <pc:sldMk cId="3616597333" sldId="284"/>
        </pc:sldMkLst>
        <pc:graphicFrameChg chg="mod modGraphic">
          <ac:chgData name="Jon Burnett" userId="3fd37ec6a1828f63" providerId="LiveId" clId="{2519C717-8B31-41CA-8478-74D0F3018867}" dt="2026-07-28T12:45:43.346" v="1675" actId="14100"/>
          <ac:graphicFrameMkLst>
            <pc:docMk/>
            <pc:sldMk cId="3616597333" sldId="284"/>
            <ac:graphicFrameMk id="4" creationId="{4BE0DD39-4A0F-DE48-CF1C-D5200AE6F788}"/>
          </ac:graphicFrameMkLst>
        </pc:graphicFrameChg>
      </pc:sldChg>
      <pc:sldChg chg="add">
        <pc:chgData name="Jon Burnett" userId="3fd37ec6a1828f63" providerId="LiveId" clId="{2519C717-8B31-41CA-8478-74D0F3018867}" dt="2026-07-28T12:42:47.267" v="1642" actId="571"/>
        <pc:sldMkLst>
          <pc:docMk/>
          <pc:sldMk cId="1422555600" sldId="285"/>
        </pc:sldMkLst>
      </pc:sldChg>
      <pc:sldMasterChg chg="mod modTransition setBg modSldLayout">
        <pc:chgData name="Jon Burnett" userId="3fd37ec6a1828f63" providerId="LiveId" clId="{2519C717-8B31-41CA-8478-74D0F3018867}" dt="2026-07-21T02:24:44.691" v="1008" actId="13091"/>
        <pc:sldMasterMkLst>
          <pc:docMk/>
          <pc:sldMasterMk cId="3515627619" sldId="2147483648"/>
        </pc:sldMasterMkLst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3937713536" sldId="2147483649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1920759064" sldId="2147483650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265618743" sldId="2147483651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1429727618" sldId="2147483652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3492114592" sldId="2147483653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3916685146" sldId="2147483654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3228521441" sldId="2147483655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189471694" sldId="2147483656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4169228675" sldId="2147483657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3449711099" sldId="2147483658"/>
          </pc:sldLayoutMkLst>
        </pc:sldLayoutChg>
        <pc:sldLayoutChg chg="mod modTransition">
          <pc:chgData name="Jon Burnett" userId="3fd37ec6a1828f63" providerId="LiveId" clId="{2519C717-8B31-41CA-8478-74D0F3018867}" dt="2026-07-21T02:24:44.691" v="1008" actId="13091"/>
          <pc:sldLayoutMkLst>
            <pc:docMk/>
            <pc:sldMasterMk cId="3515627619" sldId="2147483648"/>
            <pc:sldLayoutMk cId="2342931721" sldId="2147483659"/>
          </pc:sldLayoutMkLst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43124-0BBC-4C19-9AB7-4CDAEA0DD74D}" type="doc">
      <dgm:prSet loTypeId="urn:microsoft.com/office/officeart/2005/8/layout/vList5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47D1198-D3D8-497A-89DA-F9518FA4B19D}">
      <dgm:prSet/>
      <dgm:spPr/>
      <dgm:t>
        <a:bodyPr/>
        <a:lstStyle/>
        <a:p>
          <a:r>
            <a:rPr lang="en-US"/>
            <a:t>Love the LORD your God</a:t>
          </a:r>
        </a:p>
      </dgm:t>
    </dgm:pt>
    <dgm:pt modelId="{1B62E614-A2E7-4CC5-BDDD-4DEE8F48CFB0}" type="parTrans" cxnId="{ACCDB156-838B-4E41-90EF-2C182ADF1456}">
      <dgm:prSet/>
      <dgm:spPr/>
      <dgm:t>
        <a:bodyPr/>
        <a:lstStyle/>
        <a:p>
          <a:endParaRPr lang="en-US"/>
        </a:p>
      </dgm:t>
    </dgm:pt>
    <dgm:pt modelId="{2E39D289-54EE-4A98-B117-D954B339D9B4}" type="sibTrans" cxnId="{ACCDB156-838B-4E41-90EF-2C182ADF1456}">
      <dgm:prSet/>
      <dgm:spPr/>
      <dgm:t>
        <a:bodyPr/>
        <a:lstStyle/>
        <a:p>
          <a:endParaRPr lang="en-US"/>
        </a:p>
      </dgm:t>
    </dgm:pt>
    <dgm:pt modelId="{50AF99F0-EA04-4B38-A300-01D04E73098C}">
      <dgm:prSet/>
      <dgm:spPr/>
      <dgm:t>
        <a:bodyPr/>
        <a:lstStyle/>
        <a:p>
          <a:pPr>
            <a:buNone/>
          </a:pPr>
          <a:r>
            <a:rPr lang="en-US"/>
            <a:t>Deut 6:4–6  //  Mark 12:29–30</a:t>
          </a:r>
        </a:p>
      </dgm:t>
    </dgm:pt>
    <dgm:pt modelId="{FD739B92-AB1A-445C-8DE6-44769C1431EE}" type="parTrans" cxnId="{D269784B-D8ED-43D3-AD2E-8C6279AB3F9C}">
      <dgm:prSet/>
      <dgm:spPr/>
      <dgm:t>
        <a:bodyPr/>
        <a:lstStyle/>
        <a:p>
          <a:endParaRPr lang="en-US"/>
        </a:p>
      </dgm:t>
    </dgm:pt>
    <dgm:pt modelId="{639E592D-7685-48C8-B07C-A05A74196F52}" type="sibTrans" cxnId="{D269784B-D8ED-43D3-AD2E-8C6279AB3F9C}">
      <dgm:prSet/>
      <dgm:spPr/>
      <dgm:t>
        <a:bodyPr/>
        <a:lstStyle/>
        <a:p>
          <a:endParaRPr lang="en-US"/>
        </a:p>
      </dgm:t>
    </dgm:pt>
    <dgm:pt modelId="{8B947903-9618-4091-80DB-DC787D6A0745}">
      <dgm:prSet/>
      <dgm:spPr/>
      <dgm:t>
        <a:bodyPr/>
        <a:lstStyle/>
        <a:p>
          <a:r>
            <a:rPr lang="en-US"/>
            <a:t>Love your neighbor</a:t>
          </a:r>
        </a:p>
      </dgm:t>
    </dgm:pt>
    <dgm:pt modelId="{C1C4DC92-6EE2-4438-8AA4-D1102AF8535B}" type="parTrans" cxnId="{90CB8017-E895-49C1-9997-AB40A4C8F33A}">
      <dgm:prSet/>
      <dgm:spPr/>
      <dgm:t>
        <a:bodyPr/>
        <a:lstStyle/>
        <a:p>
          <a:endParaRPr lang="en-US"/>
        </a:p>
      </dgm:t>
    </dgm:pt>
    <dgm:pt modelId="{C58D7A75-11D3-41DB-A1C4-0A8EF133B61E}" type="sibTrans" cxnId="{90CB8017-E895-49C1-9997-AB40A4C8F33A}">
      <dgm:prSet/>
      <dgm:spPr/>
      <dgm:t>
        <a:bodyPr/>
        <a:lstStyle/>
        <a:p>
          <a:endParaRPr lang="en-US"/>
        </a:p>
      </dgm:t>
    </dgm:pt>
    <dgm:pt modelId="{E66E6E66-B597-4BCE-BD1B-EFC3305FE1F8}">
      <dgm:prSet/>
      <dgm:spPr/>
      <dgm:t>
        <a:bodyPr/>
        <a:lstStyle/>
        <a:p>
          <a:pPr>
            <a:buNone/>
          </a:pPr>
          <a:r>
            <a:rPr lang="en-US"/>
            <a:t>Lev 19:18, 34  //  Mark 12:31</a:t>
          </a:r>
        </a:p>
      </dgm:t>
    </dgm:pt>
    <dgm:pt modelId="{3A4B8204-26C0-4DF9-B68B-4364E3B3A0AA}" type="parTrans" cxnId="{B6C8DB1A-9667-4837-A40F-4A1F1D9A083D}">
      <dgm:prSet/>
      <dgm:spPr/>
      <dgm:t>
        <a:bodyPr/>
        <a:lstStyle/>
        <a:p>
          <a:endParaRPr lang="en-US"/>
        </a:p>
      </dgm:t>
    </dgm:pt>
    <dgm:pt modelId="{3CFBB494-5569-47B5-8EF8-67404B6935E1}" type="sibTrans" cxnId="{B6C8DB1A-9667-4837-A40F-4A1F1D9A083D}">
      <dgm:prSet/>
      <dgm:spPr/>
      <dgm:t>
        <a:bodyPr/>
        <a:lstStyle/>
        <a:p>
          <a:endParaRPr lang="en-US"/>
        </a:p>
      </dgm:t>
    </dgm:pt>
    <dgm:pt modelId="{A0F2DEF5-3248-49CB-BABE-86CC21863507}">
      <dgm:prSet/>
      <dgm:spPr/>
      <dgm:t>
        <a:bodyPr/>
        <a:lstStyle/>
        <a:p>
          <a:r>
            <a:rPr lang="en-US"/>
            <a:t>Be holy</a:t>
          </a:r>
        </a:p>
      </dgm:t>
    </dgm:pt>
    <dgm:pt modelId="{3F9D7C38-675B-40EF-8070-515F9D2EBFF2}" type="parTrans" cxnId="{A0AA6632-F567-4F6C-BA3B-4D06E30895AC}">
      <dgm:prSet/>
      <dgm:spPr/>
      <dgm:t>
        <a:bodyPr/>
        <a:lstStyle/>
        <a:p>
          <a:endParaRPr lang="en-US"/>
        </a:p>
      </dgm:t>
    </dgm:pt>
    <dgm:pt modelId="{12ADBA7C-BB65-461F-BE33-B0BC66929C60}" type="sibTrans" cxnId="{A0AA6632-F567-4F6C-BA3B-4D06E30895AC}">
      <dgm:prSet/>
      <dgm:spPr/>
      <dgm:t>
        <a:bodyPr/>
        <a:lstStyle/>
        <a:p>
          <a:endParaRPr lang="en-US"/>
        </a:p>
      </dgm:t>
    </dgm:pt>
    <dgm:pt modelId="{7FCDD4C8-EA38-4788-BADB-9DA325BC8245}">
      <dgm:prSet/>
      <dgm:spPr/>
      <dgm:t>
        <a:bodyPr/>
        <a:lstStyle/>
        <a:p>
          <a:pPr>
            <a:buNone/>
          </a:pPr>
          <a:r>
            <a:rPr lang="en-US"/>
            <a:t>Lev 19:2  //  1 Pet 1:16</a:t>
          </a:r>
        </a:p>
      </dgm:t>
    </dgm:pt>
    <dgm:pt modelId="{BBC71986-4780-47B9-A2CF-563681198886}" type="parTrans" cxnId="{B48AC98D-06D6-4EA3-B766-207A64A0579E}">
      <dgm:prSet/>
      <dgm:spPr/>
      <dgm:t>
        <a:bodyPr/>
        <a:lstStyle/>
        <a:p>
          <a:endParaRPr lang="en-US"/>
        </a:p>
      </dgm:t>
    </dgm:pt>
    <dgm:pt modelId="{8F63B5D1-816F-48A4-88D8-DF86B307F32B}" type="sibTrans" cxnId="{B48AC98D-06D6-4EA3-B766-207A64A0579E}">
      <dgm:prSet/>
      <dgm:spPr/>
      <dgm:t>
        <a:bodyPr/>
        <a:lstStyle/>
        <a:p>
          <a:endParaRPr lang="en-US"/>
        </a:p>
      </dgm:t>
    </dgm:pt>
    <dgm:pt modelId="{FBC5BD65-F373-4A61-8EAD-6EEBCB6EB3EC}">
      <dgm:prSet/>
      <dgm:spPr/>
      <dgm:t>
        <a:bodyPr/>
        <a:lstStyle/>
        <a:p>
          <a:r>
            <a:rPr lang="en-US"/>
            <a:t>Do not covet</a:t>
          </a:r>
        </a:p>
      </dgm:t>
    </dgm:pt>
    <dgm:pt modelId="{B627DEFE-5EE5-4A99-B7FE-8D9F684920BD}" type="parTrans" cxnId="{300A6AF0-7664-4419-A548-1F2823381B14}">
      <dgm:prSet/>
      <dgm:spPr/>
      <dgm:t>
        <a:bodyPr/>
        <a:lstStyle/>
        <a:p>
          <a:endParaRPr lang="en-US"/>
        </a:p>
      </dgm:t>
    </dgm:pt>
    <dgm:pt modelId="{72C9A7E5-B87F-424E-9589-93046158CBD0}" type="sibTrans" cxnId="{300A6AF0-7664-4419-A548-1F2823381B14}">
      <dgm:prSet/>
      <dgm:spPr/>
      <dgm:t>
        <a:bodyPr/>
        <a:lstStyle/>
        <a:p>
          <a:endParaRPr lang="en-US"/>
        </a:p>
      </dgm:t>
    </dgm:pt>
    <dgm:pt modelId="{47F83535-FA2E-4D5A-BE5F-9B574DFE3BDA}">
      <dgm:prSet/>
      <dgm:spPr/>
      <dgm:t>
        <a:bodyPr/>
        <a:lstStyle/>
        <a:p>
          <a:pPr>
            <a:buNone/>
          </a:pPr>
          <a:r>
            <a:rPr lang="en-US"/>
            <a:t>Exod 20:17  //  Rom 7:7; see Mark 10:17–22</a:t>
          </a:r>
        </a:p>
      </dgm:t>
    </dgm:pt>
    <dgm:pt modelId="{979EA48B-A8A9-4759-ACE4-86F4375E2FB4}" type="parTrans" cxnId="{1D84B822-5A85-47FD-A8F0-42A37944D537}">
      <dgm:prSet/>
      <dgm:spPr/>
      <dgm:t>
        <a:bodyPr/>
        <a:lstStyle/>
        <a:p>
          <a:endParaRPr lang="en-US"/>
        </a:p>
      </dgm:t>
    </dgm:pt>
    <dgm:pt modelId="{BF2D2794-B313-4D97-854F-652E0432B929}" type="sibTrans" cxnId="{1D84B822-5A85-47FD-A8F0-42A37944D537}">
      <dgm:prSet/>
      <dgm:spPr/>
      <dgm:t>
        <a:bodyPr/>
        <a:lstStyle/>
        <a:p>
          <a:endParaRPr lang="en-US"/>
        </a:p>
      </dgm:t>
    </dgm:pt>
    <dgm:pt modelId="{C588A554-A0C3-41A5-B24C-1F19C98DF952}">
      <dgm:prSet/>
      <dgm:spPr/>
      <dgm:t>
        <a:bodyPr/>
        <a:lstStyle/>
        <a:p>
          <a:r>
            <a:rPr lang="en-US"/>
            <a:t>I desire mercy</a:t>
          </a:r>
        </a:p>
      </dgm:t>
    </dgm:pt>
    <dgm:pt modelId="{416A1191-C9B1-46C8-87E3-069A086B6F53}" type="parTrans" cxnId="{AC22EFA5-D46B-45C1-8764-B72F6F2F61D3}">
      <dgm:prSet/>
      <dgm:spPr/>
      <dgm:t>
        <a:bodyPr/>
        <a:lstStyle/>
        <a:p>
          <a:endParaRPr lang="en-US"/>
        </a:p>
      </dgm:t>
    </dgm:pt>
    <dgm:pt modelId="{6D16DB54-B06B-4556-A719-5DAC7F8D886E}" type="sibTrans" cxnId="{AC22EFA5-D46B-45C1-8764-B72F6F2F61D3}">
      <dgm:prSet/>
      <dgm:spPr/>
      <dgm:t>
        <a:bodyPr/>
        <a:lstStyle/>
        <a:p>
          <a:endParaRPr lang="en-US"/>
        </a:p>
      </dgm:t>
    </dgm:pt>
    <dgm:pt modelId="{B3E4C5B5-DE15-41F7-889F-0967D79C3028}">
      <dgm:prSet/>
      <dgm:spPr/>
      <dgm:t>
        <a:bodyPr/>
        <a:lstStyle/>
        <a:p>
          <a:pPr>
            <a:buNone/>
          </a:pPr>
          <a:r>
            <a:rPr lang="en-US"/>
            <a:t>Hos 6:6  //  Matt 9:13; 12:7</a:t>
          </a:r>
        </a:p>
      </dgm:t>
    </dgm:pt>
    <dgm:pt modelId="{3B60FCEA-2F13-4772-99CC-0D45B3DC01E8}" type="parTrans" cxnId="{3F1C85A4-3D87-4B7A-9CD9-854B419C4959}">
      <dgm:prSet/>
      <dgm:spPr/>
      <dgm:t>
        <a:bodyPr/>
        <a:lstStyle/>
        <a:p>
          <a:endParaRPr lang="en-US"/>
        </a:p>
      </dgm:t>
    </dgm:pt>
    <dgm:pt modelId="{5E0A5FC8-A839-49E3-8C44-33A1427714D8}" type="sibTrans" cxnId="{3F1C85A4-3D87-4B7A-9CD9-854B419C4959}">
      <dgm:prSet/>
      <dgm:spPr/>
      <dgm:t>
        <a:bodyPr/>
        <a:lstStyle/>
        <a:p>
          <a:endParaRPr lang="en-US"/>
        </a:p>
      </dgm:t>
    </dgm:pt>
    <dgm:pt modelId="{3471CFF5-A65D-C348-9B2E-C0B7F3F88AA0}" type="pres">
      <dgm:prSet presAssocID="{48743124-0BBC-4C19-9AB7-4CDAEA0DD74D}" presName="Name0" presStyleCnt="0">
        <dgm:presLayoutVars>
          <dgm:dir/>
          <dgm:animLvl val="lvl"/>
          <dgm:resizeHandles val="exact"/>
        </dgm:presLayoutVars>
      </dgm:prSet>
      <dgm:spPr/>
    </dgm:pt>
    <dgm:pt modelId="{1678AAF7-0D2B-2148-B93E-D27172280CBB}" type="pres">
      <dgm:prSet presAssocID="{C47D1198-D3D8-497A-89DA-F9518FA4B19D}" presName="linNode" presStyleCnt="0"/>
      <dgm:spPr/>
    </dgm:pt>
    <dgm:pt modelId="{CF7307FB-6C5C-624E-B231-58A04DF750DB}" type="pres">
      <dgm:prSet presAssocID="{C47D1198-D3D8-497A-89DA-F9518FA4B19D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5085F933-3404-7948-B615-05A1D8164C22}" type="pres">
      <dgm:prSet presAssocID="{C47D1198-D3D8-497A-89DA-F9518FA4B19D}" presName="descendantText" presStyleLbl="alignAccFollowNode1" presStyleIdx="0" presStyleCnt="5">
        <dgm:presLayoutVars>
          <dgm:bulletEnabled val="1"/>
        </dgm:presLayoutVars>
      </dgm:prSet>
      <dgm:spPr/>
    </dgm:pt>
    <dgm:pt modelId="{1E18D1BB-C365-6643-AF94-A7DCE0FE9821}" type="pres">
      <dgm:prSet presAssocID="{2E39D289-54EE-4A98-B117-D954B339D9B4}" presName="sp" presStyleCnt="0"/>
      <dgm:spPr/>
    </dgm:pt>
    <dgm:pt modelId="{7AB17D7A-0C5D-1644-98BF-D84304F47DBB}" type="pres">
      <dgm:prSet presAssocID="{8B947903-9618-4091-80DB-DC787D6A0745}" presName="linNode" presStyleCnt="0"/>
      <dgm:spPr/>
    </dgm:pt>
    <dgm:pt modelId="{08A9EC7D-F649-854C-81C4-2479D083D5A2}" type="pres">
      <dgm:prSet presAssocID="{8B947903-9618-4091-80DB-DC787D6A074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5F15348D-6D10-4947-B48A-03276F79F952}" type="pres">
      <dgm:prSet presAssocID="{8B947903-9618-4091-80DB-DC787D6A0745}" presName="descendantText" presStyleLbl="alignAccFollowNode1" presStyleIdx="1" presStyleCnt="5">
        <dgm:presLayoutVars>
          <dgm:bulletEnabled val="1"/>
        </dgm:presLayoutVars>
      </dgm:prSet>
      <dgm:spPr/>
    </dgm:pt>
    <dgm:pt modelId="{C981FD1F-0600-BD4D-99CB-D24326004BCE}" type="pres">
      <dgm:prSet presAssocID="{C58D7A75-11D3-41DB-A1C4-0A8EF133B61E}" presName="sp" presStyleCnt="0"/>
      <dgm:spPr/>
    </dgm:pt>
    <dgm:pt modelId="{CB2B499C-E660-5347-A7B1-2318C73FBCDD}" type="pres">
      <dgm:prSet presAssocID="{A0F2DEF5-3248-49CB-BABE-86CC21863507}" presName="linNode" presStyleCnt="0"/>
      <dgm:spPr/>
    </dgm:pt>
    <dgm:pt modelId="{6204520D-822A-EE4F-9AC6-E0B25D93E18C}" type="pres">
      <dgm:prSet presAssocID="{A0F2DEF5-3248-49CB-BABE-86CC21863507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76BBE2D5-325A-6144-877F-5BC0B420DB2B}" type="pres">
      <dgm:prSet presAssocID="{A0F2DEF5-3248-49CB-BABE-86CC21863507}" presName="descendantText" presStyleLbl="alignAccFollowNode1" presStyleIdx="2" presStyleCnt="5">
        <dgm:presLayoutVars>
          <dgm:bulletEnabled val="1"/>
        </dgm:presLayoutVars>
      </dgm:prSet>
      <dgm:spPr/>
    </dgm:pt>
    <dgm:pt modelId="{D7CCCE77-4BDE-B843-8552-710E3669D4ED}" type="pres">
      <dgm:prSet presAssocID="{12ADBA7C-BB65-461F-BE33-B0BC66929C60}" presName="sp" presStyleCnt="0"/>
      <dgm:spPr/>
    </dgm:pt>
    <dgm:pt modelId="{5A1E6D9D-68A6-E948-A453-F3269A1E0C58}" type="pres">
      <dgm:prSet presAssocID="{FBC5BD65-F373-4A61-8EAD-6EEBCB6EB3EC}" presName="linNode" presStyleCnt="0"/>
      <dgm:spPr/>
    </dgm:pt>
    <dgm:pt modelId="{4339C1D9-E2C4-0A4C-B302-C064B6A3B8DC}" type="pres">
      <dgm:prSet presAssocID="{FBC5BD65-F373-4A61-8EAD-6EEBCB6EB3EC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1142006C-54D9-E248-B410-9D9A4B7A3F4C}" type="pres">
      <dgm:prSet presAssocID="{FBC5BD65-F373-4A61-8EAD-6EEBCB6EB3EC}" presName="descendantText" presStyleLbl="alignAccFollowNode1" presStyleIdx="3" presStyleCnt="5">
        <dgm:presLayoutVars>
          <dgm:bulletEnabled val="1"/>
        </dgm:presLayoutVars>
      </dgm:prSet>
      <dgm:spPr/>
    </dgm:pt>
    <dgm:pt modelId="{578F05C6-6501-034C-B2CF-2984729CDD78}" type="pres">
      <dgm:prSet presAssocID="{72C9A7E5-B87F-424E-9589-93046158CBD0}" presName="sp" presStyleCnt="0"/>
      <dgm:spPr/>
    </dgm:pt>
    <dgm:pt modelId="{F6097525-CA25-6644-915E-5E1728A8436E}" type="pres">
      <dgm:prSet presAssocID="{C588A554-A0C3-41A5-B24C-1F19C98DF952}" presName="linNode" presStyleCnt="0"/>
      <dgm:spPr/>
    </dgm:pt>
    <dgm:pt modelId="{87A3177A-DB76-BC45-A9B8-12C61E86D743}" type="pres">
      <dgm:prSet presAssocID="{C588A554-A0C3-41A5-B24C-1F19C98DF952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9A9D36A6-F575-3241-B91B-4D0B1F1DB83A}" type="pres">
      <dgm:prSet presAssocID="{C588A554-A0C3-41A5-B24C-1F19C98DF952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3CFDEE13-BB45-8043-A095-687B4BB728CD}" type="presOf" srcId="{A0F2DEF5-3248-49CB-BABE-86CC21863507}" destId="{6204520D-822A-EE4F-9AC6-E0B25D93E18C}" srcOrd="0" destOrd="0" presId="urn:microsoft.com/office/officeart/2005/8/layout/vList5"/>
    <dgm:cxn modelId="{90CB8017-E895-49C1-9997-AB40A4C8F33A}" srcId="{48743124-0BBC-4C19-9AB7-4CDAEA0DD74D}" destId="{8B947903-9618-4091-80DB-DC787D6A0745}" srcOrd="1" destOrd="0" parTransId="{C1C4DC92-6EE2-4438-8AA4-D1102AF8535B}" sibTransId="{C58D7A75-11D3-41DB-A1C4-0A8EF133B61E}"/>
    <dgm:cxn modelId="{B6C8DB1A-9667-4837-A40F-4A1F1D9A083D}" srcId="{8B947903-9618-4091-80DB-DC787D6A0745}" destId="{E66E6E66-B597-4BCE-BD1B-EFC3305FE1F8}" srcOrd="0" destOrd="0" parTransId="{3A4B8204-26C0-4DF9-B68B-4364E3B3A0AA}" sibTransId="{3CFBB494-5569-47B5-8EF8-67404B6935E1}"/>
    <dgm:cxn modelId="{1D84B822-5A85-47FD-A8F0-42A37944D537}" srcId="{FBC5BD65-F373-4A61-8EAD-6EEBCB6EB3EC}" destId="{47F83535-FA2E-4D5A-BE5F-9B574DFE3BDA}" srcOrd="0" destOrd="0" parTransId="{979EA48B-A8A9-4759-ACE4-86F4375E2FB4}" sibTransId="{BF2D2794-B313-4D97-854F-652E0432B929}"/>
    <dgm:cxn modelId="{ACFEE226-8DFE-C441-8B17-E1ACDCA0747B}" type="presOf" srcId="{8B947903-9618-4091-80DB-DC787D6A0745}" destId="{08A9EC7D-F649-854C-81C4-2479D083D5A2}" srcOrd="0" destOrd="0" presId="urn:microsoft.com/office/officeart/2005/8/layout/vList5"/>
    <dgm:cxn modelId="{A0AA6632-F567-4F6C-BA3B-4D06E30895AC}" srcId="{48743124-0BBC-4C19-9AB7-4CDAEA0DD74D}" destId="{A0F2DEF5-3248-49CB-BABE-86CC21863507}" srcOrd="2" destOrd="0" parTransId="{3F9D7C38-675B-40EF-8070-515F9D2EBFF2}" sibTransId="{12ADBA7C-BB65-461F-BE33-B0BC66929C60}"/>
    <dgm:cxn modelId="{C0E20235-05FC-F54D-AAF4-551D066809EC}" type="presOf" srcId="{47F83535-FA2E-4D5A-BE5F-9B574DFE3BDA}" destId="{1142006C-54D9-E248-B410-9D9A4B7A3F4C}" srcOrd="0" destOrd="0" presId="urn:microsoft.com/office/officeart/2005/8/layout/vList5"/>
    <dgm:cxn modelId="{D269784B-D8ED-43D3-AD2E-8C6279AB3F9C}" srcId="{C47D1198-D3D8-497A-89DA-F9518FA4B19D}" destId="{50AF99F0-EA04-4B38-A300-01D04E73098C}" srcOrd="0" destOrd="0" parTransId="{FD739B92-AB1A-445C-8DE6-44769C1431EE}" sibTransId="{639E592D-7685-48C8-B07C-A05A74196F52}"/>
    <dgm:cxn modelId="{ACCDB156-838B-4E41-90EF-2C182ADF1456}" srcId="{48743124-0BBC-4C19-9AB7-4CDAEA0DD74D}" destId="{C47D1198-D3D8-497A-89DA-F9518FA4B19D}" srcOrd="0" destOrd="0" parTransId="{1B62E614-A2E7-4CC5-BDDD-4DEE8F48CFB0}" sibTransId="{2E39D289-54EE-4A98-B117-D954B339D9B4}"/>
    <dgm:cxn modelId="{D2BB5A7E-5B10-E848-8F3F-5F4DD09D336E}" type="presOf" srcId="{50AF99F0-EA04-4B38-A300-01D04E73098C}" destId="{5085F933-3404-7948-B615-05A1D8164C22}" srcOrd="0" destOrd="0" presId="urn:microsoft.com/office/officeart/2005/8/layout/vList5"/>
    <dgm:cxn modelId="{B48AC98D-06D6-4EA3-B766-207A64A0579E}" srcId="{A0F2DEF5-3248-49CB-BABE-86CC21863507}" destId="{7FCDD4C8-EA38-4788-BADB-9DA325BC8245}" srcOrd="0" destOrd="0" parTransId="{BBC71986-4780-47B9-A2CF-563681198886}" sibTransId="{8F63B5D1-816F-48A4-88D8-DF86B307F32B}"/>
    <dgm:cxn modelId="{4EF07D9D-B525-D340-9B2F-4AF0D17CF052}" type="presOf" srcId="{FBC5BD65-F373-4A61-8EAD-6EEBCB6EB3EC}" destId="{4339C1D9-E2C4-0A4C-B302-C064B6A3B8DC}" srcOrd="0" destOrd="0" presId="urn:microsoft.com/office/officeart/2005/8/layout/vList5"/>
    <dgm:cxn modelId="{3F1C85A4-3D87-4B7A-9CD9-854B419C4959}" srcId="{C588A554-A0C3-41A5-B24C-1F19C98DF952}" destId="{B3E4C5B5-DE15-41F7-889F-0967D79C3028}" srcOrd="0" destOrd="0" parTransId="{3B60FCEA-2F13-4772-99CC-0D45B3DC01E8}" sibTransId="{5E0A5FC8-A839-49E3-8C44-33A1427714D8}"/>
    <dgm:cxn modelId="{AC22EFA5-D46B-45C1-8764-B72F6F2F61D3}" srcId="{48743124-0BBC-4C19-9AB7-4CDAEA0DD74D}" destId="{C588A554-A0C3-41A5-B24C-1F19C98DF952}" srcOrd="4" destOrd="0" parTransId="{416A1191-C9B1-46C8-87E3-069A086B6F53}" sibTransId="{6D16DB54-B06B-4556-A719-5DAC7F8D886E}"/>
    <dgm:cxn modelId="{0A463EAB-1490-834B-983C-5601F85343ED}" type="presOf" srcId="{C47D1198-D3D8-497A-89DA-F9518FA4B19D}" destId="{CF7307FB-6C5C-624E-B231-58A04DF750DB}" srcOrd="0" destOrd="0" presId="urn:microsoft.com/office/officeart/2005/8/layout/vList5"/>
    <dgm:cxn modelId="{9D1F46AE-68A6-6F47-8BCA-5EDBD6AF6AB7}" type="presOf" srcId="{7FCDD4C8-EA38-4788-BADB-9DA325BC8245}" destId="{76BBE2D5-325A-6144-877F-5BC0B420DB2B}" srcOrd="0" destOrd="0" presId="urn:microsoft.com/office/officeart/2005/8/layout/vList5"/>
    <dgm:cxn modelId="{8A6CA0B1-02FC-ED46-B420-A5AAAD774849}" type="presOf" srcId="{48743124-0BBC-4C19-9AB7-4CDAEA0DD74D}" destId="{3471CFF5-A65D-C348-9B2E-C0B7F3F88AA0}" srcOrd="0" destOrd="0" presId="urn:microsoft.com/office/officeart/2005/8/layout/vList5"/>
    <dgm:cxn modelId="{0D99B9B7-5A86-C642-A86F-FA48FAA01653}" type="presOf" srcId="{B3E4C5B5-DE15-41F7-889F-0967D79C3028}" destId="{9A9D36A6-F575-3241-B91B-4D0B1F1DB83A}" srcOrd="0" destOrd="0" presId="urn:microsoft.com/office/officeart/2005/8/layout/vList5"/>
    <dgm:cxn modelId="{273F11C5-66BC-8448-89BB-6809E0072D4A}" type="presOf" srcId="{C588A554-A0C3-41A5-B24C-1F19C98DF952}" destId="{87A3177A-DB76-BC45-A9B8-12C61E86D743}" srcOrd="0" destOrd="0" presId="urn:microsoft.com/office/officeart/2005/8/layout/vList5"/>
    <dgm:cxn modelId="{300A6AF0-7664-4419-A548-1F2823381B14}" srcId="{48743124-0BBC-4C19-9AB7-4CDAEA0DD74D}" destId="{FBC5BD65-F373-4A61-8EAD-6EEBCB6EB3EC}" srcOrd="3" destOrd="0" parTransId="{B627DEFE-5EE5-4A99-B7FE-8D9F684920BD}" sibTransId="{72C9A7E5-B87F-424E-9589-93046158CBD0}"/>
    <dgm:cxn modelId="{295568FC-4F38-BB46-B76C-3EDA62C4595D}" type="presOf" srcId="{E66E6E66-B597-4BCE-BD1B-EFC3305FE1F8}" destId="{5F15348D-6D10-4947-B48A-03276F79F952}" srcOrd="0" destOrd="0" presId="urn:microsoft.com/office/officeart/2005/8/layout/vList5"/>
    <dgm:cxn modelId="{CBEBFB9A-B44E-1F49-B2E6-FC195AF5326C}" type="presParOf" srcId="{3471CFF5-A65D-C348-9B2E-C0B7F3F88AA0}" destId="{1678AAF7-0D2B-2148-B93E-D27172280CBB}" srcOrd="0" destOrd="0" presId="urn:microsoft.com/office/officeart/2005/8/layout/vList5"/>
    <dgm:cxn modelId="{BB136A81-C164-374C-8229-135FE3D8F348}" type="presParOf" srcId="{1678AAF7-0D2B-2148-B93E-D27172280CBB}" destId="{CF7307FB-6C5C-624E-B231-58A04DF750DB}" srcOrd="0" destOrd="0" presId="urn:microsoft.com/office/officeart/2005/8/layout/vList5"/>
    <dgm:cxn modelId="{7E7A5681-2B29-FB4D-8EE0-48CB22E416C3}" type="presParOf" srcId="{1678AAF7-0D2B-2148-B93E-D27172280CBB}" destId="{5085F933-3404-7948-B615-05A1D8164C22}" srcOrd="1" destOrd="0" presId="urn:microsoft.com/office/officeart/2005/8/layout/vList5"/>
    <dgm:cxn modelId="{6807FF6E-B326-494B-B418-7F1B85B40A00}" type="presParOf" srcId="{3471CFF5-A65D-C348-9B2E-C0B7F3F88AA0}" destId="{1E18D1BB-C365-6643-AF94-A7DCE0FE9821}" srcOrd="1" destOrd="0" presId="urn:microsoft.com/office/officeart/2005/8/layout/vList5"/>
    <dgm:cxn modelId="{BCC68254-473B-9446-B0A2-9B1504049D3C}" type="presParOf" srcId="{3471CFF5-A65D-C348-9B2E-C0B7F3F88AA0}" destId="{7AB17D7A-0C5D-1644-98BF-D84304F47DBB}" srcOrd="2" destOrd="0" presId="urn:microsoft.com/office/officeart/2005/8/layout/vList5"/>
    <dgm:cxn modelId="{4E31B44B-5B22-B044-9EAC-E6A377AEA1F2}" type="presParOf" srcId="{7AB17D7A-0C5D-1644-98BF-D84304F47DBB}" destId="{08A9EC7D-F649-854C-81C4-2479D083D5A2}" srcOrd="0" destOrd="0" presId="urn:microsoft.com/office/officeart/2005/8/layout/vList5"/>
    <dgm:cxn modelId="{D2943547-91E1-1940-A35B-99C6FE41BD21}" type="presParOf" srcId="{7AB17D7A-0C5D-1644-98BF-D84304F47DBB}" destId="{5F15348D-6D10-4947-B48A-03276F79F952}" srcOrd="1" destOrd="0" presId="urn:microsoft.com/office/officeart/2005/8/layout/vList5"/>
    <dgm:cxn modelId="{FC229F2C-90B0-3441-85BB-C43352BCC8E2}" type="presParOf" srcId="{3471CFF5-A65D-C348-9B2E-C0B7F3F88AA0}" destId="{C981FD1F-0600-BD4D-99CB-D24326004BCE}" srcOrd="3" destOrd="0" presId="urn:microsoft.com/office/officeart/2005/8/layout/vList5"/>
    <dgm:cxn modelId="{8FF5BDCA-8DC9-934D-8E77-C95C60526FE3}" type="presParOf" srcId="{3471CFF5-A65D-C348-9B2E-C0B7F3F88AA0}" destId="{CB2B499C-E660-5347-A7B1-2318C73FBCDD}" srcOrd="4" destOrd="0" presId="urn:microsoft.com/office/officeart/2005/8/layout/vList5"/>
    <dgm:cxn modelId="{6CA234E1-C060-B945-86B9-1B463AAC24D3}" type="presParOf" srcId="{CB2B499C-E660-5347-A7B1-2318C73FBCDD}" destId="{6204520D-822A-EE4F-9AC6-E0B25D93E18C}" srcOrd="0" destOrd="0" presId="urn:microsoft.com/office/officeart/2005/8/layout/vList5"/>
    <dgm:cxn modelId="{A8587CBD-CC4A-1F49-A8B0-8D741C84392E}" type="presParOf" srcId="{CB2B499C-E660-5347-A7B1-2318C73FBCDD}" destId="{76BBE2D5-325A-6144-877F-5BC0B420DB2B}" srcOrd="1" destOrd="0" presId="urn:microsoft.com/office/officeart/2005/8/layout/vList5"/>
    <dgm:cxn modelId="{25CE5834-2E08-7D4B-9968-D5D24BE63A79}" type="presParOf" srcId="{3471CFF5-A65D-C348-9B2E-C0B7F3F88AA0}" destId="{D7CCCE77-4BDE-B843-8552-710E3669D4ED}" srcOrd="5" destOrd="0" presId="urn:microsoft.com/office/officeart/2005/8/layout/vList5"/>
    <dgm:cxn modelId="{732A0A1D-F422-2C46-8AE6-09EDF1C7BB20}" type="presParOf" srcId="{3471CFF5-A65D-C348-9B2E-C0B7F3F88AA0}" destId="{5A1E6D9D-68A6-E948-A453-F3269A1E0C58}" srcOrd="6" destOrd="0" presId="urn:microsoft.com/office/officeart/2005/8/layout/vList5"/>
    <dgm:cxn modelId="{6DF7D36B-9D0C-A149-9668-036B348B1593}" type="presParOf" srcId="{5A1E6D9D-68A6-E948-A453-F3269A1E0C58}" destId="{4339C1D9-E2C4-0A4C-B302-C064B6A3B8DC}" srcOrd="0" destOrd="0" presId="urn:microsoft.com/office/officeart/2005/8/layout/vList5"/>
    <dgm:cxn modelId="{2AF670B6-BB04-1346-8802-B4D339F93D37}" type="presParOf" srcId="{5A1E6D9D-68A6-E948-A453-F3269A1E0C58}" destId="{1142006C-54D9-E248-B410-9D9A4B7A3F4C}" srcOrd="1" destOrd="0" presId="urn:microsoft.com/office/officeart/2005/8/layout/vList5"/>
    <dgm:cxn modelId="{F9748294-47A9-154F-BE19-0B0881E8083E}" type="presParOf" srcId="{3471CFF5-A65D-C348-9B2E-C0B7F3F88AA0}" destId="{578F05C6-6501-034C-B2CF-2984729CDD78}" srcOrd="7" destOrd="0" presId="urn:microsoft.com/office/officeart/2005/8/layout/vList5"/>
    <dgm:cxn modelId="{E3F67B7E-2F9E-514B-AED1-0E4E76051467}" type="presParOf" srcId="{3471CFF5-A65D-C348-9B2E-C0B7F3F88AA0}" destId="{F6097525-CA25-6644-915E-5E1728A8436E}" srcOrd="8" destOrd="0" presId="urn:microsoft.com/office/officeart/2005/8/layout/vList5"/>
    <dgm:cxn modelId="{F27EAC7F-1A8D-8F41-B8AA-3E7DE1D4FBD3}" type="presParOf" srcId="{F6097525-CA25-6644-915E-5E1728A8436E}" destId="{87A3177A-DB76-BC45-A9B8-12C61E86D743}" srcOrd="0" destOrd="0" presId="urn:microsoft.com/office/officeart/2005/8/layout/vList5"/>
    <dgm:cxn modelId="{1749ED31-6F99-7F44-8C44-C2236ECBB913}" type="presParOf" srcId="{F6097525-CA25-6644-915E-5E1728A8436E}" destId="{9A9D36A6-F575-3241-B91B-4D0B1F1DB8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3C2C71-AC0F-42AC-9283-AD8FE5029AE7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A760E33-81D3-40C5-931F-3292109C7E49}">
      <dgm:prSet/>
      <dgm:spPr/>
      <dgm:t>
        <a:bodyPr/>
        <a:lstStyle/>
        <a:p>
          <a:r>
            <a:rPr lang="en-US" b="1"/>
            <a:t>“Those who frame injustice by statute” </a:t>
          </a:r>
          <a:br>
            <a:rPr lang="en-US" b="1"/>
          </a:br>
          <a:r>
            <a:rPr lang="en-US" b="1"/>
            <a:t>(Ps 94:20)</a:t>
          </a:r>
        </a:p>
      </dgm:t>
    </dgm:pt>
    <dgm:pt modelId="{3C64D4AB-EBBA-47F7-B4F7-347FA80BF6EE}" type="parTrans" cxnId="{5B6359B2-77CE-4F21-A6B7-436F79134CEB}">
      <dgm:prSet/>
      <dgm:spPr/>
      <dgm:t>
        <a:bodyPr/>
        <a:lstStyle/>
        <a:p>
          <a:endParaRPr lang="en-US"/>
        </a:p>
      </dgm:t>
    </dgm:pt>
    <dgm:pt modelId="{42403430-E78A-491A-9C2D-9AD32B636935}" type="sibTrans" cxnId="{5B6359B2-77CE-4F21-A6B7-436F79134CEB}">
      <dgm:prSet/>
      <dgm:spPr/>
      <dgm:t>
        <a:bodyPr/>
        <a:lstStyle/>
        <a:p>
          <a:endParaRPr lang="en-US"/>
        </a:p>
      </dgm:t>
    </dgm:pt>
    <dgm:pt modelId="{823A7F1A-2335-425C-8333-B20A722DB35F}">
      <dgm:prSet/>
      <dgm:spPr/>
      <dgm:t>
        <a:bodyPr/>
        <a:lstStyle/>
        <a:p>
          <a:r>
            <a:rPr lang="en-US" b="1" dirty="0"/>
            <a:t>“Woe to those who decree iniquitous decrees, and the writers who write oppression” (Isa 10:1–2)</a:t>
          </a:r>
        </a:p>
      </dgm:t>
    </dgm:pt>
    <dgm:pt modelId="{28713632-5C5F-4AC4-B971-37756BBA283C}" type="parTrans" cxnId="{45DF3E80-8293-410D-B25A-CC82B8AA0FAB}">
      <dgm:prSet/>
      <dgm:spPr/>
      <dgm:t>
        <a:bodyPr/>
        <a:lstStyle/>
        <a:p>
          <a:endParaRPr lang="en-US"/>
        </a:p>
      </dgm:t>
    </dgm:pt>
    <dgm:pt modelId="{AE2B1AD2-71FE-43E0-BDDA-FCA4A7C24978}" type="sibTrans" cxnId="{45DF3E80-8293-410D-B25A-CC82B8AA0FAB}">
      <dgm:prSet/>
      <dgm:spPr/>
      <dgm:t>
        <a:bodyPr/>
        <a:lstStyle/>
        <a:p>
          <a:endParaRPr lang="en-US"/>
        </a:p>
      </dgm:t>
    </dgm:pt>
    <dgm:pt modelId="{C6A8C163-A6D5-4ED0-8B62-685E17C6C55D}">
      <dgm:prSet/>
      <dgm:spPr/>
      <dgm:t>
        <a:bodyPr/>
        <a:lstStyle/>
        <a:p>
          <a:r>
            <a:rPr lang="en-US" b="1" dirty="0"/>
            <a:t>“The law is paralyzed, and justice never goes forth” (Hab 1:4)</a:t>
          </a:r>
        </a:p>
      </dgm:t>
    </dgm:pt>
    <dgm:pt modelId="{50714D8F-7E85-4B44-A169-049FC0C57BFD}" type="parTrans" cxnId="{E5A1ED78-AC6F-4757-BEB6-0D655D3C0BA0}">
      <dgm:prSet/>
      <dgm:spPr/>
      <dgm:t>
        <a:bodyPr/>
        <a:lstStyle/>
        <a:p>
          <a:endParaRPr lang="en-US"/>
        </a:p>
      </dgm:t>
    </dgm:pt>
    <dgm:pt modelId="{C68054F6-43A5-4B8A-AB52-D4CA274C0E91}" type="sibTrans" cxnId="{E5A1ED78-AC6F-4757-BEB6-0D655D3C0BA0}">
      <dgm:prSet/>
      <dgm:spPr/>
      <dgm:t>
        <a:bodyPr/>
        <a:lstStyle/>
        <a:p>
          <a:endParaRPr lang="en-US"/>
        </a:p>
      </dgm:t>
    </dgm:pt>
    <dgm:pt modelId="{41E98EE1-9EEF-4913-AB3B-9B3207A15B5B}">
      <dgm:prSet/>
      <dgm:spPr/>
      <dgm:t>
        <a:bodyPr/>
        <a:lstStyle/>
        <a:p>
          <a:r>
            <a:rPr lang="en-US" b="1"/>
            <a:t>“Woe to him who builds a town with blood and founds a city on iniquity” (Hab 2:12)</a:t>
          </a:r>
        </a:p>
      </dgm:t>
    </dgm:pt>
    <dgm:pt modelId="{BC20BFC9-722D-44A4-B5E9-E8D9144659BF}" type="parTrans" cxnId="{C37A5141-C088-48B7-9B1A-DACC6AA39AF1}">
      <dgm:prSet/>
      <dgm:spPr/>
      <dgm:t>
        <a:bodyPr/>
        <a:lstStyle/>
        <a:p>
          <a:endParaRPr lang="en-US"/>
        </a:p>
      </dgm:t>
    </dgm:pt>
    <dgm:pt modelId="{59965A15-D4C0-4685-BE75-FAA0B978F368}" type="sibTrans" cxnId="{C37A5141-C088-48B7-9B1A-DACC6AA39AF1}">
      <dgm:prSet/>
      <dgm:spPr/>
      <dgm:t>
        <a:bodyPr/>
        <a:lstStyle/>
        <a:p>
          <a:endParaRPr lang="en-US"/>
        </a:p>
      </dgm:t>
    </dgm:pt>
    <dgm:pt modelId="{BB8D9B32-103E-4283-AB9B-046E0B318536}">
      <dgm:prSet/>
      <dgm:spPr/>
      <dgm:t>
        <a:bodyPr/>
        <a:lstStyle/>
        <a:p>
          <a:r>
            <a:rPr lang="en-US" b="1"/>
            <a:t>“Shall I not punish them for these things … and shall I not avenge myself” (Jer 5:29)?</a:t>
          </a:r>
        </a:p>
      </dgm:t>
    </dgm:pt>
    <dgm:pt modelId="{CB2ABFCF-7C53-43B6-9BDE-3939D8695788}" type="parTrans" cxnId="{DDBB8A46-77C1-4945-92B9-F088AA5CF063}">
      <dgm:prSet/>
      <dgm:spPr/>
      <dgm:t>
        <a:bodyPr/>
        <a:lstStyle/>
        <a:p>
          <a:endParaRPr lang="en-US"/>
        </a:p>
      </dgm:t>
    </dgm:pt>
    <dgm:pt modelId="{C8424FB2-B952-4AEF-84DE-C5ACE2C72C56}" type="sibTrans" cxnId="{DDBB8A46-77C1-4945-92B9-F088AA5CF063}">
      <dgm:prSet/>
      <dgm:spPr/>
      <dgm:t>
        <a:bodyPr/>
        <a:lstStyle/>
        <a:p>
          <a:endParaRPr lang="en-US"/>
        </a:p>
      </dgm:t>
    </dgm:pt>
    <dgm:pt modelId="{EF63F22A-32D1-43CA-9AEC-89015CC3DCB2}">
      <dgm:prSet/>
      <dgm:spPr/>
      <dgm:t>
        <a:bodyPr/>
        <a:lstStyle/>
        <a:p>
          <a:r>
            <a:rPr lang="en-US" b="1" dirty="0"/>
            <a:t>“Woe to you … for you … have neglected the weightier matters of the law: justice and mercy and faithfulness” </a:t>
          </a:r>
          <a:br>
            <a:rPr lang="en-US" b="1" dirty="0"/>
          </a:br>
          <a:r>
            <a:rPr lang="en-US" b="1" dirty="0"/>
            <a:t>(Matt 23:23)</a:t>
          </a:r>
        </a:p>
      </dgm:t>
    </dgm:pt>
    <dgm:pt modelId="{BB46D05D-1CD1-4030-B96A-B5E5516CBB34}" type="parTrans" cxnId="{E090FA6C-0B94-42F7-B127-811A4971CE00}">
      <dgm:prSet/>
      <dgm:spPr/>
      <dgm:t>
        <a:bodyPr/>
        <a:lstStyle/>
        <a:p>
          <a:endParaRPr lang="en-US"/>
        </a:p>
      </dgm:t>
    </dgm:pt>
    <dgm:pt modelId="{E8AF7A06-AEEC-4FB6-9497-8B6FA09AB0DE}" type="sibTrans" cxnId="{E090FA6C-0B94-42F7-B127-811A4971CE00}">
      <dgm:prSet/>
      <dgm:spPr/>
      <dgm:t>
        <a:bodyPr/>
        <a:lstStyle/>
        <a:p>
          <a:endParaRPr lang="en-US"/>
        </a:p>
      </dgm:t>
    </dgm:pt>
    <dgm:pt modelId="{2BA254FD-D97A-5440-BEA1-DFBCF328DB90}" type="pres">
      <dgm:prSet presAssocID="{DC3C2C71-AC0F-42AC-9283-AD8FE5029AE7}" presName="diagram" presStyleCnt="0">
        <dgm:presLayoutVars>
          <dgm:dir/>
          <dgm:resizeHandles val="exact"/>
        </dgm:presLayoutVars>
      </dgm:prSet>
      <dgm:spPr/>
    </dgm:pt>
    <dgm:pt modelId="{52359241-0E06-A149-9071-582EEA561605}" type="pres">
      <dgm:prSet presAssocID="{7A760E33-81D3-40C5-931F-3292109C7E49}" presName="node" presStyleLbl="node1" presStyleIdx="0" presStyleCnt="6">
        <dgm:presLayoutVars>
          <dgm:bulletEnabled val="1"/>
        </dgm:presLayoutVars>
      </dgm:prSet>
      <dgm:spPr/>
    </dgm:pt>
    <dgm:pt modelId="{82B506BA-65A7-3949-B96C-627E0A8D8FC9}" type="pres">
      <dgm:prSet presAssocID="{42403430-E78A-491A-9C2D-9AD32B636935}" presName="sibTrans" presStyleCnt="0"/>
      <dgm:spPr/>
    </dgm:pt>
    <dgm:pt modelId="{64253422-5F1F-D84B-9743-4A6D860553E8}" type="pres">
      <dgm:prSet presAssocID="{823A7F1A-2335-425C-8333-B20A722DB35F}" presName="node" presStyleLbl="node1" presStyleIdx="1" presStyleCnt="6">
        <dgm:presLayoutVars>
          <dgm:bulletEnabled val="1"/>
        </dgm:presLayoutVars>
      </dgm:prSet>
      <dgm:spPr/>
    </dgm:pt>
    <dgm:pt modelId="{C1445E2B-497B-CA4B-87EC-4EB2C774A077}" type="pres">
      <dgm:prSet presAssocID="{AE2B1AD2-71FE-43E0-BDDA-FCA4A7C24978}" presName="sibTrans" presStyleCnt="0"/>
      <dgm:spPr/>
    </dgm:pt>
    <dgm:pt modelId="{09784F20-D4C9-0146-BBCA-3C32A5E11852}" type="pres">
      <dgm:prSet presAssocID="{C6A8C163-A6D5-4ED0-8B62-685E17C6C55D}" presName="node" presStyleLbl="node1" presStyleIdx="2" presStyleCnt="6">
        <dgm:presLayoutVars>
          <dgm:bulletEnabled val="1"/>
        </dgm:presLayoutVars>
      </dgm:prSet>
      <dgm:spPr/>
    </dgm:pt>
    <dgm:pt modelId="{B831B478-EBC3-1745-8605-B4D779CDA188}" type="pres">
      <dgm:prSet presAssocID="{C68054F6-43A5-4B8A-AB52-D4CA274C0E91}" presName="sibTrans" presStyleCnt="0"/>
      <dgm:spPr/>
    </dgm:pt>
    <dgm:pt modelId="{2FBBADB2-1DA1-6348-9D3B-DD71B7CD2FF6}" type="pres">
      <dgm:prSet presAssocID="{41E98EE1-9EEF-4913-AB3B-9B3207A15B5B}" presName="node" presStyleLbl="node1" presStyleIdx="3" presStyleCnt="6">
        <dgm:presLayoutVars>
          <dgm:bulletEnabled val="1"/>
        </dgm:presLayoutVars>
      </dgm:prSet>
      <dgm:spPr/>
    </dgm:pt>
    <dgm:pt modelId="{D0E69260-0FB4-8342-A70A-46D3810BF2A6}" type="pres">
      <dgm:prSet presAssocID="{59965A15-D4C0-4685-BE75-FAA0B978F368}" presName="sibTrans" presStyleCnt="0"/>
      <dgm:spPr/>
    </dgm:pt>
    <dgm:pt modelId="{9CFEC9E4-EC6F-C441-AEE2-6279A2182695}" type="pres">
      <dgm:prSet presAssocID="{BB8D9B32-103E-4283-AB9B-046E0B318536}" presName="node" presStyleLbl="node1" presStyleIdx="4" presStyleCnt="6">
        <dgm:presLayoutVars>
          <dgm:bulletEnabled val="1"/>
        </dgm:presLayoutVars>
      </dgm:prSet>
      <dgm:spPr/>
    </dgm:pt>
    <dgm:pt modelId="{673D1939-823D-6348-8DDE-E6F2CEB01256}" type="pres">
      <dgm:prSet presAssocID="{C8424FB2-B952-4AEF-84DE-C5ACE2C72C56}" presName="sibTrans" presStyleCnt="0"/>
      <dgm:spPr/>
    </dgm:pt>
    <dgm:pt modelId="{521E88CE-AF66-B440-8E61-4582C40B050E}" type="pres">
      <dgm:prSet presAssocID="{EF63F22A-32D1-43CA-9AEC-89015CC3DCB2}" presName="node" presStyleLbl="node1" presStyleIdx="5" presStyleCnt="6">
        <dgm:presLayoutVars>
          <dgm:bulletEnabled val="1"/>
        </dgm:presLayoutVars>
      </dgm:prSet>
      <dgm:spPr/>
    </dgm:pt>
  </dgm:ptLst>
  <dgm:cxnLst>
    <dgm:cxn modelId="{FD05BF00-3437-F145-B6B2-C03F1B3722F4}" type="presOf" srcId="{C6A8C163-A6D5-4ED0-8B62-685E17C6C55D}" destId="{09784F20-D4C9-0146-BBCA-3C32A5E11852}" srcOrd="0" destOrd="0" presId="urn:microsoft.com/office/officeart/2005/8/layout/default"/>
    <dgm:cxn modelId="{F8ED0108-25C1-EB4E-A2D4-DE0D13CDC2BA}" type="presOf" srcId="{823A7F1A-2335-425C-8333-B20A722DB35F}" destId="{64253422-5F1F-D84B-9743-4A6D860553E8}" srcOrd="0" destOrd="0" presId="urn:microsoft.com/office/officeart/2005/8/layout/default"/>
    <dgm:cxn modelId="{1E89271A-406B-6041-9A74-3500E102B75F}" type="presOf" srcId="{BB8D9B32-103E-4283-AB9B-046E0B318536}" destId="{9CFEC9E4-EC6F-C441-AEE2-6279A2182695}" srcOrd="0" destOrd="0" presId="urn:microsoft.com/office/officeart/2005/8/layout/default"/>
    <dgm:cxn modelId="{C37A5141-C088-48B7-9B1A-DACC6AA39AF1}" srcId="{DC3C2C71-AC0F-42AC-9283-AD8FE5029AE7}" destId="{41E98EE1-9EEF-4913-AB3B-9B3207A15B5B}" srcOrd="3" destOrd="0" parTransId="{BC20BFC9-722D-44A4-B5E9-E8D9144659BF}" sibTransId="{59965A15-D4C0-4685-BE75-FAA0B978F368}"/>
    <dgm:cxn modelId="{DDBB8A46-77C1-4945-92B9-F088AA5CF063}" srcId="{DC3C2C71-AC0F-42AC-9283-AD8FE5029AE7}" destId="{BB8D9B32-103E-4283-AB9B-046E0B318536}" srcOrd="4" destOrd="0" parTransId="{CB2ABFCF-7C53-43B6-9BDE-3939D8695788}" sibTransId="{C8424FB2-B952-4AEF-84DE-C5ACE2C72C56}"/>
    <dgm:cxn modelId="{E090FA6C-0B94-42F7-B127-811A4971CE00}" srcId="{DC3C2C71-AC0F-42AC-9283-AD8FE5029AE7}" destId="{EF63F22A-32D1-43CA-9AEC-89015CC3DCB2}" srcOrd="5" destOrd="0" parTransId="{BB46D05D-1CD1-4030-B96A-B5E5516CBB34}" sibTransId="{E8AF7A06-AEEC-4FB6-9497-8B6FA09AB0DE}"/>
    <dgm:cxn modelId="{9C255475-A2ED-4647-886E-EEE76272D28D}" type="presOf" srcId="{41E98EE1-9EEF-4913-AB3B-9B3207A15B5B}" destId="{2FBBADB2-1DA1-6348-9D3B-DD71B7CD2FF6}" srcOrd="0" destOrd="0" presId="urn:microsoft.com/office/officeart/2005/8/layout/default"/>
    <dgm:cxn modelId="{E5A1ED78-AC6F-4757-BEB6-0D655D3C0BA0}" srcId="{DC3C2C71-AC0F-42AC-9283-AD8FE5029AE7}" destId="{C6A8C163-A6D5-4ED0-8B62-685E17C6C55D}" srcOrd="2" destOrd="0" parTransId="{50714D8F-7E85-4B44-A169-049FC0C57BFD}" sibTransId="{C68054F6-43A5-4B8A-AB52-D4CA274C0E91}"/>
    <dgm:cxn modelId="{45DF3E80-8293-410D-B25A-CC82B8AA0FAB}" srcId="{DC3C2C71-AC0F-42AC-9283-AD8FE5029AE7}" destId="{823A7F1A-2335-425C-8333-B20A722DB35F}" srcOrd="1" destOrd="0" parTransId="{28713632-5C5F-4AC4-B971-37756BBA283C}" sibTransId="{AE2B1AD2-71FE-43E0-BDDA-FCA4A7C24978}"/>
    <dgm:cxn modelId="{A0A1AA8F-802D-A946-98C4-0F9D086188D5}" type="presOf" srcId="{EF63F22A-32D1-43CA-9AEC-89015CC3DCB2}" destId="{521E88CE-AF66-B440-8E61-4582C40B050E}" srcOrd="0" destOrd="0" presId="urn:microsoft.com/office/officeart/2005/8/layout/default"/>
    <dgm:cxn modelId="{5B6359B2-77CE-4F21-A6B7-436F79134CEB}" srcId="{DC3C2C71-AC0F-42AC-9283-AD8FE5029AE7}" destId="{7A760E33-81D3-40C5-931F-3292109C7E49}" srcOrd="0" destOrd="0" parTransId="{3C64D4AB-EBBA-47F7-B4F7-347FA80BF6EE}" sibTransId="{42403430-E78A-491A-9C2D-9AD32B636935}"/>
    <dgm:cxn modelId="{E51A01B4-CE19-644B-8C62-03EE49FB9141}" type="presOf" srcId="{DC3C2C71-AC0F-42AC-9283-AD8FE5029AE7}" destId="{2BA254FD-D97A-5440-BEA1-DFBCF328DB90}" srcOrd="0" destOrd="0" presId="urn:microsoft.com/office/officeart/2005/8/layout/default"/>
    <dgm:cxn modelId="{038A76F8-DA68-594E-B470-30D07B7AD8A2}" type="presOf" srcId="{7A760E33-81D3-40C5-931F-3292109C7E49}" destId="{52359241-0E06-A149-9071-582EEA561605}" srcOrd="0" destOrd="0" presId="urn:microsoft.com/office/officeart/2005/8/layout/default"/>
    <dgm:cxn modelId="{50572B93-36D9-274C-A13D-3B9172122D26}" type="presParOf" srcId="{2BA254FD-D97A-5440-BEA1-DFBCF328DB90}" destId="{52359241-0E06-A149-9071-582EEA561605}" srcOrd="0" destOrd="0" presId="urn:microsoft.com/office/officeart/2005/8/layout/default"/>
    <dgm:cxn modelId="{10A99A16-66B6-D541-95FB-02FE006C72DF}" type="presParOf" srcId="{2BA254FD-D97A-5440-BEA1-DFBCF328DB90}" destId="{82B506BA-65A7-3949-B96C-627E0A8D8FC9}" srcOrd="1" destOrd="0" presId="urn:microsoft.com/office/officeart/2005/8/layout/default"/>
    <dgm:cxn modelId="{8841CE4A-45F5-6548-B328-7C07ABFBE31A}" type="presParOf" srcId="{2BA254FD-D97A-5440-BEA1-DFBCF328DB90}" destId="{64253422-5F1F-D84B-9743-4A6D860553E8}" srcOrd="2" destOrd="0" presId="urn:microsoft.com/office/officeart/2005/8/layout/default"/>
    <dgm:cxn modelId="{00DFA6BD-1AC6-3B4D-A986-F04AD3A3EEA5}" type="presParOf" srcId="{2BA254FD-D97A-5440-BEA1-DFBCF328DB90}" destId="{C1445E2B-497B-CA4B-87EC-4EB2C774A077}" srcOrd="3" destOrd="0" presId="urn:microsoft.com/office/officeart/2005/8/layout/default"/>
    <dgm:cxn modelId="{E144795C-AE18-0542-9A8C-9C003D80FEC5}" type="presParOf" srcId="{2BA254FD-D97A-5440-BEA1-DFBCF328DB90}" destId="{09784F20-D4C9-0146-BBCA-3C32A5E11852}" srcOrd="4" destOrd="0" presId="urn:microsoft.com/office/officeart/2005/8/layout/default"/>
    <dgm:cxn modelId="{D5F87682-29FB-2D41-9306-05C25C6A86B7}" type="presParOf" srcId="{2BA254FD-D97A-5440-BEA1-DFBCF328DB90}" destId="{B831B478-EBC3-1745-8605-B4D779CDA188}" srcOrd="5" destOrd="0" presId="urn:microsoft.com/office/officeart/2005/8/layout/default"/>
    <dgm:cxn modelId="{9485BDDA-AEFA-5B46-9806-2B5DBBCD3252}" type="presParOf" srcId="{2BA254FD-D97A-5440-BEA1-DFBCF328DB90}" destId="{2FBBADB2-1DA1-6348-9D3B-DD71B7CD2FF6}" srcOrd="6" destOrd="0" presId="urn:microsoft.com/office/officeart/2005/8/layout/default"/>
    <dgm:cxn modelId="{AFB31D6C-EF35-B64E-961F-31E872EA16AC}" type="presParOf" srcId="{2BA254FD-D97A-5440-BEA1-DFBCF328DB90}" destId="{D0E69260-0FB4-8342-A70A-46D3810BF2A6}" srcOrd="7" destOrd="0" presId="urn:microsoft.com/office/officeart/2005/8/layout/default"/>
    <dgm:cxn modelId="{02102EBA-22C4-2B42-BD90-7893720A16CF}" type="presParOf" srcId="{2BA254FD-D97A-5440-BEA1-DFBCF328DB90}" destId="{9CFEC9E4-EC6F-C441-AEE2-6279A2182695}" srcOrd="8" destOrd="0" presId="urn:microsoft.com/office/officeart/2005/8/layout/default"/>
    <dgm:cxn modelId="{5FBF6583-4654-0845-98FA-0B041A418A5E}" type="presParOf" srcId="{2BA254FD-D97A-5440-BEA1-DFBCF328DB90}" destId="{673D1939-823D-6348-8DDE-E6F2CEB01256}" srcOrd="9" destOrd="0" presId="urn:microsoft.com/office/officeart/2005/8/layout/default"/>
    <dgm:cxn modelId="{20746254-0EF7-FC46-BD48-657E1B7F893E}" type="presParOf" srcId="{2BA254FD-D97A-5440-BEA1-DFBCF328DB90}" destId="{521E88CE-AF66-B440-8E61-4582C40B050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D6F698-771B-1943-A8A7-BF04F81AABC4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0021919-C259-9D40-8B0B-7B19008664EC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Insiders</a:t>
          </a:r>
        </a:p>
      </dgm:t>
    </dgm:pt>
    <dgm:pt modelId="{3BCFA2DF-A41A-C14C-B450-CB84455F9516}" type="parTrans" cxnId="{D2E73528-EC16-674A-BE7F-58226E6A40F0}">
      <dgm:prSet/>
      <dgm:spPr/>
      <dgm:t>
        <a:bodyPr/>
        <a:lstStyle/>
        <a:p>
          <a:endParaRPr lang="en-US"/>
        </a:p>
      </dgm:t>
    </dgm:pt>
    <dgm:pt modelId="{9327653F-6DCE-2542-B9DB-F0327BD38BB9}" type="sibTrans" cxnId="{D2E73528-EC16-674A-BE7F-58226E6A40F0}">
      <dgm:prSet/>
      <dgm:spPr/>
      <dgm:t>
        <a:bodyPr/>
        <a:lstStyle/>
        <a:p>
          <a:endParaRPr lang="en-US"/>
        </a:p>
      </dgm:t>
    </dgm:pt>
    <dgm:pt modelId="{28645815-815D-5644-9A1D-BC5279EF491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Joseph + Pharaoh’s daughter + Young Moses + Old David + Daniel &amp; the Three + Zerubbabel + Ezra + Vashti + Esther + Mordecai + Nehemiah + Nicodemus + Cornelius + </a:t>
          </a:r>
          <a:br>
            <a:rPr lang="en-US" sz="2400"/>
          </a:br>
          <a:r>
            <a:rPr lang="en-US" sz="2400"/>
            <a:t>Joseph of Arimathea</a:t>
          </a:r>
        </a:p>
      </dgm:t>
    </dgm:pt>
    <dgm:pt modelId="{6E68D281-C60A-654D-9FCF-15324376203E}" type="parTrans" cxnId="{58C9B20C-CC38-9144-9BD1-B4D8C6B2083B}">
      <dgm:prSet/>
      <dgm:spPr/>
      <dgm:t>
        <a:bodyPr/>
        <a:lstStyle/>
        <a:p>
          <a:endParaRPr lang="en-US"/>
        </a:p>
      </dgm:t>
    </dgm:pt>
    <dgm:pt modelId="{1C937764-D3A0-2D4C-AB57-C0ED8B10FE78}" type="sibTrans" cxnId="{58C9B20C-CC38-9144-9BD1-B4D8C6B2083B}">
      <dgm:prSet/>
      <dgm:spPr/>
      <dgm:t>
        <a:bodyPr/>
        <a:lstStyle/>
        <a:p>
          <a:endParaRPr lang="en-US"/>
        </a:p>
      </dgm:t>
    </dgm:pt>
    <dgm:pt modelId="{01683362-FB42-1248-AE1A-9288A49A51AF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solidFill>
                <a:schemeClr val="bg1"/>
              </a:solidFill>
            </a:rPr>
            <a:t>Outsiders</a:t>
          </a:r>
        </a:p>
      </dgm:t>
    </dgm:pt>
    <dgm:pt modelId="{D939C1B5-8DA1-5F46-B08D-323803A0993D}" type="sibTrans" cxnId="{8FBF2232-7B9D-EA47-ABDE-78A8492AA999}">
      <dgm:prSet/>
      <dgm:spPr/>
      <dgm:t>
        <a:bodyPr/>
        <a:lstStyle/>
        <a:p>
          <a:endParaRPr lang="en-US"/>
        </a:p>
      </dgm:t>
    </dgm:pt>
    <dgm:pt modelId="{E6BCFDDA-B6DA-0A48-AD39-6B53D026AD68}" type="parTrans" cxnId="{8FBF2232-7B9D-EA47-ABDE-78A8492AA999}">
      <dgm:prSet/>
      <dgm:spPr/>
      <dgm:t>
        <a:bodyPr/>
        <a:lstStyle/>
        <a:p>
          <a:endParaRPr lang="en-US"/>
        </a:p>
      </dgm:t>
    </dgm:pt>
    <dgm:pt modelId="{12737007-36DE-3E4D-B093-43F955E0D9D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solidFill>
                <a:schemeClr val="bg1"/>
              </a:solidFill>
            </a:rPr>
            <a:t>Abraham + Shiphrah &amp; Puah + Old Moses + Rahab + the Judges + Young David + the Prophets </a:t>
          </a:r>
          <a:br>
            <a:rPr lang="en-US" sz="2400">
              <a:solidFill>
                <a:schemeClr val="bg1"/>
              </a:solidFill>
            </a:rPr>
          </a:br>
          <a:r>
            <a:rPr lang="en-US" sz="2400">
              <a:solidFill>
                <a:schemeClr val="bg1"/>
              </a:solidFill>
            </a:rPr>
            <a:t>+ John the Baptist + </a:t>
          </a:r>
          <a:br>
            <a:rPr lang="en-US" sz="2400">
              <a:solidFill>
                <a:schemeClr val="bg1"/>
              </a:solidFill>
            </a:rPr>
          </a:br>
          <a:r>
            <a:rPr lang="en-US" sz="2400">
              <a:solidFill>
                <a:schemeClr val="bg1"/>
              </a:solidFill>
            </a:rPr>
            <a:t>Simon the Zealot + Peter + </a:t>
          </a:r>
          <a:br>
            <a:rPr lang="en-US" sz="2400">
              <a:solidFill>
                <a:schemeClr val="bg1"/>
              </a:solidFill>
            </a:rPr>
          </a:br>
          <a:endParaRPr lang="en-US" sz="2400">
            <a:solidFill>
              <a:schemeClr val="bg1"/>
            </a:solidFill>
          </a:endParaRPr>
        </a:p>
      </dgm:t>
    </dgm:pt>
    <dgm:pt modelId="{851DC279-447C-DB4D-9FAF-BF8F7AC34A70}" type="sibTrans" cxnId="{C8470167-C487-F44A-BCA3-D9E083BC1A7D}">
      <dgm:prSet/>
      <dgm:spPr/>
      <dgm:t>
        <a:bodyPr/>
        <a:lstStyle/>
        <a:p>
          <a:endParaRPr lang="en-US"/>
        </a:p>
      </dgm:t>
    </dgm:pt>
    <dgm:pt modelId="{A8E5ED84-8DE6-E446-A512-AA8E4539E834}" type="parTrans" cxnId="{C8470167-C487-F44A-BCA3-D9E083BC1A7D}">
      <dgm:prSet/>
      <dgm:spPr/>
      <dgm:t>
        <a:bodyPr/>
        <a:lstStyle/>
        <a:p>
          <a:endParaRPr lang="en-US"/>
        </a:p>
      </dgm:t>
    </dgm:pt>
    <dgm:pt modelId="{13C8C9DB-37C2-4B6B-8B48-765C621EAC16}" type="pres">
      <dgm:prSet presAssocID="{3CD6F698-771B-1943-A8A7-BF04F81AABC4}" presName="root" presStyleCnt="0">
        <dgm:presLayoutVars>
          <dgm:dir val="rev"/>
          <dgm:resizeHandles val="exact"/>
        </dgm:presLayoutVars>
      </dgm:prSet>
      <dgm:spPr/>
    </dgm:pt>
    <dgm:pt modelId="{8C0E3EF1-AC7E-4005-9668-D410CD75BA99}" type="pres">
      <dgm:prSet presAssocID="{01683362-FB42-1248-AE1A-9288A49A51AF}" presName="compNode" presStyleCnt="0"/>
      <dgm:spPr/>
    </dgm:pt>
    <dgm:pt modelId="{9B229BEF-E21C-46D9-B2D4-7040195655B7}" type="pres">
      <dgm:prSet presAssocID="{01683362-FB42-1248-AE1A-9288A49A51AF}" presName="iconRect" presStyleLbl="node1" presStyleIdx="0" presStyleCnt="2"/>
      <dgm:spPr>
        <a:solidFill>
          <a:schemeClr val="bg1"/>
        </a:solidFill>
      </dgm:spPr>
      <dgm:extLst>
        <a:ext uri="{E40237B7-FDA0-4F09-8148-C483321AD2D9}">
          <dgm14:cNvPr xmlns:dgm14="http://schemas.microsoft.com/office/drawing/2010/diagram" id="0" name="" descr="Woman Shrugging with solid fill"/>
        </a:ext>
      </dgm:extLst>
    </dgm:pt>
    <dgm:pt modelId="{D6C808A9-7600-4670-B9F0-B3CBBAA6E866}" type="pres">
      <dgm:prSet presAssocID="{01683362-FB42-1248-AE1A-9288A49A51AF}" presName="iconSpace" presStyleCnt="0"/>
      <dgm:spPr/>
    </dgm:pt>
    <dgm:pt modelId="{E6D2DAD6-2F61-4F1E-9C9D-04D61EACEDB7}" type="pres">
      <dgm:prSet presAssocID="{01683362-FB42-1248-AE1A-9288A49A51AF}" presName="parTx" presStyleLbl="revTx" presStyleIdx="0" presStyleCnt="4">
        <dgm:presLayoutVars>
          <dgm:chMax val="0"/>
          <dgm:chPref val="0"/>
        </dgm:presLayoutVars>
      </dgm:prSet>
      <dgm:spPr/>
    </dgm:pt>
    <dgm:pt modelId="{9A5C93B2-E1D9-47AA-A1C8-ED01C7AAAA8E}" type="pres">
      <dgm:prSet presAssocID="{01683362-FB42-1248-AE1A-9288A49A51AF}" presName="txSpace" presStyleCnt="0"/>
      <dgm:spPr/>
    </dgm:pt>
    <dgm:pt modelId="{F0C9799F-7DA9-42A1-BC18-BC39DF1EBB28}" type="pres">
      <dgm:prSet presAssocID="{01683362-FB42-1248-AE1A-9288A49A51AF}" presName="desTx" presStyleLbl="revTx" presStyleIdx="1" presStyleCnt="4">
        <dgm:presLayoutVars/>
      </dgm:prSet>
      <dgm:spPr/>
    </dgm:pt>
    <dgm:pt modelId="{388640E3-165E-4F9F-A8F4-7F00B21F15DA}" type="pres">
      <dgm:prSet presAssocID="{D939C1B5-8DA1-5F46-B08D-323803A0993D}" presName="sibTrans" presStyleCnt="0"/>
      <dgm:spPr/>
    </dgm:pt>
    <dgm:pt modelId="{C139972D-A27D-4230-94C0-4D134823032D}" type="pres">
      <dgm:prSet presAssocID="{80021919-C259-9D40-8B0B-7B19008664EC}" presName="compNode" presStyleCnt="0"/>
      <dgm:spPr/>
    </dgm:pt>
    <dgm:pt modelId="{7FA6354A-07DB-4DBE-ACB5-85792F4B86B0}" type="pres">
      <dgm:prSet presAssocID="{80021919-C259-9D40-8B0B-7B19008664EC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 with solid fill"/>
        </a:ext>
      </dgm:extLst>
    </dgm:pt>
    <dgm:pt modelId="{17D6D05B-5AE3-43D3-888A-5613216F84B6}" type="pres">
      <dgm:prSet presAssocID="{80021919-C259-9D40-8B0B-7B19008664EC}" presName="iconSpace" presStyleCnt="0"/>
      <dgm:spPr/>
    </dgm:pt>
    <dgm:pt modelId="{FE75002B-44D6-4847-84CB-13399D2F9041}" type="pres">
      <dgm:prSet presAssocID="{80021919-C259-9D40-8B0B-7B19008664EC}" presName="parTx" presStyleLbl="revTx" presStyleIdx="2" presStyleCnt="4">
        <dgm:presLayoutVars>
          <dgm:chMax val="0"/>
          <dgm:chPref val="0"/>
        </dgm:presLayoutVars>
      </dgm:prSet>
      <dgm:spPr/>
    </dgm:pt>
    <dgm:pt modelId="{AAE273D5-2059-41BA-96C5-386FA64D4985}" type="pres">
      <dgm:prSet presAssocID="{80021919-C259-9D40-8B0B-7B19008664EC}" presName="txSpace" presStyleCnt="0"/>
      <dgm:spPr/>
    </dgm:pt>
    <dgm:pt modelId="{D80EBCBD-C072-4EF7-A4C7-8899CFDFC69E}" type="pres">
      <dgm:prSet presAssocID="{80021919-C259-9D40-8B0B-7B19008664EC}" presName="desTx" presStyleLbl="revTx" presStyleIdx="3" presStyleCnt="4">
        <dgm:presLayoutVars/>
      </dgm:prSet>
      <dgm:spPr/>
    </dgm:pt>
  </dgm:ptLst>
  <dgm:cxnLst>
    <dgm:cxn modelId="{58C9B20C-CC38-9144-9BD1-B4D8C6B2083B}" srcId="{80021919-C259-9D40-8B0B-7B19008664EC}" destId="{28645815-815D-5644-9A1D-BC5279EF491D}" srcOrd="0" destOrd="0" parTransId="{6E68D281-C60A-654D-9FCF-15324376203E}" sibTransId="{1C937764-D3A0-2D4C-AB57-C0ED8B10FE78}"/>
    <dgm:cxn modelId="{60CD3222-3C7A-934C-9E96-E54298E29166}" type="presOf" srcId="{28645815-815D-5644-9A1D-BC5279EF491D}" destId="{D80EBCBD-C072-4EF7-A4C7-8899CFDFC69E}" srcOrd="0" destOrd="0" presId="urn:microsoft.com/office/officeart/2018/5/layout/CenteredIconLabelDescriptionList"/>
    <dgm:cxn modelId="{D2E73528-EC16-674A-BE7F-58226E6A40F0}" srcId="{3CD6F698-771B-1943-A8A7-BF04F81AABC4}" destId="{80021919-C259-9D40-8B0B-7B19008664EC}" srcOrd="1" destOrd="0" parTransId="{3BCFA2DF-A41A-C14C-B450-CB84455F9516}" sibTransId="{9327653F-6DCE-2542-B9DB-F0327BD38BB9}"/>
    <dgm:cxn modelId="{8FBF2232-7B9D-EA47-ABDE-78A8492AA999}" srcId="{3CD6F698-771B-1943-A8A7-BF04F81AABC4}" destId="{01683362-FB42-1248-AE1A-9288A49A51AF}" srcOrd="0" destOrd="0" parTransId="{E6BCFDDA-B6DA-0A48-AD39-6B53D026AD68}" sibTransId="{D939C1B5-8DA1-5F46-B08D-323803A0993D}"/>
    <dgm:cxn modelId="{BBB6574F-E5A1-254F-9DAD-47BD24454304}" type="presOf" srcId="{01683362-FB42-1248-AE1A-9288A49A51AF}" destId="{E6D2DAD6-2F61-4F1E-9C9D-04D61EACEDB7}" srcOrd="0" destOrd="0" presId="urn:microsoft.com/office/officeart/2018/5/layout/CenteredIconLabelDescriptionList"/>
    <dgm:cxn modelId="{C8470167-C487-F44A-BCA3-D9E083BC1A7D}" srcId="{01683362-FB42-1248-AE1A-9288A49A51AF}" destId="{12737007-36DE-3E4D-B093-43F955E0D9D3}" srcOrd="0" destOrd="0" parTransId="{A8E5ED84-8DE6-E446-A512-AA8E4539E834}" sibTransId="{851DC279-447C-DB4D-9FAF-BF8F7AC34A70}"/>
    <dgm:cxn modelId="{D3C23FA3-EC8F-A647-8D44-43A99F3CF3D3}" type="presOf" srcId="{3CD6F698-771B-1943-A8A7-BF04F81AABC4}" destId="{13C8C9DB-37C2-4B6B-8B48-765C621EAC16}" srcOrd="0" destOrd="0" presId="urn:microsoft.com/office/officeart/2018/5/layout/CenteredIconLabelDescriptionList"/>
    <dgm:cxn modelId="{3FF7C1C2-043A-4046-94EA-2E5A79798A82}" type="presOf" srcId="{12737007-36DE-3E4D-B093-43F955E0D9D3}" destId="{F0C9799F-7DA9-42A1-BC18-BC39DF1EBB28}" srcOrd="0" destOrd="0" presId="urn:microsoft.com/office/officeart/2018/5/layout/CenteredIconLabelDescriptionList"/>
    <dgm:cxn modelId="{5E4EE6EE-D92F-1E4B-B376-189A38210BA3}" type="presOf" srcId="{80021919-C259-9D40-8B0B-7B19008664EC}" destId="{FE75002B-44D6-4847-84CB-13399D2F9041}" srcOrd="0" destOrd="0" presId="urn:microsoft.com/office/officeart/2018/5/layout/CenteredIconLabelDescriptionList"/>
    <dgm:cxn modelId="{9B3684EE-C59A-3F40-BD20-FA6B11593B69}" type="presParOf" srcId="{13C8C9DB-37C2-4B6B-8B48-765C621EAC16}" destId="{8C0E3EF1-AC7E-4005-9668-D410CD75BA99}" srcOrd="0" destOrd="0" presId="urn:microsoft.com/office/officeart/2018/5/layout/CenteredIconLabelDescriptionList"/>
    <dgm:cxn modelId="{3BEBA07A-5433-AA42-A1E4-A5DEECDDF6A5}" type="presParOf" srcId="{8C0E3EF1-AC7E-4005-9668-D410CD75BA99}" destId="{9B229BEF-E21C-46D9-B2D4-7040195655B7}" srcOrd="0" destOrd="0" presId="urn:microsoft.com/office/officeart/2018/5/layout/CenteredIconLabelDescriptionList"/>
    <dgm:cxn modelId="{FFC9441F-B63E-A741-B4FF-C18A88C28725}" type="presParOf" srcId="{8C0E3EF1-AC7E-4005-9668-D410CD75BA99}" destId="{D6C808A9-7600-4670-B9F0-B3CBBAA6E866}" srcOrd="1" destOrd="0" presId="urn:microsoft.com/office/officeart/2018/5/layout/CenteredIconLabelDescriptionList"/>
    <dgm:cxn modelId="{4825A3CA-F592-7443-B13E-3FF5AE57C975}" type="presParOf" srcId="{8C0E3EF1-AC7E-4005-9668-D410CD75BA99}" destId="{E6D2DAD6-2F61-4F1E-9C9D-04D61EACEDB7}" srcOrd="2" destOrd="0" presId="urn:microsoft.com/office/officeart/2018/5/layout/CenteredIconLabelDescriptionList"/>
    <dgm:cxn modelId="{40469D05-991C-BE49-A3E6-31A6582528D1}" type="presParOf" srcId="{8C0E3EF1-AC7E-4005-9668-D410CD75BA99}" destId="{9A5C93B2-E1D9-47AA-A1C8-ED01C7AAAA8E}" srcOrd="3" destOrd="0" presId="urn:microsoft.com/office/officeart/2018/5/layout/CenteredIconLabelDescriptionList"/>
    <dgm:cxn modelId="{856ECFA6-28CA-6043-A60F-43263970D671}" type="presParOf" srcId="{8C0E3EF1-AC7E-4005-9668-D410CD75BA99}" destId="{F0C9799F-7DA9-42A1-BC18-BC39DF1EBB28}" srcOrd="4" destOrd="0" presId="urn:microsoft.com/office/officeart/2018/5/layout/CenteredIconLabelDescriptionList"/>
    <dgm:cxn modelId="{4FA99CE6-CB3A-5049-841C-28C31EE4FA68}" type="presParOf" srcId="{13C8C9DB-37C2-4B6B-8B48-765C621EAC16}" destId="{388640E3-165E-4F9F-A8F4-7F00B21F15DA}" srcOrd="1" destOrd="0" presId="urn:microsoft.com/office/officeart/2018/5/layout/CenteredIconLabelDescriptionList"/>
    <dgm:cxn modelId="{F70BDD8E-CC72-2349-AC1A-29E895262AFD}" type="presParOf" srcId="{13C8C9DB-37C2-4B6B-8B48-765C621EAC16}" destId="{C139972D-A27D-4230-94C0-4D134823032D}" srcOrd="2" destOrd="0" presId="urn:microsoft.com/office/officeart/2018/5/layout/CenteredIconLabelDescriptionList"/>
    <dgm:cxn modelId="{DD789C78-17D3-E94F-8CD5-1760176F7A48}" type="presParOf" srcId="{C139972D-A27D-4230-94C0-4D134823032D}" destId="{7FA6354A-07DB-4DBE-ACB5-85792F4B86B0}" srcOrd="0" destOrd="0" presId="urn:microsoft.com/office/officeart/2018/5/layout/CenteredIconLabelDescriptionList"/>
    <dgm:cxn modelId="{433D7ADC-ACEB-FC4A-A88F-78904B2E72C0}" type="presParOf" srcId="{C139972D-A27D-4230-94C0-4D134823032D}" destId="{17D6D05B-5AE3-43D3-888A-5613216F84B6}" srcOrd="1" destOrd="0" presId="urn:microsoft.com/office/officeart/2018/5/layout/CenteredIconLabelDescriptionList"/>
    <dgm:cxn modelId="{EDD66350-F7AC-764D-8BD2-3DAB4A22D7CB}" type="presParOf" srcId="{C139972D-A27D-4230-94C0-4D134823032D}" destId="{FE75002B-44D6-4847-84CB-13399D2F9041}" srcOrd="2" destOrd="0" presId="urn:microsoft.com/office/officeart/2018/5/layout/CenteredIconLabelDescriptionList"/>
    <dgm:cxn modelId="{D5D8E4D0-235F-974C-8CCB-D4A275F1CD41}" type="presParOf" srcId="{C139972D-A27D-4230-94C0-4D134823032D}" destId="{AAE273D5-2059-41BA-96C5-386FA64D4985}" srcOrd="3" destOrd="0" presId="urn:microsoft.com/office/officeart/2018/5/layout/CenteredIconLabelDescriptionList"/>
    <dgm:cxn modelId="{6E5A4B27-F285-4240-BE1B-5767436D175E}" type="presParOf" srcId="{C139972D-A27D-4230-94C0-4D134823032D}" destId="{D80EBCBD-C072-4EF7-A4C7-8899CFDFC6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D6F698-771B-1943-A8A7-BF04F81AABC4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1683362-FB42-1248-AE1A-9288A49A51AF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Outsiders</a:t>
          </a:r>
        </a:p>
      </dgm:t>
    </dgm:pt>
    <dgm:pt modelId="{E6BCFDDA-B6DA-0A48-AD39-6B53D026AD68}" type="parTrans" cxnId="{8FBF2232-7B9D-EA47-ABDE-78A8492AA999}">
      <dgm:prSet/>
      <dgm:spPr/>
      <dgm:t>
        <a:bodyPr/>
        <a:lstStyle/>
        <a:p>
          <a:endParaRPr lang="en-US"/>
        </a:p>
      </dgm:t>
    </dgm:pt>
    <dgm:pt modelId="{D939C1B5-8DA1-5F46-B08D-323803A0993D}" type="sibTrans" cxnId="{8FBF2232-7B9D-EA47-ABDE-78A8492AA999}">
      <dgm:prSet/>
      <dgm:spPr/>
      <dgm:t>
        <a:bodyPr/>
        <a:lstStyle/>
        <a:p>
          <a:endParaRPr lang="en-US"/>
        </a:p>
      </dgm:t>
    </dgm:pt>
    <dgm:pt modelId="{12737007-36DE-3E4D-B093-43F955E0D9D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Abraham + Shiphrah &amp; Puah + Old Moses + Rahab + the Judges + Young David + the Prophets </a:t>
          </a:r>
          <a:br>
            <a:rPr lang="en-US" sz="2400"/>
          </a:br>
          <a:r>
            <a:rPr lang="en-US" sz="2400"/>
            <a:t>+ John the Baptist + </a:t>
          </a:r>
          <a:br>
            <a:rPr lang="en-US" sz="2400"/>
          </a:br>
          <a:r>
            <a:rPr lang="en-US" sz="2400"/>
            <a:t>Simon the Zealot + Peter + </a:t>
          </a:r>
          <a:br>
            <a:rPr lang="en-US" sz="2400"/>
          </a:br>
          <a:r>
            <a:rPr lang="en-US" sz="2400"/>
            <a:t>John (Acts &amp; Rev)</a:t>
          </a:r>
        </a:p>
      </dgm:t>
    </dgm:pt>
    <dgm:pt modelId="{A8E5ED84-8DE6-E446-A512-AA8E4539E834}" type="parTrans" cxnId="{C8470167-C487-F44A-BCA3-D9E083BC1A7D}">
      <dgm:prSet/>
      <dgm:spPr/>
      <dgm:t>
        <a:bodyPr/>
        <a:lstStyle/>
        <a:p>
          <a:endParaRPr lang="en-US"/>
        </a:p>
      </dgm:t>
    </dgm:pt>
    <dgm:pt modelId="{851DC279-447C-DB4D-9FAF-BF8F7AC34A70}" type="sibTrans" cxnId="{C8470167-C487-F44A-BCA3-D9E083BC1A7D}">
      <dgm:prSet/>
      <dgm:spPr/>
      <dgm:t>
        <a:bodyPr/>
        <a:lstStyle/>
        <a:p>
          <a:endParaRPr lang="en-US"/>
        </a:p>
      </dgm:t>
    </dgm:pt>
    <dgm:pt modelId="{80021919-C259-9D40-8B0B-7B19008664EC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Insiders</a:t>
          </a:r>
        </a:p>
      </dgm:t>
    </dgm:pt>
    <dgm:pt modelId="{3BCFA2DF-A41A-C14C-B450-CB84455F9516}" type="parTrans" cxnId="{D2E73528-EC16-674A-BE7F-58226E6A40F0}">
      <dgm:prSet/>
      <dgm:spPr/>
      <dgm:t>
        <a:bodyPr/>
        <a:lstStyle/>
        <a:p>
          <a:endParaRPr lang="en-US"/>
        </a:p>
      </dgm:t>
    </dgm:pt>
    <dgm:pt modelId="{9327653F-6DCE-2542-B9DB-F0327BD38BB9}" type="sibTrans" cxnId="{D2E73528-EC16-674A-BE7F-58226E6A40F0}">
      <dgm:prSet/>
      <dgm:spPr/>
      <dgm:t>
        <a:bodyPr/>
        <a:lstStyle/>
        <a:p>
          <a:endParaRPr lang="en-US"/>
        </a:p>
      </dgm:t>
    </dgm:pt>
    <dgm:pt modelId="{28645815-815D-5644-9A1D-BC5279EF491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Joseph + Pharaoh’s daughter + Young Moses + Old David + Daniel &amp; the Three + Zerubbabel + Ezra + Vashti + Esther + Mordecai + Nehemiah + Nicodemus + Cornelius + </a:t>
          </a:r>
          <a:br>
            <a:rPr lang="en-US" sz="2400"/>
          </a:br>
          <a:r>
            <a:rPr lang="en-US" sz="2400"/>
            <a:t>Joseph of Arimathea</a:t>
          </a:r>
        </a:p>
      </dgm:t>
    </dgm:pt>
    <dgm:pt modelId="{6E68D281-C60A-654D-9FCF-15324376203E}" type="parTrans" cxnId="{58C9B20C-CC38-9144-9BD1-B4D8C6B2083B}">
      <dgm:prSet/>
      <dgm:spPr/>
      <dgm:t>
        <a:bodyPr/>
        <a:lstStyle/>
        <a:p>
          <a:endParaRPr lang="en-US"/>
        </a:p>
      </dgm:t>
    </dgm:pt>
    <dgm:pt modelId="{1C937764-D3A0-2D4C-AB57-C0ED8B10FE78}" type="sibTrans" cxnId="{58C9B20C-CC38-9144-9BD1-B4D8C6B2083B}">
      <dgm:prSet/>
      <dgm:spPr/>
      <dgm:t>
        <a:bodyPr/>
        <a:lstStyle/>
        <a:p>
          <a:endParaRPr lang="en-US"/>
        </a:p>
      </dgm:t>
    </dgm:pt>
    <dgm:pt modelId="{13C8C9DB-37C2-4B6B-8B48-765C621EAC16}" type="pres">
      <dgm:prSet presAssocID="{3CD6F698-771B-1943-A8A7-BF04F81AABC4}" presName="root" presStyleCnt="0">
        <dgm:presLayoutVars>
          <dgm:dir val="rev"/>
          <dgm:resizeHandles val="exact"/>
        </dgm:presLayoutVars>
      </dgm:prSet>
      <dgm:spPr/>
    </dgm:pt>
    <dgm:pt modelId="{8C0E3EF1-AC7E-4005-9668-D410CD75BA99}" type="pres">
      <dgm:prSet presAssocID="{01683362-FB42-1248-AE1A-9288A49A51AF}" presName="compNode" presStyleCnt="0"/>
      <dgm:spPr/>
    </dgm:pt>
    <dgm:pt modelId="{9B229BEF-E21C-46D9-B2D4-7040195655B7}" type="pres">
      <dgm:prSet presAssocID="{01683362-FB42-1248-AE1A-9288A49A51AF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man Shrugging with solid fill"/>
        </a:ext>
      </dgm:extLst>
    </dgm:pt>
    <dgm:pt modelId="{D6C808A9-7600-4670-B9F0-B3CBBAA6E866}" type="pres">
      <dgm:prSet presAssocID="{01683362-FB42-1248-AE1A-9288A49A51AF}" presName="iconSpace" presStyleCnt="0"/>
      <dgm:spPr/>
    </dgm:pt>
    <dgm:pt modelId="{E6D2DAD6-2F61-4F1E-9C9D-04D61EACEDB7}" type="pres">
      <dgm:prSet presAssocID="{01683362-FB42-1248-AE1A-9288A49A51AF}" presName="parTx" presStyleLbl="revTx" presStyleIdx="0" presStyleCnt="4">
        <dgm:presLayoutVars>
          <dgm:chMax val="0"/>
          <dgm:chPref val="0"/>
        </dgm:presLayoutVars>
      </dgm:prSet>
      <dgm:spPr/>
    </dgm:pt>
    <dgm:pt modelId="{9A5C93B2-E1D9-47AA-A1C8-ED01C7AAAA8E}" type="pres">
      <dgm:prSet presAssocID="{01683362-FB42-1248-AE1A-9288A49A51AF}" presName="txSpace" presStyleCnt="0"/>
      <dgm:spPr/>
    </dgm:pt>
    <dgm:pt modelId="{F0C9799F-7DA9-42A1-BC18-BC39DF1EBB28}" type="pres">
      <dgm:prSet presAssocID="{01683362-FB42-1248-AE1A-9288A49A51AF}" presName="desTx" presStyleLbl="revTx" presStyleIdx="1" presStyleCnt="4">
        <dgm:presLayoutVars/>
      </dgm:prSet>
      <dgm:spPr/>
    </dgm:pt>
    <dgm:pt modelId="{388640E3-165E-4F9F-A8F4-7F00B21F15DA}" type="pres">
      <dgm:prSet presAssocID="{D939C1B5-8DA1-5F46-B08D-323803A0993D}" presName="sibTrans" presStyleCnt="0"/>
      <dgm:spPr/>
    </dgm:pt>
    <dgm:pt modelId="{C139972D-A27D-4230-94C0-4D134823032D}" type="pres">
      <dgm:prSet presAssocID="{80021919-C259-9D40-8B0B-7B19008664EC}" presName="compNode" presStyleCnt="0"/>
      <dgm:spPr/>
    </dgm:pt>
    <dgm:pt modelId="{7FA6354A-07DB-4DBE-ACB5-85792F4B86B0}" type="pres">
      <dgm:prSet presAssocID="{80021919-C259-9D40-8B0B-7B19008664EC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 with solid fill"/>
        </a:ext>
      </dgm:extLst>
    </dgm:pt>
    <dgm:pt modelId="{17D6D05B-5AE3-43D3-888A-5613216F84B6}" type="pres">
      <dgm:prSet presAssocID="{80021919-C259-9D40-8B0B-7B19008664EC}" presName="iconSpace" presStyleCnt="0"/>
      <dgm:spPr/>
    </dgm:pt>
    <dgm:pt modelId="{FE75002B-44D6-4847-84CB-13399D2F9041}" type="pres">
      <dgm:prSet presAssocID="{80021919-C259-9D40-8B0B-7B19008664EC}" presName="parTx" presStyleLbl="revTx" presStyleIdx="2" presStyleCnt="4">
        <dgm:presLayoutVars>
          <dgm:chMax val="0"/>
          <dgm:chPref val="0"/>
        </dgm:presLayoutVars>
      </dgm:prSet>
      <dgm:spPr/>
    </dgm:pt>
    <dgm:pt modelId="{AAE273D5-2059-41BA-96C5-386FA64D4985}" type="pres">
      <dgm:prSet presAssocID="{80021919-C259-9D40-8B0B-7B19008664EC}" presName="txSpace" presStyleCnt="0"/>
      <dgm:spPr/>
    </dgm:pt>
    <dgm:pt modelId="{D80EBCBD-C072-4EF7-A4C7-8899CFDFC69E}" type="pres">
      <dgm:prSet presAssocID="{80021919-C259-9D40-8B0B-7B19008664EC}" presName="desTx" presStyleLbl="revTx" presStyleIdx="3" presStyleCnt="4">
        <dgm:presLayoutVars/>
      </dgm:prSet>
      <dgm:spPr/>
    </dgm:pt>
  </dgm:ptLst>
  <dgm:cxnLst>
    <dgm:cxn modelId="{58C9B20C-CC38-9144-9BD1-B4D8C6B2083B}" srcId="{80021919-C259-9D40-8B0B-7B19008664EC}" destId="{28645815-815D-5644-9A1D-BC5279EF491D}" srcOrd="0" destOrd="0" parTransId="{6E68D281-C60A-654D-9FCF-15324376203E}" sibTransId="{1C937764-D3A0-2D4C-AB57-C0ED8B10FE78}"/>
    <dgm:cxn modelId="{60CD3222-3C7A-934C-9E96-E54298E29166}" type="presOf" srcId="{28645815-815D-5644-9A1D-BC5279EF491D}" destId="{D80EBCBD-C072-4EF7-A4C7-8899CFDFC69E}" srcOrd="0" destOrd="0" presId="urn:microsoft.com/office/officeart/2018/5/layout/CenteredIconLabelDescriptionList"/>
    <dgm:cxn modelId="{D2E73528-EC16-674A-BE7F-58226E6A40F0}" srcId="{3CD6F698-771B-1943-A8A7-BF04F81AABC4}" destId="{80021919-C259-9D40-8B0B-7B19008664EC}" srcOrd="1" destOrd="0" parTransId="{3BCFA2DF-A41A-C14C-B450-CB84455F9516}" sibTransId="{9327653F-6DCE-2542-B9DB-F0327BD38BB9}"/>
    <dgm:cxn modelId="{8FBF2232-7B9D-EA47-ABDE-78A8492AA999}" srcId="{3CD6F698-771B-1943-A8A7-BF04F81AABC4}" destId="{01683362-FB42-1248-AE1A-9288A49A51AF}" srcOrd="0" destOrd="0" parTransId="{E6BCFDDA-B6DA-0A48-AD39-6B53D026AD68}" sibTransId="{D939C1B5-8DA1-5F46-B08D-323803A0993D}"/>
    <dgm:cxn modelId="{BBB6574F-E5A1-254F-9DAD-47BD24454304}" type="presOf" srcId="{01683362-FB42-1248-AE1A-9288A49A51AF}" destId="{E6D2DAD6-2F61-4F1E-9C9D-04D61EACEDB7}" srcOrd="0" destOrd="0" presId="urn:microsoft.com/office/officeart/2018/5/layout/CenteredIconLabelDescriptionList"/>
    <dgm:cxn modelId="{C8470167-C487-F44A-BCA3-D9E083BC1A7D}" srcId="{01683362-FB42-1248-AE1A-9288A49A51AF}" destId="{12737007-36DE-3E4D-B093-43F955E0D9D3}" srcOrd="0" destOrd="0" parTransId="{A8E5ED84-8DE6-E446-A512-AA8E4539E834}" sibTransId="{851DC279-447C-DB4D-9FAF-BF8F7AC34A70}"/>
    <dgm:cxn modelId="{D3C23FA3-EC8F-A647-8D44-43A99F3CF3D3}" type="presOf" srcId="{3CD6F698-771B-1943-A8A7-BF04F81AABC4}" destId="{13C8C9DB-37C2-4B6B-8B48-765C621EAC16}" srcOrd="0" destOrd="0" presId="urn:microsoft.com/office/officeart/2018/5/layout/CenteredIconLabelDescriptionList"/>
    <dgm:cxn modelId="{3FF7C1C2-043A-4046-94EA-2E5A79798A82}" type="presOf" srcId="{12737007-36DE-3E4D-B093-43F955E0D9D3}" destId="{F0C9799F-7DA9-42A1-BC18-BC39DF1EBB28}" srcOrd="0" destOrd="0" presId="urn:microsoft.com/office/officeart/2018/5/layout/CenteredIconLabelDescriptionList"/>
    <dgm:cxn modelId="{5E4EE6EE-D92F-1E4B-B376-189A38210BA3}" type="presOf" srcId="{80021919-C259-9D40-8B0B-7B19008664EC}" destId="{FE75002B-44D6-4847-84CB-13399D2F9041}" srcOrd="0" destOrd="0" presId="urn:microsoft.com/office/officeart/2018/5/layout/CenteredIconLabelDescriptionList"/>
    <dgm:cxn modelId="{9B3684EE-C59A-3F40-BD20-FA6B11593B69}" type="presParOf" srcId="{13C8C9DB-37C2-4B6B-8B48-765C621EAC16}" destId="{8C0E3EF1-AC7E-4005-9668-D410CD75BA99}" srcOrd="0" destOrd="0" presId="urn:microsoft.com/office/officeart/2018/5/layout/CenteredIconLabelDescriptionList"/>
    <dgm:cxn modelId="{3BEBA07A-5433-AA42-A1E4-A5DEECDDF6A5}" type="presParOf" srcId="{8C0E3EF1-AC7E-4005-9668-D410CD75BA99}" destId="{9B229BEF-E21C-46D9-B2D4-7040195655B7}" srcOrd="0" destOrd="0" presId="urn:microsoft.com/office/officeart/2018/5/layout/CenteredIconLabelDescriptionList"/>
    <dgm:cxn modelId="{FFC9441F-B63E-A741-B4FF-C18A88C28725}" type="presParOf" srcId="{8C0E3EF1-AC7E-4005-9668-D410CD75BA99}" destId="{D6C808A9-7600-4670-B9F0-B3CBBAA6E866}" srcOrd="1" destOrd="0" presId="urn:microsoft.com/office/officeart/2018/5/layout/CenteredIconLabelDescriptionList"/>
    <dgm:cxn modelId="{4825A3CA-F592-7443-B13E-3FF5AE57C975}" type="presParOf" srcId="{8C0E3EF1-AC7E-4005-9668-D410CD75BA99}" destId="{E6D2DAD6-2F61-4F1E-9C9D-04D61EACEDB7}" srcOrd="2" destOrd="0" presId="urn:microsoft.com/office/officeart/2018/5/layout/CenteredIconLabelDescriptionList"/>
    <dgm:cxn modelId="{40469D05-991C-BE49-A3E6-31A6582528D1}" type="presParOf" srcId="{8C0E3EF1-AC7E-4005-9668-D410CD75BA99}" destId="{9A5C93B2-E1D9-47AA-A1C8-ED01C7AAAA8E}" srcOrd="3" destOrd="0" presId="urn:microsoft.com/office/officeart/2018/5/layout/CenteredIconLabelDescriptionList"/>
    <dgm:cxn modelId="{856ECFA6-28CA-6043-A60F-43263970D671}" type="presParOf" srcId="{8C0E3EF1-AC7E-4005-9668-D410CD75BA99}" destId="{F0C9799F-7DA9-42A1-BC18-BC39DF1EBB28}" srcOrd="4" destOrd="0" presId="urn:microsoft.com/office/officeart/2018/5/layout/CenteredIconLabelDescriptionList"/>
    <dgm:cxn modelId="{4FA99CE6-CB3A-5049-841C-28C31EE4FA68}" type="presParOf" srcId="{13C8C9DB-37C2-4B6B-8B48-765C621EAC16}" destId="{388640E3-165E-4F9F-A8F4-7F00B21F15DA}" srcOrd="1" destOrd="0" presId="urn:microsoft.com/office/officeart/2018/5/layout/CenteredIconLabelDescriptionList"/>
    <dgm:cxn modelId="{F70BDD8E-CC72-2349-AC1A-29E895262AFD}" type="presParOf" srcId="{13C8C9DB-37C2-4B6B-8B48-765C621EAC16}" destId="{C139972D-A27D-4230-94C0-4D134823032D}" srcOrd="2" destOrd="0" presId="urn:microsoft.com/office/officeart/2018/5/layout/CenteredIconLabelDescriptionList"/>
    <dgm:cxn modelId="{DD789C78-17D3-E94F-8CD5-1760176F7A48}" type="presParOf" srcId="{C139972D-A27D-4230-94C0-4D134823032D}" destId="{7FA6354A-07DB-4DBE-ACB5-85792F4B86B0}" srcOrd="0" destOrd="0" presId="urn:microsoft.com/office/officeart/2018/5/layout/CenteredIconLabelDescriptionList"/>
    <dgm:cxn modelId="{433D7ADC-ACEB-FC4A-A88F-78904B2E72C0}" type="presParOf" srcId="{C139972D-A27D-4230-94C0-4D134823032D}" destId="{17D6D05B-5AE3-43D3-888A-5613216F84B6}" srcOrd="1" destOrd="0" presId="urn:microsoft.com/office/officeart/2018/5/layout/CenteredIconLabelDescriptionList"/>
    <dgm:cxn modelId="{EDD66350-F7AC-764D-8BD2-3DAB4A22D7CB}" type="presParOf" srcId="{C139972D-A27D-4230-94C0-4D134823032D}" destId="{FE75002B-44D6-4847-84CB-13399D2F9041}" srcOrd="2" destOrd="0" presId="urn:microsoft.com/office/officeart/2018/5/layout/CenteredIconLabelDescriptionList"/>
    <dgm:cxn modelId="{D5D8E4D0-235F-974C-8CCB-D4A275F1CD41}" type="presParOf" srcId="{C139972D-A27D-4230-94C0-4D134823032D}" destId="{AAE273D5-2059-41BA-96C5-386FA64D4985}" srcOrd="3" destOrd="0" presId="urn:microsoft.com/office/officeart/2018/5/layout/CenteredIconLabelDescriptionList"/>
    <dgm:cxn modelId="{6E5A4B27-F285-4240-BE1B-5767436D175E}" type="presParOf" srcId="{C139972D-A27D-4230-94C0-4D134823032D}" destId="{D80EBCBD-C072-4EF7-A4C7-8899CFDFC6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D6F698-771B-1943-A8A7-BF04F81AABC4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1683362-FB42-1248-AE1A-9288A49A51AF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Outsiders</a:t>
          </a:r>
        </a:p>
      </dgm:t>
    </dgm:pt>
    <dgm:pt modelId="{E6BCFDDA-B6DA-0A48-AD39-6B53D026AD68}" type="parTrans" cxnId="{8FBF2232-7B9D-EA47-ABDE-78A8492AA999}">
      <dgm:prSet/>
      <dgm:spPr/>
      <dgm:t>
        <a:bodyPr/>
        <a:lstStyle/>
        <a:p>
          <a:endParaRPr lang="en-US"/>
        </a:p>
      </dgm:t>
    </dgm:pt>
    <dgm:pt modelId="{D939C1B5-8DA1-5F46-B08D-323803A0993D}" type="sibTrans" cxnId="{8FBF2232-7B9D-EA47-ABDE-78A8492AA999}">
      <dgm:prSet/>
      <dgm:spPr/>
      <dgm:t>
        <a:bodyPr/>
        <a:lstStyle/>
        <a:p>
          <a:endParaRPr lang="en-US"/>
        </a:p>
      </dgm:t>
    </dgm:pt>
    <dgm:pt modelId="{12737007-36DE-3E4D-B093-43F955E0D9D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Abraham + Shiphrah &amp; Puah + Old Moses + Rahab + the Judges + Young David + the Prophets </a:t>
          </a:r>
          <a:br>
            <a:rPr lang="en-US" sz="2400"/>
          </a:br>
          <a:r>
            <a:rPr lang="en-US" sz="2400"/>
            <a:t>+ John the Baptist + </a:t>
          </a:r>
          <a:br>
            <a:rPr lang="en-US" sz="2400"/>
          </a:br>
          <a:r>
            <a:rPr lang="en-US" sz="2400"/>
            <a:t>Simon the Zealot + Peter + </a:t>
          </a:r>
          <a:br>
            <a:rPr lang="en-US" sz="2400"/>
          </a:br>
          <a:r>
            <a:rPr lang="en-US" sz="2400"/>
            <a:t>John (Acts &amp; Rev)</a:t>
          </a:r>
        </a:p>
      </dgm:t>
    </dgm:pt>
    <dgm:pt modelId="{A8E5ED84-8DE6-E446-A512-AA8E4539E834}" type="parTrans" cxnId="{C8470167-C487-F44A-BCA3-D9E083BC1A7D}">
      <dgm:prSet/>
      <dgm:spPr/>
      <dgm:t>
        <a:bodyPr/>
        <a:lstStyle/>
        <a:p>
          <a:endParaRPr lang="en-US"/>
        </a:p>
      </dgm:t>
    </dgm:pt>
    <dgm:pt modelId="{851DC279-447C-DB4D-9FAF-BF8F7AC34A70}" type="sibTrans" cxnId="{C8470167-C487-F44A-BCA3-D9E083BC1A7D}">
      <dgm:prSet/>
      <dgm:spPr/>
      <dgm:t>
        <a:bodyPr/>
        <a:lstStyle/>
        <a:p>
          <a:endParaRPr lang="en-US"/>
        </a:p>
      </dgm:t>
    </dgm:pt>
    <dgm:pt modelId="{80021919-C259-9D40-8B0B-7B19008664EC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Insiders</a:t>
          </a:r>
        </a:p>
      </dgm:t>
    </dgm:pt>
    <dgm:pt modelId="{3BCFA2DF-A41A-C14C-B450-CB84455F9516}" type="parTrans" cxnId="{D2E73528-EC16-674A-BE7F-58226E6A40F0}">
      <dgm:prSet/>
      <dgm:spPr/>
      <dgm:t>
        <a:bodyPr/>
        <a:lstStyle/>
        <a:p>
          <a:endParaRPr lang="en-US"/>
        </a:p>
      </dgm:t>
    </dgm:pt>
    <dgm:pt modelId="{9327653F-6DCE-2542-B9DB-F0327BD38BB9}" type="sibTrans" cxnId="{D2E73528-EC16-674A-BE7F-58226E6A40F0}">
      <dgm:prSet/>
      <dgm:spPr/>
      <dgm:t>
        <a:bodyPr/>
        <a:lstStyle/>
        <a:p>
          <a:endParaRPr lang="en-US"/>
        </a:p>
      </dgm:t>
    </dgm:pt>
    <dgm:pt modelId="{28645815-815D-5644-9A1D-BC5279EF491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Joseph + Pharaoh’s daughter + Young Moses + Old David + Daniel &amp; the Three + Zerubbabel + Ezra + Vashti + Esther + Mordecai + Nehemiah + Nicodemus + Cornelius + </a:t>
          </a:r>
          <a:br>
            <a:rPr lang="en-US" sz="2400"/>
          </a:br>
          <a:r>
            <a:rPr lang="en-US" sz="2400"/>
            <a:t>Joseph of Arimathea</a:t>
          </a:r>
        </a:p>
      </dgm:t>
    </dgm:pt>
    <dgm:pt modelId="{6E68D281-C60A-654D-9FCF-15324376203E}" type="parTrans" cxnId="{58C9B20C-CC38-9144-9BD1-B4D8C6B2083B}">
      <dgm:prSet/>
      <dgm:spPr/>
      <dgm:t>
        <a:bodyPr/>
        <a:lstStyle/>
        <a:p>
          <a:endParaRPr lang="en-US"/>
        </a:p>
      </dgm:t>
    </dgm:pt>
    <dgm:pt modelId="{1C937764-D3A0-2D4C-AB57-C0ED8B10FE78}" type="sibTrans" cxnId="{58C9B20C-CC38-9144-9BD1-B4D8C6B2083B}">
      <dgm:prSet/>
      <dgm:spPr/>
      <dgm:t>
        <a:bodyPr/>
        <a:lstStyle/>
        <a:p>
          <a:endParaRPr lang="en-US"/>
        </a:p>
      </dgm:t>
    </dgm:pt>
    <dgm:pt modelId="{13C8C9DB-37C2-4B6B-8B48-765C621EAC16}" type="pres">
      <dgm:prSet presAssocID="{3CD6F698-771B-1943-A8A7-BF04F81AABC4}" presName="root" presStyleCnt="0">
        <dgm:presLayoutVars>
          <dgm:dir val="rev"/>
          <dgm:resizeHandles val="exact"/>
        </dgm:presLayoutVars>
      </dgm:prSet>
      <dgm:spPr/>
    </dgm:pt>
    <dgm:pt modelId="{8C0E3EF1-AC7E-4005-9668-D410CD75BA99}" type="pres">
      <dgm:prSet presAssocID="{01683362-FB42-1248-AE1A-9288A49A51AF}" presName="compNode" presStyleCnt="0"/>
      <dgm:spPr/>
    </dgm:pt>
    <dgm:pt modelId="{9B229BEF-E21C-46D9-B2D4-7040195655B7}" type="pres">
      <dgm:prSet presAssocID="{01683362-FB42-1248-AE1A-9288A49A51AF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man Shrugging with solid fill"/>
        </a:ext>
      </dgm:extLst>
    </dgm:pt>
    <dgm:pt modelId="{D6C808A9-7600-4670-B9F0-B3CBBAA6E866}" type="pres">
      <dgm:prSet presAssocID="{01683362-FB42-1248-AE1A-9288A49A51AF}" presName="iconSpace" presStyleCnt="0"/>
      <dgm:spPr/>
    </dgm:pt>
    <dgm:pt modelId="{E6D2DAD6-2F61-4F1E-9C9D-04D61EACEDB7}" type="pres">
      <dgm:prSet presAssocID="{01683362-FB42-1248-AE1A-9288A49A51AF}" presName="parTx" presStyleLbl="revTx" presStyleIdx="0" presStyleCnt="4">
        <dgm:presLayoutVars>
          <dgm:chMax val="0"/>
          <dgm:chPref val="0"/>
        </dgm:presLayoutVars>
      </dgm:prSet>
      <dgm:spPr/>
    </dgm:pt>
    <dgm:pt modelId="{9A5C93B2-E1D9-47AA-A1C8-ED01C7AAAA8E}" type="pres">
      <dgm:prSet presAssocID="{01683362-FB42-1248-AE1A-9288A49A51AF}" presName="txSpace" presStyleCnt="0"/>
      <dgm:spPr/>
    </dgm:pt>
    <dgm:pt modelId="{F0C9799F-7DA9-42A1-BC18-BC39DF1EBB28}" type="pres">
      <dgm:prSet presAssocID="{01683362-FB42-1248-AE1A-9288A49A51AF}" presName="desTx" presStyleLbl="revTx" presStyleIdx="1" presStyleCnt="4">
        <dgm:presLayoutVars/>
      </dgm:prSet>
      <dgm:spPr/>
    </dgm:pt>
    <dgm:pt modelId="{388640E3-165E-4F9F-A8F4-7F00B21F15DA}" type="pres">
      <dgm:prSet presAssocID="{D939C1B5-8DA1-5F46-B08D-323803A0993D}" presName="sibTrans" presStyleCnt="0"/>
      <dgm:spPr/>
    </dgm:pt>
    <dgm:pt modelId="{C139972D-A27D-4230-94C0-4D134823032D}" type="pres">
      <dgm:prSet presAssocID="{80021919-C259-9D40-8B0B-7B19008664EC}" presName="compNode" presStyleCnt="0"/>
      <dgm:spPr/>
    </dgm:pt>
    <dgm:pt modelId="{7FA6354A-07DB-4DBE-ACB5-85792F4B86B0}" type="pres">
      <dgm:prSet presAssocID="{80021919-C259-9D40-8B0B-7B19008664EC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 with solid fill"/>
        </a:ext>
      </dgm:extLst>
    </dgm:pt>
    <dgm:pt modelId="{17D6D05B-5AE3-43D3-888A-5613216F84B6}" type="pres">
      <dgm:prSet presAssocID="{80021919-C259-9D40-8B0B-7B19008664EC}" presName="iconSpace" presStyleCnt="0"/>
      <dgm:spPr/>
    </dgm:pt>
    <dgm:pt modelId="{FE75002B-44D6-4847-84CB-13399D2F9041}" type="pres">
      <dgm:prSet presAssocID="{80021919-C259-9D40-8B0B-7B19008664EC}" presName="parTx" presStyleLbl="revTx" presStyleIdx="2" presStyleCnt="4">
        <dgm:presLayoutVars>
          <dgm:chMax val="0"/>
          <dgm:chPref val="0"/>
        </dgm:presLayoutVars>
      </dgm:prSet>
      <dgm:spPr/>
    </dgm:pt>
    <dgm:pt modelId="{AAE273D5-2059-41BA-96C5-386FA64D4985}" type="pres">
      <dgm:prSet presAssocID="{80021919-C259-9D40-8B0B-7B19008664EC}" presName="txSpace" presStyleCnt="0"/>
      <dgm:spPr/>
    </dgm:pt>
    <dgm:pt modelId="{D80EBCBD-C072-4EF7-A4C7-8899CFDFC69E}" type="pres">
      <dgm:prSet presAssocID="{80021919-C259-9D40-8B0B-7B19008664EC}" presName="desTx" presStyleLbl="revTx" presStyleIdx="3" presStyleCnt="4">
        <dgm:presLayoutVars/>
      </dgm:prSet>
      <dgm:spPr/>
    </dgm:pt>
  </dgm:ptLst>
  <dgm:cxnLst>
    <dgm:cxn modelId="{58C9B20C-CC38-9144-9BD1-B4D8C6B2083B}" srcId="{80021919-C259-9D40-8B0B-7B19008664EC}" destId="{28645815-815D-5644-9A1D-BC5279EF491D}" srcOrd="0" destOrd="0" parTransId="{6E68D281-C60A-654D-9FCF-15324376203E}" sibTransId="{1C937764-D3A0-2D4C-AB57-C0ED8B10FE78}"/>
    <dgm:cxn modelId="{60CD3222-3C7A-934C-9E96-E54298E29166}" type="presOf" srcId="{28645815-815D-5644-9A1D-BC5279EF491D}" destId="{D80EBCBD-C072-4EF7-A4C7-8899CFDFC69E}" srcOrd="0" destOrd="0" presId="urn:microsoft.com/office/officeart/2018/5/layout/CenteredIconLabelDescriptionList"/>
    <dgm:cxn modelId="{D2E73528-EC16-674A-BE7F-58226E6A40F0}" srcId="{3CD6F698-771B-1943-A8A7-BF04F81AABC4}" destId="{80021919-C259-9D40-8B0B-7B19008664EC}" srcOrd="1" destOrd="0" parTransId="{3BCFA2DF-A41A-C14C-B450-CB84455F9516}" sibTransId="{9327653F-6DCE-2542-B9DB-F0327BD38BB9}"/>
    <dgm:cxn modelId="{8FBF2232-7B9D-EA47-ABDE-78A8492AA999}" srcId="{3CD6F698-771B-1943-A8A7-BF04F81AABC4}" destId="{01683362-FB42-1248-AE1A-9288A49A51AF}" srcOrd="0" destOrd="0" parTransId="{E6BCFDDA-B6DA-0A48-AD39-6B53D026AD68}" sibTransId="{D939C1B5-8DA1-5F46-B08D-323803A0993D}"/>
    <dgm:cxn modelId="{BBB6574F-E5A1-254F-9DAD-47BD24454304}" type="presOf" srcId="{01683362-FB42-1248-AE1A-9288A49A51AF}" destId="{E6D2DAD6-2F61-4F1E-9C9D-04D61EACEDB7}" srcOrd="0" destOrd="0" presId="urn:microsoft.com/office/officeart/2018/5/layout/CenteredIconLabelDescriptionList"/>
    <dgm:cxn modelId="{C8470167-C487-F44A-BCA3-D9E083BC1A7D}" srcId="{01683362-FB42-1248-AE1A-9288A49A51AF}" destId="{12737007-36DE-3E4D-B093-43F955E0D9D3}" srcOrd="0" destOrd="0" parTransId="{A8E5ED84-8DE6-E446-A512-AA8E4539E834}" sibTransId="{851DC279-447C-DB4D-9FAF-BF8F7AC34A70}"/>
    <dgm:cxn modelId="{D3C23FA3-EC8F-A647-8D44-43A99F3CF3D3}" type="presOf" srcId="{3CD6F698-771B-1943-A8A7-BF04F81AABC4}" destId="{13C8C9DB-37C2-4B6B-8B48-765C621EAC16}" srcOrd="0" destOrd="0" presId="urn:microsoft.com/office/officeart/2018/5/layout/CenteredIconLabelDescriptionList"/>
    <dgm:cxn modelId="{3FF7C1C2-043A-4046-94EA-2E5A79798A82}" type="presOf" srcId="{12737007-36DE-3E4D-B093-43F955E0D9D3}" destId="{F0C9799F-7DA9-42A1-BC18-BC39DF1EBB28}" srcOrd="0" destOrd="0" presId="urn:microsoft.com/office/officeart/2018/5/layout/CenteredIconLabelDescriptionList"/>
    <dgm:cxn modelId="{5E4EE6EE-D92F-1E4B-B376-189A38210BA3}" type="presOf" srcId="{80021919-C259-9D40-8B0B-7B19008664EC}" destId="{FE75002B-44D6-4847-84CB-13399D2F9041}" srcOrd="0" destOrd="0" presId="urn:microsoft.com/office/officeart/2018/5/layout/CenteredIconLabelDescriptionList"/>
    <dgm:cxn modelId="{9B3684EE-C59A-3F40-BD20-FA6B11593B69}" type="presParOf" srcId="{13C8C9DB-37C2-4B6B-8B48-765C621EAC16}" destId="{8C0E3EF1-AC7E-4005-9668-D410CD75BA99}" srcOrd="0" destOrd="0" presId="urn:microsoft.com/office/officeart/2018/5/layout/CenteredIconLabelDescriptionList"/>
    <dgm:cxn modelId="{3BEBA07A-5433-AA42-A1E4-A5DEECDDF6A5}" type="presParOf" srcId="{8C0E3EF1-AC7E-4005-9668-D410CD75BA99}" destId="{9B229BEF-E21C-46D9-B2D4-7040195655B7}" srcOrd="0" destOrd="0" presId="urn:microsoft.com/office/officeart/2018/5/layout/CenteredIconLabelDescriptionList"/>
    <dgm:cxn modelId="{FFC9441F-B63E-A741-B4FF-C18A88C28725}" type="presParOf" srcId="{8C0E3EF1-AC7E-4005-9668-D410CD75BA99}" destId="{D6C808A9-7600-4670-B9F0-B3CBBAA6E866}" srcOrd="1" destOrd="0" presId="urn:microsoft.com/office/officeart/2018/5/layout/CenteredIconLabelDescriptionList"/>
    <dgm:cxn modelId="{4825A3CA-F592-7443-B13E-3FF5AE57C975}" type="presParOf" srcId="{8C0E3EF1-AC7E-4005-9668-D410CD75BA99}" destId="{E6D2DAD6-2F61-4F1E-9C9D-04D61EACEDB7}" srcOrd="2" destOrd="0" presId="urn:microsoft.com/office/officeart/2018/5/layout/CenteredIconLabelDescriptionList"/>
    <dgm:cxn modelId="{40469D05-991C-BE49-A3E6-31A6582528D1}" type="presParOf" srcId="{8C0E3EF1-AC7E-4005-9668-D410CD75BA99}" destId="{9A5C93B2-E1D9-47AA-A1C8-ED01C7AAAA8E}" srcOrd="3" destOrd="0" presId="urn:microsoft.com/office/officeart/2018/5/layout/CenteredIconLabelDescriptionList"/>
    <dgm:cxn modelId="{856ECFA6-28CA-6043-A60F-43263970D671}" type="presParOf" srcId="{8C0E3EF1-AC7E-4005-9668-D410CD75BA99}" destId="{F0C9799F-7DA9-42A1-BC18-BC39DF1EBB28}" srcOrd="4" destOrd="0" presId="urn:microsoft.com/office/officeart/2018/5/layout/CenteredIconLabelDescriptionList"/>
    <dgm:cxn modelId="{4FA99CE6-CB3A-5049-841C-28C31EE4FA68}" type="presParOf" srcId="{13C8C9DB-37C2-4B6B-8B48-765C621EAC16}" destId="{388640E3-165E-4F9F-A8F4-7F00B21F15DA}" srcOrd="1" destOrd="0" presId="urn:microsoft.com/office/officeart/2018/5/layout/CenteredIconLabelDescriptionList"/>
    <dgm:cxn modelId="{F70BDD8E-CC72-2349-AC1A-29E895262AFD}" type="presParOf" srcId="{13C8C9DB-37C2-4B6B-8B48-765C621EAC16}" destId="{C139972D-A27D-4230-94C0-4D134823032D}" srcOrd="2" destOrd="0" presId="urn:microsoft.com/office/officeart/2018/5/layout/CenteredIconLabelDescriptionList"/>
    <dgm:cxn modelId="{DD789C78-17D3-E94F-8CD5-1760176F7A48}" type="presParOf" srcId="{C139972D-A27D-4230-94C0-4D134823032D}" destId="{7FA6354A-07DB-4DBE-ACB5-85792F4B86B0}" srcOrd="0" destOrd="0" presId="urn:microsoft.com/office/officeart/2018/5/layout/CenteredIconLabelDescriptionList"/>
    <dgm:cxn modelId="{433D7ADC-ACEB-FC4A-A88F-78904B2E72C0}" type="presParOf" srcId="{C139972D-A27D-4230-94C0-4D134823032D}" destId="{17D6D05B-5AE3-43D3-888A-5613216F84B6}" srcOrd="1" destOrd="0" presId="urn:microsoft.com/office/officeart/2018/5/layout/CenteredIconLabelDescriptionList"/>
    <dgm:cxn modelId="{EDD66350-F7AC-764D-8BD2-3DAB4A22D7CB}" type="presParOf" srcId="{C139972D-A27D-4230-94C0-4D134823032D}" destId="{FE75002B-44D6-4847-84CB-13399D2F9041}" srcOrd="2" destOrd="0" presId="urn:microsoft.com/office/officeart/2018/5/layout/CenteredIconLabelDescriptionList"/>
    <dgm:cxn modelId="{D5D8E4D0-235F-974C-8CCB-D4A275F1CD41}" type="presParOf" srcId="{C139972D-A27D-4230-94C0-4D134823032D}" destId="{AAE273D5-2059-41BA-96C5-386FA64D4985}" srcOrd="3" destOrd="0" presId="urn:microsoft.com/office/officeart/2018/5/layout/CenteredIconLabelDescriptionList"/>
    <dgm:cxn modelId="{6E5A4B27-F285-4240-BE1B-5767436D175E}" type="presParOf" srcId="{C139972D-A27D-4230-94C0-4D134823032D}" destId="{D80EBCBD-C072-4EF7-A4C7-8899CFDFC6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5F933-3404-7948-B615-05A1D8164C22}">
      <dsp:nvSpPr>
        <dsp:cNvPr id="0" name=""/>
        <dsp:cNvSpPr/>
      </dsp:nvSpPr>
      <dsp:spPr>
        <a:xfrm rot="5400000">
          <a:off x="6816183" y="-2945049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700" kern="1200"/>
            <a:t>Deut 6:4–6  //  Mark 12:29–30</a:t>
          </a:r>
        </a:p>
      </dsp:txBody>
      <dsp:txXfrm rot="-5400000">
        <a:off x="3785615" y="118169"/>
        <a:ext cx="6697334" cy="603548"/>
      </dsp:txXfrm>
    </dsp:sp>
    <dsp:sp modelId="{CF7307FB-6C5C-624E-B231-58A04DF750DB}">
      <dsp:nvSpPr>
        <dsp:cNvPr id="0" name=""/>
        <dsp:cNvSpPr/>
      </dsp:nvSpPr>
      <dsp:spPr>
        <a:xfrm>
          <a:off x="0" y="1912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Love the LORD your God</a:t>
          </a:r>
        </a:p>
      </dsp:txBody>
      <dsp:txXfrm>
        <a:off x="40813" y="42725"/>
        <a:ext cx="3703990" cy="754434"/>
      </dsp:txXfrm>
    </dsp:sp>
    <dsp:sp modelId="{5F15348D-6D10-4947-B48A-03276F79F952}">
      <dsp:nvSpPr>
        <dsp:cNvPr id="0" name=""/>
        <dsp:cNvSpPr/>
      </dsp:nvSpPr>
      <dsp:spPr>
        <a:xfrm rot="5400000">
          <a:off x="6816183" y="-2067186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1263787"/>
            <a:satOff val="11176"/>
            <a:lumOff val="132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263787"/>
              <a:satOff val="111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700" kern="1200"/>
            <a:t>Lev 19:18, 34  //  Mark 12:31</a:t>
          </a:r>
        </a:p>
      </dsp:txBody>
      <dsp:txXfrm rot="-5400000">
        <a:off x="3785615" y="996032"/>
        <a:ext cx="6697334" cy="603548"/>
      </dsp:txXfrm>
    </dsp:sp>
    <dsp:sp modelId="{08A9EC7D-F649-854C-81C4-2479D083D5A2}">
      <dsp:nvSpPr>
        <dsp:cNvPr id="0" name=""/>
        <dsp:cNvSpPr/>
      </dsp:nvSpPr>
      <dsp:spPr>
        <a:xfrm>
          <a:off x="0" y="879775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Love your neighbor</a:t>
          </a:r>
        </a:p>
      </dsp:txBody>
      <dsp:txXfrm>
        <a:off x="40813" y="920588"/>
        <a:ext cx="3703990" cy="754434"/>
      </dsp:txXfrm>
    </dsp:sp>
    <dsp:sp modelId="{76BBE2D5-325A-6144-877F-5BC0B420DB2B}">
      <dsp:nvSpPr>
        <dsp:cNvPr id="0" name=""/>
        <dsp:cNvSpPr/>
      </dsp:nvSpPr>
      <dsp:spPr>
        <a:xfrm rot="5400000">
          <a:off x="6816183" y="-1189323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2527575"/>
            <a:satOff val="22352"/>
            <a:lumOff val="264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527575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700" kern="1200"/>
            <a:t>Lev 19:2  //  1 Pet 1:16</a:t>
          </a:r>
        </a:p>
      </dsp:txBody>
      <dsp:txXfrm rot="-5400000">
        <a:off x="3785615" y="1873895"/>
        <a:ext cx="6697334" cy="603548"/>
      </dsp:txXfrm>
    </dsp:sp>
    <dsp:sp modelId="{6204520D-822A-EE4F-9AC6-E0B25D93E18C}">
      <dsp:nvSpPr>
        <dsp:cNvPr id="0" name=""/>
        <dsp:cNvSpPr/>
      </dsp:nvSpPr>
      <dsp:spPr>
        <a:xfrm>
          <a:off x="0" y="1757638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Be holy</a:t>
          </a:r>
        </a:p>
      </dsp:txBody>
      <dsp:txXfrm>
        <a:off x="40813" y="1798451"/>
        <a:ext cx="3703990" cy="754434"/>
      </dsp:txXfrm>
    </dsp:sp>
    <dsp:sp modelId="{1142006C-54D9-E248-B410-9D9A4B7A3F4C}">
      <dsp:nvSpPr>
        <dsp:cNvPr id="0" name=""/>
        <dsp:cNvSpPr/>
      </dsp:nvSpPr>
      <dsp:spPr>
        <a:xfrm rot="5400000">
          <a:off x="6816183" y="-311459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3791362"/>
            <a:satOff val="33529"/>
            <a:lumOff val="397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791362"/>
              <a:satOff val="33529"/>
              <a:lumOff val="39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700" kern="1200"/>
            <a:t>Exod 20:17  //  Rom 7:7; see Mark 10:17–22</a:t>
          </a:r>
        </a:p>
      </dsp:txBody>
      <dsp:txXfrm rot="-5400000">
        <a:off x="3785615" y="2751759"/>
        <a:ext cx="6697334" cy="603548"/>
      </dsp:txXfrm>
    </dsp:sp>
    <dsp:sp modelId="{4339C1D9-E2C4-0A4C-B302-C064B6A3B8DC}">
      <dsp:nvSpPr>
        <dsp:cNvPr id="0" name=""/>
        <dsp:cNvSpPr/>
      </dsp:nvSpPr>
      <dsp:spPr>
        <a:xfrm>
          <a:off x="0" y="2635502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covet</a:t>
          </a:r>
        </a:p>
      </dsp:txBody>
      <dsp:txXfrm>
        <a:off x="40813" y="2676315"/>
        <a:ext cx="3703990" cy="754434"/>
      </dsp:txXfrm>
    </dsp:sp>
    <dsp:sp modelId="{9A9D36A6-F575-3241-B91B-4D0B1F1DB83A}">
      <dsp:nvSpPr>
        <dsp:cNvPr id="0" name=""/>
        <dsp:cNvSpPr/>
      </dsp:nvSpPr>
      <dsp:spPr>
        <a:xfrm rot="5400000">
          <a:off x="6816183" y="566403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5055149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49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700" kern="1200"/>
            <a:t>Hos 6:6  //  Matt 9:13; 12:7</a:t>
          </a:r>
        </a:p>
      </dsp:txBody>
      <dsp:txXfrm rot="-5400000">
        <a:off x="3785615" y="3629621"/>
        <a:ext cx="6697334" cy="603548"/>
      </dsp:txXfrm>
    </dsp:sp>
    <dsp:sp modelId="{87A3177A-DB76-BC45-A9B8-12C61E86D743}">
      <dsp:nvSpPr>
        <dsp:cNvPr id="0" name=""/>
        <dsp:cNvSpPr/>
      </dsp:nvSpPr>
      <dsp:spPr>
        <a:xfrm>
          <a:off x="0" y="3513365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 desire mercy</a:t>
          </a:r>
        </a:p>
      </dsp:txBody>
      <dsp:txXfrm>
        <a:off x="40813" y="3554178"/>
        <a:ext cx="3703990" cy="7544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59241-0E06-A149-9071-582EEA561605}">
      <dsp:nvSpPr>
        <dsp:cNvPr id="0" name=""/>
        <dsp:cNvSpPr/>
      </dsp:nvSpPr>
      <dsp:spPr>
        <a:xfrm>
          <a:off x="0" y="39691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“Those who frame injustice by statute” </a:t>
          </a:r>
          <a:br>
            <a:rPr lang="en-US" sz="2500" b="1" kern="1200"/>
          </a:br>
          <a:r>
            <a:rPr lang="en-US" sz="2500" b="1" kern="1200"/>
            <a:t>(Ps 94:20)</a:t>
          </a:r>
        </a:p>
      </dsp:txBody>
      <dsp:txXfrm>
        <a:off x="0" y="39691"/>
        <a:ext cx="3809993" cy="2285996"/>
      </dsp:txXfrm>
    </dsp:sp>
    <dsp:sp modelId="{64253422-5F1F-D84B-9743-4A6D860553E8}">
      <dsp:nvSpPr>
        <dsp:cNvPr id="0" name=""/>
        <dsp:cNvSpPr/>
      </dsp:nvSpPr>
      <dsp:spPr>
        <a:xfrm>
          <a:off x="4190993" y="39691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“Woe to those who decree iniquitous decrees, and the writers who write oppression” (Isa 10:1–2)</a:t>
          </a:r>
        </a:p>
      </dsp:txBody>
      <dsp:txXfrm>
        <a:off x="4190993" y="39691"/>
        <a:ext cx="3809993" cy="2285996"/>
      </dsp:txXfrm>
    </dsp:sp>
    <dsp:sp modelId="{09784F20-D4C9-0146-BBCA-3C32A5E11852}">
      <dsp:nvSpPr>
        <dsp:cNvPr id="0" name=""/>
        <dsp:cNvSpPr/>
      </dsp:nvSpPr>
      <dsp:spPr>
        <a:xfrm>
          <a:off x="8381986" y="39691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“The law is paralyzed, and justice never goes forth” (Hab 1:4)</a:t>
          </a:r>
        </a:p>
      </dsp:txBody>
      <dsp:txXfrm>
        <a:off x="8381986" y="39691"/>
        <a:ext cx="3809993" cy="2285996"/>
      </dsp:txXfrm>
    </dsp:sp>
    <dsp:sp modelId="{2FBBADB2-1DA1-6348-9D3B-DD71B7CD2FF6}">
      <dsp:nvSpPr>
        <dsp:cNvPr id="0" name=""/>
        <dsp:cNvSpPr/>
      </dsp:nvSpPr>
      <dsp:spPr>
        <a:xfrm>
          <a:off x="0" y="2706687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“Woe to him who builds a town with blood and founds a city on iniquity” (Hab 2:12)</a:t>
          </a:r>
        </a:p>
      </dsp:txBody>
      <dsp:txXfrm>
        <a:off x="0" y="2706687"/>
        <a:ext cx="3809993" cy="2285996"/>
      </dsp:txXfrm>
    </dsp:sp>
    <dsp:sp modelId="{9CFEC9E4-EC6F-C441-AEE2-6279A2182695}">
      <dsp:nvSpPr>
        <dsp:cNvPr id="0" name=""/>
        <dsp:cNvSpPr/>
      </dsp:nvSpPr>
      <dsp:spPr>
        <a:xfrm>
          <a:off x="4190993" y="2706687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“Shall I not punish them for these things … and shall I not avenge myself” (Jer 5:29)?</a:t>
          </a:r>
        </a:p>
      </dsp:txBody>
      <dsp:txXfrm>
        <a:off x="4190993" y="2706687"/>
        <a:ext cx="3809993" cy="2285996"/>
      </dsp:txXfrm>
    </dsp:sp>
    <dsp:sp modelId="{521E88CE-AF66-B440-8E61-4582C40B050E}">
      <dsp:nvSpPr>
        <dsp:cNvPr id="0" name=""/>
        <dsp:cNvSpPr/>
      </dsp:nvSpPr>
      <dsp:spPr>
        <a:xfrm>
          <a:off x="8381986" y="2706687"/>
          <a:ext cx="3809993" cy="2285996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“Woe to you … for you … have neglected the weightier matters of the law: justice and mercy and faithfulness” </a:t>
          </a:r>
          <a:br>
            <a:rPr lang="en-US" sz="2500" b="1" kern="1200" dirty="0"/>
          </a:br>
          <a:r>
            <a:rPr lang="en-US" sz="2500" b="1" kern="1200" dirty="0"/>
            <a:t>(Matt 23:23)</a:t>
          </a:r>
        </a:p>
      </dsp:txBody>
      <dsp:txXfrm>
        <a:off x="8381986" y="2706687"/>
        <a:ext cx="3809993" cy="22859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29BEF-E21C-46D9-B2D4-7040195655B7}">
      <dsp:nvSpPr>
        <dsp:cNvPr id="0" name=""/>
        <dsp:cNvSpPr/>
      </dsp:nvSpPr>
      <dsp:spPr>
        <a:xfrm>
          <a:off x="7036321" y="0"/>
          <a:ext cx="1509048" cy="1395140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2DAD6-2F61-4F1E-9C9D-04D61EACEDB7}">
      <dsp:nvSpPr>
        <dsp:cNvPr id="0" name=""/>
        <dsp:cNvSpPr/>
      </dsp:nvSpPr>
      <dsp:spPr>
        <a:xfrm>
          <a:off x="5635062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>
              <a:solidFill>
                <a:schemeClr val="bg1"/>
              </a:solidFill>
            </a:rPr>
            <a:t>Outsiders</a:t>
          </a:r>
        </a:p>
      </dsp:txBody>
      <dsp:txXfrm>
        <a:off x="5635062" y="1567955"/>
        <a:ext cx="4311566" cy="597917"/>
      </dsp:txXfrm>
    </dsp:sp>
    <dsp:sp modelId="{F0C9799F-7DA9-42A1-BC18-BC39DF1EBB28}">
      <dsp:nvSpPr>
        <dsp:cNvPr id="0" name=""/>
        <dsp:cNvSpPr/>
      </dsp:nvSpPr>
      <dsp:spPr>
        <a:xfrm>
          <a:off x="5635062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bg1"/>
              </a:solidFill>
            </a:rPr>
            <a:t>Abraham + Shiphrah &amp; Puah + Old Moses + Rahab + the Judges + Young David + the Prophets </a:t>
          </a:r>
          <a:br>
            <a:rPr lang="en-US" sz="2400" kern="1200">
              <a:solidFill>
                <a:schemeClr val="bg1"/>
              </a:solidFill>
            </a:rPr>
          </a:br>
          <a:r>
            <a:rPr lang="en-US" sz="2400" kern="1200">
              <a:solidFill>
                <a:schemeClr val="bg1"/>
              </a:solidFill>
            </a:rPr>
            <a:t>+ John the Baptist + </a:t>
          </a:r>
          <a:br>
            <a:rPr lang="en-US" sz="2400" kern="1200">
              <a:solidFill>
                <a:schemeClr val="bg1"/>
              </a:solidFill>
            </a:rPr>
          </a:br>
          <a:r>
            <a:rPr lang="en-US" sz="2400" kern="1200">
              <a:solidFill>
                <a:schemeClr val="bg1"/>
              </a:solidFill>
            </a:rPr>
            <a:t>Simon the Zealot + Peter + </a:t>
          </a:r>
          <a:br>
            <a:rPr lang="en-US" sz="2400" kern="1200">
              <a:solidFill>
                <a:schemeClr val="bg1"/>
              </a:solidFill>
            </a:rPr>
          </a:br>
          <a:endParaRPr lang="en-US" sz="2400" kern="1200">
            <a:solidFill>
              <a:schemeClr val="bg1"/>
            </a:solidFill>
          </a:endParaRPr>
        </a:p>
      </dsp:txBody>
      <dsp:txXfrm>
        <a:off x="5635062" y="2246251"/>
        <a:ext cx="4311566" cy="2105086"/>
      </dsp:txXfrm>
    </dsp:sp>
    <dsp:sp modelId="{7FA6354A-07DB-4DBE-ACB5-85792F4B86B0}">
      <dsp:nvSpPr>
        <dsp:cNvPr id="0" name=""/>
        <dsp:cNvSpPr/>
      </dsp:nvSpPr>
      <dsp:spPr>
        <a:xfrm>
          <a:off x="1970230" y="0"/>
          <a:ext cx="1509048" cy="13951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5002B-44D6-4847-84CB-13399D2F9041}">
      <dsp:nvSpPr>
        <dsp:cNvPr id="0" name=""/>
        <dsp:cNvSpPr/>
      </dsp:nvSpPr>
      <dsp:spPr>
        <a:xfrm>
          <a:off x="568971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Insiders</a:t>
          </a:r>
        </a:p>
      </dsp:txBody>
      <dsp:txXfrm>
        <a:off x="568971" y="1567955"/>
        <a:ext cx="4311566" cy="597917"/>
      </dsp:txXfrm>
    </dsp:sp>
    <dsp:sp modelId="{D80EBCBD-C072-4EF7-A4C7-8899CFDFC69E}">
      <dsp:nvSpPr>
        <dsp:cNvPr id="0" name=""/>
        <dsp:cNvSpPr/>
      </dsp:nvSpPr>
      <dsp:spPr>
        <a:xfrm>
          <a:off x="568971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Joseph + Pharaoh’s daughter + Young Moses + Old David + Daniel &amp; the Three + Zerubbabel + Ezra + Vashti + Esther + Mordecai + Nehemiah + Nicodemus + Cornelius + </a:t>
          </a:r>
          <a:br>
            <a:rPr lang="en-US" sz="2400" kern="1200"/>
          </a:br>
          <a:r>
            <a:rPr lang="en-US" sz="2400" kern="1200"/>
            <a:t>Joseph of Arimathea</a:t>
          </a:r>
        </a:p>
      </dsp:txBody>
      <dsp:txXfrm>
        <a:off x="568971" y="2246251"/>
        <a:ext cx="4311566" cy="21050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29BEF-E21C-46D9-B2D4-7040195655B7}">
      <dsp:nvSpPr>
        <dsp:cNvPr id="0" name=""/>
        <dsp:cNvSpPr/>
      </dsp:nvSpPr>
      <dsp:spPr>
        <a:xfrm>
          <a:off x="7036321" y="0"/>
          <a:ext cx="1509048" cy="13951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2DAD6-2F61-4F1E-9C9D-04D61EACEDB7}">
      <dsp:nvSpPr>
        <dsp:cNvPr id="0" name=""/>
        <dsp:cNvSpPr/>
      </dsp:nvSpPr>
      <dsp:spPr>
        <a:xfrm>
          <a:off x="5635062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Outsiders</a:t>
          </a:r>
        </a:p>
      </dsp:txBody>
      <dsp:txXfrm>
        <a:off x="5635062" y="1567955"/>
        <a:ext cx="4311566" cy="597917"/>
      </dsp:txXfrm>
    </dsp:sp>
    <dsp:sp modelId="{F0C9799F-7DA9-42A1-BC18-BC39DF1EBB28}">
      <dsp:nvSpPr>
        <dsp:cNvPr id="0" name=""/>
        <dsp:cNvSpPr/>
      </dsp:nvSpPr>
      <dsp:spPr>
        <a:xfrm>
          <a:off x="5635062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Abraham + Shiphrah &amp; Puah + Old Moses + Rahab + the Judges + Young David + the Prophets </a:t>
          </a:r>
          <a:br>
            <a:rPr lang="en-US" sz="2400" kern="1200"/>
          </a:br>
          <a:r>
            <a:rPr lang="en-US" sz="2400" kern="1200"/>
            <a:t>+ John the Baptist + </a:t>
          </a:r>
          <a:br>
            <a:rPr lang="en-US" sz="2400" kern="1200"/>
          </a:br>
          <a:r>
            <a:rPr lang="en-US" sz="2400" kern="1200"/>
            <a:t>Simon the Zealot + Peter + </a:t>
          </a:r>
          <a:br>
            <a:rPr lang="en-US" sz="2400" kern="1200"/>
          </a:br>
          <a:r>
            <a:rPr lang="en-US" sz="2400" kern="1200"/>
            <a:t>John (Acts &amp; Rev)</a:t>
          </a:r>
        </a:p>
      </dsp:txBody>
      <dsp:txXfrm>
        <a:off x="5635062" y="2246251"/>
        <a:ext cx="4311566" cy="2105086"/>
      </dsp:txXfrm>
    </dsp:sp>
    <dsp:sp modelId="{7FA6354A-07DB-4DBE-ACB5-85792F4B86B0}">
      <dsp:nvSpPr>
        <dsp:cNvPr id="0" name=""/>
        <dsp:cNvSpPr/>
      </dsp:nvSpPr>
      <dsp:spPr>
        <a:xfrm>
          <a:off x="1970230" y="0"/>
          <a:ext cx="1509048" cy="13951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5002B-44D6-4847-84CB-13399D2F9041}">
      <dsp:nvSpPr>
        <dsp:cNvPr id="0" name=""/>
        <dsp:cNvSpPr/>
      </dsp:nvSpPr>
      <dsp:spPr>
        <a:xfrm>
          <a:off x="568971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Insiders</a:t>
          </a:r>
        </a:p>
      </dsp:txBody>
      <dsp:txXfrm>
        <a:off x="568971" y="1567955"/>
        <a:ext cx="4311566" cy="597917"/>
      </dsp:txXfrm>
    </dsp:sp>
    <dsp:sp modelId="{D80EBCBD-C072-4EF7-A4C7-8899CFDFC69E}">
      <dsp:nvSpPr>
        <dsp:cNvPr id="0" name=""/>
        <dsp:cNvSpPr/>
      </dsp:nvSpPr>
      <dsp:spPr>
        <a:xfrm>
          <a:off x="568971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Joseph + Pharaoh’s daughter + Young Moses + Old David + Daniel &amp; the Three + Zerubbabel + Ezra + Vashti + Esther + Mordecai + Nehemiah + Nicodemus + Cornelius + </a:t>
          </a:r>
          <a:br>
            <a:rPr lang="en-US" sz="2400" kern="1200"/>
          </a:br>
          <a:r>
            <a:rPr lang="en-US" sz="2400" kern="1200"/>
            <a:t>Joseph of Arimathea</a:t>
          </a:r>
        </a:p>
      </dsp:txBody>
      <dsp:txXfrm>
        <a:off x="568971" y="2246251"/>
        <a:ext cx="4311566" cy="21050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29BEF-E21C-46D9-B2D4-7040195655B7}">
      <dsp:nvSpPr>
        <dsp:cNvPr id="0" name=""/>
        <dsp:cNvSpPr/>
      </dsp:nvSpPr>
      <dsp:spPr>
        <a:xfrm>
          <a:off x="7036321" y="0"/>
          <a:ext cx="1509048" cy="13951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2DAD6-2F61-4F1E-9C9D-04D61EACEDB7}">
      <dsp:nvSpPr>
        <dsp:cNvPr id="0" name=""/>
        <dsp:cNvSpPr/>
      </dsp:nvSpPr>
      <dsp:spPr>
        <a:xfrm>
          <a:off x="5635062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Outsiders</a:t>
          </a:r>
        </a:p>
      </dsp:txBody>
      <dsp:txXfrm>
        <a:off x="5635062" y="1567955"/>
        <a:ext cx="4311566" cy="597917"/>
      </dsp:txXfrm>
    </dsp:sp>
    <dsp:sp modelId="{F0C9799F-7DA9-42A1-BC18-BC39DF1EBB28}">
      <dsp:nvSpPr>
        <dsp:cNvPr id="0" name=""/>
        <dsp:cNvSpPr/>
      </dsp:nvSpPr>
      <dsp:spPr>
        <a:xfrm>
          <a:off x="5635062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Abraham + Shiphrah &amp; Puah + Old Moses + Rahab + the Judges + Young David + the Prophets </a:t>
          </a:r>
          <a:br>
            <a:rPr lang="en-US" sz="2400" kern="1200"/>
          </a:br>
          <a:r>
            <a:rPr lang="en-US" sz="2400" kern="1200"/>
            <a:t>+ John the Baptist + </a:t>
          </a:r>
          <a:br>
            <a:rPr lang="en-US" sz="2400" kern="1200"/>
          </a:br>
          <a:r>
            <a:rPr lang="en-US" sz="2400" kern="1200"/>
            <a:t>Simon the Zealot + Peter + </a:t>
          </a:r>
          <a:br>
            <a:rPr lang="en-US" sz="2400" kern="1200"/>
          </a:br>
          <a:r>
            <a:rPr lang="en-US" sz="2400" kern="1200"/>
            <a:t>John (Acts &amp; Rev)</a:t>
          </a:r>
        </a:p>
      </dsp:txBody>
      <dsp:txXfrm>
        <a:off x="5635062" y="2246251"/>
        <a:ext cx="4311566" cy="2105086"/>
      </dsp:txXfrm>
    </dsp:sp>
    <dsp:sp modelId="{7FA6354A-07DB-4DBE-ACB5-85792F4B86B0}">
      <dsp:nvSpPr>
        <dsp:cNvPr id="0" name=""/>
        <dsp:cNvSpPr/>
      </dsp:nvSpPr>
      <dsp:spPr>
        <a:xfrm>
          <a:off x="1970230" y="0"/>
          <a:ext cx="1509048" cy="13951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5002B-44D6-4847-84CB-13399D2F9041}">
      <dsp:nvSpPr>
        <dsp:cNvPr id="0" name=""/>
        <dsp:cNvSpPr/>
      </dsp:nvSpPr>
      <dsp:spPr>
        <a:xfrm>
          <a:off x="568971" y="1567955"/>
          <a:ext cx="4311566" cy="5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Insiders</a:t>
          </a:r>
        </a:p>
      </dsp:txBody>
      <dsp:txXfrm>
        <a:off x="568971" y="1567955"/>
        <a:ext cx="4311566" cy="597917"/>
      </dsp:txXfrm>
    </dsp:sp>
    <dsp:sp modelId="{D80EBCBD-C072-4EF7-A4C7-8899CFDFC69E}">
      <dsp:nvSpPr>
        <dsp:cNvPr id="0" name=""/>
        <dsp:cNvSpPr/>
      </dsp:nvSpPr>
      <dsp:spPr>
        <a:xfrm>
          <a:off x="568971" y="2246251"/>
          <a:ext cx="4311566" cy="21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Joseph + Pharaoh’s daughter + Young Moses + Old David + Daniel &amp; the Three + Zerubbabel + Ezra + Vashti + Esther + Mordecai + Nehemiah + Nicodemus + Cornelius + </a:t>
          </a:r>
          <a:br>
            <a:rPr lang="en-US" sz="2400" kern="1200"/>
          </a:br>
          <a:r>
            <a:rPr lang="en-US" sz="2400" kern="1200"/>
            <a:t>Joseph of Arimathea</a:t>
          </a:r>
        </a:p>
      </dsp:txBody>
      <dsp:txXfrm>
        <a:off x="568971" y="2246251"/>
        <a:ext cx="4311566" cy="2105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A0F81-3ACF-B34B-B3E0-4A1A3B7F445F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86184-8C59-EF49-B50B-1CF25FD72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6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First, they came for the socialists, and I did not speak out—because I was not a socialist.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they came for the trade unionists, and I did not speak out—because I was not a trade unionist.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they came for the Jews, and I did not speak out—because I was not a Jew.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they came for me—and there was no one left to speak for me.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—Martin Niemöller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E86184-8C59-EF49-B50B-1CF25FD727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1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F4F8-C13A-48C8-B857-4AF184B13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9338D-68EA-5A75-A31F-F5D1638B2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E37F2-B779-FF9D-9567-B1E6815CE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E5265-4CFC-FA6B-9857-DE2003A3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56901-1EC0-7AF4-FC5C-7F4D9AED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1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9DFAE-A11A-FBBB-94C3-844536E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5C221D-4139-13D4-6F76-5181A8828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70F12-D60E-3266-F6CC-5B7537FC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896CC-6A6F-E781-C2F5-87138B5FD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6B973-2D96-DADF-CB9E-D4C56F6E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1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296D4C-E9D5-556B-CED2-5F8CC1450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472D4-1F22-EAA1-FB42-EAD2A9218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E97BE-1739-0635-3257-CEE8865D0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A140D-5C4E-9F0D-C8B1-DD3AA40D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28E14-F5EE-80ED-BCAA-505E6807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3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C623-79EB-B557-9A10-345C9FA3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3A264-50FD-7AFE-692C-0B2C456F6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73D6-52A5-B4F8-3CF0-104B0684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0B6D8-18A8-4AE0-2D37-80B4E60A8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A9F84-2DC8-03C6-12AA-927890B5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6344-A623-7E7B-2D5E-784C9D9A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45AA2-6A5C-A627-3AAE-3FD1FE1F3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76B0D-ABAA-4F56-4886-699BB07C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F9CD0-C090-0C88-2A73-481006B13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8B26-6FC7-3A51-0ABE-7B58FF9BF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30B2-7375-A8C0-6961-D65C7EE32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D2890-16DC-F8F9-D7A4-CDFB211DA2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7658A-378A-4392-E0EA-F97A5EFD8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FEFC7-F536-366E-0085-3D759AA91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E9833-E00C-FA88-9684-1491A4BEB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008CE-D8CE-8DDA-4583-B6C7F21E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2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8530-628F-B603-85CD-5003E825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D3F49-EAAF-1D9A-AB43-C7CC2ED2B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DCB33-EDDA-3B61-9791-258ED574B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DA325D-F9B9-BCA9-19FE-9BFA68F1F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450AEA-A120-876A-5DA3-83636B1E73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465FD-C7D4-FC4F-231F-4DB2E620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48674-8651-A5F8-C79B-9AE40E86F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BEABC-19DD-A884-B052-FE67A9105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807D-DC88-3072-6313-4B345EA5C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7E33F-988F-892B-F1F8-F4472415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ECE98-16EB-DDB2-9922-73525A35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6A4F2-ABC4-2E94-2CDF-F3D52448B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8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4D87AF-F4B7-5DDA-7972-BAC4C62F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E3B9B-3566-0C31-EAD3-51FB5E37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E1B83-743F-1E81-E80F-AECBBCE3E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99BF4-0CC8-83E0-96F2-9204E7CCB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394FB-E63D-0216-E41F-401EB039A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42E00-891C-2489-F8EE-7CE101328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9D5FA-84B9-8F5D-799A-E394806C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B69F1-FCD2-84D4-77FB-095C3FCD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11F08-8E05-BE53-6049-C67408822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4A5E-3800-CA68-B273-958823D3A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06D0C-BE15-D51F-D4EB-A4667C75F3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54796-B19A-993C-4D07-AD3CCF424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D7881-AE4F-E355-D05F-CC510E32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5FE4E-10EC-B6FA-D1DD-31C5F889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65CE3-2DD4-846B-CD12-8AF8F198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CEE64F-EFE0-6E53-0A7B-6470D832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84BCA-2CB9-300F-5037-8183D48F7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10498-A4C4-BAF3-17DB-E68D80333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DBB88-44A5-7749-A33B-14B4F70F475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C26B2-1E79-88A0-A31A-E6F279ADC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44C22-5386-E1DB-268B-6192A7215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2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92F151-6C3C-AC20-73EE-68E9F837F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bg1"/>
                </a:solidFill>
              </a:rPr>
              <a:t>The Ethics of Obedience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07AF8-7A0F-3665-B685-F8E6A7EBD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 fontScale="92500"/>
          </a:bodyPr>
          <a:lstStyle/>
          <a:p>
            <a:pPr algn="l"/>
            <a:r>
              <a:rPr lang="en-US" b="1">
                <a:solidFill>
                  <a:schemeClr val="bg1"/>
                </a:solidFill>
              </a:rPr>
              <a:t>When is Submission Righteous and When is it a Sin?</a:t>
            </a:r>
          </a:p>
          <a:p>
            <a:pPr algn="l"/>
            <a:r>
              <a:rPr lang="en-US">
                <a:solidFill>
                  <a:schemeClr val="bg1"/>
                </a:solidFill>
              </a:rPr>
              <a:t>Jon Burnett</a:t>
            </a:r>
          </a:p>
        </p:txBody>
      </p:sp>
    </p:spTree>
    <p:extLst>
      <p:ext uri="{BB962C8B-B14F-4D97-AF65-F5344CB8AC3E}">
        <p14:creationId xmlns:p14="http://schemas.microsoft.com/office/powerpoint/2010/main" val="12241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E065A3-1885-4F36-CC37-374F372E989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537" b="204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CB4239-B782-4B0D-AF13-6FB73C079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No</a:t>
            </a:r>
            <a:r>
              <a:rPr lang="en-US" b="1" dirty="0"/>
              <a:t> Justice, </a:t>
            </a:r>
            <a:r>
              <a:rPr lang="en-US" b="1" u="sng" dirty="0"/>
              <a:t>No</a:t>
            </a:r>
            <a:r>
              <a:rPr lang="en-US" b="1" dirty="0"/>
              <a:t> Peace (see Rom 2:14–15)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2BBB550-A297-3C83-010F-03FA9536E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32896"/>
              </p:ext>
            </p:extLst>
          </p:nvPr>
        </p:nvGraphicFramePr>
        <p:xfrm>
          <a:off x="0" y="1825624"/>
          <a:ext cx="1219198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134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6C2B0-AADB-822F-8964-E8AB911AF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CA5327-722F-06A0-804E-43BAF45E2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A1B05E-450F-595B-FF8C-49E56110C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A55E58-A643-B14A-BD69-A6E806810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F85893-2990-463C-5BAA-736AC53EF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6FF4D8E-0C1F-5ED8-9C69-BEA6C277B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DBDC9F5-683A-3F8C-81D5-0194F7FF7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9ABA0823-222C-E46F-4145-CA15A73E3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FE1663-B1B5-968C-D096-69078847C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Unjust Peace </a:t>
            </a:r>
            <a:r>
              <a:rPr lang="en-US" b="1" dirty="0">
                <a:sym typeface="Wingdings" pitchFamily="2" charset="2"/>
              </a:rPr>
              <a:t> Just Peace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FFD9AF-CA85-2A7A-ED7C-95604A4CD9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2234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56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6E65D-687B-CB29-2636-F3B5260D2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CED3FFF-BB5D-43D3-8852-C28D37324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FF2605B-AF6E-7F77-B9AD-EF7F88656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BC5BEF-343B-2944-4C8B-130A7FC2B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C9885A-2965-31FA-5336-7815B9D87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ACF24D5-F61C-804F-7CD7-27BFBD310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CA69023B-D9E8-1C0C-C446-322547BF3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C19965E1-F4A0-1EE3-B664-54FA0CF5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8E389-A314-3642-E2F2-68EBA50C2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Unjust Peace </a:t>
            </a:r>
            <a:r>
              <a:rPr lang="en-US" b="1" dirty="0">
                <a:sym typeface="Wingdings" pitchFamily="2" charset="2"/>
              </a:rPr>
              <a:t> Just Peace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E0DD39-4A0F-DE48-CF1C-D5200AE6F7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2768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59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3CB5A-2E74-7DF4-2CC5-D2A5C383E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24E996-EB7C-3972-59B1-38F217360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09A87E4-5146-7AD2-A7A5-AE57637A6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A9F1-661A-10C8-D23A-046AD86B3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9C7C7C-AD8A-FF40-ED40-0D7E8683E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9CA23C7-4AA7-7755-BA5B-00DF6B44E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AF456127-10D3-C37B-4120-5230EC0A2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0B69D63-A980-3EA0-8448-D138B0CC0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CB7465-28A4-59AB-0B54-1059851A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Unjust Peace </a:t>
            </a:r>
            <a:r>
              <a:rPr lang="en-US" b="1" dirty="0">
                <a:sym typeface="Wingdings" pitchFamily="2" charset="2"/>
              </a:rPr>
              <a:t> Just Peace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9E031E-A207-9F24-8108-F3F97715B1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E40A4C1C-86D1-7E93-C87B-E3BE4B670670}"/>
              </a:ext>
            </a:extLst>
          </p:cNvPr>
          <p:cNvSpPr/>
          <p:nvPr/>
        </p:nvSpPr>
        <p:spPr>
          <a:xfrm>
            <a:off x="0" y="434824"/>
            <a:ext cx="12192000" cy="1895296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“So, whatever you wish that others would do to you, do also to them, </a:t>
            </a:r>
            <a:br>
              <a:rPr lang="en-US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 this is the Law and the Prophets” (Matt 7:12; see Mic 6:8).</a:t>
            </a:r>
          </a:p>
        </p:txBody>
      </p:sp>
    </p:spTree>
    <p:extLst>
      <p:ext uri="{BB962C8B-B14F-4D97-AF65-F5344CB8AC3E}">
        <p14:creationId xmlns:p14="http://schemas.microsoft.com/office/powerpoint/2010/main" val="387372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938AA8-1723-73BC-02AD-F0CE2CAF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tx2"/>
                </a:solidFill>
              </a:rPr>
              <a:t>The Return of the 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AE4DD-B733-CD0C-61C8-7DB8D7F08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12" y="2035062"/>
            <a:ext cx="6369896" cy="460099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3200">
                <a:solidFill>
                  <a:schemeClr val="tx2"/>
                </a:solidFill>
              </a:rPr>
              <a:t>The kingdom of the world has become the kingdom of our Lord and of his Christ, and he shall reign forever and ever. … </a:t>
            </a:r>
            <a:r>
              <a:rPr lang="en-US" sz="3200" i="0">
                <a:solidFill>
                  <a:schemeClr val="tx2"/>
                </a:solidFill>
                <a:effectLst/>
              </a:rPr>
              <a:t>Just and true are your ways, O King of the nations! … All nations will come and worship you, for your righteous acts have been revealed. </a:t>
            </a:r>
            <a:br>
              <a:rPr lang="en-US" sz="3200">
                <a:solidFill>
                  <a:schemeClr val="tx2"/>
                </a:solidFill>
              </a:rPr>
            </a:br>
            <a:r>
              <a:rPr lang="en-US" sz="3200" i="0">
                <a:solidFill>
                  <a:schemeClr val="tx2"/>
                </a:solidFill>
                <a:effectLst/>
              </a:rPr>
              <a:t>(Rev 11:15; 15:3–4)</a:t>
            </a:r>
            <a:endParaRPr lang="en-US" sz="3200">
              <a:solidFill>
                <a:schemeClr val="tx2"/>
              </a:solidFill>
              <a:effectLst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Graphic 15" descr="Castle scene">
            <a:extLst>
              <a:ext uri="{FF2B5EF4-FFF2-40B4-BE49-F238E27FC236}">
                <a16:creationId xmlns:a16="http://schemas.microsoft.com/office/drawing/2014/main" id="{072655F4-E953-6C63-B93E-54C2BCF582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1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703B07-C5C8-AC87-A535-005203E4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en-US" sz="4000"/>
              <a:t>Bring Me the Books</a:t>
            </a:r>
          </a:p>
        </p:txBody>
      </p:sp>
      <p:pic>
        <p:nvPicPr>
          <p:cNvPr id="5" name="Picture 4" descr="Old vintage books in a row">
            <a:extLst>
              <a:ext uri="{FF2B5EF4-FFF2-40B4-BE49-F238E27FC236}">
                <a16:creationId xmlns:a16="http://schemas.microsoft.com/office/drawing/2014/main" id="{BA79D6A3-EA64-082D-FD50-98DDBF3D4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9" r="7947" b="-2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3F343-6E8F-7895-F10C-C6BC10A73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458" y="2193878"/>
            <a:ext cx="5320414" cy="4387755"/>
          </a:xfrm>
        </p:spPr>
        <p:txBody>
          <a:bodyPr anchor="ctr">
            <a:noAutofit/>
          </a:bodyPr>
          <a:lstStyle/>
          <a:p>
            <a:r>
              <a:rPr lang="en-US" sz="2400"/>
              <a:t>Goldingay, John. </a:t>
            </a:r>
            <a:r>
              <a:rPr lang="en-US" sz="2400" i="1"/>
              <a:t>OT Ethics</a:t>
            </a:r>
            <a:r>
              <a:rPr lang="en-US" sz="2400"/>
              <a:t>. IVP, 2019.</a:t>
            </a:r>
          </a:p>
          <a:p>
            <a:r>
              <a:rPr lang="en-US" sz="2400"/>
              <a:t>Grudem, Wayne. </a:t>
            </a:r>
            <a:r>
              <a:rPr lang="en-US" sz="2400" i="1"/>
              <a:t>Christian Ethics</a:t>
            </a:r>
            <a:r>
              <a:rPr lang="en-US" sz="2400"/>
              <a:t>. Crossway, 2018.</a:t>
            </a:r>
          </a:p>
          <a:p>
            <a:r>
              <a:rPr lang="en-US" sz="2400"/>
              <a:t>Hays, Richard. </a:t>
            </a:r>
            <a:r>
              <a:rPr lang="en-US" sz="2400" i="1"/>
              <a:t>The Moral Vision of the NT</a:t>
            </a:r>
            <a:r>
              <a:rPr lang="en-US" sz="2400"/>
              <a:t>. HarperCollins, 1996.</a:t>
            </a:r>
          </a:p>
          <a:p>
            <a:r>
              <a:rPr lang="en-US" sz="2400"/>
              <a:t>Miller, Paul. </a:t>
            </a:r>
            <a:r>
              <a:rPr lang="en-US" sz="2400" i="1"/>
              <a:t>Ethics of War</a:t>
            </a:r>
            <a:r>
              <a:rPr lang="en-US" sz="2400"/>
              <a:t>. B&amp;H, 2025.</a:t>
            </a:r>
          </a:p>
          <a:p>
            <a:r>
              <a:rPr lang="en-US" sz="2400"/>
              <a:t>Nye, Joseph. </a:t>
            </a:r>
            <a:r>
              <a:rPr lang="en-US" sz="2400" i="1"/>
              <a:t>Do Morals Matter? </a:t>
            </a:r>
            <a:r>
              <a:rPr lang="en-US" sz="2400"/>
              <a:t>Oxford, 2020.</a:t>
            </a:r>
          </a:p>
          <a:p>
            <a:r>
              <a:rPr lang="en-US" sz="2400"/>
              <a:t>Wright, N. T. &amp; Michael Bird. </a:t>
            </a:r>
            <a:r>
              <a:rPr lang="en-US" sz="2400" i="1"/>
              <a:t>Jesus &amp; the Powers</a:t>
            </a:r>
            <a:r>
              <a:rPr lang="en-US" sz="2400"/>
              <a:t>. Zondervan, 2024.</a:t>
            </a:r>
          </a:p>
        </p:txBody>
      </p:sp>
    </p:spTree>
    <p:extLst>
      <p:ext uri="{BB962C8B-B14F-4D97-AF65-F5344CB8AC3E}">
        <p14:creationId xmlns:p14="http://schemas.microsoft.com/office/powerpoint/2010/main" val="9085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E1ECC4-6E75-6340-AD7B-E5933BE799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8818"/>
          <a:stretch>
            <a:fillRect/>
          </a:stretch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guaceros Dispersos: ¿Quién soy? por Dietrich Bonhoeffer">
            <a:extLst>
              <a:ext uri="{FF2B5EF4-FFF2-40B4-BE49-F238E27FC236}">
                <a16:creationId xmlns:a16="http://schemas.microsoft.com/office/drawing/2014/main" id="{11A4674F-CFE6-8A67-9ADB-D1F4D0D9DF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1" r="-1" b="15309"/>
          <a:stretch>
            <a:fillRect/>
          </a:stretch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0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A185E8A-8456-3994-D0D7-7EE7AAE9D6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188" b="5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46E5C-F860-F987-1C53-CC4151BB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Biblical Ethics in a Nutshell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31861701-18D8-BE37-6205-EC8497940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9283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7676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1F474-17F9-D7A5-E0DD-2835AF3D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688" y="802955"/>
            <a:ext cx="6091312" cy="1329969"/>
          </a:xfrm>
        </p:spPr>
        <p:txBody>
          <a:bodyPr>
            <a:norm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King of Kings, Prince of Peace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7" name="Graphic 6" descr="Crown">
            <a:extLst>
              <a:ext uri="{FF2B5EF4-FFF2-40B4-BE49-F238E27FC236}">
                <a16:creationId xmlns:a16="http://schemas.microsoft.com/office/drawing/2014/main" id="{98E41860-2AEC-3867-4211-C97BA39CDE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EA6AC-31EF-DA52-725E-4024A87F1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9760" y="2132924"/>
            <a:ext cx="6091310" cy="3353476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2"/>
                </a:solidFill>
              </a:rPr>
              <a:t>Of the increase of his government and of </a:t>
            </a:r>
            <a:r>
              <a:rPr lang="en-US" sz="3200" b="1" dirty="0">
                <a:solidFill>
                  <a:schemeClr val="tx2"/>
                </a:solidFill>
              </a:rPr>
              <a:t>peace</a:t>
            </a:r>
            <a:r>
              <a:rPr lang="en-US" sz="3200" dirty="0">
                <a:solidFill>
                  <a:schemeClr val="tx2"/>
                </a:solidFill>
              </a:rPr>
              <a:t> there will be no end, on the throne of David and over his kingdom, to establish it and to uphold it with </a:t>
            </a:r>
            <a:r>
              <a:rPr lang="en-US" sz="3200" b="1" dirty="0">
                <a:solidFill>
                  <a:schemeClr val="tx2"/>
                </a:solidFill>
              </a:rPr>
              <a:t>justice</a:t>
            </a:r>
            <a:r>
              <a:rPr lang="en-US" sz="3200" dirty="0">
                <a:solidFill>
                  <a:schemeClr val="tx2"/>
                </a:solidFill>
              </a:rPr>
              <a:t> and with </a:t>
            </a:r>
            <a:r>
              <a:rPr lang="en-US" sz="3200" b="1" dirty="0">
                <a:solidFill>
                  <a:schemeClr val="tx2"/>
                </a:solidFill>
              </a:rPr>
              <a:t>righteousness</a:t>
            </a:r>
            <a:r>
              <a:rPr lang="en-US" sz="3200" dirty="0">
                <a:solidFill>
                  <a:schemeClr val="tx2"/>
                </a:solidFill>
              </a:rPr>
              <a:t> from this time forth and forevermore. The zeal of the LORD of hosts will do this. (Isa 9:7 ESV)</a:t>
            </a:r>
          </a:p>
        </p:txBody>
      </p:sp>
    </p:spTree>
    <p:extLst>
      <p:ext uri="{BB962C8B-B14F-4D97-AF65-F5344CB8AC3E}">
        <p14:creationId xmlns:p14="http://schemas.microsoft.com/office/powerpoint/2010/main" val="6300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00B1B8C1-A39B-F63A-8C03-3B8AEA1F64B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914400" y="1806127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 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0430CC6-46C4-F6C8-424C-56B3B0A28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Justice &amp; Peace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FDEE3-E89A-F8D9-BE67-20D6E9B97ACE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Greater Peace </a:t>
            </a: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</a:t>
            </a:r>
            <a:endParaRPr kumimoji="0" lang="en-US" sz="40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D088F-2F3A-3EEA-FC9D-9E4568FDAB3D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Greater Justice </a:t>
            </a: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</a:t>
            </a:r>
            <a:endParaRPr kumimoji="0" lang="en-US" sz="40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ble Gradient">
            <a:extLst>
              <a:ext uri="{FF2B5EF4-FFF2-40B4-BE49-F238E27FC236}">
                <a16:creationId xmlns:a16="http://schemas.microsoft.com/office/drawing/2014/main" id="{D0C587A1-B53A-A11A-8A38-ABF3BA6381C8}"/>
              </a:ext>
            </a:extLst>
          </p:cNvPr>
          <p:cNvSpPr/>
          <p:nvPr/>
        </p:nvSpPr>
        <p:spPr>
          <a:xfrm>
            <a:off x="914400" y="1806127"/>
            <a:ext cx="5181600" cy="4351338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C000"/>
              </a:gs>
              <a:gs pos="100000">
                <a:srgbClr val="196B24"/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430CC6-46C4-F6C8-424C-56B3B0A28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Justice &amp; Peace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FDEE3-E89A-F8D9-BE67-20D6E9B97ACE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Peace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D088F-2F3A-3EEA-FC9D-9E4568FDAB3D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Justice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00B1B8C1-A39B-F63A-8C03-3B8AEA1F64B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914400" y="1801362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07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27D48-9B31-5C50-FE08-E77F205A7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00E6-B186-BC3F-2C6F-555CBD89F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690688"/>
            <a:ext cx="6019800" cy="5194161"/>
          </a:xfrm>
        </p:spPr>
        <p:txBody>
          <a:bodyPr anchor="ctr">
            <a:noAutofit/>
          </a:bodyPr>
          <a:lstStyle/>
          <a:p>
            <a:pPr marL="0" lvl="0" indent="0" algn="ctr">
              <a:buNone/>
            </a:pPr>
            <a:r>
              <a:rPr lang="en-US" dirty="0"/>
              <a:t>Keeps faith forever</a:t>
            </a:r>
          </a:p>
          <a:p>
            <a:pPr marL="0" lvl="0" indent="0" algn="ctr">
              <a:buNone/>
            </a:pPr>
            <a:r>
              <a:rPr lang="en-US" dirty="0"/>
              <a:t>Executes justice for the oppressed</a:t>
            </a:r>
          </a:p>
          <a:p>
            <a:pPr marL="0" lvl="0" indent="0" algn="ctr">
              <a:buNone/>
            </a:pPr>
            <a:r>
              <a:rPr lang="en-US" dirty="0"/>
              <a:t>Gives food to the hungry</a:t>
            </a:r>
          </a:p>
          <a:p>
            <a:pPr marL="0" lvl="0" indent="0" algn="ctr">
              <a:buNone/>
            </a:pPr>
            <a:r>
              <a:rPr lang="en-US" dirty="0"/>
              <a:t>Sets the prisoners free</a:t>
            </a:r>
          </a:p>
          <a:p>
            <a:pPr marL="0" lvl="0" indent="0" algn="ctr">
              <a:buNone/>
            </a:pPr>
            <a:r>
              <a:rPr lang="en-US" dirty="0"/>
              <a:t>Opens the eyes of the blind</a:t>
            </a:r>
          </a:p>
          <a:p>
            <a:pPr marL="0" lvl="0" indent="0" algn="ctr">
              <a:buNone/>
            </a:pPr>
            <a:r>
              <a:rPr lang="en-US" dirty="0"/>
              <a:t>Lifts those who are bowed down</a:t>
            </a:r>
          </a:p>
          <a:p>
            <a:pPr marL="0" lvl="0" indent="0" algn="ctr">
              <a:buNone/>
            </a:pPr>
            <a:r>
              <a:rPr lang="en-US" dirty="0"/>
              <a:t>Loves the righteous</a:t>
            </a:r>
          </a:p>
          <a:p>
            <a:pPr marL="0" lvl="0" indent="0" algn="ctr">
              <a:buNone/>
            </a:pPr>
            <a:r>
              <a:rPr lang="en-US" dirty="0"/>
              <a:t>Watches over the sojourners</a:t>
            </a:r>
          </a:p>
          <a:p>
            <a:pPr marL="0" lvl="0" indent="0" algn="ctr">
              <a:buNone/>
            </a:pPr>
            <a:r>
              <a:rPr lang="en-US" dirty="0"/>
              <a:t>Upholds the widow and orphan</a:t>
            </a:r>
          </a:p>
          <a:p>
            <a:pPr marL="0" lvl="0" indent="0" algn="ctr">
              <a:buNone/>
            </a:pPr>
            <a:r>
              <a:rPr lang="en-US" dirty="0"/>
              <a:t>Brings to ruin the way of the wicked</a:t>
            </a:r>
          </a:p>
        </p:txBody>
      </p:sp>
      <p:sp>
        <p:nvSpPr>
          <p:cNvPr id="7" name="Table Gradient">
            <a:extLst>
              <a:ext uri="{FF2B5EF4-FFF2-40B4-BE49-F238E27FC236}">
                <a16:creationId xmlns:a16="http://schemas.microsoft.com/office/drawing/2014/main" id="{CA960DDA-8967-68B6-DDA3-8627DC858124}"/>
              </a:ext>
            </a:extLst>
          </p:cNvPr>
          <p:cNvSpPr/>
          <p:nvPr/>
        </p:nvSpPr>
        <p:spPr>
          <a:xfrm>
            <a:off x="914400" y="1806127"/>
            <a:ext cx="5181600" cy="4351338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C000"/>
              </a:gs>
              <a:gs pos="100000">
                <a:srgbClr val="196B24"/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75B27-588C-75E3-FD21-B40BBCFE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Justice &amp; Peace (Ps 146; cf. 9, 82)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979C37-23B9-732A-A8B8-2F0B2CE0FCAC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Peace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5C7896-D6A4-FDFB-4E91-263674AF5CB1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Justice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348952B6-D64E-C91A-5D97-B192005A2F7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914400" y="1801362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47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BF27-6353-D7D8-B053-6D94934A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Know</a:t>
            </a:r>
            <a:r>
              <a:rPr lang="en-US" b="1" dirty="0"/>
              <a:t> Justice, </a:t>
            </a:r>
            <a:r>
              <a:rPr lang="en-US" b="1" u="sng" dirty="0"/>
              <a:t>Know</a:t>
            </a:r>
            <a:r>
              <a:rPr lang="en-US" b="1" dirty="0"/>
              <a:t> Peace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77BC8-6679-97C7-2504-3C0A9DA23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u="sng"/>
              <a:t>Faithful Leaders…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0FD4F-C832-B907-2C73-621C4440B3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Serve God</a:t>
            </a:r>
          </a:p>
          <a:p>
            <a:pPr lvl="1"/>
            <a:r>
              <a:rPr lang="en-US" dirty="0"/>
              <a:t>Rom 13:1–2, 4</a:t>
            </a:r>
          </a:p>
          <a:p>
            <a:r>
              <a:rPr lang="en-US" b="1" dirty="0"/>
              <a:t>Seek the good</a:t>
            </a:r>
          </a:p>
          <a:p>
            <a:pPr lvl="1"/>
            <a:r>
              <a:rPr lang="en-US" dirty="0"/>
              <a:t>Rom 13:3–4</a:t>
            </a:r>
          </a:p>
          <a:p>
            <a:r>
              <a:rPr lang="en-US" b="1" dirty="0"/>
              <a:t>Avenge injustice</a:t>
            </a:r>
          </a:p>
          <a:p>
            <a:pPr lvl="1"/>
            <a:r>
              <a:rPr lang="en-US" dirty="0"/>
              <a:t>Rom 13:2–4; 12:17–19</a:t>
            </a:r>
          </a:p>
          <a:p>
            <a:r>
              <a:rPr lang="en-US" b="1" dirty="0"/>
              <a:t>For Good Conscience</a:t>
            </a:r>
          </a:p>
          <a:p>
            <a:pPr lvl="1"/>
            <a:r>
              <a:rPr lang="en-US" dirty="0"/>
              <a:t>Rom 13:5–7</a:t>
            </a:r>
          </a:p>
        </p:txBody>
      </p:sp>
    </p:spTree>
    <p:extLst>
      <p:ext uri="{BB962C8B-B14F-4D97-AF65-F5344CB8AC3E}">
        <p14:creationId xmlns:p14="http://schemas.microsoft.com/office/powerpoint/2010/main" val="136047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BF27-6353-D7D8-B053-6D94934A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Know</a:t>
            </a:r>
            <a:r>
              <a:rPr lang="en-US" b="1" dirty="0"/>
              <a:t> Justice, </a:t>
            </a:r>
            <a:r>
              <a:rPr lang="en-US" b="1" u="sng" dirty="0"/>
              <a:t>Know</a:t>
            </a:r>
            <a:r>
              <a:rPr lang="en-US" b="1" dirty="0"/>
              <a:t> Peace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77BC8-6679-97C7-2504-3C0A9DA23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u="sng"/>
              <a:t>Faithful Leaders…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0FD4F-C832-B907-2C73-621C4440B3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Serve God</a:t>
            </a:r>
          </a:p>
          <a:p>
            <a:pPr lvl="1"/>
            <a:r>
              <a:rPr lang="en-US" dirty="0"/>
              <a:t>Rom 13:1–2, 4</a:t>
            </a:r>
          </a:p>
          <a:p>
            <a:r>
              <a:rPr lang="en-US" b="1" dirty="0"/>
              <a:t>Seek the good</a:t>
            </a:r>
          </a:p>
          <a:p>
            <a:pPr lvl="1"/>
            <a:r>
              <a:rPr lang="en-US" dirty="0"/>
              <a:t>Rom 13:3–4</a:t>
            </a:r>
          </a:p>
          <a:p>
            <a:r>
              <a:rPr lang="en-US" b="1" dirty="0"/>
              <a:t>Avenge injustice</a:t>
            </a:r>
          </a:p>
          <a:p>
            <a:pPr lvl="1"/>
            <a:r>
              <a:rPr lang="en-US" dirty="0"/>
              <a:t>Rom 13:2–4; 12:17–19</a:t>
            </a:r>
          </a:p>
          <a:p>
            <a:r>
              <a:rPr lang="en-US" b="1" dirty="0"/>
              <a:t>For Good Conscience</a:t>
            </a:r>
          </a:p>
          <a:p>
            <a:pPr lvl="1"/>
            <a:r>
              <a:rPr lang="en-US" dirty="0"/>
              <a:t>Rom 13:5–7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B9E874-E97F-38BB-8383-39EA7FDF6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u="sng"/>
              <a:t>Faithful Followers…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D7E17-5B25-BE85-0BDD-BE0846077C3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Pray often</a:t>
            </a:r>
          </a:p>
          <a:p>
            <a:pPr lvl="1"/>
            <a:r>
              <a:rPr lang="en-US" dirty="0"/>
              <a:t>1 Tim 2:1–2</a:t>
            </a:r>
          </a:p>
          <a:p>
            <a:r>
              <a:rPr lang="en-US" b="1" dirty="0"/>
              <a:t>Live well</a:t>
            </a:r>
          </a:p>
          <a:p>
            <a:pPr lvl="1"/>
            <a:r>
              <a:rPr lang="en-US" dirty="0"/>
              <a:t>1 Tim 2:2</a:t>
            </a:r>
          </a:p>
          <a:p>
            <a:r>
              <a:rPr lang="en-US" b="1" dirty="0"/>
              <a:t>To Know Christ Jesus</a:t>
            </a:r>
          </a:p>
          <a:p>
            <a:pPr lvl="1"/>
            <a:r>
              <a:rPr lang="en-US" dirty="0"/>
              <a:t>1 Tim 2:3–6</a:t>
            </a:r>
          </a:p>
          <a:p>
            <a:r>
              <a:rPr lang="en-US" b="1" dirty="0"/>
              <a:t>Speak truth</a:t>
            </a:r>
          </a:p>
          <a:p>
            <a:pPr lvl="1"/>
            <a:r>
              <a:rPr lang="en-US" dirty="0"/>
              <a:t>1 Tim 2:7; Eph 3:10, 21</a:t>
            </a:r>
          </a:p>
        </p:txBody>
      </p:sp>
    </p:spTree>
    <p:extLst>
      <p:ext uri="{BB962C8B-B14F-4D97-AF65-F5344CB8AC3E}">
        <p14:creationId xmlns:p14="http://schemas.microsoft.com/office/powerpoint/2010/main" val="142255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985</Words>
  <Application>Microsoft Macintosh PowerPoint</Application>
  <PresentationFormat>Widescreen</PresentationFormat>
  <Paragraphs>129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Office Theme</vt:lpstr>
      <vt:lpstr>The Ethics of Obedience</vt:lpstr>
      <vt:lpstr>PowerPoint Presentation</vt:lpstr>
      <vt:lpstr>Biblical Ethics in a Nutshell</vt:lpstr>
      <vt:lpstr>King of Kings, Prince of Peace</vt:lpstr>
      <vt:lpstr>Justice &amp; Peace</vt:lpstr>
      <vt:lpstr>Justice &amp; Peace</vt:lpstr>
      <vt:lpstr>Justice &amp; Peace (Ps 146; cf. 9, 82)</vt:lpstr>
      <vt:lpstr>Know Justice, Know Peace</vt:lpstr>
      <vt:lpstr>Know Justice, Know Peace</vt:lpstr>
      <vt:lpstr>No Justice, No Peace (see Rom 2:14–15)</vt:lpstr>
      <vt:lpstr>Unjust Peace  Just Peace</vt:lpstr>
      <vt:lpstr>Unjust Peace  Just Peace</vt:lpstr>
      <vt:lpstr>Unjust Peace  Just Peace</vt:lpstr>
      <vt:lpstr>The Return of the King</vt:lpstr>
      <vt:lpstr>Bring Me the Books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Burnett</dc:creator>
  <cp:lastModifiedBy>Jon Burnett</cp:lastModifiedBy>
  <cp:revision>1</cp:revision>
  <dcterms:created xsi:type="dcterms:W3CDTF">2026-07-17T21:19:12Z</dcterms:created>
  <dcterms:modified xsi:type="dcterms:W3CDTF">2026-07-29T15:09:06Z</dcterms:modified>
</cp:coreProperties>
</file>