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1"/>
    <p:restoredTop sz="94658"/>
  </p:normalViewPr>
  <p:slideViewPr>
    <p:cSldViewPr snapToGrid="0">
      <p:cViewPr varScale="1">
        <p:scale>
          <a:sx n="120" d="100"/>
          <a:sy n="120" d="100"/>
        </p:scale>
        <p:origin x="80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B0D706-B247-13A1-8C6A-4BB6D363ED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CAED7D5-00CE-3636-E6F6-DFAF3F2330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26F099-F569-CC1D-119F-9E0BC91AEC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862D-AF6E-EE47-BF5C-114AD0FC2096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A833AA0-5615-8C1C-39CD-E5C905AEA6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64DD56-1A3F-00D5-CE6F-A27C26869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0A10B-B62D-2845-86CE-BD96749FF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1987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AEDB17-3518-6F2E-D10C-C4657E3E8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2692906-0C00-AA2F-8809-E4167AF3FDD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25189F-2443-08BE-4BF3-EEA9FE62AF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862D-AF6E-EE47-BF5C-114AD0FC2096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67BC17-6D41-B9FC-7171-E29E2A7073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9E8784-BA7E-9FDB-D6E2-0D52A71CE9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0A10B-B62D-2845-86CE-BD96749FF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16726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E7168D7-6796-56D8-BF70-46D96CFB5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32F0DB7-7318-B2CC-371B-B41DF7609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6414F6-E36E-4B8A-60B8-B2EF4844D6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862D-AF6E-EE47-BF5C-114AD0FC2096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F9A05F-12F3-F333-3153-7799A088071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B81726-6720-EF45-A884-1829B58D7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0A10B-B62D-2845-86CE-BD96749FF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27798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8D4D77-C903-A676-888A-899F8BF073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D2E02B-3B1A-38AA-F1C7-856918BCCE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772031-F031-7BAC-0893-2BA5EC5B76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862D-AF6E-EE47-BF5C-114AD0FC2096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291F549-DC4E-A410-478C-F75E156DE2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C3FF3DD-3D38-B4DD-FDD3-8E22CB84B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0A10B-B62D-2845-86CE-BD96749FF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2742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7D53A8-765F-AAE4-1869-E0F995D9E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695610-2EE9-7D4D-6E9E-8C753A1A96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7BFD61-7D78-A961-9EAE-B2AB795178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862D-AF6E-EE47-BF5C-114AD0FC2096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0C73D5-1C8F-3D52-5F85-D2568CAD27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E5F1CD6-F091-135E-E986-0F093ACB59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0A10B-B62D-2845-86CE-BD96749FF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7405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D218A5-AB1C-66AB-B5C2-820346F9C9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62CC24-D482-789B-3894-BFA37C270A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03F0080-C447-48A6-064F-43C5A258F0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80436B-99D0-A3B2-20E7-2E6558C3BB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862D-AF6E-EE47-BF5C-114AD0FC2096}" type="datetimeFigureOut">
              <a:rPr lang="en-US" smtClean="0"/>
              <a:t>8/16/26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D98E8FE-19DA-4768-5991-28D7FF772F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311987A-022F-CFCE-F240-030496F1B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0A10B-B62D-2845-86CE-BD96749FF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4690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38236-1EDA-EA9B-0C3B-0D2F9AD147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4D8C77F-1DAB-ECAC-2E6C-B1F08D88E3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B8BAE74-06D6-1E03-8AD7-EC76B040FA4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90D18B9-35B8-0921-B406-5B525920EF5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BAF7514-5C03-3333-BDF8-153347F376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1D79E39-E482-A3F1-0823-E43823F6DD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862D-AF6E-EE47-BF5C-114AD0FC2096}" type="datetimeFigureOut">
              <a:rPr lang="en-US" smtClean="0"/>
              <a:t>8/16/26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99B01A-734F-0F3C-EFA4-001CFE5A5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674AC72B-0517-4DAF-975E-03FDBFFB4B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0A10B-B62D-2845-86CE-BD96749FF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83475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C165C8-4660-ECF4-7119-E1A03B65B4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787F220-8542-7F1F-139C-F833F9E54D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862D-AF6E-EE47-BF5C-114AD0FC2096}" type="datetimeFigureOut">
              <a:rPr lang="en-US" smtClean="0"/>
              <a:t>8/16/26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15318F-D3E9-5271-4256-E7D7AC9ADA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5B0945-D773-115A-ABB6-2B5053433F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0A10B-B62D-2845-86CE-BD96749FF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6185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0E0E031-71E8-B6A7-EF76-1FB718C264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862D-AF6E-EE47-BF5C-114AD0FC2096}" type="datetimeFigureOut">
              <a:rPr lang="en-US" smtClean="0"/>
              <a:t>8/16/26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063C552-9A5D-783C-A255-E0CA5FAE70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8E34B78-4678-10B3-FD9F-59C294C94C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0A10B-B62D-2845-86CE-BD96749FF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18294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7C2648-CF66-A43A-22FB-2F47D0A963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E2CCC-2E46-D9B1-77AB-2B1791A58E1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BCB8DAF-6D60-CCC2-DCC5-A96B128D394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798885-16A2-55B2-E445-6A10720A5C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862D-AF6E-EE47-BF5C-114AD0FC2096}" type="datetimeFigureOut">
              <a:rPr lang="en-US" smtClean="0"/>
              <a:t>8/16/26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9B739C-7F17-9900-5A5B-10E39A735BA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72C1909-1B19-CE63-D288-62A6CC050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0A10B-B62D-2845-86CE-BD96749FF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3162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B5BCF5-EAAF-CBE3-6CC1-5D2D9EC5D36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1F951B-CBFB-0601-E0A0-BCEA8C1B8C9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98A5B53-A031-4599-B32B-127A0C371C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65BD332-4BC8-A57E-E124-F272DC637E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78862D-AF6E-EE47-BF5C-114AD0FC2096}" type="datetimeFigureOut">
              <a:rPr lang="en-US" smtClean="0"/>
              <a:t>8/16/26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5DC5344-ABEA-D70D-EEA4-1B2E04FF1F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5799CF-8CE3-E444-7259-FE1B9FB5C2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B0A10B-B62D-2845-86CE-BD96749FF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0858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ED3906-F01C-E261-9FE9-8E6BFE7BF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2C2E487-773B-C546-0787-40C637BCBC0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BF5DF65-0C4F-D129-976A-1D4416AD920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F78862D-AF6E-EE47-BF5C-114AD0FC2096}" type="datetimeFigureOut">
              <a:rPr lang="en-US" smtClean="0"/>
              <a:t>8/16/26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7F5D68-25E5-47E5-2A12-25878B08DB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19ABD2-B26C-537B-E446-DD051093753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5B0A10B-B62D-2845-86CE-BD96749FF2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4991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5A20B92-D611-BBD0-2FDB-727FB8B2E1A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2910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AAC1F75-EEE7-5425-862D-1640E8C8FF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D9BD9F-4B19-BDFF-F656-73EAC6C1CE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8864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BF52CCE-7D08-F3DE-316A-EEE67B94BD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F33CC42-2998-6626-A582-25DE80CA851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44505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252AA34-37B0-EC24-DC51-E0ABFBEDCA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C917C55-1763-CAF7-CA86-A1538D1190B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26225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B7332F-2FB4-D58B-62D2-4D43BCCA40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B83119-B8DB-26C6-3DE9-A44992FC40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10555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4AB39A-C7A8-74C3-6188-E2AEF7B70A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19F6BFB-A100-2739-490A-1BDA8C0A5D4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071803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F9A2F99-EF40-16C8-BBDC-6A4F04D29E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02F6283-48A6-71C1-8621-CC5C2F3A8BD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90437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5080A76-0D29-A913-CBED-CCCC5BFA33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0FBA2A-3416-94F2-3B52-D5A4A8E443D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38668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303B4F8-02BA-3D56-40FD-9D0DA1F78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5A0631-8394-9E59-2A47-57BF7DF6306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576119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824680-E328-BBD9-1FCC-2C5270CFA9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B89178A-CC48-7DC8-226D-2C3BBAF96496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418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5B4C252-8FF2-EFA7-3ED9-220FD1E757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24EF44A-88E4-033C-682D-BB52DF8691A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32544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7A1530-F9F5-B535-AD75-8DEEAAEB8D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E992CC1-ADF1-921E-BBDF-B4EF93BEF0C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522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12F5F8-C24C-66A5-50BB-BC58523A10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CD5A86F-D8D0-2466-3815-D1553803C68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318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696EF74-C762-62C8-C01C-E0313F90E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DD4C9A9B-883F-A37C-630B-637AAD7DC2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68300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1055D07-806B-FA78-042B-2777327EB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6D79F2B-1A78-7324-A27B-2AAAC897464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4199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E74116A-B46B-2804-7443-87CE446F873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BE740E8-EF8D-ADF0-576D-49130B977B4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4560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234334-CD14-6ED1-3241-60E9DAF8F1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330BE16-5543-5EF7-EECB-1ED979C69BB1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2517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2E3725-D7AD-5415-A00E-8F34F18B5A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D033EE6-D3FF-50C3-DE1B-C6E68EB974F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3133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E82F13-45D0-19D0-0D47-416E154C433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F678A15-F2B1-08B3-7822-E9B2188290F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87176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CB31585-2496-E77B-A8BF-0D7B0637D0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D37EBEE-B070-E0C1-9DDF-CC3047540FE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61344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D469AB2-5B88-69BD-A94E-11D850C063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A614C28-95A6-DA6A-AB10-A21AF261DA1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45449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A7DC0F5-734E-9BF6-CA18-CEB7A4B38D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7C3B07E-4C9D-FFAF-5791-63158B65358A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05508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92AEE8-65E7-A012-FFFE-53B01A86F7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DB07CBB-7FA8-56D9-AA7B-A7C331A3857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5905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4E5698B-9381-5AC7-AC80-996B253E7F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5234C91-0B14-DECF-98CD-F4B0016026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78352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0865D36-9079-A9A0-F998-5819B7F9DD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6CC4D24-B0DE-7F43-5FC2-DD4D9C5E9BA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223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0</Words>
  <Application>Microsoft Macintosh PowerPoint</Application>
  <PresentationFormat>Widescreen</PresentationFormat>
  <Paragraphs>0</Paragraphs>
  <Slides>25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25</vt:i4>
      </vt:variant>
    </vt:vector>
  </HeadingPairs>
  <TitlesOfParts>
    <vt:vector size="29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Parker Webster</dc:creator>
  <cp:lastModifiedBy>Parker Webster</cp:lastModifiedBy>
  <cp:revision>1</cp:revision>
  <dcterms:created xsi:type="dcterms:W3CDTF">2026-08-17T03:18:14Z</dcterms:created>
  <dcterms:modified xsi:type="dcterms:W3CDTF">2026-08-17T03:23:25Z</dcterms:modified>
</cp:coreProperties>
</file>