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340C-9EB1-45CD-A092-BBB9BD49E1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289E6-8998-45F8-9592-CFFB50BFC28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ngry middle aged woman Images - Free Download on Magnific (formerly  Freepik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2731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228600"/>
            <a:ext cx="3571812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The Cost</a:t>
            </a: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Of </a:t>
            </a: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Being</a:t>
            </a: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Offended</a:t>
            </a:r>
          </a:p>
          <a:p>
            <a:pPr algn="ctr"/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Prov. 19:11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440+ Old Door Ajar Stock Photos, Pictures &amp; Royalty-Fre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0"/>
            <a:ext cx="10286997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34000" y="381000"/>
            <a:ext cx="3435556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CRACKS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DOOR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</a:p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ENEMY</a:t>
            </a:r>
          </a:p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Eph. 4:26-27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79249"/>
            <a:ext cx="845820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Cracks the Door For the Enemy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II Cor. 13:11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Women in Phil. 4:2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Phil. 1:27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Discouragement, Temptation</a:t>
            </a:r>
          </a:p>
          <a:p>
            <a:pPr algn="ctr"/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How Can I Close That Door and Lock It?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Resolve conflicts quickly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Pray for those who hurt you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Refuse to keep score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Read James and Philippians Regularly 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Control your mind</a:t>
            </a:r>
          </a:p>
          <a:p>
            <a:pPr algn="ctr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Vintage Door with Inspirational Quote | Old door pictures, Photos of old  doors, Old rustic do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38400"/>
            <a:ext cx="9525000" cy="124690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4600" y="302359"/>
            <a:ext cx="3647152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SLAMS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DOOR ON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MY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GODLY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Cor. 13:4-7</a:t>
            </a:r>
            <a:endParaRPr lang="en-US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179249"/>
            <a:ext cx="8458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Slams the Door on My Godly Example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Rom. 12:1; II Cor. 5:17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Isa. 55:8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Rom. 5:8</a:t>
            </a:r>
          </a:p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How Can I Throw Open That </a:t>
            </a:r>
          </a:p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Door Again?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Choose peace and joy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Realize your powerful influence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Focus on the work of the church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Focus on what God expects from me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Eccl. 12:13</a:t>
            </a:r>
          </a:p>
          <a:p>
            <a:pPr algn="ctr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228600"/>
            <a:ext cx="84582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“An unhealed person can find offense in pretty much anything. A healed person understands that the actions of others has nothing to do with them. Each day you get to decide which one you will be.”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“Don’t let someone ruin your peace just because they can’t find theirs.”</a:t>
            </a:r>
          </a:p>
          <a:p>
            <a:pPr algn="ctr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“The Elephant in the Room”</a:t>
            </a: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 Terry Kettering</a:t>
            </a:r>
          </a:p>
          <a:p>
            <a:pPr algn="ctr"/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Royalty-Free photo: Brown wooden door beside round brown pot plant | PickP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-2514600"/>
            <a:ext cx="9601200" cy="1178964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09800" y="762000"/>
            <a:ext cx="4114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OPENS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LOCKS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CLOSES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CRACKS</a:t>
            </a:r>
          </a:p>
          <a:p>
            <a:pPr algn="ctr"/>
            <a:r>
              <a:rPr lang="en-US" sz="6600" b="1" dirty="0" smtClean="0">
                <a:solidFill>
                  <a:schemeClr val="bg1"/>
                </a:solidFill>
              </a:rPr>
              <a:t>SLAMS</a:t>
            </a:r>
            <a:endParaRPr lang="en-US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ngry middle aged woman Images - Free Download on Magnific (formerly  Freepik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2731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228600"/>
            <a:ext cx="3571812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The Cost</a:t>
            </a: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Of </a:t>
            </a: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Being</a:t>
            </a:r>
          </a:p>
          <a:p>
            <a:pPr algn="ctr"/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Offended</a:t>
            </a:r>
          </a:p>
          <a:p>
            <a:pPr algn="ctr"/>
            <a:r>
              <a:rPr lang="en-US" sz="6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66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Prov. 19:11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457200"/>
            <a:ext cx="845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Transgression; Sin; Offended; 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Breaking God’s Law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Matt. 5:29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James 2:10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Matt. 5:21-24</a:t>
            </a:r>
          </a:p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“What does it cost and what is it worth?”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The “spirit of offense”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3 Reasons People are Easily Offended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457200"/>
            <a:ext cx="8458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Jonni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Nichole: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5 Ways To Identify A Prideful Person-</a:t>
            </a:r>
          </a:p>
          <a:p>
            <a:pPr marL="1657350" lvl="2" indent="-742950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Hungry for Attention</a:t>
            </a:r>
          </a:p>
          <a:p>
            <a:pPr marL="1657350" lvl="2" indent="-742950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Easily Offended</a:t>
            </a:r>
          </a:p>
          <a:p>
            <a:pPr marL="1657350" lvl="2" indent="-742950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Negative and Fault-Finding</a:t>
            </a:r>
          </a:p>
          <a:p>
            <a:pPr marL="1657350" lvl="2" indent="-742950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Too Sensitive</a:t>
            </a:r>
          </a:p>
          <a:p>
            <a:pPr marL="1657350" lvl="2" indent="-742950">
              <a:buAutoNum type="arabicPeriod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Finds It Hard to Apologize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2,800+ Old Big Door Stock Photos, Pictures &amp; Royalty-Fre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0"/>
            <a:ext cx="969306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1000" y="1447800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OPENS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THE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DOOR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TO </a:t>
            </a:r>
          </a:p>
          <a:p>
            <a:pPr algn="ctr"/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BITTERNESS</a:t>
            </a:r>
          </a:p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Heb. 12:15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457200"/>
            <a:ext cx="845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OPENS THE DOOR TO BITTERNESS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James 3:8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James 3:13-18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HOW CAN I CLOSE THAT DOOR?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It begins and ends with me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Choose forgiveness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Deal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ith hurts quickly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Refuse to replay offenses</a:t>
            </a: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Ask God to correct me through His Word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Antique Slide Door Lock - Ets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62000" y="685800"/>
            <a:ext cx="716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LOCKS THE DOOR ON RELATIONSHIPS</a:t>
            </a:r>
          </a:p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Prov. 17:9</a:t>
            </a:r>
            <a:endParaRPr lang="en-US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457200"/>
            <a:ext cx="8458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Locks the Door on Relationships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Assume the Worst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 Vicious Cycle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Grace, Patience, Forgiveness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Col. 3:12-13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How Can I Unlock That Door?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Give people the benefit of the doubt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Eccl. 7:21-22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Maturity cannot ignore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Address issues lovingly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Show them you have forgotten</a:t>
            </a:r>
          </a:p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Remember everyone makes mistakes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Royalty-Free photo: Brown wooden door beside round brown pot plant | PickP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-2514600"/>
            <a:ext cx="9601200" cy="117896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0" y="457200"/>
            <a:ext cx="4397358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CLOSES 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DOOR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SPIRITUAL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GROWTH</a:t>
            </a:r>
          </a:p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James 1:19-20</a:t>
            </a:r>
            <a:endParaRPr lang="en-US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304800"/>
            <a:ext cx="8458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Closes the Door on </a:t>
            </a:r>
          </a:p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Spiritual Growth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“Tune in, Tone down, Sweeten up”-Don Petit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Gal. 5:22-23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 Cor. 1:10</a:t>
            </a:r>
          </a:p>
          <a:p>
            <a:pPr algn="ctr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HOW CAN I OPEN THAT DOOR AGAIN?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Ask God to help me respond instead of react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Ps. 139:23-24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Practice humility when corrected</a:t>
            </a:r>
          </a:p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Study about how we are to treat one another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445</Words>
  <Application>Microsoft Office PowerPoint</Application>
  <PresentationFormat>On-screen Show (4:3)</PresentationFormat>
  <Paragraphs>125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DCD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Owner</cp:lastModifiedBy>
  <cp:revision>6</cp:revision>
  <dcterms:created xsi:type="dcterms:W3CDTF">2026-08-06T16:14:34Z</dcterms:created>
  <dcterms:modified xsi:type="dcterms:W3CDTF">2026-08-12T21:00:50Z</dcterms:modified>
</cp:coreProperties>
</file>