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2.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3.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4.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 id="2147483666" r:id="rId3"/>
    <p:sldMasterId id="2147483668" r:id="rId4"/>
    <p:sldMasterId id="2147483676" r:id="rId5"/>
    <p:sldMasterId id="2147483684" r:id="rId6"/>
    <p:sldMasterId id="2147483686" r:id="rId7"/>
    <p:sldMasterId id="2147483698" r:id="rId8"/>
    <p:sldMasterId id="2147484079" r:id="rId9"/>
    <p:sldMasterId id="2147484080" r:id="rId10"/>
    <p:sldMasterId id="2147484654" r:id="rId11"/>
    <p:sldMasterId id="2147484726" r:id="rId12"/>
    <p:sldMasterId id="2147484843" r:id="rId13"/>
    <p:sldMasterId id="2147484861" r:id="rId14"/>
    <p:sldMasterId id="2147484873" r:id="rId15"/>
  </p:sldMasterIdLst>
  <p:notesMasterIdLst>
    <p:notesMasterId r:id="rId69"/>
  </p:notesMasterIdLst>
  <p:sldIdLst>
    <p:sldId id="256" r:id="rId16"/>
    <p:sldId id="371" r:id="rId17"/>
    <p:sldId id="260" r:id="rId18"/>
    <p:sldId id="302" r:id="rId19"/>
    <p:sldId id="278" r:id="rId20"/>
    <p:sldId id="684" r:id="rId21"/>
    <p:sldId id="632" r:id="rId22"/>
    <p:sldId id="654" r:id="rId23"/>
    <p:sldId id="279" r:id="rId24"/>
    <p:sldId id="318" r:id="rId25"/>
    <p:sldId id="332" r:id="rId26"/>
    <p:sldId id="621" r:id="rId27"/>
    <p:sldId id="596" r:id="rId28"/>
    <p:sldId id="606" r:id="rId29"/>
    <p:sldId id="534" r:id="rId30"/>
    <p:sldId id="303" r:id="rId31"/>
    <p:sldId id="587" r:id="rId32"/>
    <p:sldId id="667" r:id="rId33"/>
    <p:sldId id="539" r:id="rId34"/>
    <p:sldId id="595" r:id="rId35"/>
    <p:sldId id="648" r:id="rId36"/>
    <p:sldId id="649" r:id="rId37"/>
    <p:sldId id="647" r:id="rId38"/>
    <p:sldId id="646" r:id="rId39"/>
    <p:sldId id="533" r:id="rId40"/>
    <p:sldId id="599" r:id="rId41"/>
    <p:sldId id="598" r:id="rId42"/>
    <p:sldId id="650" r:id="rId43"/>
    <p:sldId id="600" r:id="rId44"/>
    <p:sldId id="540" r:id="rId45"/>
    <p:sldId id="530" r:id="rId46"/>
    <p:sldId id="673" r:id="rId47"/>
    <p:sldId id="541" r:id="rId48"/>
    <p:sldId id="643" r:id="rId49"/>
    <p:sldId id="675" r:id="rId50"/>
    <p:sldId id="538" r:id="rId51"/>
    <p:sldId id="311" r:id="rId52"/>
    <p:sldId id="609" r:id="rId53"/>
    <p:sldId id="542" r:id="rId54"/>
    <p:sldId id="543" r:id="rId55"/>
    <p:sldId id="544" r:id="rId56"/>
    <p:sldId id="545" r:id="rId57"/>
    <p:sldId id="639" r:id="rId58"/>
    <p:sldId id="655" r:id="rId59"/>
    <p:sldId id="638" r:id="rId60"/>
    <p:sldId id="475" r:id="rId61"/>
    <p:sldId id="651" r:id="rId62"/>
    <p:sldId id="642" r:id="rId63"/>
    <p:sldId id="652" r:id="rId64"/>
    <p:sldId id="476" r:id="rId65"/>
    <p:sldId id="477" r:id="rId66"/>
    <p:sldId id="257" r:id="rId67"/>
    <p:sldId id="601" r:id="rId6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0000"/>
    <a:srgbClr val="000000"/>
    <a:srgbClr val="FF9933"/>
    <a:srgbClr val="FF0000"/>
    <a:srgbClr val="00FFFF"/>
    <a:srgbClr val="FFFFFF"/>
    <a:srgbClr val="FFFF00"/>
    <a:srgbClr val="000066"/>
    <a:srgbClr val="DDDDDD"/>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99" autoAdjust="0"/>
    <p:restoredTop sz="94660"/>
  </p:normalViewPr>
  <p:slideViewPr>
    <p:cSldViewPr>
      <p:cViewPr>
        <p:scale>
          <a:sx n="70" d="100"/>
          <a:sy n="70" d="100"/>
        </p:scale>
        <p:origin x="1162" y="226"/>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5" Type="http://schemas.openxmlformats.org/officeDocument/2006/relationships/slideMaster" Target="slideMasters/slideMaster5.xml"/><Relationship Id="rId61" Type="http://schemas.openxmlformats.org/officeDocument/2006/relationships/slide" Target="slides/slide46.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 Type="http://schemas.openxmlformats.org/officeDocument/2006/relationships/slideMaster" Target="slideMasters/slideMaster7.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2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US"/>
          </a:p>
        </p:txBody>
      </p:sp>
      <p:sp>
        <p:nvSpPr>
          <p:cNvPr id="3624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US"/>
          </a:p>
        </p:txBody>
      </p:sp>
      <p:sp>
        <p:nvSpPr>
          <p:cNvPr id="12902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25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25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US"/>
          </a:p>
        </p:txBody>
      </p:sp>
      <p:sp>
        <p:nvSpPr>
          <p:cNvPr id="3625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BEC89F03-5155-4DD2-905F-E4FE63F0DEC0}" type="slidenum">
              <a:rPr lang="en-US"/>
              <a:pPr>
                <a:defRPr/>
              </a:pPr>
              <a:t>‹#›</a:t>
            </a:fld>
            <a:endParaRPr lang="en-US"/>
          </a:p>
        </p:txBody>
      </p:sp>
    </p:spTree>
    <p:extLst>
      <p:ext uri="{BB962C8B-B14F-4D97-AF65-F5344CB8AC3E}">
        <p14:creationId xmlns:p14="http://schemas.microsoft.com/office/powerpoint/2010/main" val="41119576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876800" y="2514600"/>
            <a:ext cx="7213600" cy="1371600"/>
          </a:xfrm>
        </p:spPr>
        <p:txBody>
          <a:bodyPr/>
          <a:lstStyle>
            <a:lvl1pPr algn="r">
              <a:defRPr sz="4400"/>
            </a:lvl1pPr>
          </a:lstStyle>
          <a:p>
            <a:r>
              <a:rPr lang="en-US"/>
              <a:t>Click to edit Master title style</a:t>
            </a:r>
          </a:p>
        </p:txBody>
      </p:sp>
      <p:sp>
        <p:nvSpPr>
          <p:cNvPr id="4099" name="Rectangle 3"/>
          <p:cNvSpPr>
            <a:spLocks noGrp="1" noChangeArrowheads="1"/>
          </p:cNvSpPr>
          <p:nvPr>
            <p:ph type="subTitle" idx="1"/>
          </p:nvPr>
        </p:nvSpPr>
        <p:spPr>
          <a:xfrm>
            <a:off x="3860800" y="4267200"/>
            <a:ext cx="8229600" cy="533400"/>
          </a:xfrm>
        </p:spPr>
        <p:txBody>
          <a:bodyPr/>
          <a:lstStyle>
            <a:lvl1pPr marL="0" indent="0" algn="r">
              <a:buFontTx/>
              <a:buNone/>
              <a:defRPr sz="2800"/>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2A043EBB-4FE4-476B-B668-1FAFB7E07859}" type="slidenum">
              <a:rPr lang="en-US"/>
              <a:pPr>
                <a:defRPr/>
              </a:pPr>
              <a:t>‹#›</a:t>
            </a:fld>
            <a:endParaRPr lang="en-US"/>
          </a:p>
        </p:txBody>
      </p:sp>
    </p:spTree>
    <p:extLst>
      <p:ext uri="{BB962C8B-B14F-4D97-AF65-F5344CB8AC3E}">
        <p14:creationId xmlns:p14="http://schemas.microsoft.com/office/powerpoint/2010/main" val="3230434857"/>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82EC18-2D8E-4909-BEFC-E8A5D88A3295}" type="slidenum">
              <a:rPr lang="en-US"/>
              <a:pPr>
                <a:defRPr/>
              </a:pPr>
              <a:t>‹#›</a:t>
            </a:fld>
            <a:endParaRPr lang="en-US"/>
          </a:p>
        </p:txBody>
      </p:sp>
    </p:spTree>
    <p:extLst>
      <p:ext uri="{BB962C8B-B14F-4D97-AF65-F5344CB8AC3E}">
        <p14:creationId xmlns:p14="http://schemas.microsoft.com/office/powerpoint/2010/main" val="4271830464"/>
      </p:ext>
    </p:extLst>
  </p:cSld>
  <p:clrMapOvr>
    <a:masterClrMapping/>
  </p:clrMapOvr>
  <p:transition>
    <p:fade thruBlk="1"/>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AC4F923F-D410-438B-858A-EF8D86C8B523}" type="slidenum">
              <a:rPr lang="en-US"/>
              <a:pPr>
                <a:defRPr/>
              </a:pPr>
              <a:t>‹#›</a:t>
            </a:fld>
            <a:endParaRPr lang="en-US"/>
          </a:p>
        </p:txBody>
      </p:sp>
    </p:spTree>
    <p:extLst>
      <p:ext uri="{BB962C8B-B14F-4D97-AF65-F5344CB8AC3E}">
        <p14:creationId xmlns:p14="http://schemas.microsoft.com/office/powerpoint/2010/main" val="390720115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D83055CE-C48E-4BB0-8965-B09CD3D37A31}" type="slidenum">
              <a:rPr lang="en-US"/>
              <a:pPr>
                <a:defRPr/>
              </a:pPr>
              <a:t>‹#›</a:t>
            </a:fld>
            <a:endParaRPr lang="en-US"/>
          </a:p>
        </p:txBody>
      </p:sp>
    </p:spTree>
    <p:extLst>
      <p:ext uri="{BB962C8B-B14F-4D97-AF65-F5344CB8AC3E}">
        <p14:creationId xmlns:p14="http://schemas.microsoft.com/office/powerpoint/2010/main" val="5228494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A433B60B-3377-4C61-9C3E-6C405A492669}" type="slidenum">
              <a:rPr lang="en-US"/>
              <a:pPr>
                <a:defRPr/>
              </a:pPr>
              <a:t>‹#›</a:t>
            </a:fld>
            <a:endParaRPr lang="en-US"/>
          </a:p>
        </p:txBody>
      </p:sp>
    </p:spTree>
    <p:extLst>
      <p:ext uri="{BB962C8B-B14F-4D97-AF65-F5344CB8AC3E}">
        <p14:creationId xmlns:p14="http://schemas.microsoft.com/office/powerpoint/2010/main" val="101888645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EB90A01F-01A0-4964-827E-F8369FAF3265}" type="slidenum">
              <a:rPr lang="en-US"/>
              <a:pPr>
                <a:defRPr/>
              </a:pPr>
              <a:t>‹#›</a:t>
            </a:fld>
            <a:endParaRPr lang="en-US"/>
          </a:p>
        </p:txBody>
      </p:sp>
    </p:spTree>
    <p:extLst>
      <p:ext uri="{BB962C8B-B14F-4D97-AF65-F5344CB8AC3E}">
        <p14:creationId xmlns:p14="http://schemas.microsoft.com/office/powerpoint/2010/main" val="27344826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A7E6A8DB-227D-4EC6-8CE4-7C1A5CA3D125}" type="slidenum">
              <a:rPr lang="en-US"/>
              <a:pPr>
                <a:defRPr/>
              </a:pPr>
              <a:t>‹#›</a:t>
            </a:fld>
            <a:endParaRPr lang="en-US"/>
          </a:p>
        </p:txBody>
      </p:sp>
    </p:spTree>
    <p:extLst>
      <p:ext uri="{BB962C8B-B14F-4D97-AF65-F5344CB8AC3E}">
        <p14:creationId xmlns:p14="http://schemas.microsoft.com/office/powerpoint/2010/main" val="25449343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E9B2BF1A-DADF-494E-A56C-B842315F4535}" type="slidenum">
              <a:rPr lang="en-US"/>
              <a:pPr>
                <a:defRPr/>
              </a:pPr>
              <a:t>‹#›</a:t>
            </a:fld>
            <a:endParaRPr lang="en-US"/>
          </a:p>
        </p:txBody>
      </p:sp>
    </p:spTree>
    <p:extLst>
      <p:ext uri="{BB962C8B-B14F-4D97-AF65-F5344CB8AC3E}">
        <p14:creationId xmlns:p14="http://schemas.microsoft.com/office/powerpoint/2010/main" val="4646483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DAEB18D1-221B-43B9-A9D8-C62D8F163D0C}" type="slidenum">
              <a:rPr lang="en-US"/>
              <a:pPr>
                <a:defRPr/>
              </a:pPr>
              <a:t>‹#›</a:t>
            </a:fld>
            <a:endParaRPr lang="en-US"/>
          </a:p>
        </p:txBody>
      </p:sp>
    </p:spTree>
    <p:extLst>
      <p:ext uri="{BB962C8B-B14F-4D97-AF65-F5344CB8AC3E}">
        <p14:creationId xmlns:p14="http://schemas.microsoft.com/office/powerpoint/2010/main" val="34470923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59065F01-6AE1-4D29-9D9B-6B66BB56B93F}" type="slidenum">
              <a:rPr lang="en-US"/>
              <a:pPr>
                <a:defRPr/>
              </a:pPr>
              <a:t>‹#›</a:t>
            </a:fld>
            <a:endParaRPr lang="en-US"/>
          </a:p>
        </p:txBody>
      </p:sp>
    </p:spTree>
    <p:extLst>
      <p:ext uri="{BB962C8B-B14F-4D97-AF65-F5344CB8AC3E}">
        <p14:creationId xmlns:p14="http://schemas.microsoft.com/office/powerpoint/2010/main" val="14786473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EEF6951-4C49-40CD-9BA2-9CF013A85BA0}" type="slidenum">
              <a:rPr lang="en-US"/>
              <a:pPr>
                <a:defRPr/>
              </a:pPr>
              <a:t>‹#›</a:t>
            </a:fld>
            <a:endParaRPr lang="en-US"/>
          </a:p>
        </p:txBody>
      </p:sp>
    </p:spTree>
    <p:extLst>
      <p:ext uri="{BB962C8B-B14F-4D97-AF65-F5344CB8AC3E}">
        <p14:creationId xmlns:p14="http://schemas.microsoft.com/office/powerpoint/2010/main" val="2724626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482B2AC8-A1E1-4724-A7A6-89FC238F45E0}" type="slidenum">
              <a:rPr lang="en-US"/>
              <a:pPr>
                <a:defRPr/>
              </a:pPr>
              <a:t>‹#›</a:t>
            </a:fld>
            <a:endParaRPr lang="en-US"/>
          </a:p>
        </p:txBody>
      </p:sp>
    </p:spTree>
    <p:extLst>
      <p:ext uri="{BB962C8B-B14F-4D97-AF65-F5344CB8AC3E}">
        <p14:creationId xmlns:p14="http://schemas.microsoft.com/office/powerpoint/2010/main" val="3835848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6600" y="0"/>
            <a:ext cx="25654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0400" y="0"/>
            <a:ext cx="74930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6D770E-F220-494F-B54E-85DB5BF0CB89}" type="slidenum">
              <a:rPr lang="en-US"/>
              <a:pPr>
                <a:defRPr/>
              </a:pPr>
              <a:t>‹#›</a:t>
            </a:fld>
            <a:endParaRPr lang="en-US"/>
          </a:p>
        </p:txBody>
      </p:sp>
    </p:spTree>
    <p:extLst>
      <p:ext uri="{BB962C8B-B14F-4D97-AF65-F5344CB8AC3E}">
        <p14:creationId xmlns:p14="http://schemas.microsoft.com/office/powerpoint/2010/main" val="3854869757"/>
      </p:ext>
    </p:extLst>
  </p:cSld>
  <p:clrMapOvr>
    <a:masterClrMapping/>
  </p:clrMapOvr>
  <p:transition>
    <p:fade thruBlk="1"/>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198495A6-06E6-4F82-B1AD-2BDBDB3865C2}" type="slidenum">
              <a:rPr lang="en-US"/>
              <a:pPr>
                <a:defRPr/>
              </a:pPr>
              <a:t>‹#›</a:t>
            </a:fld>
            <a:endParaRPr lang="en-US"/>
          </a:p>
        </p:txBody>
      </p:sp>
    </p:spTree>
    <p:extLst>
      <p:ext uri="{BB962C8B-B14F-4D97-AF65-F5344CB8AC3E}">
        <p14:creationId xmlns:p14="http://schemas.microsoft.com/office/powerpoint/2010/main" val="31605733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15D83A6F-0FAD-4743-83C7-3417362C834D}"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131577755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3B2E34A0-0AE3-4E2E-955F-E93B52B80C7F}"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25115671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32687C8F-7816-430E-9E4B-02DE45FD2B8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19524586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C6951FEA-3B06-4490-907B-F8B4807A0A8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4725356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10E90F01-6EF7-409F-BA2A-B03D125E6F3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9103376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9C1EC71-CE21-4991-8482-C7538F6749E3}"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4917271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81861948-7FF6-4C22-AB59-A36BA719233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9369726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ADF369D2-2640-4DEB-BA6D-F37B45B6526B}"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19145032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C6B3FD49-0125-4AE9-AE6C-B37C4D27E12C}"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633674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5760" cy="4320"/>
          </a:xfrm>
        </p:grpSpPr>
        <p:sp>
          <p:nvSpPr>
            <p:cNvPr id="5" name="Rectangle 3"/>
            <p:cNvSpPr>
              <a:spLocks noChangeArrowheads="1"/>
            </p:cNvSpPr>
            <p:nvPr userDrawn="1"/>
          </p:nvSpPr>
          <p:spPr bwMode="white">
            <a:xfrm>
              <a:off x="0" y="2352"/>
              <a:ext cx="5760" cy="864"/>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pPr>
                <a:defRPr/>
              </a:pPr>
              <a:endParaRPr lang="en-US">
                <a:cs typeface="+mn-cs"/>
              </a:endParaRPr>
            </a:p>
          </p:txBody>
        </p:sp>
        <p:sp>
          <p:nvSpPr>
            <p:cNvPr id="6" name="Rectangle 4"/>
            <p:cNvSpPr>
              <a:spLocks noChangeArrowheads="1"/>
            </p:cNvSpPr>
            <p:nvPr userDrawn="1"/>
          </p:nvSpPr>
          <p:spPr bwMode="white">
            <a:xfrm>
              <a:off x="0" y="720"/>
              <a:ext cx="5760" cy="864"/>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pPr>
                <a:defRPr/>
              </a:pPr>
              <a:endParaRPr lang="en-US">
                <a:cs typeface="+mn-cs"/>
              </a:endParaRPr>
            </a:p>
          </p:txBody>
        </p:sp>
        <p:sp>
          <p:nvSpPr>
            <p:cNvPr id="7" name="Rectangle 5"/>
            <p:cNvSpPr>
              <a:spLocks noChangeArrowheads="1"/>
            </p:cNvSpPr>
            <p:nvPr userDrawn="1"/>
          </p:nvSpPr>
          <p:spPr bwMode="white">
            <a:xfrm>
              <a:off x="0" y="4080"/>
              <a:ext cx="5760" cy="240"/>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defRPr/>
              </a:pPr>
              <a:endParaRPr lang="en-US">
                <a:cs typeface="+mn-cs"/>
              </a:endParaRPr>
            </a:p>
          </p:txBody>
        </p:sp>
        <p:pic>
          <p:nvPicPr>
            <p:cNvPr id="8" name="Picture 6" descr="URBBANND"/>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5824" t="8493" r="35922"/>
            <a:stretch>
              <a:fillRect/>
            </a:stretch>
          </p:blipFill>
          <p:spPr bwMode="ltGray">
            <a:xfrm>
              <a:off x="0" y="0"/>
              <a:ext cx="5760" cy="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375" name="Rectangle 7"/>
          <p:cNvSpPr>
            <a:spLocks noGrp="1" noChangeArrowheads="1"/>
          </p:cNvSpPr>
          <p:nvPr>
            <p:ph type="ctrTitle"/>
          </p:nvPr>
        </p:nvSpPr>
        <p:spPr>
          <a:xfrm>
            <a:off x="914400" y="2438400"/>
            <a:ext cx="10363200" cy="1143000"/>
          </a:xfrm>
        </p:spPr>
        <p:txBody>
          <a:bodyPr/>
          <a:lstStyle>
            <a:lvl1pPr>
              <a:defRPr/>
            </a:lvl1pPr>
          </a:lstStyle>
          <a:p>
            <a:r>
              <a:rPr lang="en-US"/>
              <a:t>Click to edit Master title style</a:t>
            </a:r>
          </a:p>
        </p:txBody>
      </p:sp>
      <p:sp>
        <p:nvSpPr>
          <p:cNvPr id="58376" name="Rectangle 8"/>
          <p:cNvSpPr>
            <a:spLocks noGrp="1" noChangeArrowheads="1"/>
          </p:cNvSpPr>
          <p:nvPr>
            <p:ph type="subTitle" idx="1"/>
          </p:nvPr>
        </p:nvSpPr>
        <p:spPr>
          <a:xfrm>
            <a:off x="1828800" y="3962400"/>
            <a:ext cx="8534400" cy="1752600"/>
          </a:xfrm>
        </p:spPr>
        <p:txBody>
          <a:bodyPr/>
          <a:lstStyle>
            <a:lvl1pPr marL="0" indent="0" algn="ctr">
              <a:buFont typeface="Monotype Sorts" pitchFamily="2" charset="2"/>
              <a:buNone/>
              <a:defRPr/>
            </a:lvl1pPr>
          </a:lstStyle>
          <a:p>
            <a:r>
              <a:rPr lang="en-US"/>
              <a:t>Click to edit Master subtitle style</a:t>
            </a:r>
          </a:p>
        </p:txBody>
      </p:sp>
      <p:sp>
        <p:nvSpPr>
          <p:cNvPr id="9" name="Rectangle 9"/>
          <p:cNvSpPr>
            <a:spLocks noGrp="1" noChangeArrowheads="1"/>
          </p:cNvSpPr>
          <p:nvPr>
            <p:ph type="dt" sz="half" idx="10"/>
          </p:nvPr>
        </p:nvSpPr>
        <p:spPr>
          <a:xfrm>
            <a:off x="914400" y="6248400"/>
            <a:ext cx="2540000" cy="457200"/>
          </a:xfrm>
        </p:spPr>
        <p:txBody>
          <a:bodyPr/>
          <a:lstStyle>
            <a:lvl1pPr>
              <a:defRPr smtClean="0"/>
            </a:lvl1pPr>
          </a:lstStyle>
          <a:p>
            <a:pPr>
              <a:defRPr/>
            </a:pPr>
            <a:endParaRPr lang="en-US"/>
          </a:p>
        </p:txBody>
      </p:sp>
      <p:sp>
        <p:nvSpPr>
          <p:cNvPr id="10" name="Rectangle 10"/>
          <p:cNvSpPr>
            <a:spLocks noGrp="1" noChangeArrowheads="1"/>
          </p:cNvSpPr>
          <p:nvPr>
            <p:ph type="ftr" sz="quarter" idx="11"/>
          </p:nvPr>
        </p:nvSpPr>
        <p:spPr>
          <a:xfrm>
            <a:off x="4165600" y="6248400"/>
            <a:ext cx="3860800" cy="457200"/>
          </a:xfrm>
        </p:spPr>
        <p:txBody>
          <a:bodyPr/>
          <a:lstStyle>
            <a:lvl1pPr>
              <a:defRPr smtClean="0"/>
            </a:lvl1pPr>
          </a:lstStyle>
          <a:p>
            <a:pPr>
              <a:defRPr/>
            </a:pPr>
            <a:endParaRPr lang="en-US"/>
          </a:p>
        </p:txBody>
      </p:sp>
      <p:sp>
        <p:nvSpPr>
          <p:cNvPr id="11" name="Rectangle 11"/>
          <p:cNvSpPr>
            <a:spLocks noGrp="1" noChangeArrowheads="1"/>
          </p:cNvSpPr>
          <p:nvPr>
            <p:ph type="sldNum" sz="quarter" idx="12"/>
          </p:nvPr>
        </p:nvSpPr>
        <p:spPr>
          <a:xfrm>
            <a:off x="8737600" y="6248400"/>
            <a:ext cx="2540000" cy="457200"/>
          </a:xfrm>
        </p:spPr>
        <p:txBody>
          <a:bodyPr/>
          <a:lstStyle>
            <a:lvl1pPr>
              <a:defRPr smtClean="0"/>
            </a:lvl1pPr>
          </a:lstStyle>
          <a:p>
            <a:pPr>
              <a:defRPr/>
            </a:pPr>
            <a:fld id="{72C4741F-EA30-48F8-A188-B6743049E401}" type="slidenum">
              <a:rPr lang="en-US"/>
              <a:pPr>
                <a:defRPr/>
              </a:pPr>
              <a:t>‹#›</a:t>
            </a:fld>
            <a:endParaRPr lang="en-US"/>
          </a:p>
        </p:txBody>
      </p:sp>
    </p:spTree>
    <p:extLst>
      <p:ext uri="{BB962C8B-B14F-4D97-AF65-F5344CB8AC3E}">
        <p14:creationId xmlns:p14="http://schemas.microsoft.com/office/powerpoint/2010/main" val="40116387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1691FE10-05F1-414C-A9E0-DDF6B35F970E}"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37057717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7504134C-B1E4-4555-A260-0E3988046DA1}" type="slidenum">
              <a:rPr lang="en-US">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1299377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Slide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8196A9-689D-4410-BFC0-7ACB19755A0C}"/>
              </a:ext>
            </a:extLst>
          </p:cNvPr>
          <p:cNvSpPr/>
          <p:nvPr/>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 name="Title 1">
            <a:extLst>
              <a:ext uri="{FF2B5EF4-FFF2-40B4-BE49-F238E27FC236}">
                <a16:creationId xmlns:a16="http://schemas.microsoft.com/office/drawing/2014/main" id="{129BFEAD-57CF-438A-8084-C5AC7F47E544}"/>
              </a:ext>
            </a:extLst>
          </p:cNvPr>
          <p:cNvSpPr>
            <a:spLocks noGrp="1"/>
          </p:cNvSpPr>
          <p:nvPr>
            <p:ph type="ctrTitle" hasCustomPrompt="1"/>
          </p:nvPr>
        </p:nvSpPr>
        <p:spPr>
          <a:xfrm>
            <a:off x="1524000" y="2462986"/>
            <a:ext cx="9144000" cy="1786094"/>
          </a:xfrm>
        </p:spPr>
        <p:txBody>
          <a:bodyPr anchor="b"/>
          <a:lstStyle>
            <a:lvl1pPr algn="ctr">
              <a:defRPr sz="4500"/>
            </a:lvl1pPr>
          </a:lstStyle>
          <a:p>
            <a:r>
              <a:rPr lang="en-US" noProof="0"/>
              <a:t>CLICK TO EDIT MASTER TITLE STYLE</a:t>
            </a:r>
          </a:p>
        </p:txBody>
      </p:sp>
      <p:sp>
        <p:nvSpPr>
          <p:cNvPr id="4" name="Date Placeholder 3">
            <a:extLst>
              <a:ext uri="{FF2B5EF4-FFF2-40B4-BE49-F238E27FC236}">
                <a16:creationId xmlns:a16="http://schemas.microsoft.com/office/drawing/2014/main" id="{7E17A3CB-B083-4E49-9123-A5E47559DCD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A8C4102C-4609-416C-A808-0FFE0051DAA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D7BCC5D-6F2C-472F-BD4C-4096793DFC2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7" name="Rectangle 6">
            <a:extLst>
              <a:ext uri="{FF2B5EF4-FFF2-40B4-BE49-F238E27FC236}">
                <a16:creationId xmlns:a16="http://schemas.microsoft.com/office/drawing/2014/main" id="{7BE854BB-FA44-4CAB-85DF-F5C412560348}"/>
              </a:ext>
            </a:extLst>
          </p:cNvPr>
          <p:cNvSpPr/>
          <p:nvPr/>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Subtitle 2">
            <a:extLst>
              <a:ext uri="{FF2B5EF4-FFF2-40B4-BE49-F238E27FC236}">
                <a16:creationId xmlns:a16="http://schemas.microsoft.com/office/drawing/2014/main"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100" b="1">
                <a:latin typeface="+mn-lt"/>
                <a:cs typeface="Segoe UI Semibold" panose="020B07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10" name="Picture Placeholder 9">
            <a:extLst>
              <a:ext uri="{FF2B5EF4-FFF2-40B4-BE49-F238E27FC236}">
                <a16:creationId xmlns:a16="http://schemas.microsoft.com/office/drawing/2014/main" id="{EA313B4B-5B98-4B33-885A-DF7669E72D7A}"/>
              </a:ext>
            </a:extLst>
          </p:cNvPr>
          <p:cNvSpPr>
            <a:spLocks noGrp="1"/>
          </p:cNvSpPr>
          <p:nvPr>
            <p:ph type="pic" sz="quarter" idx="13"/>
          </p:nvPr>
        </p:nvSpPr>
        <p:spPr>
          <a:xfrm>
            <a:off x="5355336" y="1172982"/>
            <a:ext cx="1481328" cy="758952"/>
          </a:xfrm>
        </p:spPr>
        <p:txBody>
          <a:bodyPr anchor="ctr" anchorCtr="0">
            <a:normAutofit/>
          </a:bodyPr>
          <a:lstStyle>
            <a:lvl1pPr marL="0" indent="0" algn="ctr">
              <a:buNone/>
              <a:defRPr sz="105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676B4374-8F24-43DE-860D-E5C6EA850AB4}"/>
              </a:ext>
            </a:extLst>
          </p:cNvPr>
          <p:cNvGrpSpPr/>
          <p:nvPr/>
        </p:nvGrpSpPr>
        <p:grpSpPr>
          <a:xfrm>
            <a:off x="3619266" y="2253996"/>
            <a:ext cx="4953471" cy="100584"/>
            <a:chOff x="3631692" y="2253996"/>
            <a:chExt cx="4953471" cy="100584"/>
          </a:xfrm>
        </p:grpSpPr>
        <p:sp>
          <p:nvSpPr>
            <p:cNvPr id="11" name="Oval 10">
              <a:extLst>
                <a:ext uri="{FF2B5EF4-FFF2-40B4-BE49-F238E27FC236}">
                  <a16:creationId xmlns:a16="http://schemas.microsoft.com/office/drawing/2014/main" id="{585C7755-9394-4129-AB48-1AC32DA80C75}"/>
                </a:ext>
              </a:extLst>
            </p:cNvPr>
            <p:cNvSpPr/>
            <p:nvPr/>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3" name="Straight Connector 12">
              <a:extLst>
                <a:ext uri="{FF2B5EF4-FFF2-40B4-BE49-F238E27FC236}">
                  <a16:creationId xmlns:a16="http://schemas.microsoft.com/office/drawing/2014/main" id="{64C71ABE-575A-48CF-82B1-EDE8535F3993}"/>
                </a:ext>
              </a:extLst>
            </p:cNvPr>
            <p:cNvCxnSpPr/>
            <p:nvPr/>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E3C1EA63-78B2-4715-B4DC-63D98AC7F354}"/>
                </a:ext>
              </a:extLst>
            </p:cNvPr>
            <p:cNvSpPr/>
            <p:nvPr/>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6" name="Group 15">
            <a:extLst>
              <a:ext uri="{FF2B5EF4-FFF2-40B4-BE49-F238E27FC236}">
                <a16:creationId xmlns:a16="http://schemas.microsoft.com/office/drawing/2014/main" id="{E9BB74A1-0BEA-4AD8-8138-0641A45D8B40}"/>
              </a:ext>
            </a:extLst>
          </p:cNvPr>
          <p:cNvGrpSpPr/>
          <p:nvPr/>
        </p:nvGrpSpPr>
        <p:grpSpPr>
          <a:xfrm>
            <a:off x="4652582" y="5305363"/>
            <a:ext cx="2886839" cy="100584"/>
            <a:chOff x="3631690" y="2253996"/>
            <a:chExt cx="5028467" cy="100584"/>
          </a:xfrm>
        </p:grpSpPr>
        <p:sp>
          <p:nvSpPr>
            <p:cNvPr id="17" name="Oval 16">
              <a:extLst>
                <a:ext uri="{FF2B5EF4-FFF2-40B4-BE49-F238E27FC236}">
                  <a16:creationId xmlns:a16="http://schemas.microsoft.com/office/drawing/2014/main" id="{73D0026E-5270-4C52-A1AF-5631E8192DCD}"/>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A6085D92-5F70-4097-A2FF-C15B13788D08}"/>
                </a:ext>
              </a:extLst>
            </p:cNvPr>
            <p:cNvCxnSpPr/>
            <p:nvPr/>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E68EB6C-48D0-4EBF-8541-926D16790F52}"/>
                </a:ext>
              </a:extLst>
            </p:cNvPr>
            <p:cNvSpPr/>
            <p:nvPr/>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8220011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ection Header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799DC18-D353-427C-B849-0204F13D9B3D}"/>
              </a:ext>
            </a:extLst>
          </p:cNvPr>
          <p:cNvSpPr>
            <a:spLocks noGrp="1"/>
          </p:cNvSpPr>
          <p:nvPr>
            <p:ph type="pic" sz="quarter" idx="14"/>
          </p:nvPr>
        </p:nvSpPr>
        <p:spPr>
          <a:xfrm>
            <a:off x="1" y="0"/>
            <a:ext cx="6083300" cy="6858000"/>
          </a:xfrm>
        </p:spPr>
        <p:txBody>
          <a:bodyPr anchor="ctr" anchorCtr="0">
            <a:normAutofit/>
          </a:bodyPr>
          <a:lstStyle>
            <a:lvl1pPr marL="0" indent="0" algn="ctr">
              <a:buNone/>
              <a:defRPr sz="1350"/>
            </a:lvl1pPr>
          </a:lstStyle>
          <a:p>
            <a:r>
              <a:rPr lang="en-US" noProof="0"/>
              <a:t>Click icon to add picture</a:t>
            </a:r>
            <a:endParaRPr lang="en-US" noProof="0" dirty="0"/>
          </a:p>
        </p:txBody>
      </p:sp>
      <p:sp>
        <p:nvSpPr>
          <p:cNvPr id="7" name="Rectangle 6">
            <a:extLst>
              <a:ext uri="{FF2B5EF4-FFF2-40B4-BE49-F238E27FC236}">
                <a16:creationId xmlns:a16="http://schemas.microsoft.com/office/drawing/2014/main" id="{45015858-8549-49EA-BB83-070E0D9D4890}"/>
              </a:ext>
            </a:extLst>
          </p:cNvPr>
          <p:cNvSpPr/>
          <p:nvPr/>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206FBAC-B8FD-4768-B682-E0B93BA33105}"/>
              </a:ext>
            </a:extLst>
          </p:cNvPr>
          <p:cNvSpPr>
            <a:spLocks noGrp="1"/>
          </p:cNvSpPr>
          <p:nvPr>
            <p:ph type="title" hasCustomPrompt="1"/>
          </p:nvPr>
        </p:nvSpPr>
        <p:spPr>
          <a:xfrm>
            <a:off x="6769768" y="2133601"/>
            <a:ext cx="4618957" cy="2492461"/>
          </a:xfrm>
        </p:spPr>
        <p:txBody>
          <a:bodyPr lIns="0" tIns="0" rIns="0" bIns="0" anchor="b" anchorCtr="0">
            <a:noAutofit/>
          </a:bodyPr>
          <a:lstStyle>
            <a:lvl1pPr>
              <a:defRPr sz="4500"/>
            </a:lvl1pPr>
          </a:lstStyle>
          <a:p>
            <a:r>
              <a:rPr lang="en-US" noProof="0"/>
              <a:t>PITCH</a:t>
            </a:r>
            <a:br>
              <a:rPr lang="en-US" noProof="0"/>
            </a:br>
            <a:r>
              <a:rPr lang="en-US" noProof="0"/>
              <a:t>DECK</a:t>
            </a:r>
            <a:br>
              <a:rPr lang="en-US" noProof="0"/>
            </a:br>
            <a:r>
              <a:rPr lang="en-US" noProof="0"/>
              <a:t>TITLE</a:t>
            </a:r>
          </a:p>
        </p:txBody>
      </p:sp>
      <p:sp>
        <p:nvSpPr>
          <p:cNvPr id="4" name="Date Placeholder 3">
            <a:extLst>
              <a:ext uri="{FF2B5EF4-FFF2-40B4-BE49-F238E27FC236}">
                <a16:creationId xmlns:a16="http://schemas.microsoft.com/office/drawing/2014/main" id="{2472534F-03A6-408A-9BF1-303D0A440BA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A24E181-0C50-4F43-A5A7-6FDD1500C70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3A749CC-EB55-4FEF-AA4C-9A9C6E2AA9C0}"/>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grpSp>
        <p:nvGrpSpPr>
          <p:cNvPr id="9" name="Group 8">
            <a:extLst>
              <a:ext uri="{FF2B5EF4-FFF2-40B4-BE49-F238E27FC236}">
                <a16:creationId xmlns:a16="http://schemas.microsoft.com/office/drawing/2014/main" id="{6F3E26A6-6962-4A35-AA86-805537D45296}"/>
              </a:ext>
            </a:extLst>
          </p:cNvPr>
          <p:cNvGrpSpPr/>
          <p:nvPr/>
        </p:nvGrpSpPr>
        <p:grpSpPr>
          <a:xfrm>
            <a:off x="6769769" y="1947412"/>
            <a:ext cx="2520148" cy="102440"/>
            <a:chOff x="3631690" y="2252140"/>
            <a:chExt cx="4389743" cy="102440"/>
          </a:xfrm>
        </p:grpSpPr>
        <p:sp>
          <p:nvSpPr>
            <p:cNvPr id="10" name="Oval 9">
              <a:extLst>
                <a:ext uri="{FF2B5EF4-FFF2-40B4-BE49-F238E27FC236}">
                  <a16:creationId xmlns:a16="http://schemas.microsoft.com/office/drawing/2014/main" id="{681504C4-12AC-4251-8E47-0089784BDB9B}"/>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1" name="Straight Connector 10">
              <a:extLst>
                <a:ext uri="{FF2B5EF4-FFF2-40B4-BE49-F238E27FC236}">
                  <a16:creationId xmlns:a16="http://schemas.microsoft.com/office/drawing/2014/main" id="{192040D0-01C2-4643-8F84-3B8F334E545C}"/>
                </a:ext>
              </a:extLst>
            </p:cNvPr>
            <p:cNvCxnSpPr/>
            <p:nvPr/>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ED601E9-2BFC-460B-A2A8-69A787A4988E}"/>
                </a:ext>
              </a:extLst>
            </p:cNvPr>
            <p:cNvSpPr/>
            <p:nvPr/>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3" name="Group 12">
            <a:extLst>
              <a:ext uri="{FF2B5EF4-FFF2-40B4-BE49-F238E27FC236}">
                <a16:creationId xmlns:a16="http://schemas.microsoft.com/office/drawing/2014/main" id="{BB49A8A6-FEDB-4D20-B581-A84DB8EFE977}"/>
              </a:ext>
            </a:extLst>
          </p:cNvPr>
          <p:cNvGrpSpPr/>
          <p:nvPr/>
        </p:nvGrpSpPr>
        <p:grpSpPr>
          <a:xfrm>
            <a:off x="6769769" y="4654084"/>
            <a:ext cx="2520148" cy="100584"/>
            <a:chOff x="3631690" y="2253996"/>
            <a:chExt cx="4389742" cy="100584"/>
          </a:xfrm>
        </p:grpSpPr>
        <p:sp>
          <p:nvSpPr>
            <p:cNvPr id="14" name="Oval 13">
              <a:extLst>
                <a:ext uri="{FF2B5EF4-FFF2-40B4-BE49-F238E27FC236}">
                  <a16:creationId xmlns:a16="http://schemas.microsoft.com/office/drawing/2014/main" id="{C2F65998-5EC3-446A-8307-1CF81A348CE3}"/>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5" name="Straight Connector 14">
              <a:extLst>
                <a:ext uri="{FF2B5EF4-FFF2-40B4-BE49-F238E27FC236}">
                  <a16:creationId xmlns:a16="http://schemas.microsoft.com/office/drawing/2014/main" id="{7CC5D776-F60A-4A0C-AA7C-EFACDA2CEA88}"/>
                </a:ext>
              </a:extLst>
            </p:cNvPr>
            <p:cNvCxnSpPr/>
            <p:nvPr/>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EAFE309-55C5-409C-92ED-748307C74318}"/>
                </a:ext>
              </a:extLst>
            </p:cNvPr>
            <p:cNvSpPr/>
            <p:nvPr/>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Subtitle 2">
            <a:extLst>
              <a:ext uri="{FF2B5EF4-FFF2-40B4-BE49-F238E27FC236}">
                <a16:creationId xmlns:a16="http://schemas.microsoft.com/office/drawing/2014/main" id="{5B77B20B-76F5-4912-803D-5709F730D4FB}"/>
              </a:ext>
            </a:extLst>
          </p:cNvPr>
          <p:cNvSpPr>
            <a:spLocks noGrp="1"/>
          </p:cNvSpPr>
          <p:nvPr>
            <p:ph type="subTitle" idx="1"/>
          </p:nvPr>
        </p:nvSpPr>
        <p:spPr>
          <a:xfrm>
            <a:off x="6769768" y="4889444"/>
            <a:ext cx="4618957" cy="590626"/>
          </a:xfrm>
        </p:spPr>
        <p:txBody>
          <a:bodyPr lIns="0" tIns="0" rIns="0" bIns="0">
            <a:normAutofit/>
          </a:bodyPr>
          <a:lstStyle>
            <a:lvl1pPr marL="0" indent="0" algn="l">
              <a:lnSpc>
                <a:spcPct val="100000"/>
              </a:lnSpc>
              <a:spcBef>
                <a:spcPts val="0"/>
              </a:spcBef>
              <a:buNone/>
              <a:defRPr sz="2100" b="1">
                <a:latin typeface="+mn-lt"/>
                <a:cs typeface="Segoe UI Semibold" panose="020B07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
        <p:nvSpPr>
          <p:cNvPr id="18" name="Picture Placeholder 9">
            <a:extLst>
              <a:ext uri="{FF2B5EF4-FFF2-40B4-BE49-F238E27FC236}">
                <a16:creationId xmlns:a16="http://schemas.microsoft.com/office/drawing/2014/main" id="{4293BA4F-7776-4C41-BE4F-7247935D5CCC}"/>
              </a:ext>
            </a:extLst>
          </p:cNvPr>
          <p:cNvSpPr>
            <a:spLocks noGrp="1"/>
          </p:cNvSpPr>
          <p:nvPr>
            <p:ph type="pic" sz="quarter" idx="13"/>
          </p:nvPr>
        </p:nvSpPr>
        <p:spPr>
          <a:xfrm>
            <a:off x="3706368" y="3079602"/>
            <a:ext cx="1481328" cy="758952"/>
          </a:xfrm>
        </p:spPr>
        <p:txBody>
          <a:bodyPr anchor="ctr" anchorCtr="0">
            <a:normAutofit/>
          </a:bodyPr>
          <a:lstStyle>
            <a:lvl1pPr marL="0" indent="0" algn="ctr">
              <a:buNone/>
              <a:defRPr sz="1050"/>
            </a:lvl1pPr>
          </a:lstStyle>
          <a:p>
            <a:r>
              <a:rPr lang="en-US" noProof="0"/>
              <a:t>Click icon to add picture</a:t>
            </a:r>
            <a:endParaRPr lang="en-US" noProof="0" dirty="0"/>
          </a:p>
        </p:txBody>
      </p:sp>
    </p:spTree>
    <p:extLst>
      <p:ext uri="{BB962C8B-B14F-4D97-AF65-F5344CB8AC3E}">
        <p14:creationId xmlns:p14="http://schemas.microsoft.com/office/powerpoint/2010/main" val="16857170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tle and Content with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2091023"/>
            <a:ext cx="5021940" cy="804338"/>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244567"/>
            <a:ext cx="4205904" cy="569085"/>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815721" y="3869349"/>
            <a:ext cx="4215201" cy="1328330"/>
          </a:xfrm>
        </p:spPr>
        <p:txBody>
          <a:bodyPr lIns="0" tIns="0" rIns="0" bIns="0">
            <a:normAutofit/>
          </a:bodyPr>
          <a:lstStyle>
            <a:lvl1pPr marL="0" indent="0">
              <a:lnSpc>
                <a:spcPct val="100000"/>
              </a:lnSpc>
              <a:spcBef>
                <a:spcPts val="450"/>
              </a:spcBef>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Picture Placeholder 7">
            <a:extLst>
              <a:ext uri="{FF2B5EF4-FFF2-40B4-BE49-F238E27FC236}">
                <a16:creationId xmlns:a16="http://schemas.microsoft.com/office/drawing/2014/main" id="{DE71F7A0-F439-470D-A1B8-556C960D112C}"/>
              </a:ext>
            </a:extLst>
          </p:cNvPr>
          <p:cNvSpPr>
            <a:spLocks noGrp="1"/>
          </p:cNvSpPr>
          <p:nvPr>
            <p:ph type="pic" sz="quarter" idx="15"/>
          </p:nvPr>
        </p:nvSpPr>
        <p:spPr>
          <a:xfrm>
            <a:off x="6103003" y="2490534"/>
            <a:ext cx="6083300" cy="2587752"/>
          </a:xfrm>
        </p:spPr>
        <p:txBody>
          <a:bodyPr anchor="ctr" anchorCtr="0">
            <a:normAutofit/>
          </a:bodyPr>
          <a:lstStyle>
            <a:lvl1pPr marL="0" indent="0" algn="ctr">
              <a:buNone/>
              <a:defRPr sz="1350"/>
            </a:lvl1pPr>
          </a:lstStyle>
          <a:p>
            <a:r>
              <a:rPr lang="en-US" noProof="0"/>
              <a:t>Click icon to add picture</a:t>
            </a:r>
            <a:endParaRPr lang="en-US" noProof="0" dirty="0"/>
          </a:p>
        </p:txBody>
      </p:sp>
    </p:spTree>
    <p:extLst>
      <p:ext uri="{BB962C8B-B14F-4D97-AF65-F5344CB8AC3E}">
        <p14:creationId xmlns:p14="http://schemas.microsoft.com/office/powerpoint/2010/main" val="36967367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894592" y="1090118"/>
            <a:ext cx="4494133" cy="804338"/>
          </a:xfrm>
        </p:spPr>
        <p:txBody>
          <a:bodyPr lIns="0" tIns="0" rIns="0" bIns="0" anchor="b">
            <a:normAutofit/>
          </a:bodyPr>
          <a:lstStyle>
            <a:lvl1pPr>
              <a:defRPr sz="2700"/>
            </a:lvl1pPr>
          </a:lstStyle>
          <a:p>
            <a:r>
              <a:rPr lang="en-US" noProof="0"/>
              <a:t>CLICK TO EDIT</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894591" y="2243664"/>
            <a:ext cx="4473108" cy="569085"/>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924676" y="1993043"/>
            <a:ext cx="5267325" cy="100800"/>
            <a:chOff x="0" y="3240138"/>
            <a:chExt cx="3434400" cy="100800"/>
          </a:xfrm>
        </p:grpSpPr>
        <p:cxnSp>
          <p:nvCxnSpPr>
            <p:cNvPr id="12" name="Straight Connector 11">
              <a:extLst>
                <a:ext uri="{FF2B5EF4-FFF2-40B4-BE49-F238E27FC236}">
                  <a16:creationId xmlns:a16="http://schemas.microsoft.com/office/drawing/2014/main" id="{370B72A7-B625-48B8-88E6-BCE2A4DD531E}"/>
                </a:ext>
              </a:extLst>
            </p:cNvPr>
            <p:cNvCxnSpPr/>
            <p:nvPr/>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6894591" y="2868445"/>
            <a:ext cx="4482996" cy="2432603"/>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Picture Placeholder 7">
            <a:extLst>
              <a:ext uri="{FF2B5EF4-FFF2-40B4-BE49-F238E27FC236}">
                <a16:creationId xmlns:a16="http://schemas.microsoft.com/office/drawing/2014/main" id="{F0861AA2-8248-462C-B6D8-FFD829F41ED0}"/>
              </a:ext>
            </a:extLst>
          </p:cNvPr>
          <p:cNvSpPr>
            <a:spLocks noGrp="1"/>
          </p:cNvSpPr>
          <p:nvPr>
            <p:ph type="pic" sz="quarter" idx="15"/>
          </p:nvPr>
        </p:nvSpPr>
        <p:spPr>
          <a:xfrm>
            <a:off x="2854411" y="1472184"/>
            <a:ext cx="3246204" cy="5385816"/>
          </a:xfrm>
        </p:spPr>
        <p:txBody>
          <a:bodyPr anchor="ctr" anchorCtr="0">
            <a:normAutofit/>
          </a:bodyPr>
          <a:lstStyle>
            <a:lvl1pPr marL="0" indent="0" algn="ctr">
              <a:buNone/>
              <a:defRPr sz="1350"/>
            </a:lvl1pPr>
          </a:lstStyle>
          <a:p>
            <a:r>
              <a:rPr lang="en-US" noProof="0"/>
              <a:t>Click icon to add picture</a:t>
            </a:r>
            <a:endParaRPr lang="en-US" noProof="0" dirty="0"/>
          </a:p>
        </p:txBody>
      </p:sp>
    </p:spTree>
    <p:extLst>
      <p:ext uri="{BB962C8B-B14F-4D97-AF65-F5344CB8AC3E}">
        <p14:creationId xmlns:p14="http://schemas.microsoft.com/office/powerpoint/2010/main" val="398744573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le and Content Layout v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2219359"/>
            <a:ext cx="5021940" cy="804338"/>
          </a:xfrm>
        </p:spPr>
        <p:txBody>
          <a:bodyPr lIns="0" tIns="0" rIns="0" bIns="0" anchor="b">
            <a:normAutofit/>
          </a:bodyPr>
          <a:lstStyle>
            <a:lvl1pPr>
              <a:defRPr sz="2700"/>
            </a:lvl1pPr>
          </a:lstStyle>
          <a:p>
            <a:r>
              <a:rPr lang="en-US" noProof="0"/>
              <a:t>CLICK TO EDIT</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3122284"/>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4C9D5785-B116-4BE7-AC26-5CD6481FFA6A}"/>
              </a:ext>
            </a:extLst>
          </p:cNvPr>
          <p:cNvSpPr>
            <a:spLocks noGrp="1"/>
          </p:cNvSpPr>
          <p:nvPr>
            <p:ph type="body" idx="14" hasCustomPrompt="1"/>
          </p:nvPr>
        </p:nvSpPr>
        <p:spPr>
          <a:xfrm>
            <a:off x="815722" y="3392202"/>
            <a:ext cx="5009495" cy="2210173"/>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3" name="Picture Placeholder 7">
            <a:extLst>
              <a:ext uri="{FF2B5EF4-FFF2-40B4-BE49-F238E27FC236}">
                <a16:creationId xmlns:a16="http://schemas.microsoft.com/office/drawing/2014/main" id="{278C2B8F-0B29-449C-AFFD-42BB56FA1595}"/>
              </a:ext>
            </a:extLst>
          </p:cNvPr>
          <p:cNvSpPr>
            <a:spLocks noGrp="1"/>
          </p:cNvSpPr>
          <p:nvPr>
            <p:ph type="pic" sz="quarter" idx="15"/>
          </p:nvPr>
        </p:nvSpPr>
        <p:spPr>
          <a:xfrm>
            <a:off x="6108357" y="-20834"/>
            <a:ext cx="5245444" cy="5385816"/>
          </a:xfrm>
        </p:spPr>
        <p:txBody>
          <a:bodyPr anchor="ctr" anchorCtr="0">
            <a:normAutofit/>
          </a:bodyPr>
          <a:lstStyle>
            <a:lvl1pPr marL="0" indent="0" algn="ctr">
              <a:buNone/>
              <a:defRPr sz="1350"/>
            </a:lvl1pPr>
          </a:lstStyle>
          <a:p>
            <a:r>
              <a:rPr lang="en-US" noProof="0"/>
              <a:t>Click icon to add picture</a:t>
            </a:r>
            <a:endParaRPr lang="en-US" noProof="0" dirty="0"/>
          </a:p>
        </p:txBody>
      </p:sp>
    </p:spTree>
    <p:extLst>
      <p:ext uri="{BB962C8B-B14F-4D97-AF65-F5344CB8AC3E}">
        <p14:creationId xmlns:p14="http://schemas.microsoft.com/office/powerpoint/2010/main" val="25355982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Icon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400318" y="707529"/>
            <a:ext cx="4494133" cy="569086"/>
          </a:xfrm>
        </p:spPr>
        <p:txBody>
          <a:bodyPr lIns="0" tIns="0" rIns="0" bIns="0" anchor="b">
            <a:normAutofit/>
          </a:bodyPr>
          <a:lstStyle>
            <a:lvl1pPr>
              <a:defRPr sz="2700"/>
            </a:lvl1pPr>
          </a:lstStyle>
          <a:p>
            <a:r>
              <a:rPr lang="en-US" noProof="0"/>
              <a:t>CLICK TO EDIT</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400318" y="1625823"/>
            <a:ext cx="4473108" cy="569085"/>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430402" y="1375202"/>
            <a:ext cx="5761599" cy="100800"/>
            <a:chOff x="-322276" y="3240138"/>
            <a:chExt cx="375667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322276" y="3290538"/>
              <a:ext cx="37062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2920469" y="3291840"/>
            <a:ext cx="2670048" cy="640080"/>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3">
            <a:extLst>
              <a:ext uri="{FF2B5EF4-FFF2-40B4-BE49-F238E27FC236}">
                <a16:creationId xmlns:a16="http://schemas.microsoft.com/office/drawing/2014/main" id="{1EDA47E0-9B2C-45BF-A34A-E7069690AEF4}"/>
              </a:ext>
            </a:extLst>
          </p:cNvPr>
          <p:cNvSpPr>
            <a:spLocks noGrp="1"/>
          </p:cNvSpPr>
          <p:nvPr>
            <p:ph type="pic" sz="quarter" idx="15"/>
          </p:nvPr>
        </p:nvSpPr>
        <p:spPr>
          <a:xfrm>
            <a:off x="2090460" y="3273552"/>
            <a:ext cx="640080" cy="658368"/>
          </a:xfrm>
        </p:spPr>
        <p:txBody>
          <a:bodyPr anchor="ctr" anchorCtr="0">
            <a:normAutofit/>
          </a:bodyPr>
          <a:lstStyle>
            <a:lvl1pPr marL="0" indent="0" algn="ctr">
              <a:buNone/>
              <a:defRPr sz="675"/>
            </a:lvl1pPr>
          </a:lstStyle>
          <a:p>
            <a:r>
              <a:rPr lang="en-US" noProof="0"/>
              <a:t>Click icon to add picture</a:t>
            </a:r>
            <a:endParaRPr lang="en-US" noProof="0"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831851" y="3291840"/>
            <a:ext cx="1209357" cy="640080"/>
          </a:xfrm>
        </p:spPr>
        <p:txBody>
          <a:bodyPr lIns="0" tIns="0" rIns="0" bIns="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text styles</a:t>
            </a:r>
          </a:p>
        </p:txBody>
      </p:sp>
      <p:sp>
        <p:nvSpPr>
          <p:cNvPr id="23" name="Text Placeholder 2">
            <a:extLst>
              <a:ext uri="{FF2B5EF4-FFF2-40B4-BE49-F238E27FC236}">
                <a16:creationId xmlns:a16="http://schemas.microsoft.com/office/drawing/2014/main" id="{C7A796C4-1255-4B26-B034-EFB1284B77EB}"/>
              </a:ext>
            </a:extLst>
          </p:cNvPr>
          <p:cNvSpPr>
            <a:spLocks noGrp="1"/>
          </p:cNvSpPr>
          <p:nvPr>
            <p:ph type="body" idx="17" hasCustomPrompt="1"/>
          </p:nvPr>
        </p:nvSpPr>
        <p:spPr>
          <a:xfrm>
            <a:off x="2920469" y="4427608"/>
            <a:ext cx="2670048" cy="640080"/>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4" name="Picture Placeholder 3">
            <a:extLst>
              <a:ext uri="{FF2B5EF4-FFF2-40B4-BE49-F238E27FC236}">
                <a16:creationId xmlns:a16="http://schemas.microsoft.com/office/drawing/2014/main" id="{7F406E84-6EA1-4D34-8016-6A41F065FF76}"/>
              </a:ext>
            </a:extLst>
          </p:cNvPr>
          <p:cNvSpPr>
            <a:spLocks noGrp="1"/>
          </p:cNvSpPr>
          <p:nvPr>
            <p:ph type="pic" sz="quarter" idx="18"/>
          </p:nvPr>
        </p:nvSpPr>
        <p:spPr>
          <a:xfrm>
            <a:off x="2090460" y="4409320"/>
            <a:ext cx="640080" cy="658368"/>
          </a:xfrm>
        </p:spPr>
        <p:txBody>
          <a:bodyPr anchor="ctr" anchorCtr="0">
            <a:normAutofit/>
          </a:bodyPr>
          <a:lstStyle>
            <a:lvl1pPr marL="0" indent="0" algn="ctr">
              <a:buNone/>
              <a:defRPr sz="675"/>
            </a:lvl1pPr>
          </a:lstStyle>
          <a:p>
            <a:r>
              <a:rPr lang="en-US" noProof="0"/>
              <a:t>Click icon to add picture</a:t>
            </a:r>
            <a:endParaRPr lang="en-US" noProof="0" dirty="0"/>
          </a:p>
        </p:txBody>
      </p:sp>
      <p:sp>
        <p:nvSpPr>
          <p:cNvPr id="25" name="Text Placeholder 2">
            <a:extLst>
              <a:ext uri="{FF2B5EF4-FFF2-40B4-BE49-F238E27FC236}">
                <a16:creationId xmlns:a16="http://schemas.microsoft.com/office/drawing/2014/main" id="{7965133B-076D-4FAD-8D2A-C24FE2619C80}"/>
              </a:ext>
            </a:extLst>
          </p:cNvPr>
          <p:cNvSpPr>
            <a:spLocks noGrp="1"/>
          </p:cNvSpPr>
          <p:nvPr>
            <p:ph type="body" idx="19" hasCustomPrompt="1"/>
          </p:nvPr>
        </p:nvSpPr>
        <p:spPr>
          <a:xfrm>
            <a:off x="831851" y="4427608"/>
            <a:ext cx="1209357" cy="640080"/>
          </a:xfrm>
        </p:spPr>
        <p:txBody>
          <a:bodyPr lIns="0" tIns="0" rIns="0" bIns="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text styles</a:t>
            </a:r>
          </a:p>
        </p:txBody>
      </p:sp>
      <p:sp>
        <p:nvSpPr>
          <p:cNvPr id="26" name="Text Placeholder 2">
            <a:extLst>
              <a:ext uri="{FF2B5EF4-FFF2-40B4-BE49-F238E27FC236}">
                <a16:creationId xmlns:a16="http://schemas.microsoft.com/office/drawing/2014/main" id="{CABE6307-1A20-419D-A352-17FF0286600B}"/>
              </a:ext>
            </a:extLst>
          </p:cNvPr>
          <p:cNvSpPr>
            <a:spLocks noGrp="1"/>
          </p:cNvSpPr>
          <p:nvPr>
            <p:ph type="body" idx="20" hasCustomPrompt="1"/>
          </p:nvPr>
        </p:nvSpPr>
        <p:spPr>
          <a:xfrm>
            <a:off x="8549427" y="3291840"/>
            <a:ext cx="2670048" cy="640080"/>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7" name="Picture Placeholder 3">
            <a:extLst>
              <a:ext uri="{FF2B5EF4-FFF2-40B4-BE49-F238E27FC236}">
                <a16:creationId xmlns:a16="http://schemas.microsoft.com/office/drawing/2014/main" id="{D2C5C227-18EE-4D6A-AA31-30B8F7CD20AE}"/>
              </a:ext>
            </a:extLst>
          </p:cNvPr>
          <p:cNvSpPr>
            <a:spLocks noGrp="1"/>
          </p:cNvSpPr>
          <p:nvPr>
            <p:ph type="pic" sz="quarter" idx="21"/>
          </p:nvPr>
        </p:nvSpPr>
        <p:spPr>
          <a:xfrm>
            <a:off x="7719417" y="3273552"/>
            <a:ext cx="640080" cy="658368"/>
          </a:xfrm>
        </p:spPr>
        <p:txBody>
          <a:bodyPr anchor="ctr" anchorCtr="0">
            <a:normAutofit/>
          </a:bodyPr>
          <a:lstStyle>
            <a:lvl1pPr marL="0" indent="0" algn="ctr">
              <a:buNone/>
              <a:defRPr sz="675"/>
            </a:lvl1pPr>
          </a:lstStyle>
          <a:p>
            <a:r>
              <a:rPr lang="en-US" noProof="0"/>
              <a:t>Click icon to add picture</a:t>
            </a:r>
            <a:endParaRPr lang="en-US" noProof="0" dirty="0"/>
          </a:p>
        </p:txBody>
      </p:sp>
      <p:sp>
        <p:nvSpPr>
          <p:cNvPr id="28" name="Text Placeholder 2">
            <a:extLst>
              <a:ext uri="{FF2B5EF4-FFF2-40B4-BE49-F238E27FC236}">
                <a16:creationId xmlns:a16="http://schemas.microsoft.com/office/drawing/2014/main" id="{6ABEA821-83E0-4C10-98A8-5F29E246F741}"/>
              </a:ext>
            </a:extLst>
          </p:cNvPr>
          <p:cNvSpPr>
            <a:spLocks noGrp="1"/>
          </p:cNvSpPr>
          <p:nvPr>
            <p:ph type="body" idx="22" hasCustomPrompt="1"/>
          </p:nvPr>
        </p:nvSpPr>
        <p:spPr>
          <a:xfrm>
            <a:off x="6460808" y="3291840"/>
            <a:ext cx="1209357" cy="640080"/>
          </a:xfrm>
        </p:spPr>
        <p:txBody>
          <a:bodyPr lIns="0" tIns="0" rIns="0" bIns="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text</a:t>
            </a:r>
          </a:p>
        </p:txBody>
      </p:sp>
      <p:sp>
        <p:nvSpPr>
          <p:cNvPr id="29" name="Text Placeholder 2">
            <a:extLst>
              <a:ext uri="{FF2B5EF4-FFF2-40B4-BE49-F238E27FC236}">
                <a16:creationId xmlns:a16="http://schemas.microsoft.com/office/drawing/2014/main" id="{CA1DC741-B44F-4275-A1D5-B8D26A3390B3}"/>
              </a:ext>
            </a:extLst>
          </p:cNvPr>
          <p:cNvSpPr>
            <a:spLocks noGrp="1"/>
          </p:cNvSpPr>
          <p:nvPr>
            <p:ph type="body" idx="23" hasCustomPrompt="1"/>
          </p:nvPr>
        </p:nvSpPr>
        <p:spPr>
          <a:xfrm>
            <a:off x="8549427" y="4427608"/>
            <a:ext cx="2670048" cy="640080"/>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0" name="Picture Placeholder 3">
            <a:extLst>
              <a:ext uri="{FF2B5EF4-FFF2-40B4-BE49-F238E27FC236}">
                <a16:creationId xmlns:a16="http://schemas.microsoft.com/office/drawing/2014/main" id="{C550F6C4-BE33-415F-B0BC-B47EDC1BDACB}"/>
              </a:ext>
            </a:extLst>
          </p:cNvPr>
          <p:cNvSpPr>
            <a:spLocks noGrp="1"/>
          </p:cNvSpPr>
          <p:nvPr>
            <p:ph type="pic" sz="quarter" idx="24"/>
          </p:nvPr>
        </p:nvSpPr>
        <p:spPr>
          <a:xfrm>
            <a:off x="7719417" y="4409320"/>
            <a:ext cx="640080" cy="658368"/>
          </a:xfrm>
        </p:spPr>
        <p:txBody>
          <a:bodyPr anchor="ctr" anchorCtr="0">
            <a:normAutofit/>
          </a:bodyPr>
          <a:lstStyle>
            <a:lvl1pPr marL="0" indent="0" algn="ctr">
              <a:buNone/>
              <a:defRPr sz="675"/>
            </a:lvl1pPr>
          </a:lstStyle>
          <a:p>
            <a:r>
              <a:rPr lang="en-US" noProof="0"/>
              <a:t>Click icon to add picture</a:t>
            </a:r>
            <a:endParaRPr lang="en-US" noProof="0" dirty="0"/>
          </a:p>
        </p:txBody>
      </p:sp>
      <p:sp>
        <p:nvSpPr>
          <p:cNvPr id="31" name="Text Placeholder 2">
            <a:extLst>
              <a:ext uri="{FF2B5EF4-FFF2-40B4-BE49-F238E27FC236}">
                <a16:creationId xmlns:a16="http://schemas.microsoft.com/office/drawing/2014/main" id="{4C0830D2-D692-4161-8ECB-338703C94351}"/>
              </a:ext>
            </a:extLst>
          </p:cNvPr>
          <p:cNvSpPr>
            <a:spLocks noGrp="1"/>
          </p:cNvSpPr>
          <p:nvPr>
            <p:ph type="body" idx="25" hasCustomPrompt="1"/>
          </p:nvPr>
        </p:nvSpPr>
        <p:spPr>
          <a:xfrm>
            <a:off x="6460808" y="4427608"/>
            <a:ext cx="1209357" cy="640080"/>
          </a:xfrm>
        </p:spPr>
        <p:txBody>
          <a:bodyPr lIns="0" tIns="0" rIns="0" bIns="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text</a:t>
            </a:r>
          </a:p>
        </p:txBody>
      </p:sp>
    </p:spTree>
    <p:extLst>
      <p:ext uri="{BB962C8B-B14F-4D97-AF65-F5344CB8AC3E}">
        <p14:creationId xmlns:p14="http://schemas.microsoft.com/office/powerpoint/2010/main" val="43999362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Monitor and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2091023"/>
            <a:ext cx="4464049" cy="804338"/>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244567"/>
            <a:ext cx="4443165" cy="569085"/>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Rectangle 7">
            <a:extLst>
              <a:ext uri="{FF2B5EF4-FFF2-40B4-BE49-F238E27FC236}">
                <a16:creationId xmlns:a16="http://schemas.microsoft.com/office/drawing/2014/main" id="{4ACF4ED1-C6C8-4C5C-8C14-4FF197588C03}"/>
              </a:ext>
            </a:extLst>
          </p:cNvPr>
          <p:cNvSpPr/>
          <p:nvPr/>
        </p:nvSpPr>
        <p:spPr>
          <a:xfrm>
            <a:off x="6192163" y="1435133"/>
            <a:ext cx="5175504" cy="4187952"/>
          </a:xfrm>
          <a:prstGeom prst="rect">
            <a:avLst/>
          </a:prstGeom>
          <a:blipFill>
            <a:blip>
              <a:extLst>
                <a:ext uri="{96DAC541-7B7A-43D3-8B79-37D633B846F1}">
                  <asvg:svgBlip xmlns:asvg="http://schemas.microsoft.com/office/drawing/2016/SVG/main" r:embed="rId2"/>
                </a:ext>
              </a:extLst>
            </a:blip>
            <a:srcRect/>
            <a:stretch>
              <a:fillRect t="1504" b="15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815721" y="3869349"/>
            <a:ext cx="4452987" cy="1328330"/>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6B8B3AB3-C02D-418C-A9E2-AA65DE78350D}"/>
              </a:ext>
            </a:extLst>
          </p:cNvPr>
          <p:cNvSpPr>
            <a:spLocks noGrp="1"/>
          </p:cNvSpPr>
          <p:nvPr>
            <p:ph type="pic" sz="quarter" idx="15"/>
          </p:nvPr>
        </p:nvSpPr>
        <p:spPr>
          <a:xfrm>
            <a:off x="6362829" y="1673942"/>
            <a:ext cx="4853963" cy="3141406"/>
          </a:xfrm>
          <a:ln w="254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Tree>
    <p:extLst>
      <p:ext uri="{BB962C8B-B14F-4D97-AF65-F5344CB8AC3E}">
        <p14:creationId xmlns:p14="http://schemas.microsoft.com/office/powerpoint/2010/main" val="28296325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and Subtitle Content Layout">
    <p:spTree>
      <p:nvGrpSpPr>
        <p:cNvPr id="1" name=""/>
        <p:cNvGrpSpPr/>
        <p:nvPr/>
      </p:nvGrpSpPr>
      <p:grpSpPr>
        <a:xfrm>
          <a:off x="0" y="0"/>
          <a:ext cx="0" cy="0"/>
          <a:chOff x="0" y="0"/>
          <a:chExt cx="0" cy="0"/>
        </a:xfrm>
      </p:grpSpPr>
      <p:sp>
        <p:nvSpPr>
          <p:cNvPr id="22" name="Picture Placeholder 7">
            <a:extLst>
              <a:ext uri="{FF2B5EF4-FFF2-40B4-BE49-F238E27FC236}">
                <a16:creationId xmlns:a16="http://schemas.microsoft.com/office/drawing/2014/main" id="{093DA11F-BC94-447C-B660-9C906BED01B1}"/>
              </a:ext>
            </a:extLst>
          </p:cNvPr>
          <p:cNvSpPr>
            <a:spLocks noGrp="1"/>
          </p:cNvSpPr>
          <p:nvPr>
            <p:ph type="pic" sz="quarter" idx="15"/>
          </p:nvPr>
        </p:nvSpPr>
        <p:spPr>
          <a:xfrm>
            <a:off x="2" y="1682496"/>
            <a:ext cx="12191999" cy="3493008"/>
          </a:xfrm>
        </p:spPr>
        <p:txBody>
          <a:bodyPr anchor="ctr" anchorCtr="0">
            <a:normAutofit/>
          </a:bodyPr>
          <a:lstStyle>
            <a:lvl1pPr marL="0" indent="0" algn="ctr">
              <a:buNone/>
              <a:defRPr sz="1350"/>
            </a:lvl1pPr>
          </a:lstStyle>
          <a:p>
            <a:r>
              <a:rPr lang="en-US" noProof="0"/>
              <a:t>Click icon to add picture</a:t>
            </a:r>
            <a:endParaRPr lang="en-US" noProof="0" dirty="0"/>
          </a:p>
        </p:txBody>
      </p:sp>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3863977" y="696584"/>
            <a:ext cx="4464049" cy="569086"/>
          </a:xfrm>
        </p:spPr>
        <p:txBody>
          <a:bodyPr lIns="0" tIns="0" rIns="0" bIns="0" anchor="b">
            <a:normAutofit/>
          </a:bodyPr>
          <a:lstStyle>
            <a:lvl1pPr algn="ct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3884860" y="1983088"/>
            <a:ext cx="4443165" cy="569085"/>
          </a:xfrm>
        </p:spPr>
        <p:txBody>
          <a:bodyPr lIns="0" tIns="0" rIns="0" bIns="0">
            <a:normAutofit/>
          </a:bodyPr>
          <a:lstStyle>
            <a:lvl1pPr marL="0" indent="0" algn="ctr">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78842051-6173-4CC2-8C4A-8AE31FE7BA54}"/>
              </a:ext>
            </a:extLst>
          </p:cNvPr>
          <p:cNvGrpSpPr/>
          <p:nvPr/>
        </p:nvGrpSpPr>
        <p:grpSpPr>
          <a:xfrm>
            <a:off x="5124396" y="1373283"/>
            <a:ext cx="1943208" cy="100800"/>
            <a:chOff x="3149478" y="1373283"/>
            <a:chExt cx="1943208" cy="100800"/>
          </a:xfrm>
        </p:grpSpPr>
        <p:grpSp>
          <p:nvGrpSpPr>
            <p:cNvPr id="15" name="Group 14">
              <a:extLst>
                <a:ext uri="{FF2B5EF4-FFF2-40B4-BE49-F238E27FC236}">
                  <a16:creationId xmlns:a16="http://schemas.microsoft.com/office/drawing/2014/main" id="{B7317392-EF87-4050-8BBE-32F74B0CF15A}"/>
                </a:ext>
              </a:extLst>
            </p:cNvPr>
            <p:cNvGrpSpPr/>
            <p:nvPr/>
          </p:nvGrpSpPr>
          <p:grpSpPr>
            <a:xfrm>
              <a:off x="3149478" y="1373283"/>
              <a:ext cx="1943208" cy="100800"/>
              <a:chOff x="0" y="3237441"/>
              <a:chExt cx="1943208"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18928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1842408" y="3237441"/>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21" name="Oval 20">
              <a:extLst>
                <a:ext uri="{FF2B5EF4-FFF2-40B4-BE49-F238E27FC236}">
                  <a16:creationId xmlns:a16="http://schemas.microsoft.com/office/drawing/2014/main" id="{5D1C3636-C306-4492-8D46-194288459CAF}"/>
                </a:ext>
              </a:extLst>
            </p:cNvPr>
            <p:cNvSpPr/>
            <p:nvPr/>
          </p:nvSpPr>
          <p:spPr>
            <a:xfrm>
              <a:off x="3149478" y="1373283"/>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1541793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81CA3A30-3A82-4DD4-93AC-12CD837A4D71}" type="slidenum">
              <a:rPr lang="en-US"/>
              <a:pPr>
                <a:defRPr/>
              </a:pPr>
              <a:t>‹#›</a:t>
            </a:fld>
            <a:endParaRPr lang="en-US"/>
          </a:p>
        </p:txBody>
      </p:sp>
    </p:spTree>
    <p:extLst>
      <p:ext uri="{BB962C8B-B14F-4D97-AF65-F5344CB8AC3E}">
        <p14:creationId xmlns:p14="http://schemas.microsoft.com/office/powerpoint/2010/main" val="284566968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hre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5104265" y="707529"/>
            <a:ext cx="6310887" cy="569086"/>
          </a:xfrm>
        </p:spPr>
        <p:txBody>
          <a:bodyPr lIns="0" tIns="0" rIns="0" bIns="0" anchor="b">
            <a:normAutofit/>
          </a:bodyPr>
          <a:lstStyle>
            <a:lvl1pPr algn="r">
              <a:defRPr sz="2700"/>
            </a:lvl1pPr>
          </a:lstStyle>
          <a:p>
            <a:r>
              <a:rPr lang="en-US" noProof="0"/>
              <a:t>Click to edit Master title style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5104263" y="1625823"/>
            <a:ext cx="6289863" cy="569085"/>
          </a:xfrm>
        </p:spPr>
        <p:txBody>
          <a:bodyPr lIns="0" tIns="0" rIns="0" bIns="0">
            <a:normAutofit/>
          </a:bodyPr>
          <a:lstStyle>
            <a:lvl1pPr marL="0" indent="0" algn="r">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7179282" y="1375202"/>
            <a:ext cx="5012719" cy="100800"/>
            <a:chOff x="304632" y="3240138"/>
            <a:chExt cx="3129768"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304632" y="3290538"/>
              <a:ext cx="307937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1226927" y="4271296"/>
            <a:ext cx="2944368" cy="1419822"/>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1226927" y="3858611"/>
            <a:ext cx="2944368"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1226927" y="2760518"/>
            <a:ext cx="978408" cy="978408"/>
          </a:xfrm>
          <a:prstGeom prst="ellipse">
            <a:avLst/>
          </a:prstGeom>
          <a:ln w="6350">
            <a:solidFill>
              <a:schemeClr val="tx1"/>
            </a:solid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1</a:t>
            </a:r>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4871315" y="4271296"/>
            <a:ext cx="2944368" cy="1419822"/>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5" name="Text Placeholder 15">
            <a:extLst>
              <a:ext uri="{FF2B5EF4-FFF2-40B4-BE49-F238E27FC236}">
                <a16:creationId xmlns:a16="http://schemas.microsoft.com/office/drawing/2014/main" id="{7A54608E-523B-47AC-B8A6-3E8FE9A15847}"/>
              </a:ext>
            </a:extLst>
          </p:cNvPr>
          <p:cNvSpPr>
            <a:spLocks noGrp="1"/>
          </p:cNvSpPr>
          <p:nvPr>
            <p:ph type="body" sz="quarter" idx="28" hasCustomPrompt="1"/>
          </p:nvPr>
        </p:nvSpPr>
        <p:spPr>
          <a:xfrm>
            <a:off x="4871313" y="2760518"/>
            <a:ext cx="978408" cy="978408"/>
          </a:xfrm>
          <a:prstGeom prst="ellipse">
            <a:avLst/>
          </a:prstGeom>
          <a:ln w="6350">
            <a:solidFill>
              <a:schemeClr val="tx1"/>
            </a:solid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4871315" y="3858611"/>
            <a:ext cx="2944368"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7" name="Text Placeholder 2">
            <a:extLst>
              <a:ext uri="{FF2B5EF4-FFF2-40B4-BE49-F238E27FC236}">
                <a16:creationId xmlns:a16="http://schemas.microsoft.com/office/drawing/2014/main" id="{E0D32F26-CEE2-4420-A43D-B008AE2D1DDC}"/>
              </a:ext>
            </a:extLst>
          </p:cNvPr>
          <p:cNvSpPr>
            <a:spLocks noGrp="1"/>
          </p:cNvSpPr>
          <p:nvPr>
            <p:ph type="body" idx="30" hasCustomPrompt="1"/>
          </p:nvPr>
        </p:nvSpPr>
        <p:spPr>
          <a:xfrm>
            <a:off x="8515703" y="4271296"/>
            <a:ext cx="2944368" cy="1419822"/>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8" name="Text Placeholder 15">
            <a:extLst>
              <a:ext uri="{FF2B5EF4-FFF2-40B4-BE49-F238E27FC236}">
                <a16:creationId xmlns:a16="http://schemas.microsoft.com/office/drawing/2014/main" id="{DBC2890A-FFF7-4606-A262-6D464BA5D997}"/>
              </a:ext>
            </a:extLst>
          </p:cNvPr>
          <p:cNvSpPr>
            <a:spLocks noGrp="1"/>
          </p:cNvSpPr>
          <p:nvPr>
            <p:ph type="body" sz="quarter" idx="31" hasCustomPrompt="1"/>
          </p:nvPr>
        </p:nvSpPr>
        <p:spPr>
          <a:xfrm>
            <a:off x="8515703" y="2760518"/>
            <a:ext cx="978408" cy="978408"/>
          </a:xfrm>
          <a:prstGeom prst="ellipse">
            <a:avLst/>
          </a:prstGeom>
          <a:ln w="6350">
            <a:solidFill>
              <a:schemeClr val="tx1"/>
            </a:solid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3</a:t>
            </a:r>
          </a:p>
        </p:txBody>
      </p:sp>
      <p:sp>
        <p:nvSpPr>
          <p:cNvPr id="39" name="Text Placeholder 2">
            <a:extLst>
              <a:ext uri="{FF2B5EF4-FFF2-40B4-BE49-F238E27FC236}">
                <a16:creationId xmlns:a16="http://schemas.microsoft.com/office/drawing/2014/main" id="{268E1254-8C59-4B9B-A775-45CA3D655514}"/>
              </a:ext>
            </a:extLst>
          </p:cNvPr>
          <p:cNvSpPr>
            <a:spLocks noGrp="1"/>
          </p:cNvSpPr>
          <p:nvPr>
            <p:ph type="body" idx="32" hasCustomPrompt="1"/>
          </p:nvPr>
        </p:nvSpPr>
        <p:spPr>
          <a:xfrm>
            <a:off x="8515703" y="3858611"/>
            <a:ext cx="2944368"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8E47DC43-D8A0-4F17-B897-D8B07A6F1B47}"/>
              </a:ext>
            </a:extLst>
          </p:cNvPr>
          <p:cNvCxnSpPr/>
          <p:nvPr/>
        </p:nvCxnSpPr>
        <p:spPr>
          <a:xfrm>
            <a:off x="2205335" y="3256107"/>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201F265-08ED-497A-BE5C-62220829348F}"/>
              </a:ext>
            </a:extLst>
          </p:cNvPr>
          <p:cNvCxnSpPr/>
          <p:nvPr/>
        </p:nvCxnSpPr>
        <p:spPr>
          <a:xfrm>
            <a:off x="5849839" y="3255785"/>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2947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Numbers 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4292016" y="707529"/>
            <a:ext cx="7118056" cy="569086"/>
          </a:xfrm>
        </p:spPr>
        <p:txBody>
          <a:bodyPr lIns="0" tIns="0" rIns="0" bIns="0" anchor="b">
            <a:normAutofit/>
          </a:bodyPr>
          <a:lstStyle>
            <a:lvl1pPr algn="l">
              <a:defRPr sz="2700"/>
            </a:lvl1pPr>
          </a:lstStyle>
          <a:p>
            <a:r>
              <a:rPr lang="en-US" noProof="0"/>
              <a:t>Click to edit Master title style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4292016" y="1625823"/>
            <a:ext cx="7096709" cy="978407"/>
          </a:xfrm>
        </p:spPr>
        <p:txBody>
          <a:bodyPr lIns="0" tIns="0" rIns="0" bIns="0">
            <a:normAutofit/>
          </a:bodyPr>
          <a:lstStyle>
            <a:lvl1pPr marL="0" indent="0" algn="l">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4314482" y="1375202"/>
            <a:ext cx="7877519" cy="100800"/>
            <a:chOff x="245550" y="3240138"/>
            <a:chExt cx="4015976" cy="100800"/>
          </a:xfrm>
        </p:grpSpPr>
        <p:cxnSp>
          <p:nvCxnSpPr>
            <p:cNvPr id="12" name="Straight Connector 11">
              <a:extLst>
                <a:ext uri="{FF2B5EF4-FFF2-40B4-BE49-F238E27FC236}">
                  <a16:creationId xmlns:a16="http://schemas.microsoft.com/office/drawing/2014/main" id="{370B72A7-B625-48B8-88E6-BCE2A4DD531E}"/>
                </a:ext>
              </a:extLst>
            </p:cNvPr>
            <p:cNvCxnSpPr>
              <a:cxnSpLocks/>
              <a:endCxn id="13" idx="6"/>
            </p:cNvCxnSpPr>
            <p:nvPr/>
          </p:nvCxnSpPr>
          <p:spPr>
            <a:xfrm>
              <a:off x="245550" y="3290538"/>
              <a:ext cx="40159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783724" y="3301941"/>
            <a:ext cx="3408243" cy="978408"/>
          </a:xfrm>
          <a:prstGeom prst="rect">
            <a:avLst/>
          </a:prstGeom>
          <a:ln w="6350">
            <a:noFill/>
          </a:ln>
        </p:spPr>
        <p:txBody>
          <a:bodyPr lIns="0" tIns="0" rIns="0" bIns="0" anchor="ctr" anchorCtr="0">
            <a:noAutofit/>
          </a:bodyPr>
          <a:lstStyle>
            <a:lvl1pPr marL="0" indent="0" algn="l">
              <a:buNone/>
              <a:defRPr sz="5250" b="1">
                <a:ln w="6350">
                  <a:solidFill>
                    <a:schemeClr val="tx1"/>
                  </a:solidFill>
                </a:ln>
                <a:noFill/>
                <a:latin typeface="+mj-lt"/>
              </a:defRPr>
            </a:lvl1pPr>
          </a:lstStyle>
          <a:p>
            <a:pPr lvl="0"/>
            <a:r>
              <a:rPr lang="en-US" noProof="0"/>
              <a:t>$12,345</a:t>
            </a:r>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5716330" y="3394496"/>
            <a:ext cx="5678300" cy="978407"/>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4292017" y="3394496"/>
            <a:ext cx="1399099" cy="978407"/>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6" name="Text Placeholder 15">
            <a:extLst>
              <a:ext uri="{FF2B5EF4-FFF2-40B4-BE49-F238E27FC236}">
                <a16:creationId xmlns:a16="http://schemas.microsoft.com/office/drawing/2014/main" id="{EA5D8D7D-F37C-49AD-98F0-641CE42B8A83}"/>
              </a:ext>
            </a:extLst>
          </p:cNvPr>
          <p:cNvSpPr>
            <a:spLocks noGrp="1"/>
          </p:cNvSpPr>
          <p:nvPr>
            <p:ph type="body" sz="quarter" idx="30" hasCustomPrompt="1"/>
          </p:nvPr>
        </p:nvSpPr>
        <p:spPr>
          <a:xfrm>
            <a:off x="783724" y="4594663"/>
            <a:ext cx="3408243" cy="978408"/>
          </a:xfrm>
          <a:prstGeom prst="rect">
            <a:avLst/>
          </a:prstGeom>
          <a:ln w="6350">
            <a:noFill/>
          </a:ln>
        </p:spPr>
        <p:txBody>
          <a:bodyPr lIns="0" tIns="0" rIns="0" bIns="0" anchor="ctr" anchorCtr="0">
            <a:noAutofit/>
          </a:bodyPr>
          <a:lstStyle>
            <a:lvl1pPr marL="0" indent="0" algn="l">
              <a:buNone/>
              <a:defRPr sz="5250" b="1">
                <a:ln w="6350">
                  <a:solidFill>
                    <a:schemeClr val="tx1"/>
                  </a:solidFill>
                </a:ln>
                <a:noFill/>
                <a:latin typeface="+mj-lt"/>
              </a:defRPr>
            </a:lvl1pPr>
          </a:lstStyle>
          <a:p>
            <a:pPr lvl="0"/>
            <a:r>
              <a:rPr lang="en-US" noProof="0"/>
              <a:t>$6,789</a:t>
            </a:r>
          </a:p>
        </p:txBody>
      </p:sp>
      <p:sp>
        <p:nvSpPr>
          <p:cNvPr id="27" name="Text Placeholder 2">
            <a:extLst>
              <a:ext uri="{FF2B5EF4-FFF2-40B4-BE49-F238E27FC236}">
                <a16:creationId xmlns:a16="http://schemas.microsoft.com/office/drawing/2014/main" id="{521FF93D-8384-4E22-8645-BDE6AB983488}"/>
              </a:ext>
            </a:extLst>
          </p:cNvPr>
          <p:cNvSpPr>
            <a:spLocks noGrp="1"/>
          </p:cNvSpPr>
          <p:nvPr>
            <p:ph type="body" idx="31" hasCustomPrompt="1"/>
          </p:nvPr>
        </p:nvSpPr>
        <p:spPr>
          <a:xfrm>
            <a:off x="5716330" y="4687218"/>
            <a:ext cx="5678300" cy="978407"/>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8" name="Text Placeholder 2">
            <a:extLst>
              <a:ext uri="{FF2B5EF4-FFF2-40B4-BE49-F238E27FC236}">
                <a16:creationId xmlns:a16="http://schemas.microsoft.com/office/drawing/2014/main" id="{BA358F36-EA77-462E-9158-AFDF1D449A1A}"/>
              </a:ext>
            </a:extLst>
          </p:cNvPr>
          <p:cNvSpPr>
            <a:spLocks noGrp="1"/>
          </p:cNvSpPr>
          <p:nvPr>
            <p:ph type="body" idx="32" hasCustomPrompt="1"/>
          </p:nvPr>
        </p:nvSpPr>
        <p:spPr>
          <a:xfrm>
            <a:off x="4292017" y="4687218"/>
            <a:ext cx="1399099" cy="978407"/>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4583149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Content Layout with circ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3242645"/>
            <a:ext cx="4464049" cy="1177174"/>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4872948"/>
            <a:ext cx="4443165" cy="882062"/>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4581382"/>
            <a:ext cx="4370400" cy="100800"/>
            <a:chOff x="-1228304" y="3240138"/>
            <a:chExt cx="4370400"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p:nvCxnSpPr>
          <p:spPr>
            <a:xfrm>
              <a:off x="-1228304" y="3290538"/>
              <a:ext cx="432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3041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5533023" y="4551487"/>
            <a:ext cx="5855703" cy="1208079"/>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DC059E4-36DE-4100-8F15-85A9F37E84FE}"/>
              </a:ext>
            </a:extLst>
          </p:cNvPr>
          <p:cNvSpPr/>
          <p:nvPr/>
        </p:nvSpPr>
        <p:spPr>
          <a:xfrm>
            <a:off x="3616960" y="859665"/>
            <a:ext cx="2121408" cy="212140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1" name="Oval 20">
            <a:extLst>
              <a:ext uri="{FF2B5EF4-FFF2-40B4-BE49-F238E27FC236}">
                <a16:creationId xmlns:a16="http://schemas.microsoft.com/office/drawing/2014/main" id="{34E475F8-9B44-4A3E-9F99-CF0346C89B8E}"/>
              </a:ext>
            </a:extLst>
          </p:cNvPr>
          <p:cNvSpPr/>
          <p:nvPr/>
        </p:nvSpPr>
        <p:spPr>
          <a:xfrm>
            <a:off x="5522965" y="836613"/>
            <a:ext cx="2816352" cy="28163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2" name="Oval 21">
            <a:extLst>
              <a:ext uri="{FF2B5EF4-FFF2-40B4-BE49-F238E27FC236}">
                <a16:creationId xmlns:a16="http://schemas.microsoft.com/office/drawing/2014/main" id="{EF5FAF95-28E9-4D03-884C-A89CBC8B61DC}"/>
              </a:ext>
            </a:extLst>
          </p:cNvPr>
          <p:cNvSpPr/>
          <p:nvPr/>
        </p:nvSpPr>
        <p:spPr>
          <a:xfrm>
            <a:off x="8123915" y="859665"/>
            <a:ext cx="3273552" cy="32735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7" name="Text Placeholder 15">
            <a:extLst>
              <a:ext uri="{FF2B5EF4-FFF2-40B4-BE49-F238E27FC236}">
                <a16:creationId xmlns:a16="http://schemas.microsoft.com/office/drawing/2014/main" id="{5F221D05-AC12-4B7C-A00B-E28F93E23D7A}"/>
              </a:ext>
            </a:extLst>
          </p:cNvPr>
          <p:cNvSpPr>
            <a:spLocks noGrp="1"/>
          </p:cNvSpPr>
          <p:nvPr>
            <p:ph type="body" sz="quarter" idx="26" hasCustomPrompt="1"/>
          </p:nvPr>
        </p:nvSpPr>
        <p:spPr>
          <a:xfrm>
            <a:off x="3851931" y="1382322"/>
            <a:ext cx="168109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$25</a:t>
            </a:r>
          </a:p>
        </p:txBody>
      </p:sp>
      <p:sp>
        <p:nvSpPr>
          <p:cNvPr id="28" name="Text Placeholder 2">
            <a:extLst>
              <a:ext uri="{FF2B5EF4-FFF2-40B4-BE49-F238E27FC236}">
                <a16:creationId xmlns:a16="http://schemas.microsoft.com/office/drawing/2014/main" id="{A3904B01-A725-4CE3-9321-D42F3E296703}"/>
              </a:ext>
            </a:extLst>
          </p:cNvPr>
          <p:cNvSpPr>
            <a:spLocks noGrp="1"/>
          </p:cNvSpPr>
          <p:nvPr>
            <p:ph type="body" idx="29" hasCustomPrompt="1"/>
          </p:nvPr>
        </p:nvSpPr>
        <p:spPr>
          <a:xfrm>
            <a:off x="3927524" y="2363693"/>
            <a:ext cx="1519848" cy="617093"/>
          </a:xfrm>
        </p:spPr>
        <p:txBody>
          <a:bodyPr lIns="0" tIns="0" rIns="0" bIns="0" anchor="t"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Section 1</a:t>
            </a:r>
            <a:br>
              <a:rPr lang="en-US" noProof="0"/>
            </a:br>
            <a:r>
              <a:rPr lang="en-US" noProof="0"/>
              <a:t>Title</a:t>
            </a:r>
          </a:p>
        </p:txBody>
      </p:sp>
      <p:sp>
        <p:nvSpPr>
          <p:cNvPr id="29" name="Text Placeholder 2">
            <a:extLst>
              <a:ext uri="{FF2B5EF4-FFF2-40B4-BE49-F238E27FC236}">
                <a16:creationId xmlns:a16="http://schemas.microsoft.com/office/drawing/2014/main" id="{D9CE08AF-782B-4514-BE33-D3AED71A7344}"/>
              </a:ext>
            </a:extLst>
          </p:cNvPr>
          <p:cNvSpPr>
            <a:spLocks noGrp="1"/>
          </p:cNvSpPr>
          <p:nvPr>
            <p:ph type="body" idx="30" hasCustomPrompt="1"/>
          </p:nvPr>
        </p:nvSpPr>
        <p:spPr>
          <a:xfrm>
            <a:off x="3806132" y="1185844"/>
            <a:ext cx="1519848" cy="250619"/>
          </a:xfrm>
        </p:spPr>
        <p:txBody>
          <a:bodyPr lIns="0" tIns="0" rIns="0" bIns="0" anchor="t" anchorCtr="0">
            <a:normAutofit/>
          </a:bodyPr>
          <a:lstStyle>
            <a:lvl1pPr marL="0" indent="0" algn="r">
              <a:spcBef>
                <a:spcPts val="450"/>
              </a:spcBef>
              <a:buClr>
                <a:schemeClr val="tx1"/>
              </a:buClr>
              <a:buFont typeface="Courier New" panose="02070309020205020404" pitchFamily="49" charset="0"/>
              <a:buNone/>
              <a:defRPr sz="1350" b="0">
                <a:solidFill>
                  <a:schemeClr val="tx1"/>
                </a:solidFill>
                <a:latin typeface="+mn-lt"/>
                <a:cs typeface="Segoe UI Light"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BILLION</a:t>
            </a:r>
          </a:p>
        </p:txBody>
      </p:sp>
      <p:sp>
        <p:nvSpPr>
          <p:cNvPr id="30" name="Text Placeholder 15">
            <a:extLst>
              <a:ext uri="{FF2B5EF4-FFF2-40B4-BE49-F238E27FC236}">
                <a16:creationId xmlns:a16="http://schemas.microsoft.com/office/drawing/2014/main" id="{614098B4-704D-42A8-B776-2C93C30C39DA}"/>
              </a:ext>
            </a:extLst>
          </p:cNvPr>
          <p:cNvSpPr>
            <a:spLocks noGrp="1"/>
          </p:cNvSpPr>
          <p:nvPr>
            <p:ph type="body" sz="quarter" idx="31" hasCustomPrompt="1"/>
          </p:nvPr>
        </p:nvSpPr>
        <p:spPr>
          <a:xfrm>
            <a:off x="6113495" y="1767897"/>
            <a:ext cx="168109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$50</a:t>
            </a:r>
          </a:p>
        </p:txBody>
      </p:sp>
      <p:sp>
        <p:nvSpPr>
          <p:cNvPr id="31" name="Text Placeholder 2">
            <a:extLst>
              <a:ext uri="{FF2B5EF4-FFF2-40B4-BE49-F238E27FC236}">
                <a16:creationId xmlns:a16="http://schemas.microsoft.com/office/drawing/2014/main" id="{CE6465F4-0B4D-4B43-BE59-BC984FE8EF05}"/>
              </a:ext>
            </a:extLst>
          </p:cNvPr>
          <p:cNvSpPr>
            <a:spLocks noGrp="1"/>
          </p:cNvSpPr>
          <p:nvPr>
            <p:ph type="body" idx="32" hasCustomPrompt="1"/>
          </p:nvPr>
        </p:nvSpPr>
        <p:spPr>
          <a:xfrm>
            <a:off x="6189088" y="2753340"/>
            <a:ext cx="1519848" cy="617093"/>
          </a:xfrm>
        </p:spPr>
        <p:txBody>
          <a:bodyPr lIns="0" tIns="0" rIns="0" bIns="0" anchor="t"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Section 1</a:t>
            </a:r>
            <a:br>
              <a:rPr lang="en-US" noProof="0"/>
            </a:br>
            <a:r>
              <a:rPr lang="en-US" noProof="0"/>
              <a:t>Title</a:t>
            </a:r>
          </a:p>
        </p:txBody>
      </p:sp>
      <p:sp>
        <p:nvSpPr>
          <p:cNvPr id="32" name="Text Placeholder 2">
            <a:extLst>
              <a:ext uri="{FF2B5EF4-FFF2-40B4-BE49-F238E27FC236}">
                <a16:creationId xmlns:a16="http://schemas.microsoft.com/office/drawing/2014/main" id="{4DBC997E-F996-4F59-A610-3C8558F180CA}"/>
              </a:ext>
            </a:extLst>
          </p:cNvPr>
          <p:cNvSpPr>
            <a:spLocks noGrp="1"/>
          </p:cNvSpPr>
          <p:nvPr>
            <p:ph type="body" idx="33" hasCustomPrompt="1"/>
          </p:nvPr>
        </p:nvSpPr>
        <p:spPr>
          <a:xfrm>
            <a:off x="6067696" y="1537657"/>
            <a:ext cx="1519848" cy="250619"/>
          </a:xfrm>
        </p:spPr>
        <p:txBody>
          <a:bodyPr lIns="0" tIns="0" rIns="0" bIns="0" anchor="t" anchorCtr="0">
            <a:normAutofit/>
          </a:bodyPr>
          <a:lstStyle>
            <a:lvl1pPr marL="0" indent="0" algn="r">
              <a:spcBef>
                <a:spcPts val="450"/>
              </a:spcBef>
              <a:buClr>
                <a:schemeClr val="tx1"/>
              </a:buClr>
              <a:buFont typeface="Courier New" panose="02070309020205020404" pitchFamily="49" charset="0"/>
              <a:buNone/>
              <a:defRPr sz="1350" b="0">
                <a:solidFill>
                  <a:schemeClr val="tx1"/>
                </a:solidFill>
                <a:latin typeface="+mn-lt"/>
                <a:cs typeface="Segoe UI Light"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BILLION</a:t>
            </a:r>
          </a:p>
        </p:txBody>
      </p:sp>
      <p:sp>
        <p:nvSpPr>
          <p:cNvPr id="33" name="Text Placeholder 15">
            <a:extLst>
              <a:ext uri="{FF2B5EF4-FFF2-40B4-BE49-F238E27FC236}">
                <a16:creationId xmlns:a16="http://schemas.microsoft.com/office/drawing/2014/main" id="{D2098E46-8023-469E-86ED-39848BCA69B9}"/>
              </a:ext>
            </a:extLst>
          </p:cNvPr>
          <p:cNvSpPr>
            <a:spLocks noGrp="1"/>
          </p:cNvSpPr>
          <p:nvPr>
            <p:ph type="body" sz="quarter" idx="34" hasCustomPrompt="1"/>
          </p:nvPr>
        </p:nvSpPr>
        <p:spPr>
          <a:xfrm>
            <a:off x="8714445" y="2049128"/>
            <a:ext cx="2010420"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$100</a:t>
            </a:r>
          </a:p>
        </p:txBody>
      </p:sp>
      <p:sp>
        <p:nvSpPr>
          <p:cNvPr id="34" name="Text Placeholder 2">
            <a:extLst>
              <a:ext uri="{FF2B5EF4-FFF2-40B4-BE49-F238E27FC236}">
                <a16:creationId xmlns:a16="http://schemas.microsoft.com/office/drawing/2014/main" id="{93715D94-9DBE-476D-B2A4-208BC6D40C35}"/>
              </a:ext>
            </a:extLst>
          </p:cNvPr>
          <p:cNvSpPr>
            <a:spLocks noGrp="1"/>
          </p:cNvSpPr>
          <p:nvPr>
            <p:ph type="body" idx="35" hasCustomPrompt="1"/>
          </p:nvPr>
        </p:nvSpPr>
        <p:spPr>
          <a:xfrm>
            <a:off x="8981735" y="3034571"/>
            <a:ext cx="1519848" cy="617093"/>
          </a:xfrm>
        </p:spPr>
        <p:txBody>
          <a:bodyPr lIns="0" tIns="0" rIns="0" bIns="0" anchor="t"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Section 1</a:t>
            </a:r>
            <a:br>
              <a:rPr lang="en-US" noProof="0"/>
            </a:br>
            <a:r>
              <a:rPr lang="en-US" noProof="0"/>
              <a:t>Title</a:t>
            </a:r>
          </a:p>
        </p:txBody>
      </p:sp>
      <p:sp>
        <p:nvSpPr>
          <p:cNvPr id="35" name="Text Placeholder 2">
            <a:extLst>
              <a:ext uri="{FF2B5EF4-FFF2-40B4-BE49-F238E27FC236}">
                <a16:creationId xmlns:a16="http://schemas.microsoft.com/office/drawing/2014/main" id="{C6E1A50B-8AFF-497B-8AEC-C61D95DC0685}"/>
              </a:ext>
            </a:extLst>
          </p:cNvPr>
          <p:cNvSpPr>
            <a:spLocks noGrp="1"/>
          </p:cNvSpPr>
          <p:nvPr>
            <p:ph type="body" idx="36" hasCustomPrompt="1"/>
          </p:nvPr>
        </p:nvSpPr>
        <p:spPr>
          <a:xfrm>
            <a:off x="9089051" y="1818888"/>
            <a:ext cx="1519848" cy="250619"/>
          </a:xfrm>
        </p:spPr>
        <p:txBody>
          <a:bodyPr lIns="0" tIns="0" rIns="0" bIns="0" anchor="t" anchorCtr="0">
            <a:normAutofit/>
          </a:bodyPr>
          <a:lstStyle>
            <a:lvl1pPr marL="0" indent="0" algn="r">
              <a:spcBef>
                <a:spcPts val="450"/>
              </a:spcBef>
              <a:buClr>
                <a:schemeClr val="tx1"/>
              </a:buClr>
              <a:buFont typeface="Courier New" panose="02070309020205020404" pitchFamily="49" charset="0"/>
              <a:buNone/>
              <a:defRPr sz="1350" b="0">
                <a:solidFill>
                  <a:schemeClr val="tx1"/>
                </a:solidFill>
                <a:latin typeface="+mn-lt"/>
                <a:cs typeface="Segoe UI Light"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BILLION</a:t>
            </a:r>
          </a:p>
        </p:txBody>
      </p:sp>
    </p:spTree>
    <p:extLst>
      <p:ext uri="{BB962C8B-B14F-4D97-AF65-F5344CB8AC3E}">
        <p14:creationId xmlns:p14="http://schemas.microsoft.com/office/powerpoint/2010/main" val="16664947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wo Content with Subtit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2700"/>
            </a:lvl1pPr>
          </a:lstStyle>
          <a:p>
            <a:r>
              <a:rPr lang="en-US" noProof="0"/>
              <a:t>CLICK TO EDIT TITLE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096000" y="1625823"/>
            <a:ext cx="5292725" cy="978407"/>
          </a:xfrm>
        </p:spPr>
        <p:txBody>
          <a:bodyPr lIns="0" tIns="0" rIns="0" bIns="0">
            <a:normAutofit/>
          </a:bodyPr>
          <a:lstStyle>
            <a:lvl1pPr marL="0" indent="0" algn="l">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831851" y="3335524"/>
            <a:ext cx="4817836" cy="2248846"/>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831851" y="2905291"/>
            <a:ext cx="2915732" cy="360000"/>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3" name="Text Placeholder 2">
            <a:extLst>
              <a:ext uri="{FF2B5EF4-FFF2-40B4-BE49-F238E27FC236}">
                <a16:creationId xmlns:a16="http://schemas.microsoft.com/office/drawing/2014/main" id="{ABD2EF23-562D-4049-92E3-48371C9E83A4}"/>
              </a:ext>
            </a:extLst>
          </p:cNvPr>
          <p:cNvSpPr>
            <a:spLocks noGrp="1"/>
          </p:cNvSpPr>
          <p:nvPr>
            <p:ph type="body" idx="30" hasCustomPrompt="1"/>
          </p:nvPr>
        </p:nvSpPr>
        <p:spPr>
          <a:xfrm>
            <a:off x="6098827" y="3335524"/>
            <a:ext cx="5311245" cy="2248846"/>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4" name="Text Placeholder 2">
            <a:extLst>
              <a:ext uri="{FF2B5EF4-FFF2-40B4-BE49-F238E27FC236}">
                <a16:creationId xmlns:a16="http://schemas.microsoft.com/office/drawing/2014/main" id="{FB2A0B34-417C-46AC-95C0-9B2A2FCC8BFC}"/>
              </a:ext>
            </a:extLst>
          </p:cNvPr>
          <p:cNvSpPr>
            <a:spLocks noGrp="1"/>
          </p:cNvSpPr>
          <p:nvPr>
            <p:ph type="body" idx="31" hasCustomPrompt="1"/>
          </p:nvPr>
        </p:nvSpPr>
        <p:spPr>
          <a:xfrm>
            <a:off x="6098827" y="2905291"/>
            <a:ext cx="2915732" cy="360000"/>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6704233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har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806106" y="707529"/>
            <a:ext cx="3704151" cy="569086"/>
          </a:xfrm>
        </p:spPr>
        <p:txBody>
          <a:bodyPr lIns="0" tIns="0" rIns="0" bIns="0" anchor="b">
            <a:normAutofit/>
          </a:bodyPr>
          <a:lstStyle>
            <a:lvl1pPr algn="l">
              <a:defRPr sz="2700"/>
            </a:lvl1pPr>
          </a:lstStyle>
          <a:p>
            <a:r>
              <a:rPr lang="en-US" noProof="0"/>
              <a:t>CLICK TO EDIT</a:t>
            </a:r>
          </a:p>
        </p:txBody>
      </p:sp>
      <p:grpSp>
        <p:nvGrpSpPr>
          <p:cNvPr id="11" name="Group 10">
            <a:extLst>
              <a:ext uri="{FF2B5EF4-FFF2-40B4-BE49-F238E27FC236}">
                <a16:creationId xmlns:a16="http://schemas.microsoft.com/office/drawing/2014/main" id="{59E4D57E-4989-4939-A31F-637543FAB606}"/>
              </a:ext>
            </a:extLst>
          </p:cNvPr>
          <p:cNvGrpSpPr/>
          <p:nvPr/>
        </p:nvGrpSpPr>
        <p:grpSpPr>
          <a:xfrm>
            <a:off x="-5" y="1374243"/>
            <a:ext cx="4319045" cy="100800"/>
            <a:chOff x="646012" y="3239179"/>
            <a:chExt cx="220185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646012" y="3290538"/>
              <a:ext cx="216563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2796480" y="3239179"/>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11" descr="Competitors logos quadrant">
            <a:extLst>
              <a:ext uri="{FF2B5EF4-FFF2-40B4-BE49-F238E27FC236}">
                <a16:creationId xmlns:a16="http://schemas.microsoft.com/office/drawing/2014/main" id="{58A093A6-410B-4E4B-BA54-D31E8313D9B1}"/>
              </a:ext>
            </a:extLst>
          </p:cNvPr>
          <p:cNvSpPr>
            <a:spLocks noGrp="1"/>
          </p:cNvSpPr>
          <p:nvPr>
            <p:ph type="pic" sz="quarter" idx="39" hasCustomPrompt="1"/>
          </p:nvPr>
        </p:nvSpPr>
        <p:spPr>
          <a:xfrm>
            <a:off x="3928672" y="2872719"/>
            <a:ext cx="1772153" cy="777240"/>
          </a:xfrm>
          <a:noFill/>
        </p:spPr>
        <p:txBody>
          <a:bodyPr anchor="ctr" anchorCtr="0">
            <a:noAutofit/>
          </a:bodyPr>
          <a:lstStyle>
            <a:lvl1pPr marL="0" indent="0" algn="ctr">
              <a:buNone/>
              <a:defRPr sz="1500" i="1">
                <a:solidFill>
                  <a:schemeClr val="tx1"/>
                </a:solidFill>
              </a:defRPr>
            </a:lvl1pPr>
          </a:lstStyle>
          <a:p>
            <a:r>
              <a:rPr lang="en-US" noProof="0" dirty="0"/>
              <a:t>Competitor 2</a:t>
            </a:r>
          </a:p>
          <a:p>
            <a:r>
              <a:rPr lang="en-US" noProof="0" dirty="0"/>
              <a:t>Logo</a:t>
            </a:r>
          </a:p>
        </p:txBody>
      </p:sp>
      <p:sp>
        <p:nvSpPr>
          <p:cNvPr id="22" name="Picture Placeholder 11" descr="Competitors logos quadrant">
            <a:extLst>
              <a:ext uri="{FF2B5EF4-FFF2-40B4-BE49-F238E27FC236}">
                <a16:creationId xmlns:a16="http://schemas.microsoft.com/office/drawing/2014/main" id="{C852F764-614E-4E0D-B231-E5EF9B5D3AFE}"/>
              </a:ext>
            </a:extLst>
          </p:cNvPr>
          <p:cNvSpPr>
            <a:spLocks noGrp="1"/>
          </p:cNvSpPr>
          <p:nvPr>
            <p:ph type="pic" sz="quarter" idx="40" hasCustomPrompt="1"/>
          </p:nvPr>
        </p:nvSpPr>
        <p:spPr>
          <a:xfrm>
            <a:off x="806105" y="2171148"/>
            <a:ext cx="1655064" cy="777240"/>
          </a:xfrm>
          <a:noFill/>
        </p:spPr>
        <p:txBody>
          <a:bodyPr anchor="ctr" anchorCtr="0">
            <a:noAutofit/>
          </a:bodyPr>
          <a:lstStyle>
            <a:lvl1pPr marL="0" indent="0" algn="ctr">
              <a:buNone/>
              <a:defRPr sz="1500" i="1">
                <a:solidFill>
                  <a:schemeClr val="tx1"/>
                </a:solidFill>
              </a:defRPr>
            </a:lvl1pPr>
          </a:lstStyle>
          <a:p>
            <a:r>
              <a:rPr lang="en-US" noProof="0" dirty="0"/>
              <a:t>Competitor 1</a:t>
            </a:r>
          </a:p>
          <a:p>
            <a:r>
              <a:rPr lang="en-US" noProof="0" dirty="0"/>
              <a:t>Logo</a:t>
            </a:r>
          </a:p>
        </p:txBody>
      </p:sp>
      <p:sp>
        <p:nvSpPr>
          <p:cNvPr id="25" name="Picture Placeholder 11" descr="Competitors logos quadrant">
            <a:extLst>
              <a:ext uri="{FF2B5EF4-FFF2-40B4-BE49-F238E27FC236}">
                <a16:creationId xmlns:a16="http://schemas.microsoft.com/office/drawing/2014/main" id="{0349F007-C349-4EF3-A61F-86C43BEB5478}"/>
              </a:ext>
            </a:extLst>
          </p:cNvPr>
          <p:cNvSpPr>
            <a:spLocks noGrp="1"/>
          </p:cNvSpPr>
          <p:nvPr>
            <p:ph type="pic" sz="quarter" idx="41" hasCustomPrompt="1"/>
          </p:nvPr>
        </p:nvSpPr>
        <p:spPr>
          <a:xfrm>
            <a:off x="2729584" y="4456262"/>
            <a:ext cx="1772153" cy="777240"/>
          </a:xfrm>
          <a:noFill/>
        </p:spPr>
        <p:txBody>
          <a:bodyPr anchor="ctr" anchorCtr="0">
            <a:noAutofit/>
          </a:bodyPr>
          <a:lstStyle>
            <a:lvl1pPr marL="0" indent="0" algn="ctr">
              <a:buNone/>
              <a:defRPr sz="1500" i="1">
                <a:solidFill>
                  <a:schemeClr val="tx1"/>
                </a:solidFill>
              </a:defRPr>
            </a:lvl1pPr>
          </a:lstStyle>
          <a:p>
            <a:r>
              <a:rPr lang="en-US" noProof="0" dirty="0"/>
              <a:t>Competitor 3</a:t>
            </a:r>
          </a:p>
          <a:p>
            <a:r>
              <a:rPr lang="en-US" noProof="0" dirty="0"/>
              <a:t>Logo</a:t>
            </a:r>
          </a:p>
        </p:txBody>
      </p:sp>
      <p:sp>
        <p:nvSpPr>
          <p:cNvPr id="26" name="Picture Placeholder 11" descr="Competitors logos quadrant">
            <a:extLst>
              <a:ext uri="{FF2B5EF4-FFF2-40B4-BE49-F238E27FC236}">
                <a16:creationId xmlns:a16="http://schemas.microsoft.com/office/drawing/2014/main" id="{FEA8BDDC-623F-4C67-AD04-E7801B537019}"/>
              </a:ext>
            </a:extLst>
          </p:cNvPr>
          <p:cNvSpPr>
            <a:spLocks noGrp="1"/>
          </p:cNvSpPr>
          <p:nvPr>
            <p:ph type="pic" sz="quarter" idx="42" hasCustomPrompt="1"/>
          </p:nvPr>
        </p:nvSpPr>
        <p:spPr>
          <a:xfrm>
            <a:off x="6829548" y="2770168"/>
            <a:ext cx="1772153" cy="777240"/>
          </a:xfrm>
          <a:noFill/>
        </p:spPr>
        <p:txBody>
          <a:bodyPr anchor="ctr" anchorCtr="0">
            <a:noAutofit/>
          </a:bodyPr>
          <a:lstStyle>
            <a:lvl1pPr marL="0" indent="0" algn="ctr">
              <a:buNone/>
              <a:defRPr sz="1500" i="1">
                <a:solidFill>
                  <a:schemeClr val="tx1"/>
                </a:solidFill>
              </a:defRPr>
            </a:lvl1pPr>
          </a:lstStyle>
          <a:p>
            <a:r>
              <a:rPr lang="en-US" noProof="0" dirty="0"/>
              <a:t>Competitor 4</a:t>
            </a:r>
          </a:p>
          <a:p>
            <a:r>
              <a:rPr lang="en-US" noProof="0" dirty="0"/>
              <a:t>Logo</a:t>
            </a:r>
          </a:p>
        </p:txBody>
      </p:sp>
      <p:sp>
        <p:nvSpPr>
          <p:cNvPr id="27" name="Picture Placeholder 11" descr="Competitors logos quadrant">
            <a:extLst>
              <a:ext uri="{FF2B5EF4-FFF2-40B4-BE49-F238E27FC236}">
                <a16:creationId xmlns:a16="http://schemas.microsoft.com/office/drawing/2014/main" id="{28B0D00B-97E7-4133-B35A-AC2EF334CD2B}"/>
              </a:ext>
            </a:extLst>
          </p:cNvPr>
          <p:cNvSpPr>
            <a:spLocks noGrp="1"/>
          </p:cNvSpPr>
          <p:nvPr>
            <p:ph type="pic" sz="quarter" idx="43" hasCustomPrompt="1"/>
          </p:nvPr>
        </p:nvSpPr>
        <p:spPr>
          <a:xfrm>
            <a:off x="6610069" y="4588832"/>
            <a:ext cx="1772153" cy="777240"/>
          </a:xfrm>
          <a:noFill/>
        </p:spPr>
        <p:txBody>
          <a:bodyPr anchor="ctr" anchorCtr="0">
            <a:noAutofit/>
          </a:bodyPr>
          <a:lstStyle>
            <a:lvl1pPr marL="0" indent="0" algn="ctr">
              <a:buNone/>
              <a:defRPr sz="1500" i="1">
                <a:solidFill>
                  <a:schemeClr val="tx1"/>
                </a:solidFill>
              </a:defRPr>
            </a:lvl1pPr>
          </a:lstStyle>
          <a:p>
            <a:r>
              <a:rPr lang="en-US" noProof="0" dirty="0"/>
              <a:t>Competitor 5</a:t>
            </a:r>
          </a:p>
          <a:p>
            <a:r>
              <a:rPr lang="en-US" noProof="0" dirty="0"/>
              <a:t>Logo</a:t>
            </a:r>
          </a:p>
        </p:txBody>
      </p:sp>
      <p:sp>
        <p:nvSpPr>
          <p:cNvPr id="28" name="Picture Placeholder 11" descr="Competitors logos quadrant">
            <a:extLst>
              <a:ext uri="{FF2B5EF4-FFF2-40B4-BE49-F238E27FC236}">
                <a16:creationId xmlns:a16="http://schemas.microsoft.com/office/drawing/2014/main" id="{8D1A7417-EFAD-46F6-ADA5-117D4C7B1A9D}"/>
              </a:ext>
            </a:extLst>
          </p:cNvPr>
          <p:cNvSpPr>
            <a:spLocks noGrp="1"/>
          </p:cNvSpPr>
          <p:nvPr>
            <p:ph type="pic" sz="quarter" idx="44" hasCustomPrompt="1"/>
          </p:nvPr>
        </p:nvSpPr>
        <p:spPr>
          <a:xfrm>
            <a:off x="9571160" y="4977452"/>
            <a:ext cx="1772153" cy="777240"/>
          </a:xfrm>
          <a:noFill/>
        </p:spPr>
        <p:txBody>
          <a:bodyPr anchor="ctr" anchorCtr="0">
            <a:noAutofit/>
          </a:bodyPr>
          <a:lstStyle>
            <a:lvl1pPr marL="0" indent="0" algn="ctr">
              <a:buNone/>
              <a:defRPr sz="1500" i="1">
                <a:solidFill>
                  <a:schemeClr val="tx1"/>
                </a:solidFill>
              </a:defRPr>
            </a:lvl1pPr>
          </a:lstStyle>
          <a:p>
            <a:r>
              <a:rPr lang="en-US" noProof="0" dirty="0"/>
              <a:t>Competitor 6</a:t>
            </a:r>
          </a:p>
          <a:p>
            <a:r>
              <a:rPr lang="en-US" noProof="0" dirty="0"/>
              <a:t>Logo</a:t>
            </a:r>
          </a:p>
        </p:txBody>
      </p:sp>
      <p:sp>
        <p:nvSpPr>
          <p:cNvPr id="29" name="Text Placeholder 7">
            <a:extLst>
              <a:ext uri="{FF2B5EF4-FFF2-40B4-BE49-F238E27FC236}">
                <a16:creationId xmlns:a16="http://schemas.microsoft.com/office/drawing/2014/main" id="{D4B80E14-BBC8-42CC-8777-FFF50D168A09}"/>
              </a:ext>
            </a:extLst>
          </p:cNvPr>
          <p:cNvSpPr>
            <a:spLocks noGrp="1"/>
          </p:cNvSpPr>
          <p:nvPr>
            <p:ph type="body" sz="quarter" idx="46" hasCustomPrompt="1"/>
          </p:nvPr>
        </p:nvSpPr>
        <p:spPr>
          <a:xfrm>
            <a:off x="789870" y="3642757"/>
            <a:ext cx="2741612" cy="248888"/>
          </a:xfrm>
        </p:spPr>
        <p:txBody>
          <a:bodyPr wrap="square" lIns="0" tIns="0" rIns="0" bIns="0">
            <a:noAutofit/>
          </a:bodyPr>
          <a:lstStyle>
            <a:lvl1pPr marL="0" indent="0">
              <a:buNone/>
              <a:defRPr sz="1500" b="0">
                <a:solidFill>
                  <a:schemeClr val="tx2"/>
                </a:solidFill>
                <a:latin typeface="+mj-lt"/>
              </a:defRPr>
            </a:lvl1pPr>
            <a:lvl2pPr marL="342900" indent="0">
              <a:buNone/>
              <a:defRPr sz="900" b="1"/>
            </a:lvl2pPr>
            <a:lvl3pPr>
              <a:defRPr sz="900" b="1"/>
            </a:lvl3pPr>
            <a:lvl4pPr>
              <a:defRPr sz="900" b="1"/>
            </a:lvl4pPr>
            <a:lvl5pPr>
              <a:defRPr sz="900" b="1"/>
            </a:lvl5pPr>
          </a:lstStyle>
          <a:p>
            <a:pPr lvl="0"/>
            <a:r>
              <a:rPr lang="en-US" noProof="0"/>
              <a:t>More expensive</a:t>
            </a:r>
          </a:p>
        </p:txBody>
      </p:sp>
      <p:sp>
        <p:nvSpPr>
          <p:cNvPr id="30" name="Text Placeholder 7">
            <a:extLst>
              <a:ext uri="{FF2B5EF4-FFF2-40B4-BE49-F238E27FC236}">
                <a16:creationId xmlns:a16="http://schemas.microsoft.com/office/drawing/2014/main" id="{95033551-3DD0-4EBE-8DFD-9335F8BA9268}"/>
              </a:ext>
            </a:extLst>
          </p:cNvPr>
          <p:cNvSpPr>
            <a:spLocks noGrp="1"/>
          </p:cNvSpPr>
          <p:nvPr>
            <p:ph type="body" sz="quarter" idx="48" hasCustomPrompt="1"/>
          </p:nvPr>
        </p:nvSpPr>
        <p:spPr>
          <a:xfrm>
            <a:off x="6315482" y="5884080"/>
            <a:ext cx="2741612" cy="248888"/>
          </a:xfrm>
        </p:spPr>
        <p:txBody>
          <a:bodyPr wrap="square" lIns="0" tIns="0" rIns="0" bIns="0">
            <a:noAutofit/>
          </a:bodyPr>
          <a:lstStyle>
            <a:lvl1pPr marL="0" indent="0" algn="l">
              <a:buNone/>
              <a:defRPr sz="1500" b="0">
                <a:solidFill>
                  <a:schemeClr val="tx2"/>
                </a:solidFill>
                <a:latin typeface="+mj-lt"/>
              </a:defRPr>
            </a:lvl1pPr>
            <a:lvl2pPr marL="342900" indent="0">
              <a:buNone/>
              <a:defRPr sz="900" b="1"/>
            </a:lvl2pPr>
            <a:lvl3pPr>
              <a:defRPr sz="900" b="1"/>
            </a:lvl3pPr>
            <a:lvl4pPr>
              <a:defRPr sz="900" b="1"/>
            </a:lvl4pPr>
            <a:lvl5pPr>
              <a:defRPr sz="900" b="1"/>
            </a:lvl5pPr>
          </a:lstStyle>
          <a:p>
            <a:pPr lvl="0"/>
            <a:r>
              <a:rPr lang="en-US" noProof="0"/>
              <a:t>Less convenient</a:t>
            </a:r>
          </a:p>
        </p:txBody>
      </p:sp>
      <p:sp>
        <p:nvSpPr>
          <p:cNvPr id="31" name="Text Placeholder 7">
            <a:extLst>
              <a:ext uri="{FF2B5EF4-FFF2-40B4-BE49-F238E27FC236}">
                <a16:creationId xmlns:a16="http://schemas.microsoft.com/office/drawing/2014/main" id="{CC507E62-D7F3-4E81-8DE2-5A7084588A33}"/>
              </a:ext>
            </a:extLst>
          </p:cNvPr>
          <p:cNvSpPr>
            <a:spLocks noGrp="1"/>
          </p:cNvSpPr>
          <p:nvPr>
            <p:ph type="body" sz="quarter" idx="49" hasCustomPrompt="1"/>
          </p:nvPr>
        </p:nvSpPr>
        <p:spPr>
          <a:xfrm>
            <a:off x="6315482" y="1343118"/>
            <a:ext cx="2741612" cy="248888"/>
          </a:xfrm>
        </p:spPr>
        <p:txBody>
          <a:bodyPr wrap="square" lIns="0" tIns="0" rIns="0" bIns="0">
            <a:noAutofit/>
          </a:bodyPr>
          <a:lstStyle>
            <a:lvl1pPr marL="0" indent="0" algn="l">
              <a:buNone/>
              <a:defRPr sz="1500" b="0">
                <a:solidFill>
                  <a:schemeClr val="tx2"/>
                </a:solidFill>
                <a:latin typeface="+mj-lt"/>
              </a:defRPr>
            </a:lvl1pPr>
            <a:lvl2pPr marL="342900" indent="0">
              <a:buNone/>
              <a:defRPr sz="900" b="1"/>
            </a:lvl2pPr>
            <a:lvl3pPr>
              <a:defRPr sz="900" b="1"/>
            </a:lvl3pPr>
            <a:lvl4pPr>
              <a:defRPr sz="900" b="1"/>
            </a:lvl4pPr>
            <a:lvl5pPr>
              <a:defRPr sz="900" b="1"/>
            </a:lvl5pPr>
          </a:lstStyle>
          <a:p>
            <a:pPr lvl="0"/>
            <a:r>
              <a:rPr lang="en-US" noProof="0"/>
              <a:t>More convenient</a:t>
            </a:r>
          </a:p>
        </p:txBody>
      </p:sp>
      <p:sp>
        <p:nvSpPr>
          <p:cNvPr id="32" name="Picture Placeholder 13">
            <a:extLst>
              <a:ext uri="{FF2B5EF4-FFF2-40B4-BE49-F238E27FC236}">
                <a16:creationId xmlns:a16="http://schemas.microsoft.com/office/drawing/2014/main" id="{61EF622D-8E08-41C3-BEBA-2274C2AB487A}"/>
              </a:ext>
            </a:extLst>
          </p:cNvPr>
          <p:cNvSpPr>
            <a:spLocks noGrp="1"/>
          </p:cNvSpPr>
          <p:nvPr>
            <p:ph type="pic" sz="quarter" idx="50"/>
          </p:nvPr>
        </p:nvSpPr>
        <p:spPr>
          <a:xfrm>
            <a:off x="9417999" y="1977257"/>
            <a:ext cx="1481328" cy="758952"/>
          </a:xfrm>
          <a:noFill/>
          <a:ln>
            <a:noFill/>
          </a:ln>
        </p:spPr>
        <p:txBody>
          <a:bodyPr anchor="ctr" anchorCtr="0">
            <a:noAutofit/>
          </a:bodyPr>
          <a:lstStyle>
            <a:lvl1pPr marL="0" indent="0" algn="ctr">
              <a:buNone/>
              <a:defRPr sz="1050">
                <a:solidFill>
                  <a:schemeClr val="tx1"/>
                </a:solidFill>
              </a:defRPr>
            </a:lvl1pPr>
          </a:lstStyle>
          <a:p>
            <a:r>
              <a:rPr lang="en-US" noProof="0"/>
              <a:t>Click icon to add picture</a:t>
            </a:r>
            <a:endParaRPr lang="en-US" noProof="0" dirty="0"/>
          </a:p>
        </p:txBody>
      </p:sp>
      <p:sp>
        <p:nvSpPr>
          <p:cNvPr id="33" name="Text Placeholder 7">
            <a:extLst>
              <a:ext uri="{FF2B5EF4-FFF2-40B4-BE49-F238E27FC236}">
                <a16:creationId xmlns:a16="http://schemas.microsoft.com/office/drawing/2014/main" id="{690ADA54-0156-49A9-AEF7-A4972EEB15AA}"/>
              </a:ext>
            </a:extLst>
          </p:cNvPr>
          <p:cNvSpPr>
            <a:spLocks noGrp="1"/>
          </p:cNvSpPr>
          <p:nvPr>
            <p:ph type="body" sz="quarter" idx="51" hasCustomPrompt="1"/>
          </p:nvPr>
        </p:nvSpPr>
        <p:spPr>
          <a:xfrm>
            <a:off x="8651687" y="3642757"/>
            <a:ext cx="2741612" cy="248888"/>
          </a:xfrm>
        </p:spPr>
        <p:txBody>
          <a:bodyPr lIns="0" tIns="0" rIns="0" bIns="0">
            <a:noAutofit/>
          </a:bodyPr>
          <a:lstStyle>
            <a:lvl1pPr marL="0" indent="0" algn="r">
              <a:buNone/>
              <a:defRPr sz="1500" b="0">
                <a:solidFill>
                  <a:schemeClr val="tx2"/>
                </a:solidFill>
                <a:latin typeface="+mj-lt"/>
              </a:defRPr>
            </a:lvl1pPr>
            <a:lvl2pPr marL="342900" indent="0">
              <a:buNone/>
              <a:defRPr sz="900" b="1"/>
            </a:lvl2pPr>
            <a:lvl3pPr>
              <a:defRPr sz="900" b="1"/>
            </a:lvl3pPr>
            <a:lvl4pPr>
              <a:defRPr sz="900" b="1"/>
            </a:lvl4pPr>
            <a:lvl5pPr>
              <a:defRPr sz="900" b="1"/>
            </a:lvl5pPr>
          </a:lstStyle>
          <a:p>
            <a:pPr lvl="0"/>
            <a:r>
              <a:rPr lang="en-US" noProof="0"/>
              <a:t>Less expensive</a:t>
            </a:r>
          </a:p>
        </p:txBody>
      </p:sp>
      <p:grpSp>
        <p:nvGrpSpPr>
          <p:cNvPr id="4" name="Group 3">
            <a:extLst>
              <a:ext uri="{FF2B5EF4-FFF2-40B4-BE49-F238E27FC236}">
                <a16:creationId xmlns:a16="http://schemas.microsoft.com/office/drawing/2014/main" id="{32193FB7-0142-40DD-9186-F3156B0AE4B0}"/>
              </a:ext>
            </a:extLst>
          </p:cNvPr>
          <p:cNvGrpSpPr/>
          <p:nvPr/>
        </p:nvGrpSpPr>
        <p:grpSpPr>
          <a:xfrm>
            <a:off x="6045600" y="1376748"/>
            <a:ext cx="100800" cy="5481252"/>
            <a:chOff x="6045600" y="1376748"/>
            <a:chExt cx="100800" cy="5481252"/>
          </a:xfrm>
        </p:grpSpPr>
        <p:cxnSp>
          <p:nvCxnSpPr>
            <p:cNvPr id="3" name="Straight Connector 2">
              <a:extLst>
                <a:ext uri="{FF2B5EF4-FFF2-40B4-BE49-F238E27FC236}">
                  <a16:creationId xmlns:a16="http://schemas.microsoft.com/office/drawing/2014/main" id="{CD1389D4-2EB7-40E2-B21B-4EE70FCA2236}"/>
                </a:ext>
              </a:extLst>
            </p:cNvPr>
            <p:cNvCxnSpPr>
              <a:cxnSpLocks/>
            </p:cNvCxnSpPr>
            <p:nvPr/>
          </p:nvCxnSpPr>
          <p:spPr>
            <a:xfrm rot="16200000">
              <a:off x="3389377" y="4151376"/>
              <a:ext cx="5413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BA48E795-AD00-4819-94E4-A5211D331715}"/>
                </a:ext>
              </a:extLst>
            </p:cNvPr>
            <p:cNvSpPr/>
            <p:nvPr/>
          </p:nvSpPr>
          <p:spPr>
            <a:xfrm>
              <a:off x="6045600" y="137674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grpSp>
        <p:nvGrpSpPr>
          <p:cNvPr id="37" name="Group 36">
            <a:extLst>
              <a:ext uri="{FF2B5EF4-FFF2-40B4-BE49-F238E27FC236}">
                <a16:creationId xmlns:a16="http://schemas.microsoft.com/office/drawing/2014/main" id="{41BD97BD-35F4-4534-8B74-24D44A99BC58}"/>
              </a:ext>
            </a:extLst>
          </p:cNvPr>
          <p:cNvGrpSpPr/>
          <p:nvPr/>
        </p:nvGrpSpPr>
        <p:grpSpPr>
          <a:xfrm rot="5400000">
            <a:off x="5669857" y="-1673475"/>
            <a:ext cx="100800" cy="11440515"/>
            <a:chOff x="6045600" y="1329588"/>
            <a:chExt cx="100800" cy="11440514"/>
          </a:xfrm>
        </p:grpSpPr>
        <p:cxnSp>
          <p:nvCxnSpPr>
            <p:cNvPr id="38" name="Straight Connector 37">
              <a:extLst>
                <a:ext uri="{FF2B5EF4-FFF2-40B4-BE49-F238E27FC236}">
                  <a16:creationId xmlns:a16="http://schemas.microsoft.com/office/drawing/2014/main" id="{D8351F13-467F-49F8-8279-C5B29A51798F}"/>
                </a:ext>
              </a:extLst>
            </p:cNvPr>
            <p:cNvCxnSpPr>
              <a:cxnSpLocks/>
            </p:cNvCxnSpPr>
            <p:nvPr/>
          </p:nvCxnSpPr>
          <p:spPr>
            <a:xfrm rot="16200000">
              <a:off x="408032" y="7082102"/>
              <a:ext cx="1137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09AA12FA-7959-4581-B344-DF9E7B0AD37A}"/>
                </a:ext>
              </a:extLst>
            </p:cNvPr>
            <p:cNvSpPr/>
            <p:nvPr/>
          </p:nvSpPr>
          <p:spPr>
            <a:xfrm>
              <a:off x="6045600" y="132958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20818378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hree Section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8" y="1512271"/>
            <a:ext cx="2828199" cy="1286838"/>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148315"/>
            <a:ext cx="2216876" cy="2098138"/>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1" y="2897696"/>
            <a:ext cx="3360727" cy="100800"/>
            <a:chOff x="0" y="3240138"/>
            <a:chExt cx="3360726"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327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325992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5">
            <a:extLst>
              <a:ext uri="{FF2B5EF4-FFF2-40B4-BE49-F238E27FC236}">
                <a16:creationId xmlns:a16="http://schemas.microsoft.com/office/drawing/2014/main" id="{DA80730C-5AC9-41A0-ACC5-624F0652D685}"/>
              </a:ext>
            </a:extLst>
          </p:cNvPr>
          <p:cNvSpPr>
            <a:spLocks noGrp="1"/>
          </p:cNvSpPr>
          <p:nvPr>
            <p:ph type="body" sz="quarter" idx="26" hasCustomPrompt="1"/>
          </p:nvPr>
        </p:nvSpPr>
        <p:spPr>
          <a:xfrm>
            <a:off x="4475261" y="2631676"/>
            <a:ext cx="978408" cy="978408"/>
          </a:xfrm>
          <a:prstGeom prst="ellipse">
            <a:avLst/>
          </a:prstGeom>
          <a:ln w="6350">
            <a:solidFill>
              <a:schemeClr val="tx1"/>
            </a:solidFill>
          </a:ln>
        </p:spPr>
        <p:txBody>
          <a:bodyPr lIns="0" tIns="72000" rIns="0" bIns="0" anchor="ctr" anchorCtr="0">
            <a:noAutofit/>
          </a:bodyPr>
          <a:lstStyle>
            <a:lvl1pPr marL="0" indent="0" algn="ctr">
              <a:buNone/>
              <a:defRPr sz="5250" b="1">
                <a:ln w="6350">
                  <a:solidFill>
                    <a:schemeClr val="tx1"/>
                  </a:solidFill>
                </a:ln>
                <a:noFill/>
                <a:latin typeface="+mj-lt"/>
              </a:defRPr>
            </a:lvl1pPr>
          </a:lstStyle>
          <a:p>
            <a:pPr lvl="0"/>
            <a:r>
              <a:rPr lang="en-US" noProof="0"/>
              <a:t>1</a:t>
            </a:r>
          </a:p>
        </p:txBody>
      </p:sp>
      <p:sp>
        <p:nvSpPr>
          <p:cNvPr id="22" name="Text Placeholder 15">
            <a:extLst>
              <a:ext uri="{FF2B5EF4-FFF2-40B4-BE49-F238E27FC236}">
                <a16:creationId xmlns:a16="http://schemas.microsoft.com/office/drawing/2014/main" id="{515B23A8-23EB-4E6E-A24C-4154570D7DC0}"/>
              </a:ext>
            </a:extLst>
          </p:cNvPr>
          <p:cNvSpPr>
            <a:spLocks noGrp="1"/>
          </p:cNvSpPr>
          <p:nvPr>
            <p:ph type="body" sz="quarter" idx="28" hasCustomPrompt="1"/>
          </p:nvPr>
        </p:nvSpPr>
        <p:spPr>
          <a:xfrm>
            <a:off x="7436251" y="2015540"/>
            <a:ext cx="978408" cy="978408"/>
          </a:xfrm>
          <a:prstGeom prst="ellipse">
            <a:avLst/>
          </a:prstGeom>
          <a:ln w="6350">
            <a:solidFill>
              <a:schemeClr val="tx1"/>
            </a:solidFill>
          </a:ln>
        </p:spPr>
        <p:txBody>
          <a:bodyPr lIns="0" tIns="36000" rIns="0" bIns="0" anchor="ctr" anchorCtr="0">
            <a:noAutofit/>
          </a:bodyPr>
          <a:lstStyle>
            <a:lvl1pPr marL="0" indent="0" algn="ctr">
              <a:buNone/>
              <a:defRPr sz="5250" b="1">
                <a:ln w="6350">
                  <a:solidFill>
                    <a:schemeClr val="tx1"/>
                  </a:solidFill>
                </a:ln>
                <a:noFill/>
                <a:latin typeface="+mj-lt"/>
              </a:defRPr>
            </a:lvl1pPr>
          </a:lstStyle>
          <a:p>
            <a:pPr lvl="0"/>
            <a:r>
              <a:rPr lang="en-US" noProof="0"/>
              <a:t>2</a:t>
            </a:r>
          </a:p>
        </p:txBody>
      </p:sp>
      <p:sp>
        <p:nvSpPr>
          <p:cNvPr id="23" name="Text Placeholder 15">
            <a:extLst>
              <a:ext uri="{FF2B5EF4-FFF2-40B4-BE49-F238E27FC236}">
                <a16:creationId xmlns:a16="http://schemas.microsoft.com/office/drawing/2014/main" id="{C12919ED-FD55-4081-BB4A-2B2FDA3BED17}"/>
              </a:ext>
            </a:extLst>
          </p:cNvPr>
          <p:cNvSpPr>
            <a:spLocks noGrp="1"/>
          </p:cNvSpPr>
          <p:nvPr>
            <p:ph type="body" sz="quarter" idx="31" hasCustomPrompt="1"/>
          </p:nvPr>
        </p:nvSpPr>
        <p:spPr>
          <a:xfrm>
            <a:off x="10397240" y="1239687"/>
            <a:ext cx="978408" cy="978408"/>
          </a:xfrm>
          <a:prstGeom prst="ellipse">
            <a:avLst/>
          </a:prstGeom>
          <a:ln w="6350">
            <a:solidFill>
              <a:schemeClr val="tx1"/>
            </a:solidFill>
          </a:ln>
        </p:spPr>
        <p:txBody>
          <a:bodyPr lIns="0" tIns="36000" rIns="0" bIns="0" anchor="ctr" anchorCtr="0">
            <a:noAutofit/>
          </a:bodyPr>
          <a:lstStyle>
            <a:lvl1pPr marL="0" indent="0" algn="ctr">
              <a:buNone/>
              <a:defRPr sz="5250" b="1">
                <a:ln w="6350">
                  <a:solidFill>
                    <a:schemeClr val="tx1"/>
                  </a:solidFill>
                </a:ln>
                <a:noFill/>
                <a:latin typeface="+mj-lt"/>
              </a:defRPr>
            </a:lvl1pPr>
          </a:lstStyle>
          <a:p>
            <a:pPr lvl="0"/>
            <a:r>
              <a:rPr lang="en-US" noProof="0"/>
              <a:t>3</a:t>
            </a:r>
          </a:p>
        </p:txBody>
      </p:sp>
      <p:cxnSp>
        <p:nvCxnSpPr>
          <p:cNvPr id="24" name="Straight Connector 23">
            <a:extLst>
              <a:ext uri="{FF2B5EF4-FFF2-40B4-BE49-F238E27FC236}">
                <a16:creationId xmlns:a16="http://schemas.microsoft.com/office/drawing/2014/main" id="{56A6259C-432B-4405-9E82-995AF092FB7A}"/>
              </a:ext>
            </a:extLst>
          </p:cNvPr>
          <p:cNvCxnSpPr>
            <a:cxnSpLocks/>
          </p:cNvCxnSpPr>
          <p:nvPr/>
        </p:nvCxnSpPr>
        <p:spPr>
          <a:xfrm rot="16200000" flipV="1">
            <a:off x="4068065" y="1728891"/>
            <a:ext cx="1792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3BC485E-8BCE-479F-A7E9-7F9E193E6E96}"/>
              </a:ext>
            </a:extLst>
          </p:cNvPr>
          <p:cNvCxnSpPr>
            <a:cxnSpLocks/>
          </p:cNvCxnSpPr>
          <p:nvPr/>
        </p:nvCxnSpPr>
        <p:spPr>
          <a:xfrm>
            <a:off x="4964465" y="836613"/>
            <a:ext cx="5925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094BC6-BA16-4E05-868C-3AE971AF3DA4}"/>
              </a:ext>
            </a:extLst>
          </p:cNvPr>
          <p:cNvCxnSpPr>
            <a:cxnSpLocks/>
          </p:cNvCxnSpPr>
          <p:nvPr/>
        </p:nvCxnSpPr>
        <p:spPr>
          <a:xfrm rot="16200000" flipV="1">
            <a:off x="10688444" y="1030491"/>
            <a:ext cx="39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9130EC6-4A8D-447F-862E-E5A693E68C8C}"/>
              </a:ext>
            </a:extLst>
          </p:cNvPr>
          <p:cNvCxnSpPr>
            <a:cxnSpLocks/>
          </p:cNvCxnSpPr>
          <p:nvPr/>
        </p:nvCxnSpPr>
        <p:spPr>
          <a:xfrm flipV="1">
            <a:off x="7925455" y="837357"/>
            <a:ext cx="0" cy="1178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1B29C9C1-9494-4E8B-A0F3-611E947A19B3}"/>
              </a:ext>
            </a:extLst>
          </p:cNvPr>
          <p:cNvSpPr>
            <a:spLocks noGrp="1"/>
          </p:cNvSpPr>
          <p:nvPr>
            <p:ph type="body" idx="27" hasCustomPrompt="1"/>
          </p:nvPr>
        </p:nvSpPr>
        <p:spPr>
          <a:xfrm>
            <a:off x="3151268" y="4543170"/>
            <a:ext cx="2589369" cy="1280958"/>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0" name="Text Placeholder 2">
            <a:extLst>
              <a:ext uri="{FF2B5EF4-FFF2-40B4-BE49-F238E27FC236}">
                <a16:creationId xmlns:a16="http://schemas.microsoft.com/office/drawing/2014/main" id="{ABB09D16-148A-45C2-B0B8-1495E8DC7D64}"/>
              </a:ext>
            </a:extLst>
          </p:cNvPr>
          <p:cNvSpPr>
            <a:spLocks noGrp="1"/>
          </p:cNvSpPr>
          <p:nvPr>
            <p:ph type="body" idx="29" hasCustomPrompt="1"/>
          </p:nvPr>
        </p:nvSpPr>
        <p:spPr>
          <a:xfrm>
            <a:off x="3151266" y="4246469"/>
            <a:ext cx="2415199" cy="236141"/>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1" name="Text Placeholder 2">
            <a:extLst>
              <a:ext uri="{FF2B5EF4-FFF2-40B4-BE49-F238E27FC236}">
                <a16:creationId xmlns:a16="http://schemas.microsoft.com/office/drawing/2014/main" id="{67814C7C-3597-4B16-A4AC-D81985C587BD}"/>
              </a:ext>
            </a:extLst>
          </p:cNvPr>
          <p:cNvSpPr>
            <a:spLocks noGrp="1"/>
          </p:cNvSpPr>
          <p:nvPr>
            <p:ph type="body" idx="32" hasCustomPrompt="1"/>
          </p:nvPr>
        </p:nvSpPr>
        <p:spPr>
          <a:xfrm>
            <a:off x="3151266" y="3883902"/>
            <a:ext cx="2415199" cy="360000"/>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43" name="Text Placeholder 2">
            <a:extLst>
              <a:ext uri="{FF2B5EF4-FFF2-40B4-BE49-F238E27FC236}">
                <a16:creationId xmlns:a16="http://schemas.microsoft.com/office/drawing/2014/main" id="{EFE2A8C5-F462-436C-B748-BBE5D58CB8B4}"/>
              </a:ext>
            </a:extLst>
          </p:cNvPr>
          <p:cNvSpPr>
            <a:spLocks noGrp="1"/>
          </p:cNvSpPr>
          <p:nvPr>
            <p:ph type="body" idx="33" hasCustomPrompt="1"/>
          </p:nvPr>
        </p:nvSpPr>
        <p:spPr>
          <a:xfrm>
            <a:off x="6048862" y="3849561"/>
            <a:ext cx="2589369" cy="1786953"/>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4" name="Text Placeholder 2">
            <a:extLst>
              <a:ext uri="{FF2B5EF4-FFF2-40B4-BE49-F238E27FC236}">
                <a16:creationId xmlns:a16="http://schemas.microsoft.com/office/drawing/2014/main" id="{586DAC0D-9859-40A1-8456-F0B43D96718B}"/>
              </a:ext>
            </a:extLst>
          </p:cNvPr>
          <p:cNvSpPr>
            <a:spLocks noGrp="1"/>
          </p:cNvSpPr>
          <p:nvPr>
            <p:ph type="body" idx="34" hasCustomPrompt="1"/>
          </p:nvPr>
        </p:nvSpPr>
        <p:spPr>
          <a:xfrm>
            <a:off x="6048862" y="3552859"/>
            <a:ext cx="2415199" cy="236141"/>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5" name="Text Placeholder 2">
            <a:extLst>
              <a:ext uri="{FF2B5EF4-FFF2-40B4-BE49-F238E27FC236}">
                <a16:creationId xmlns:a16="http://schemas.microsoft.com/office/drawing/2014/main" id="{37B983EE-F89D-4F09-8A9F-2347FA364217}"/>
              </a:ext>
            </a:extLst>
          </p:cNvPr>
          <p:cNvSpPr>
            <a:spLocks noGrp="1"/>
          </p:cNvSpPr>
          <p:nvPr>
            <p:ph type="body" idx="35" hasCustomPrompt="1"/>
          </p:nvPr>
        </p:nvSpPr>
        <p:spPr>
          <a:xfrm>
            <a:off x="6048862" y="3190292"/>
            <a:ext cx="2415199" cy="360000"/>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46" name="Text Placeholder 2">
            <a:extLst>
              <a:ext uri="{FF2B5EF4-FFF2-40B4-BE49-F238E27FC236}">
                <a16:creationId xmlns:a16="http://schemas.microsoft.com/office/drawing/2014/main" id="{D30DD128-A937-4A2F-B070-523A5BAAE260}"/>
              </a:ext>
            </a:extLst>
          </p:cNvPr>
          <p:cNvSpPr>
            <a:spLocks noGrp="1"/>
          </p:cNvSpPr>
          <p:nvPr>
            <p:ph type="body" idx="36" hasCustomPrompt="1"/>
          </p:nvPr>
        </p:nvSpPr>
        <p:spPr>
          <a:xfrm>
            <a:off x="8975161" y="3147170"/>
            <a:ext cx="2589369" cy="2311934"/>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7" name="Text Placeholder 2">
            <a:extLst>
              <a:ext uri="{FF2B5EF4-FFF2-40B4-BE49-F238E27FC236}">
                <a16:creationId xmlns:a16="http://schemas.microsoft.com/office/drawing/2014/main" id="{5737B87C-E3C0-46B2-8B79-63EB60491503}"/>
              </a:ext>
            </a:extLst>
          </p:cNvPr>
          <p:cNvSpPr>
            <a:spLocks noGrp="1"/>
          </p:cNvSpPr>
          <p:nvPr>
            <p:ph type="body" idx="37" hasCustomPrompt="1"/>
          </p:nvPr>
        </p:nvSpPr>
        <p:spPr>
          <a:xfrm>
            <a:off x="8975159" y="2850469"/>
            <a:ext cx="2415199" cy="236141"/>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8" name="Text Placeholder 2">
            <a:extLst>
              <a:ext uri="{FF2B5EF4-FFF2-40B4-BE49-F238E27FC236}">
                <a16:creationId xmlns:a16="http://schemas.microsoft.com/office/drawing/2014/main" id="{22F76863-7DCD-4365-80F0-001D51F08779}"/>
              </a:ext>
            </a:extLst>
          </p:cNvPr>
          <p:cNvSpPr>
            <a:spLocks noGrp="1"/>
          </p:cNvSpPr>
          <p:nvPr>
            <p:ph type="body" idx="38" hasCustomPrompt="1"/>
          </p:nvPr>
        </p:nvSpPr>
        <p:spPr>
          <a:xfrm>
            <a:off x="8975159" y="2487902"/>
            <a:ext cx="2415199" cy="360000"/>
          </a:xfrm>
        </p:spPr>
        <p:txBody>
          <a:bodyPr lIns="0" tIns="0" rIns="0" bIns="0" anchor="b" anchorCtr="0">
            <a:normAutofit/>
          </a:bodyPr>
          <a:lstStyle>
            <a:lvl1pPr marL="0" indent="0" algn="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Tree>
    <p:extLst>
      <p:ext uri="{BB962C8B-B14F-4D97-AF65-F5344CB8AC3E}">
        <p14:creationId xmlns:p14="http://schemas.microsoft.com/office/powerpoint/2010/main" val="14201470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able and Chart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2700"/>
            </a:lvl1pPr>
          </a:lstStyle>
          <a:p>
            <a:r>
              <a:rPr lang="en-US" noProof="0"/>
              <a:t>CLICK TO EDIT TITLE</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831851" y="2031832"/>
            <a:ext cx="2915732" cy="360000"/>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24" name="Text Placeholder 2">
            <a:extLst>
              <a:ext uri="{FF2B5EF4-FFF2-40B4-BE49-F238E27FC236}">
                <a16:creationId xmlns:a16="http://schemas.microsoft.com/office/drawing/2014/main" id="{FB2A0B34-417C-46AC-95C0-9B2A2FCC8BFC}"/>
              </a:ext>
            </a:extLst>
          </p:cNvPr>
          <p:cNvSpPr>
            <a:spLocks noGrp="1"/>
          </p:cNvSpPr>
          <p:nvPr>
            <p:ph type="body" idx="31" hasCustomPrompt="1"/>
          </p:nvPr>
        </p:nvSpPr>
        <p:spPr>
          <a:xfrm>
            <a:off x="6096001" y="2031832"/>
            <a:ext cx="2915732" cy="360000"/>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 name="Content Placeholder 2">
            <a:extLst>
              <a:ext uri="{FF2B5EF4-FFF2-40B4-BE49-F238E27FC236}">
                <a16:creationId xmlns:a16="http://schemas.microsoft.com/office/drawing/2014/main" id="{7D36F8EF-728B-45C1-87D8-4AD8FA8F3716}"/>
              </a:ext>
            </a:extLst>
          </p:cNvPr>
          <p:cNvSpPr>
            <a:spLocks noGrp="1"/>
          </p:cNvSpPr>
          <p:nvPr>
            <p:ph sz="quarter" idx="32"/>
          </p:nvPr>
        </p:nvSpPr>
        <p:spPr>
          <a:xfrm>
            <a:off x="803277" y="2524125"/>
            <a:ext cx="4970463" cy="2935288"/>
          </a:xfrm>
        </p:spPr>
        <p:txBody>
          <a:bodyPr>
            <a:norm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Content Placeholder 2">
            <a:extLst>
              <a:ext uri="{FF2B5EF4-FFF2-40B4-BE49-F238E27FC236}">
                <a16:creationId xmlns:a16="http://schemas.microsoft.com/office/drawing/2014/main" id="{7395C5B4-6B03-4F70-96F8-3AE3A7817B52}"/>
              </a:ext>
            </a:extLst>
          </p:cNvPr>
          <p:cNvSpPr>
            <a:spLocks noGrp="1"/>
          </p:cNvSpPr>
          <p:nvPr>
            <p:ph sz="quarter" idx="33"/>
          </p:nvPr>
        </p:nvSpPr>
        <p:spPr>
          <a:xfrm>
            <a:off x="6096002" y="2524125"/>
            <a:ext cx="4970463" cy="2935288"/>
          </a:xfrm>
        </p:spPr>
        <p:txBody>
          <a:bodyPr>
            <a:norm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27630348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melin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8736466" y="707529"/>
            <a:ext cx="2673607" cy="569086"/>
          </a:xfrm>
        </p:spPr>
        <p:txBody>
          <a:bodyPr lIns="0" tIns="0" rIns="0" bIns="0" anchor="b">
            <a:normAutofit/>
          </a:bodyPr>
          <a:lstStyle>
            <a:lvl1pPr algn="r">
              <a:defRPr sz="2700"/>
            </a:lvl1pPr>
          </a:lstStyle>
          <a:p>
            <a:r>
              <a:rPr lang="en-US" noProof="0"/>
              <a:t>TIMELINE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9147804" y="1625821"/>
            <a:ext cx="2262267" cy="2021536"/>
          </a:xfrm>
        </p:spPr>
        <p:txBody>
          <a:bodyPr lIns="0" tIns="0" rIns="0" bIns="0">
            <a:normAutofit/>
          </a:bodyPr>
          <a:lstStyle>
            <a:lvl1pPr marL="0" indent="0" algn="r">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9186217" y="1375202"/>
            <a:ext cx="3005785" cy="100800"/>
            <a:chOff x="2729180" y="3240138"/>
            <a:chExt cx="153234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2729180" y="3290538"/>
              <a:ext cx="1504927"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2618285" y="685667"/>
            <a:ext cx="261621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20XX</a:t>
            </a:r>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5930242" y="1079309"/>
            <a:ext cx="2810591" cy="758864"/>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5930242" y="786639"/>
            <a:ext cx="2810591" cy="292671"/>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4" name="Straight Connector 13">
            <a:extLst>
              <a:ext uri="{FF2B5EF4-FFF2-40B4-BE49-F238E27FC236}">
                <a16:creationId xmlns:a16="http://schemas.microsoft.com/office/drawing/2014/main" id="{1AD3A3AB-488E-4090-9FD5-E005D5A9ECF5}"/>
              </a:ext>
            </a:extLst>
          </p:cNvPr>
          <p:cNvCxnSpPr>
            <a:cxnSpLocks/>
          </p:cNvCxnSpPr>
          <p:nvPr/>
        </p:nvCxnSpPr>
        <p:spPr>
          <a:xfrm rot="16200000">
            <a:off x="2094269" y="3429000"/>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D6729DC-C5B3-485B-B5CD-F06FC3CAFD9A}"/>
              </a:ext>
            </a:extLst>
          </p:cNvPr>
          <p:cNvSpPr/>
          <p:nvPr/>
        </p:nvSpPr>
        <p:spPr>
          <a:xfrm>
            <a:off x="5372392" y="959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9" name="Oval 28">
            <a:extLst>
              <a:ext uri="{FF2B5EF4-FFF2-40B4-BE49-F238E27FC236}">
                <a16:creationId xmlns:a16="http://schemas.microsoft.com/office/drawing/2014/main" id="{C4046DD7-8FB2-43D4-8E94-3D35DC3E2891}"/>
              </a:ext>
            </a:extLst>
          </p:cNvPr>
          <p:cNvSpPr/>
          <p:nvPr/>
        </p:nvSpPr>
        <p:spPr>
          <a:xfrm>
            <a:off x="5372392" y="5362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30" name="Oval 29">
            <a:extLst>
              <a:ext uri="{FF2B5EF4-FFF2-40B4-BE49-F238E27FC236}">
                <a16:creationId xmlns:a16="http://schemas.microsoft.com/office/drawing/2014/main" id="{A320A73A-D3CB-4E04-B7E2-F3696B8ACDEA}"/>
              </a:ext>
            </a:extLst>
          </p:cNvPr>
          <p:cNvSpPr/>
          <p:nvPr/>
        </p:nvSpPr>
        <p:spPr>
          <a:xfrm>
            <a:off x="5372392" y="2427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31" name="Oval 30">
            <a:extLst>
              <a:ext uri="{FF2B5EF4-FFF2-40B4-BE49-F238E27FC236}">
                <a16:creationId xmlns:a16="http://schemas.microsoft.com/office/drawing/2014/main" id="{3E2B01F0-78A8-41AE-95B8-811603402031}"/>
              </a:ext>
            </a:extLst>
          </p:cNvPr>
          <p:cNvSpPr/>
          <p:nvPr/>
        </p:nvSpPr>
        <p:spPr>
          <a:xfrm>
            <a:off x="5372392" y="3894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32" name="Text Placeholder 2">
            <a:extLst>
              <a:ext uri="{FF2B5EF4-FFF2-40B4-BE49-F238E27FC236}">
                <a16:creationId xmlns:a16="http://schemas.microsoft.com/office/drawing/2014/main" id="{A70E382B-B932-45B7-BD95-6D722A4A2480}"/>
              </a:ext>
            </a:extLst>
          </p:cNvPr>
          <p:cNvSpPr>
            <a:spLocks noGrp="1"/>
          </p:cNvSpPr>
          <p:nvPr>
            <p:ph type="body" idx="31" hasCustomPrompt="1"/>
          </p:nvPr>
        </p:nvSpPr>
        <p:spPr>
          <a:xfrm>
            <a:off x="5930242" y="2532448"/>
            <a:ext cx="2810591" cy="758864"/>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3" name="Text Placeholder 2">
            <a:extLst>
              <a:ext uri="{FF2B5EF4-FFF2-40B4-BE49-F238E27FC236}">
                <a16:creationId xmlns:a16="http://schemas.microsoft.com/office/drawing/2014/main" id="{2F096B52-06C2-46DF-BB33-70D931283F16}"/>
              </a:ext>
            </a:extLst>
          </p:cNvPr>
          <p:cNvSpPr>
            <a:spLocks noGrp="1"/>
          </p:cNvSpPr>
          <p:nvPr>
            <p:ph type="body" idx="32" hasCustomPrompt="1"/>
          </p:nvPr>
        </p:nvSpPr>
        <p:spPr>
          <a:xfrm>
            <a:off x="5930242" y="2239778"/>
            <a:ext cx="2810591" cy="292671"/>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5" name="Text Placeholder 2">
            <a:extLst>
              <a:ext uri="{FF2B5EF4-FFF2-40B4-BE49-F238E27FC236}">
                <a16:creationId xmlns:a16="http://schemas.microsoft.com/office/drawing/2014/main" id="{5D87FD43-95C9-4217-AD5F-FE02E28AD4CE}"/>
              </a:ext>
            </a:extLst>
          </p:cNvPr>
          <p:cNvSpPr>
            <a:spLocks noGrp="1"/>
          </p:cNvSpPr>
          <p:nvPr>
            <p:ph type="body" idx="33" hasCustomPrompt="1"/>
          </p:nvPr>
        </p:nvSpPr>
        <p:spPr>
          <a:xfrm>
            <a:off x="5930242" y="3985587"/>
            <a:ext cx="2810591" cy="758864"/>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7" name="Text Placeholder 2">
            <a:extLst>
              <a:ext uri="{FF2B5EF4-FFF2-40B4-BE49-F238E27FC236}">
                <a16:creationId xmlns:a16="http://schemas.microsoft.com/office/drawing/2014/main" id="{A6706CEB-523E-4248-9A66-5D139D8B0DE5}"/>
              </a:ext>
            </a:extLst>
          </p:cNvPr>
          <p:cNvSpPr>
            <a:spLocks noGrp="1"/>
          </p:cNvSpPr>
          <p:nvPr>
            <p:ph type="body" idx="34" hasCustomPrompt="1"/>
          </p:nvPr>
        </p:nvSpPr>
        <p:spPr>
          <a:xfrm>
            <a:off x="5930242" y="3692917"/>
            <a:ext cx="2810591" cy="292671"/>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id="{6ADC931C-F9B2-467E-A024-CB5BE74BAD85}"/>
              </a:ext>
            </a:extLst>
          </p:cNvPr>
          <p:cNvSpPr>
            <a:spLocks noGrp="1"/>
          </p:cNvSpPr>
          <p:nvPr>
            <p:ph type="body" idx="35" hasCustomPrompt="1"/>
          </p:nvPr>
        </p:nvSpPr>
        <p:spPr>
          <a:xfrm>
            <a:off x="5930242" y="5438727"/>
            <a:ext cx="2810591" cy="758864"/>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9" name="Text Placeholder 2">
            <a:extLst>
              <a:ext uri="{FF2B5EF4-FFF2-40B4-BE49-F238E27FC236}">
                <a16:creationId xmlns:a16="http://schemas.microsoft.com/office/drawing/2014/main" id="{0A301DE6-2E75-41F5-9314-B269815BA3F3}"/>
              </a:ext>
            </a:extLst>
          </p:cNvPr>
          <p:cNvSpPr>
            <a:spLocks noGrp="1"/>
          </p:cNvSpPr>
          <p:nvPr>
            <p:ph type="body" idx="36" hasCustomPrompt="1"/>
          </p:nvPr>
        </p:nvSpPr>
        <p:spPr>
          <a:xfrm>
            <a:off x="5930242" y="5146057"/>
            <a:ext cx="2810591" cy="292671"/>
          </a:xfrm>
        </p:spPr>
        <p:txBody>
          <a:bodyPr lIns="0" tIns="0" rIns="0" bIns="0" anchor="t"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0" name="Text Placeholder 15">
            <a:extLst>
              <a:ext uri="{FF2B5EF4-FFF2-40B4-BE49-F238E27FC236}">
                <a16:creationId xmlns:a16="http://schemas.microsoft.com/office/drawing/2014/main" id="{B9154606-4DE0-4DC7-830A-371423BE4201}"/>
              </a:ext>
            </a:extLst>
          </p:cNvPr>
          <p:cNvSpPr>
            <a:spLocks noGrp="1"/>
          </p:cNvSpPr>
          <p:nvPr>
            <p:ph type="body" sz="quarter" idx="37" hasCustomPrompt="1"/>
          </p:nvPr>
        </p:nvSpPr>
        <p:spPr>
          <a:xfrm>
            <a:off x="2618285" y="2153566"/>
            <a:ext cx="261621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20XX</a:t>
            </a:r>
          </a:p>
        </p:txBody>
      </p:sp>
      <p:sp>
        <p:nvSpPr>
          <p:cNvPr id="41" name="Text Placeholder 15">
            <a:extLst>
              <a:ext uri="{FF2B5EF4-FFF2-40B4-BE49-F238E27FC236}">
                <a16:creationId xmlns:a16="http://schemas.microsoft.com/office/drawing/2014/main" id="{5AC8C127-0F88-413C-B7BA-2ED0F81E7D4E}"/>
              </a:ext>
            </a:extLst>
          </p:cNvPr>
          <p:cNvSpPr>
            <a:spLocks noGrp="1"/>
          </p:cNvSpPr>
          <p:nvPr>
            <p:ph type="body" sz="quarter" idx="38" hasCustomPrompt="1"/>
          </p:nvPr>
        </p:nvSpPr>
        <p:spPr>
          <a:xfrm>
            <a:off x="2618285" y="3621465"/>
            <a:ext cx="261621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20XX</a:t>
            </a:r>
          </a:p>
        </p:txBody>
      </p:sp>
      <p:sp>
        <p:nvSpPr>
          <p:cNvPr id="42" name="Text Placeholder 15">
            <a:extLst>
              <a:ext uri="{FF2B5EF4-FFF2-40B4-BE49-F238E27FC236}">
                <a16:creationId xmlns:a16="http://schemas.microsoft.com/office/drawing/2014/main" id="{63C5707A-6E08-4B58-A5FE-40063DB6548E}"/>
              </a:ext>
            </a:extLst>
          </p:cNvPr>
          <p:cNvSpPr>
            <a:spLocks noGrp="1"/>
          </p:cNvSpPr>
          <p:nvPr>
            <p:ph type="body" sz="quarter" idx="39" hasCustomPrompt="1"/>
          </p:nvPr>
        </p:nvSpPr>
        <p:spPr>
          <a:xfrm>
            <a:off x="2618285" y="5089363"/>
            <a:ext cx="2616212" cy="978408"/>
          </a:xfrm>
          <a:prstGeom prst="rect">
            <a:avLst/>
          </a:prstGeom>
          <a:ln w="6350">
            <a:noFill/>
          </a:ln>
        </p:spPr>
        <p:txBody>
          <a:bodyPr lIns="0" tIns="0" rIns="0" bIns="0" anchor="ctr" anchorCtr="0">
            <a:noAutofit/>
          </a:bodyPr>
          <a:lstStyle>
            <a:lvl1pPr marL="0" indent="0" algn="ctr">
              <a:buNone/>
              <a:defRPr sz="5250" b="1">
                <a:ln w="6350">
                  <a:solidFill>
                    <a:schemeClr val="tx1"/>
                  </a:solidFill>
                </a:ln>
                <a:noFill/>
                <a:latin typeface="+mj-lt"/>
              </a:defRPr>
            </a:lvl1pPr>
          </a:lstStyle>
          <a:p>
            <a:pPr lvl="0"/>
            <a:r>
              <a:rPr lang="en-US" noProof="0"/>
              <a:t>20XX</a:t>
            </a:r>
          </a:p>
        </p:txBody>
      </p:sp>
    </p:spTree>
    <p:extLst>
      <p:ext uri="{BB962C8B-B14F-4D97-AF65-F5344CB8AC3E}">
        <p14:creationId xmlns:p14="http://schemas.microsoft.com/office/powerpoint/2010/main" val="1869605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abl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8" y="2260000"/>
            <a:ext cx="3911599" cy="1177174"/>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890303"/>
            <a:ext cx="3275463" cy="882062"/>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1" y="3598737"/>
            <a:ext cx="3764756" cy="100800"/>
            <a:chOff x="-1228304" y="3240138"/>
            <a:chExt cx="3764756"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p:nvCxnSpPr>
          <p:spPr>
            <a:xfrm>
              <a:off x="-1228304" y="3290538"/>
              <a:ext cx="367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2435652"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able Placeholder 9">
            <a:extLst>
              <a:ext uri="{FF2B5EF4-FFF2-40B4-BE49-F238E27FC236}">
                <a16:creationId xmlns:a16="http://schemas.microsoft.com/office/drawing/2014/main" id="{3F646CE6-E75B-4112-896D-5A26E1F1520E}"/>
              </a:ext>
            </a:extLst>
          </p:cNvPr>
          <p:cNvSpPr>
            <a:spLocks noGrp="1"/>
          </p:cNvSpPr>
          <p:nvPr>
            <p:ph type="tbl" sz="quarter" idx="14"/>
          </p:nvPr>
        </p:nvSpPr>
        <p:spPr>
          <a:xfrm>
            <a:off x="5518151" y="860427"/>
            <a:ext cx="5870575" cy="4867275"/>
          </a:xfrm>
        </p:spPr>
        <p:txBody>
          <a:bodyPr anchor="ctr" anchorCtr="0">
            <a:normAutofit/>
          </a:bodyPr>
          <a:lstStyle>
            <a:lvl1pPr marL="0" indent="0" algn="ctr">
              <a:buNone/>
              <a:defRPr sz="1500"/>
            </a:lvl1pPr>
          </a:lstStyle>
          <a:p>
            <a:r>
              <a:rPr lang="en-US" noProof="0"/>
              <a:t>Click icon to add table</a:t>
            </a:r>
            <a:endParaRPr lang="en-US" noProof="0" dirty="0"/>
          </a:p>
        </p:txBody>
      </p:sp>
    </p:spTree>
    <p:extLst>
      <p:ext uri="{BB962C8B-B14F-4D97-AF65-F5344CB8AC3E}">
        <p14:creationId xmlns:p14="http://schemas.microsoft.com/office/powerpoint/2010/main" val="11448587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eam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8" y="1608523"/>
            <a:ext cx="2828199" cy="1286838"/>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244567"/>
            <a:ext cx="2828199" cy="2098138"/>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2993948"/>
            <a:ext cx="2258048" cy="100800"/>
            <a:chOff x="0" y="3240138"/>
            <a:chExt cx="2258048" cy="100800"/>
          </a:xfrm>
        </p:grpSpPr>
        <p:cxnSp>
          <p:nvCxnSpPr>
            <p:cNvPr id="13" name="Straight Connector 12">
              <a:extLst>
                <a:ext uri="{FF2B5EF4-FFF2-40B4-BE49-F238E27FC236}">
                  <a16:creationId xmlns:a16="http://schemas.microsoft.com/office/drawing/2014/main" id="{785A4134-866D-4143-AC1E-8A2FFDB49855}"/>
                </a:ext>
              </a:extLst>
            </p:cNvPr>
            <p:cNvCxnSpPr/>
            <p:nvPr/>
          </p:nvCxnSpPr>
          <p:spPr>
            <a:xfrm>
              <a:off x="0" y="3290538"/>
              <a:ext cx="216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2157248"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1B29C9C1-9494-4E8B-A0F3-611E947A19B3}"/>
              </a:ext>
            </a:extLst>
          </p:cNvPr>
          <p:cNvSpPr>
            <a:spLocks noGrp="1"/>
          </p:cNvSpPr>
          <p:nvPr>
            <p:ph type="body" idx="27" hasCustomPrompt="1"/>
          </p:nvPr>
        </p:nvSpPr>
        <p:spPr>
          <a:xfrm>
            <a:off x="4128617" y="4355032"/>
            <a:ext cx="2066544" cy="1280958"/>
          </a:xfrm>
        </p:spPr>
        <p:txBody>
          <a:bodyPr lIns="0" tIns="0" rIns="0" bIns="0">
            <a:normAutofit/>
          </a:bodyPr>
          <a:lstStyle>
            <a:lvl1pPr marL="0" indent="0" algn="ctr">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0" name="Text Placeholder 2">
            <a:extLst>
              <a:ext uri="{FF2B5EF4-FFF2-40B4-BE49-F238E27FC236}">
                <a16:creationId xmlns:a16="http://schemas.microsoft.com/office/drawing/2014/main" id="{ABB09D16-148A-45C2-B0B8-1495E8DC7D64}"/>
              </a:ext>
            </a:extLst>
          </p:cNvPr>
          <p:cNvSpPr>
            <a:spLocks noGrp="1"/>
          </p:cNvSpPr>
          <p:nvPr>
            <p:ph type="body" idx="29" hasCustomPrompt="1"/>
          </p:nvPr>
        </p:nvSpPr>
        <p:spPr>
          <a:xfrm>
            <a:off x="4128616" y="4042831"/>
            <a:ext cx="2066544" cy="282991"/>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1" name="Text Placeholder 2">
            <a:extLst>
              <a:ext uri="{FF2B5EF4-FFF2-40B4-BE49-F238E27FC236}">
                <a16:creationId xmlns:a16="http://schemas.microsoft.com/office/drawing/2014/main" id="{67814C7C-3597-4B16-A4AC-D81985C587BD}"/>
              </a:ext>
            </a:extLst>
          </p:cNvPr>
          <p:cNvSpPr>
            <a:spLocks noGrp="1"/>
          </p:cNvSpPr>
          <p:nvPr>
            <p:ph type="body" idx="32" hasCustomPrompt="1"/>
          </p:nvPr>
        </p:nvSpPr>
        <p:spPr>
          <a:xfrm>
            <a:off x="4128616" y="3428999"/>
            <a:ext cx="2066544" cy="615618"/>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9" name="Picture Placeholder 8">
            <a:extLst>
              <a:ext uri="{FF2B5EF4-FFF2-40B4-BE49-F238E27FC236}">
                <a16:creationId xmlns:a16="http://schemas.microsoft.com/office/drawing/2014/main" id="{B284A57B-147A-4287-AA6B-E508A9222F7F}"/>
              </a:ext>
            </a:extLst>
          </p:cNvPr>
          <p:cNvSpPr>
            <a:spLocks noGrp="1"/>
          </p:cNvSpPr>
          <p:nvPr>
            <p:ph type="pic" sz="quarter" idx="33"/>
          </p:nvPr>
        </p:nvSpPr>
        <p:spPr>
          <a:xfrm>
            <a:off x="4130072" y="1179843"/>
            <a:ext cx="2066544" cy="2066544"/>
          </a:xfrm>
          <a:prstGeom prst="ellipse">
            <a:avLst/>
          </a:prstGeom>
          <a:ln w="127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35" name="Picture Placeholder 8">
            <a:extLst>
              <a:ext uri="{FF2B5EF4-FFF2-40B4-BE49-F238E27FC236}">
                <a16:creationId xmlns:a16="http://schemas.microsoft.com/office/drawing/2014/main" id="{9DBE0996-CEA3-41C3-A75A-84DC3C2B5194}"/>
              </a:ext>
            </a:extLst>
          </p:cNvPr>
          <p:cNvSpPr>
            <a:spLocks noGrp="1"/>
          </p:cNvSpPr>
          <p:nvPr>
            <p:ph type="pic" sz="quarter" idx="34"/>
          </p:nvPr>
        </p:nvSpPr>
        <p:spPr>
          <a:xfrm>
            <a:off x="9128072" y="1179843"/>
            <a:ext cx="2066544" cy="2066544"/>
          </a:xfrm>
          <a:prstGeom prst="ellipse">
            <a:avLst/>
          </a:prstGeom>
          <a:ln w="127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36" name="Picture Placeholder 8">
            <a:extLst>
              <a:ext uri="{FF2B5EF4-FFF2-40B4-BE49-F238E27FC236}">
                <a16:creationId xmlns:a16="http://schemas.microsoft.com/office/drawing/2014/main" id="{F7B28261-CB14-4E4E-AA66-A0239B3DD28E}"/>
              </a:ext>
            </a:extLst>
          </p:cNvPr>
          <p:cNvSpPr>
            <a:spLocks noGrp="1"/>
          </p:cNvSpPr>
          <p:nvPr>
            <p:ph type="pic" sz="quarter" idx="35"/>
          </p:nvPr>
        </p:nvSpPr>
        <p:spPr>
          <a:xfrm>
            <a:off x="6629072" y="1179843"/>
            <a:ext cx="2066544" cy="2066544"/>
          </a:xfrm>
          <a:prstGeom prst="ellipse">
            <a:avLst/>
          </a:prstGeom>
          <a:ln w="127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37" name="Text Placeholder 2">
            <a:extLst>
              <a:ext uri="{FF2B5EF4-FFF2-40B4-BE49-F238E27FC236}">
                <a16:creationId xmlns:a16="http://schemas.microsoft.com/office/drawing/2014/main" id="{BAA53E0C-9536-4177-A63F-0E2565EC53CD}"/>
              </a:ext>
            </a:extLst>
          </p:cNvPr>
          <p:cNvSpPr>
            <a:spLocks noGrp="1"/>
          </p:cNvSpPr>
          <p:nvPr>
            <p:ph type="body" idx="36" hasCustomPrompt="1"/>
          </p:nvPr>
        </p:nvSpPr>
        <p:spPr>
          <a:xfrm>
            <a:off x="9127048" y="4355032"/>
            <a:ext cx="2066400" cy="1280958"/>
          </a:xfrm>
        </p:spPr>
        <p:txBody>
          <a:bodyPr lIns="0" tIns="0" rIns="0" bIns="0">
            <a:normAutofit/>
          </a:bodyPr>
          <a:lstStyle>
            <a:lvl1pPr marL="0" indent="0" algn="ctr">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id="{67EF8E36-183B-420B-AF25-17CFA963987A}"/>
              </a:ext>
            </a:extLst>
          </p:cNvPr>
          <p:cNvSpPr>
            <a:spLocks noGrp="1"/>
          </p:cNvSpPr>
          <p:nvPr>
            <p:ph type="body" idx="37" hasCustomPrompt="1"/>
          </p:nvPr>
        </p:nvSpPr>
        <p:spPr>
          <a:xfrm>
            <a:off x="9127047" y="4042831"/>
            <a:ext cx="2066400" cy="282991"/>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9" name="Text Placeholder 2">
            <a:extLst>
              <a:ext uri="{FF2B5EF4-FFF2-40B4-BE49-F238E27FC236}">
                <a16:creationId xmlns:a16="http://schemas.microsoft.com/office/drawing/2014/main" id="{58DA6E86-8039-4690-AFE1-7CCF07B7CBAF}"/>
              </a:ext>
            </a:extLst>
          </p:cNvPr>
          <p:cNvSpPr>
            <a:spLocks noGrp="1"/>
          </p:cNvSpPr>
          <p:nvPr>
            <p:ph type="body" idx="38" hasCustomPrompt="1"/>
          </p:nvPr>
        </p:nvSpPr>
        <p:spPr>
          <a:xfrm>
            <a:off x="9127047" y="3428999"/>
            <a:ext cx="2066400" cy="615618"/>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41" name="Text Placeholder 2">
            <a:extLst>
              <a:ext uri="{FF2B5EF4-FFF2-40B4-BE49-F238E27FC236}">
                <a16:creationId xmlns:a16="http://schemas.microsoft.com/office/drawing/2014/main" id="{933214B9-0452-4C8B-AB10-922F3C3BCF01}"/>
              </a:ext>
            </a:extLst>
          </p:cNvPr>
          <p:cNvSpPr>
            <a:spLocks noGrp="1"/>
          </p:cNvSpPr>
          <p:nvPr>
            <p:ph type="body" idx="39" hasCustomPrompt="1"/>
          </p:nvPr>
        </p:nvSpPr>
        <p:spPr>
          <a:xfrm>
            <a:off x="6629217" y="4355032"/>
            <a:ext cx="2066400" cy="1280958"/>
          </a:xfrm>
        </p:spPr>
        <p:txBody>
          <a:bodyPr lIns="0" tIns="0" rIns="0" bIns="0">
            <a:normAutofit/>
          </a:bodyPr>
          <a:lstStyle>
            <a:lvl1pPr marL="0" indent="0" algn="ctr">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2" name="Text Placeholder 2">
            <a:extLst>
              <a:ext uri="{FF2B5EF4-FFF2-40B4-BE49-F238E27FC236}">
                <a16:creationId xmlns:a16="http://schemas.microsoft.com/office/drawing/2014/main" id="{A5C23113-D98B-48C7-A675-4FD5F50333F3}"/>
              </a:ext>
            </a:extLst>
          </p:cNvPr>
          <p:cNvSpPr>
            <a:spLocks noGrp="1"/>
          </p:cNvSpPr>
          <p:nvPr>
            <p:ph type="body" idx="40" hasCustomPrompt="1"/>
          </p:nvPr>
        </p:nvSpPr>
        <p:spPr>
          <a:xfrm>
            <a:off x="6629216" y="4042831"/>
            <a:ext cx="2066400" cy="282991"/>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200" b="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9" name="Text Placeholder 2">
            <a:extLst>
              <a:ext uri="{FF2B5EF4-FFF2-40B4-BE49-F238E27FC236}">
                <a16:creationId xmlns:a16="http://schemas.microsoft.com/office/drawing/2014/main" id="{09781257-B563-41E0-B9E6-9C7330084BCC}"/>
              </a:ext>
            </a:extLst>
          </p:cNvPr>
          <p:cNvSpPr>
            <a:spLocks noGrp="1"/>
          </p:cNvSpPr>
          <p:nvPr>
            <p:ph type="body" idx="41" hasCustomPrompt="1"/>
          </p:nvPr>
        </p:nvSpPr>
        <p:spPr>
          <a:xfrm>
            <a:off x="6627903" y="3428999"/>
            <a:ext cx="2066400" cy="615618"/>
          </a:xfrm>
        </p:spPr>
        <p:txBody>
          <a:bodyPr lIns="0" tIns="0" rIns="0" bIns="0" anchor="b" anchorCtr="0">
            <a:normAutofit/>
          </a:bodyPr>
          <a:lstStyle>
            <a:lvl1pPr marL="0" indent="0" algn="ctr">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cxnSp>
        <p:nvCxnSpPr>
          <p:cNvPr id="32" name="Straight Connector 31">
            <a:extLst>
              <a:ext uri="{FF2B5EF4-FFF2-40B4-BE49-F238E27FC236}">
                <a16:creationId xmlns:a16="http://schemas.microsoft.com/office/drawing/2014/main" id="{9A32EC27-ACD8-47C0-A3ED-E4ED58D88358}"/>
              </a:ext>
            </a:extLst>
          </p:cNvPr>
          <p:cNvCxnSpPr/>
          <p:nvPr/>
        </p:nvCxnSpPr>
        <p:spPr>
          <a:xfrm>
            <a:off x="6195160" y="2217849"/>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9E8819A-135C-4A5C-9F6A-A3BE05AA294F}"/>
              </a:ext>
            </a:extLst>
          </p:cNvPr>
          <p:cNvCxnSpPr/>
          <p:nvPr/>
        </p:nvCxnSpPr>
        <p:spPr>
          <a:xfrm>
            <a:off x="8703909" y="2216687"/>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696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D79E06B6-DEB8-43CE-8C2F-779299E99FB2}" type="slidenum">
              <a:rPr lang="en-US"/>
              <a:pPr>
                <a:defRPr/>
              </a:pPr>
              <a:t>‹#›</a:t>
            </a:fld>
            <a:endParaRPr lang="en-US"/>
          </a:p>
        </p:txBody>
      </p:sp>
    </p:spTree>
    <p:extLst>
      <p:ext uri="{BB962C8B-B14F-4D97-AF65-F5344CB8AC3E}">
        <p14:creationId xmlns:p14="http://schemas.microsoft.com/office/powerpoint/2010/main" val="328569604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eam Content Layout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5104265" y="707529"/>
            <a:ext cx="6310887" cy="569086"/>
          </a:xfrm>
        </p:spPr>
        <p:txBody>
          <a:bodyPr lIns="0" tIns="0" rIns="0" bIns="0" anchor="b">
            <a:normAutofit/>
          </a:bodyPr>
          <a:lstStyle>
            <a:lvl1pPr algn="r">
              <a:defRPr sz="2700"/>
            </a:lvl1pPr>
          </a:lstStyle>
          <a:p>
            <a:r>
              <a:rPr lang="en-US" noProof="0"/>
              <a:t>Click to edit Master title style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5104263" y="1625823"/>
            <a:ext cx="6289863" cy="569085"/>
          </a:xfrm>
        </p:spPr>
        <p:txBody>
          <a:bodyPr lIns="0" tIns="0" rIns="0" bIns="0">
            <a:normAutofit/>
          </a:bodyPr>
          <a:lstStyle>
            <a:lvl1pPr marL="0" indent="0" algn="r">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7395282" y="1375202"/>
            <a:ext cx="4796719" cy="100800"/>
            <a:chOff x="439494" y="3240138"/>
            <a:chExt cx="299490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439494" y="3290538"/>
              <a:ext cx="29445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1958968" y="3372941"/>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1958968" y="2960255"/>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3" name="Picture Placeholder 2">
            <a:extLst>
              <a:ext uri="{FF2B5EF4-FFF2-40B4-BE49-F238E27FC236}">
                <a16:creationId xmlns:a16="http://schemas.microsoft.com/office/drawing/2014/main" id="{F6FF07C5-314A-4EA8-B78F-7A51C234D3A1}"/>
              </a:ext>
            </a:extLst>
          </p:cNvPr>
          <p:cNvSpPr>
            <a:spLocks noGrp="1"/>
          </p:cNvSpPr>
          <p:nvPr>
            <p:ph type="pic" sz="quarter" idx="33"/>
          </p:nvPr>
        </p:nvSpPr>
        <p:spPr>
          <a:xfrm>
            <a:off x="721841" y="2764038"/>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cxnSp>
        <p:nvCxnSpPr>
          <p:cNvPr id="23" name="Straight Connector 22">
            <a:extLst>
              <a:ext uri="{FF2B5EF4-FFF2-40B4-BE49-F238E27FC236}">
                <a16:creationId xmlns:a16="http://schemas.microsoft.com/office/drawing/2014/main" id="{B691060D-E361-43B0-BFD7-43D7CC4E5CCD}"/>
              </a:ext>
            </a:extLst>
          </p:cNvPr>
          <p:cNvCxnSpPr>
            <a:cxnSpLocks/>
          </p:cNvCxnSpPr>
          <p:nvPr/>
        </p:nvCxnSpPr>
        <p:spPr>
          <a:xfrm>
            <a:off x="0" y="3288596"/>
            <a:ext cx="72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0" name="Text Placeholder 2">
            <a:extLst>
              <a:ext uri="{FF2B5EF4-FFF2-40B4-BE49-F238E27FC236}">
                <a16:creationId xmlns:a16="http://schemas.microsoft.com/office/drawing/2014/main" id="{4A98AB01-9578-4430-96AD-F434AF0CDA20}"/>
              </a:ext>
            </a:extLst>
          </p:cNvPr>
          <p:cNvSpPr>
            <a:spLocks noGrp="1"/>
          </p:cNvSpPr>
          <p:nvPr>
            <p:ph type="body" idx="34" hasCustomPrompt="1"/>
          </p:nvPr>
        </p:nvSpPr>
        <p:spPr>
          <a:xfrm>
            <a:off x="1957127" y="4800798"/>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1" name="Text Placeholder 2">
            <a:extLst>
              <a:ext uri="{FF2B5EF4-FFF2-40B4-BE49-F238E27FC236}">
                <a16:creationId xmlns:a16="http://schemas.microsoft.com/office/drawing/2014/main" id="{EF9D60F2-A1FB-4A95-997B-A4F1723AC1EC}"/>
              </a:ext>
            </a:extLst>
          </p:cNvPr>
          <p:cNvSpPr>
            <a:spLocks noGrp="1"/>
          </p:cNvSpPr>
          <p:nvPr>
            <p:ph type="body" idx="35" hasCustomPrompt="1"/>
          </p:nvPr>
        </p:nvSpPr>
        <p:spPr>
          <a:xfrm>
            <a:off x="1957127" y="4388112"/>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42" name="Picture Placeholder 2">
            <a:extLst>
              <a:ext uri="{FF2B5EF4-FFF2-40B4-BE49-F238E27FC236}">
                <a16:creationId xmlns:a16="http://schemas.microsoft.com/office/drawing/2014/main" id="{76A56D2A-42F0-40C5-96D7-B1AC33152A85}"/>
              </a:ext>
            </a:extLst>
          </p:cNvPr>
          <p:cNvSpPr>
            <a:spLocks noGrp="1"/>
          </p:cNvSpPr>
          <p:nvPr>
            <p:ph type="pic" sz="quarter" idx="36"/>
          </p:nvPr>
        </p:nvSpPr>
        <p:spPr>
          <a:xfrm>
            <a:off x="720000" y="4191895"/>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cxnSp>
        <p:nvCxnSpPr>
          <p:cNvPr id="43" name="Straight Connector 42">
            <a:extLst>
              <a:ext uri="{FF2B5EF4-FFF2-40B4-BE49-F238E27FC236}">
                <a16:creationId xmlns:a16="http://schemas.microsoft.com/office/drawing/2014/main" id="{CF6D1C91-9136-4678-A712-92BE9B3902C4}"/>
              </a:ext>
            </a:extLst>
          </p:cNvPr>
          <p:cNvCxnSpPr>
            <a:cxnSpLocks/>
          </p:cNvCxnSpPr>
          <p:nvPr/>
        </p:nvCxnSpPr>
        <p:spPr>
          <a:xfrm rot="16200000">
            <a:off x="1111671" y="4028309"/>
            <a:ext cx="32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Text Placeholder 2">
            <a:extLst>
              <a:ext uri="{FF2B5EF4-FFF2-40B4-BE49-F238E27FC236}">
                <a16:creationId xmlns:a16="http://schemas.microsoft.com/office/drawing/2014/main" id="{BACF15AB-FF8A-422B-840D-88503024E5D3}"/>
              </a:ext>
            </a:extLst>
          </p:cNvPr>
          <p:cNvSpPr>
            <a:spLocks noGrp="1"/>
          </p:cNvSpPr>
          <p:nvPr>
            <p:ph type="body" idx="37" hasCustomPrompt="1"/>
          </p:nvPr>
        </p:nvSpPr>
        <p:spPr>
          <a:xfrm>
            <a:off x="5708709" y="3372941"/>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5" name="Text Placeholder 2">
            <a:extLst>
              <a:ext uri="{FF2B5EF4-FFF2-40B4-BE49-F238E27FC236}">
                <a16:creationId xmlns:a16="http://schemas.microsoft.com/office/drawing/2014/main" id="{EFC2028F-7DFE-412D-97DF-707D128D95E0}"/>
              </a:ext>
            </a:extLst>
          </p:cNvPr>
          <p:cNvSpPr>
            <a:spLocks noGrp="1"/>
          </p:cNvSpPr>
          <p:nvPr>
            <p:ph type="body" idx="38" hasCustomPrompt="1"/>
          </p:nvPr>
        </p:nvSpPr>
        <p:spPr>
          <a:xfrm>
            <a:off x="5708709" y="2960255"/>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47" name="Text Placeholder 2">
            <a:extLst>
              <a:ext uri="{FF2B5EF4-FFF2-40B4-BE49-F238E27FC236}">
                <a16:creationId xmlns:a16="http://schemas.microsoft.com/office/drawing/2014/main" id="{4349A4F0-1181-4A58-BFD4-4783CD130356}"/>
              </a:ext>
            </a:extLst>
          </p:cNvPr>
          <p:cNvSpPr>
            <a:spLocks noGrp="1"/>
          </p:cNvSpPr>
          <p:nvPr>
            <p:ph type="body" idx="40" hasCustomPrompt="1"/>
          </p:nvPr>
        </p:nvSpPr>
        <p:spPr>
          <a:xfrm>
            <a:off x="5704577" y="4800798"/>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8" name="Text Placeholder 2">
            <a:extLst>
              <a:ext uri="{FF2B5EF4-FFF2-40B4-BE49-F238E27FC236}">
                <a16:creationId xmlns:a16="http://schemas.microsoft.com/office/drawing/2014/main" id="{DC1D5D83-8D32-491F-87EB-9DA9360D4F2B}"/>
              </a:ext>
            </a:extLst>
          </p:cNvPr>
          <p:cNvSpPr>
            <a:spLocks noGrp="1"/>
          </p:cNvSpPr>
          <p:nvPr>
            <p:ph type="body" idx="41" hasCustomPrompt="1"/>
          </p:nvPr>
        </p:nvSpPr>
        <p:spPr>
          <a:xfrm>
            <a:off x="5704577" y="4388112"/>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50" name="Text Placeholder 2">
            <a:extLst>
              <a:ext uri="{FF2B5EF4-FFF2-40B4-BE49-F238E27FC236}">
                <a16:creationId xmlns:a16="http://schemas.microsoft.com/office/drawing/2014/main" id="{8120723F-A42C-4B81-97FD-6F575E5C2584}"/>
              </a:ext>
            </a:extLst>
          </p:cNvPr>
          <p:cNvSpPr>
            <a:spLocks noGrp="1"/>
          </p:cNvSpPr>
          <p:nvPr>
            <p:ph type="body" idx="43" hasCustomPrompt="1"/>
          </p:nvPr>
        </p:nvSpPr>
        <p:spPr>
          <a:xfrm>
            <a:off x="9453869" y="3372941"/>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51" name="Text Placeholder 2">
            <a:extLst>
              <a:ext uri="{FF2B5EF4-FFF2-40B4-BE49-F238E27FC236}">
                <a16:creationId xmlns:a16="http://schemas.microsoft.com/office/drawing/2014/main" id="{27D068F1-398F-4D11-977C-080C8151C786}"/>
              </a:ext>
            </a:extLst>
          </p:cNvPr>
          <p:cNvSpPr>
            <a:spLocks noGrp="1"/>
          </p:cNvSpPr>
          <p:nvPr>
            <p:ph type="body" idx="44" hasCustomPrompt="1"/>
          </p:nvPr>
        </p:nvSpPr>
        <p:spPr>
          <a:xfrm>
            <a:off x="9453869" y="2960255"/>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sp>
        <p:nvSpPr>
          <p:cNvPr id="53" name="Text Placeholder 2">
            <a:extLst>
              <a:ext uri="{FF2B5EF4-FFF2-40B4-BE49-F238E27FC236}">
                <a16:creationId xmlns:a16="http://schemas.microsoft.com/office/drawing/2014/main" id="{B795705E-C5CB-46CC-9E41-D2269E07BC15}"/>
              </a:ext>
            </a:extLst>
          </p:cNvPr>
          <p:cNvSpPr>
            <a:spLocks noGrp="1"/>
          </p:cNvSpPr>
          <p:nvPr>
            <p:ph type="body" idx="46" hasCustomPrompt="1"/>
          </p:nvPr>
        </p:nvSpPr>
        <p:spPr>
          <a:xfrm>
            <a:off x="9452029" y="4800798"/>
            <a:ext cx="2297723"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54" name="Text Placeholder 2">
            <a:extLst>
              <a:ext uri="{FF2B5EF4-FFF2-40B4-BE49-F238E27FC236}">
                <a16:creationId xmlns:a16="http://schemas.microsoft.com/office/drawing/2014/main" id="{80211A2B-0F3C-4DBE-AE01-069AE7FC3468}"/>
              </a:ext>
            </a:extLst>
          </p:cNvPr>
          <p:cNvSpPr>
            <a:spLocks noGrp="1"/>
          </p:cNvSpPr>
          <p:nvPr>
            <p:ph type="body" idx="47" hasCustomPrompt="1"/>
          </p:nvPr>
        </p:nvSpPr>
        <p:spPr>
          <a:xfrm>
            <a:off x="9452029" y="4388112"/>
            <a:ext cx="2297723" cy="328343"/>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a:t>
            </a:r>
          </a:p>
        </p:txBody>
      </p:sp>
      <p:cxnSp>
        <p:nvCxnSpPr>
          <p:cNvPr id="56" name="Straight Connector 55">
            <a:extLst>
              <a:ext uri="{FF2B5EF4-FFF2-40B4-BE49-F238E27FC236}">
                <a16:creationId xmlns:a16="http://schemas.microsoft.com/office/drawing/2014/main" id="{2E5E9742-C670-47AB-AA69-AE65D7915B06}"/>
              </a:ext>
            </a:extLst>
          </p:cNvPr>
          <p:cNvCxnSpPr>
            <a:cxnSpLocks/>
          </p:cNvCxnSpPr>
          <p:nvPr/>
        </p:nvCxnSpPr>
        <p:spPr>
          <a:xfrm rot="16200000">
            <a:off x="3531847" y="5364000"/>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58712DB-5183-45D8-9ABB-6E0795658012}"/>
              </a:ext>
            </a:extLst>
          </p:cNvPr>
          <p:cNvCxnSpPr>
            <a:cxnSpLocks/>
          </p:cNvCxnSpPr>
          <p:nvPr/>
        </p:nvCxnSpPr>
        <p:spPr>
          <a:xfrm rot="16200000">
            <a:off x="7274195" y="5363999"/>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9" name="Picture Placeholder 2">
            <a:extLst>
              <a:ext uri="{FF2B5EF4-FFF2-40B4-BE49-F238E27FC236}">
                <a16:creationId xmlns:a16="http://schemas.microsoft.com/office/drawing/2014/main" id="{417A32F4-3459-4A31-A90E-AA771FD4D491}"/>
              </a:ext>
            </a:extLst>
          </p:cNvPr>
          <p:cNvSpPr>
            <a:spLocks noGrp="1"/>
          </p:cNvSpPr>
          <p:nvPr>
            <p:ph type="pic" sz="quarter" idx="42"/>
          </p:nvPr>
        </p:nvSpPr>
        <p:spPr>
          <a:xfrm>
            <a:off x="4467451" y="4191895"/>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55" name="Picture Placeholder 2">
            <a:extLst>
              <a:ext uri="{FF2B5EF4-FFF2-40B4-BE49-F238E27FC236}">
                <a16:creationId xmlns:a16="http://schemas.microsoft.com/office/drawing/2014/main" id="{63549FA7-92E5-4DB1-92FA-15902DFD3753}"/>
              </a:ext>
            </a:extLst>
          </p:cNvPr>
          <p:cNvSpPr>
            <a:spLocks noGrp="1"/>
          </p:cNvSpPr>
          <p:nvPr>
            <p:ph type="pic" sz="quarter" idx="48"/>
          </p:nvPr>
        </p:nvSpPr>
        <p:spPr>
          <a:xfrm>
            <a:off x="8214903" y="4191895"/>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46" name="Picture Placeholder 2">
            <a:extLst>
              <a:ext uri="{FF2B5EF4-FFF2-40B4-BE49-F238E27FC236}">
                <a16:creationId xmlns:a16="http://schemas.microsoft.com/office/drawing/2014/main" id="{0F62D330-6A30-4A65-89DA-EDFE4AAD343E}"/>
              </a:ext>
            </a:extLst>
          </p:cNvPr>
          <p:cNvSpPr>
            <a:spLocks noGrp="1"/>
          </p:cNvSpPr>
          <p:nvPr>
            <p:ph type="pic" sz="quarter" idx="39"/>
          </p:nvPr>
        </p:nvSpPr>
        <p:spPr>
          <a:xfrm>
            <a:off x="4469292" y="2764038"/>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52" name="Picture Placeholder 2">
            <a:extLst>
              <a:ext uri="{FF2B5EF4-FFF2-40B4-BE49-F238E27FC236}">
                <a16:creationId xmlns:a16="http://schemas.microsoft.com/office/drawing/2014/main" id="{A3FC286B-05E7-4E48-A7FD-197800349118}"/>
              </a:ext>
            </a:extLst>
          </p:cNvPr>
          <p:cNvSpPr>
            <a:spLocks noGrp="1"/>
          </p:cNvSpPr>
          <p:nvPr>
            <p:ph type="pic" sz="quarter" idx="45"/>
          </p:nvPr>
        </p:nvSpPr>
        <p:spPr>
          <a:xfrm>
            <a:off x="8216743" y="2764038"/>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Tree>
    <p:extLst>
      <p:ext uri="{BB962C8B-B14F-4D97-AF65-F5344CB8AC3E}">
        <p14:creationId xmlns:p14="http://schemas.microsoft.com/office/powerpoint/2010/main" val="16664143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Pie Char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1461974"/>
            <a:ext cx="4464049" cy="1177174"/>
          </a:xfrm>
        </p:spPr>
        <p:txBody>
          <a:bodyPr lIns="0" tIns="0" rIns="0" bIns="0" anchor="b">
            <a:normAutofit/>
          </a:bodyPr>
          <a:lstStyle>
            <a:lvl1pPr>
              <a:defRPr sz="2700"/>
            </a:lvl1pPr>
          </a:lstStyle>
          <a:p>
            <a:r>
              <a:rPr lang="en-US" noProof="0"/>
              <a:t>CLICK TO EDIT</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092276"/>
            <a:ext cx="4443165" cy="1008841"/>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2811097"/>
            <a:ext cx="3149152" cy="100800"/>
            <a:chOff x="-1228304" y="3250524"/>
            <a:chExt cx="3149152"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p:nvCxnSpPr>
          <p:spPr>
            <a:xfrm>
              <a:off x="-1228304" y="3290538"/>
              <a:ext cx="309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1820048" y="3250524"/>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2">
            <a:extLst>
              <a:ext uri="{FF2B5EF4-FFF2-40B4-BE49-F238E27FC236}">
                <a16:creationId xmlns:a16="http://schemas.microsoft.com/office/drawing/2014/main" id="{9A5180A6-7D2B-4341-A749-16387D907EEF}"/>
              </a:ext>
            </a:extLst>
          </p:cNvPr>
          <p:cNvSpPr>
            <a:spLocks noGrp="1"/>
          </p:cNvSpPr>
          <p:nvPr>
            <p:ph type="body" idx="34" hasCustomPrompt="1"/>
          </p:nvPr>
        </p:nvSpPr>
        <p:spPr>
          <a:xfrm>
            <a:off x="1262770" y="4138613"/>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37" name="Text Placeholder 2">
            <a:extLst>
              <a:ext uri="{FF2B5EF4-FFF2-40B4-BE49-F238E27FC236}">
                <a16:creationId xmlns:a16="http://schemas.microsoft.com/office/drawing/2014/main" id="{79DFBEE7-50AA-4F4F-8B5D-AD23ECAD9919}"/>
              </a:ext>
            </a:extLst>
          </p:cNvPr>
          <p:cNvSpPr>
            <a:spLocks noGrp="1"/>
          </p:cNvSpPr>
          <p:nvPr>
            <p:ph type="body" idx="42" hasCustomPrompt="1"/>
          </p:nvPr>
        </p:nvSpPr>
        <p:spPr>
          <a:xfrm>
            <a:off x="1262770" y="4499974"/>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39" name="Text Placeholder 2">
            <a:extLst>
              <a:ext uri="{FF2B5EF4-FFF2-40B4-BE49-F238E27FC236}">
                <a16:creationId xmlns:a16="http://schemas.microsoft.com/office/drawing/2014/main" id="{306EAF0C-F17D-47D6-BAA1-16745F4F70D9}"/>
              </a:ext>
            </a:extLst>
          </p:cNvPr>
          <p:cNvSpPr>
            <a:spLocks noGrp="1"/>
          </p:cNvSpPr>
          <p:nvPr>
            <p:ph type="body" idx="45" hasCustomPrompt="1"/>
          </p:nvPr>
        </p:nvSpPr>
        <p:spPr>
          <a:xfrm>
            <a:off x="3193135" y="4138613"/>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40" name="Text Placeholder 2">
            <a:extLst>
              <a:ext uri="{FF2B5EF4-FFF2-40B4-BE49-F238E27FC236}">
                <a16:creationId xmlns:a16="http://schemas.microsoft.com/office/drawing/2014/main" id="{D091E31C-C1DC-4D72-8C9E-3B6BD91E72AF}"/>
              </a:ext>
            </a:extLst>
          </p:cNvPr>
          <p:cNvSpPr>
            <a:spLocks noGrp="1"/>
          </p:cNvSpPr>
          <p:nvPr>
            <p:ph type="body" idx="46" hasCustomPrompt="1"/>
          </p:nvPr>
        </p:nvSpPr>
        <p:spPr>
          <a:xfrm>
            <a:off x="3193135" y="4499974"/>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42" name="Text Placeholder 2">
            <a:extLst>
              <a:ext uri="{FF2B5EF4-FFF2-40B4-BE49-F238E27FC236}">
                <a16:creationId xmlns:a16="http://schemas.microsoft.com/office/drawing/2014/main" id="{F62E753C-C8BE-457D-9B22-6A8227347A67}"/>
              </a:ext>
            </a:extLst>
          </p:cNvPr>
          <p:cNvSpPr>
            <a:spLocks noGrp="1"/>
          </p:cNvSpPr>
          <p:nvPr>
            <p:ph type="body" idx="47" hasCustomPrompt="1"/>
          </p:nvPr>
        </p:nvSpPr>
        <p:spPr>
          <a:xfrm>
            <a:off x="5123499" y="4142296"/>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43" name="Text Placeholder 2">
            <a:extLst>
              <a:ext uri="{FF2B5EF4-FFF2-40B4-BE49-F238E27FC236}">
                <a16:creationId xmlns:a16="http://schemas.microsoft.com/office/drawing/2014/main" id="{BC1E8F6C-0BDD-4AFA-9E8D-5EF61AA59F50}"/>
              </a:ext>
            </a:extLst>
          </p:cNvPr>
          <p:cNvSpPr>
            <a:spLocks noGrp="1"/>
          </p:cNvSpPr>
          <p:nvPr>
            <p:ph type="body" idx="48" hasCustomPrompt="1"/>
          </p:nvPr>
        </p:nvSpPr>
        <p:spPr>
          <a:xfrm>
            <a:off x="5123499" y="4503657"/>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45" name="Text Placeholder 2">
            <a:extLst>
              <a:ext uri="{FF2B5EF4-FFF2-40B4-BE49-F238E27FC236}">
                <a16:creationId xmlns:a16="http://schemas.microsoft.com/office/drawing/2014/main" id="{C70C9772-55FF-4449-988F-6CDDE075E730}"/>
              </a:ext>
            </a:extLst>
          </p:cNvPr>
          <p:cNvSpPr>
            <a:spLocks noGrp="1"/>
          </p:cNvSpPr>
          <p:nvPr>
            <p:ph type="body" idx="49" hasCustomPrompt="1"/>
          </p:nvPr>
        </p:nvSpPr>
        <p:spPr>
          <a:xfrm>
            <a:off x="1262770" y="4826752"/>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46" name="Text Placeholder 2">
            <a:extLst>
              <a:ext uri="{FF2B5EF4-FFF2-40B4-BE49-F238E27FC236}">
                <a16:creationId xmlns:a16="http://schemas.microsoft.com/office/drawing/2014/main" id="{75EE6DCE-6A55-4D95-85F7-E22E3E268256}"/>
              </a:ext>
            </a:extLst>
          </p:cNvPr>
          <p:cNvSpPr>
            <a:spLocks noGrp="1"/>
          </p:cNvSpPr>
          <p:nvPr>
            <p:ph type="body" idx="50" hasCustomPrompt="1"/>
          </p:nvPr>
        </p:nvSpPr>
        <p:spPr>
          <a:xfrm>
            <a:off x="1262770" y="5188113"/>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48" name="Text Placeholder 2">
            <a:extLst>
              <a:ext uri="{FF2B5EF4-FFF2-40B4-BE49-F238E27FC236}">
                <a16:creationId xmlns:a16="http://schemas.microsoft.com/office/drawing/2014/main" id="{84DC7882-7541-4AEA-95FE-DDBCF6F9CA32}"/>
              </a:ext>
            </a:extLst>
          </p:cNvPr>
          <p:cNvSpPr>
            <a:spLocks noGrp="1"/>
          </p:cNvSpPr>
          <p:nvPr>
            <p:ph type="body" idx="51" hasCustomPrompt="1"/>
          </p:nvPr>
        </p:nvSpPr>
        <p:spPr>
          <a:xfrm>
            <a:off x="3193135" y="4826752"/>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49" name="Text Placeholder 2">
            <a:extLst>
              <a:ext uri="{FF2B5EF4-FFF2-40B4-BE49-F238E27FC236}">
                <a16:creationId xmlns:a16="http://schemas.microsoft.com/office/drawing/2014/main" id="{5542D500-4CD6-4FDE-9133-F8020797D9B5}"/>
              </a:ext>
            </a:extLst>
          </p:cNvPr>
          <p:cNvSpPr>
            <a:spLocks noGrp="1"/>
          </p:cNvSpPr>
          <p:nvPr>
            <p:ph type="body" idx="52" hasCustomPrompt="1"/>
          </p:nvPr>
        </p:nvSpPr>
        <p:spPr>
          <a:xfrm>
            <a:off x="3193135" y="5188113"/>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51" name="Text Placeholder 2">
            <a:extLst>
              <a:ext uri="{FF2B5EF4-FFF2-40B4-BE49-F238E27FC236}">
                <a16:creationId xmlns:a16="http://schemas.microsoft.com/office/drawing/2014/main" id="{500C362B-BA02-4F7D-86F6-3F6F2EF20D04}"/>
              </a:ext>
            </a:extLst>
          </p:cNvPr>
          <p:cNvSpPr>
            <a:spLocks noGrp="1"/>
          </p:cNvSpPr>
          <p:nvPr>
            <p:ph type="body" idx="53" hasCustomPrompt="1"/>
          </p:nvPr>
        </p:nvSpPr>
        <p:spPr>
          <a:xfrm>
            <a:off x="5123499" y="4830435"/>
            <a:ext cx="1283895" cy="349611"/>
          </a:xfrm>
        </p:spPr>
        <p:txBody>
          <a:bodyPr lIns="0" tIns="0" rIns="0" bIns="0" anchor="b">
            <a:normAutofit/>
          </a:bodyPr>
          <a:lstStyle>
            <a:lvl1pPr marL="0" indent="0" algn="l">
              <a:spcBef>
                <a:spcPts val="450"/>
              </a:spcBef>
              <a:buNone/>
              <a:defRPr sz="1350" b="1" i="0">
                <a:solidFill>
                  <a:schemeClr val="bg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$ 1,500,000</a:t>
            </a:r>
          </a:p>
        </p:txBody>
      </p:sp>
      <p:sp>
        <p:nvSpPr>
          <p:cNvPr id="52" name="Text Placeholder 2">
            <a:extLst>
              <a:ext uri="{FF2B5EF4-FFF2-40B4-BE49-F238E27FC236}">
                <a16:creationId xmlns:a16="http://schemas.microsoft.com/office/drawing/2014/main" id="{E213E497-634E-40E7-BF08-765CC21529E2}"/>
              </a:ext>
            </a:extLst>
          </p:cNvPr>
          <p:cNvSpPr>
            <a:spLocks noGrp="1"/>
          </p:cNvSpPr>
          <p:nvPr>
            <p:ph type="body" idx="54" hasCustomPrompt="1"/>
          </p:nvPr>
        </p:nvSpPr>
        <p:spPr>
          <a:xfrm>
            <a:off x="5123499" y="5191796"/>
            <a:ext cx="1285861" cy="246279"/>
          </a:xfrm>
        </p:spPr>
        <p:txBody>
          <a:bodyPr lIns="0" tIns="0" rIns="0" bIns="0" anchor="t" anchorCtr="0">
            <a:normAutofit/>
          </a:bodyPr>
          <a:lstStyle>
            <a:lvl1pPr marL="0" indent="0" algn="l">
              <a:spcBef>
                <a:spcPts val="450"/>
              </a:spcBef>
              <a:buNone/>
              <a:defRPr sz="1050" b="0" i="1">
                <a:solidFill>
                  <a:schemeClr val="tx1"/>
                </a:solidFill>
                <a:latin typeface="+mn-lt"/>
                <a:cs typeface="Segoe UI" panose="020B05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Category Title</a:t>
            </a:r>
          </a:p>
        </p:txBody>
      </p:sp>
      <p:sp>
        <p:nvSpPr>
          <p:cNvPr id="8" name="Oval 7">
            <a:extLst>
              <a:ext uri="{FF2B5EF4-FFF2-40B4-BE49-F238E27FC236}">
                <a16:creationId xmlns:a16="http://schemas.microsoft.com/office/drawing/2014/main" id="{FA01C659-0131-449B-BA07-5BC568F00BF0}"/>
              </a:ext>
            </a:extLst>
          </p:cNvPr>
          <p:cNvSpPr/>
          <p:nvPr/>
        </p:nvSpPr>
        <p:spPr>
          <a:xfrm>
            <a:off x="790959" y="4258650"/>
            <a:ext cx="384048" cy="384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4" name="Oval 53">
            <a:extLst>
              <a:ext uri="{FF2B5EF4-FFF2-40B4-BE49-F238E27FC236}">
                <a16:creationId xmlns:a16="http://schemas.microsoft.com/office/drawing/2014/main" id="{69CB80EA-A8D6-4099-9412-0C14095755FF}"/>
              </a:ext>
            </a:extLst>
          </p:cNvPr>
          <p:cNvSpPr/>
          <p:nvPr/>
        </p:nvSpPr>
        <p:spPr>
          <a:xfrm>
            <a:off x="790959" y="4965077"/>
            <a:ext cx="384048" cy="384048"/>
          </a:xfrm>
          <a:prstGeom prst="ellipse">
            <a:avLst/>
          </a:prstGeom>
          <a:solidFill>
            <a:srgbClr val="225B5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5" name="Oval 54">
            <a:extLst>
              <a:ext uri="{FF2B5EF4-FFF2-40B4-BE49-F238E27FC236}">
                <a16:creationId xmlns:a16="http://schemas.microsoft.com/office/drawing/2014/main" id="{2E20CCE5-B889-49FE-8FA6-A6F0F11A5D91}"/>
              </a:ext>
            </a:extLst>
          </p:cNvPr>
          <p:cNvSpPr/>
          <p:nvPr/>
        </p:nvSpPr>
        <p:spPr>
          <a:xfrm>
            <a:off x="2725217" y="4261982"/>
            <a:ext cx="384048" cy="384048"/>
          </a:xfrm>
          <a:prstGeom prst="ellipse">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6" name="Oval 55">
            <a:extLst>
              <a:ext uri="{FF2B5EF4-FFF2-40B4-BE49-F238E27FC236}">
                <a16:creationId xmlns:a16="http://schemas.microsoft.com/office/drawing/2014/main" id="{769A77E3-4AFB-45BB-8FDC-4AD084EA9D23}"/>
              </a:ext>
            </a:extLst>
          </p:cNvPr>
          <p:cNvSpPr/>
          <p:nvPr/>
        </p:nvSpPr>
        <p:spPr>
          <a:xfrm>
            <a:off x="2725217" y="4968409"/>
            <a:ext cx="384048" cy="3840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7" name="Oval 56">
            <a:extLst>
              <a:ext uri="{FF2B5EF4-FFF2-40B4-BE49-F238E27FC236}">
                <a16:creationId xmlns:a16="http://schemas.microsoft.com/office/drawing/2014/main" id="{53A8B986-3280-4EAC-846B-9167ECC55646}"/>
              </a:ext>
            </a:extLst>
          </p:cNvPr>
          <p:cNvSpPr/>
          <p:nvPr/>
        </p:nvSpPr>
        <p:spPr>
          <a:xfrm>
            <a:off x="4660323" y="4257848"/>
            <a:ext cx="384048" cy="384048"/>
          </a:xfrm>
          <a:prstGeom prst="ellipse">
            <a:avLst/>
          </a:prstGeom>
          <a:solidFill>
            <a:srgbClr val="B5316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8" name="Oval 57">
            <a:extLst>
              <a:ext uri="{FF2B5EF4-FFF2-40B4-BE49-F238E27FC236}">
                <a16:creationId xmlns:a16="http://schemas.microsoft.com/office/drawing/2014/main" id="{0AE6D315-5EC0-4956-B7BF-B94D2AFE679B}"/>
              </a:ext>
            </a:extLst>
          </p:cNvPr>
          <p:cNvSpPr/>
          <p:nvPr/>
        </p:nvSpPr>
        <p:spPr>
          <a:xfrm>
            <a:off x="4660323" y="4964275"/>
            <a:ext cx="384048" cy="38404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12" name="Chart Placeholder 11">
            <a:extLst>
              <a:ext uri="{FF2B5EF4-FFF2-40B4-BE49-F238E27FC236}">
                <a16:creationId xmlns:a16="http://schemas.microsoft.com/office/drawing/2014/main" id="{9ED8422E-0C74-45EF-B794-252146C6639A}"/>
              </a:ext>
            </a:extLst>
          </p:cNvPr>
          <p:cNvSpPr>
            <a:spLocks noGrp="1"/>
          </p:cNvSpPr>
          <p:nvPr>
            <p:ph type="chart" sz="quarter" idx="55"/>
          </p:nvPr>
        </p:nvSpPr>
        <p:spPr>
          <a:xfrm>
            <a:off x="6924675" y="860425"/>
            <a:ext cx="4483100" cy="4573588"/>
          </a:xfrm>
        </p:spPr>
        <p:txBody>
          <a:bodyPr anchor="ctr" anchorCtr="0">
            <a:normAutofit/>
          </a:bodyPr>
          <a:lstStyle>
            <a:lvl1pPr marL="0" indent="0" algn="ctr">
              <a:buNone/>
              <a:defRPr sz="900"/>
            </a:lvl1pPr>
          </a:lstStyle>
          <a:p>
            <a:r>
              <a:rPr lang="en-US" noProof="0"/>
              <a:t>Click icon to add chart</a:t>
            </a:r>
            <a:endParaRPr lang="en-US" noProof="0" dirty="0"/>
          </a:p>
        </p:txBody>
      </p:sp>
      <p:sp>
        <p:nvSpPr>
          <p:cNvPr id="35" name="Oval 34">
            <a:extLst>
              <a:ext uri="{FF2B5EF4-FFF2-40B4-BE49-F238E27FC236}">
                <a16:creationId xmlns:a16="http://schemas.microsoft.com/office/drawing/2014/main" id="{E8B7C827-F016-49F6-B775-FAC0E6420466}"/>
              </a:ext>
            </a:extLst>
          </p:cNvPr>
          <p:cNvSpPr/>
          <p:nvPr/>
        </p:nvSpPr>
        <p:spPr>
          <a:xfrm>
            <a:off x="6905625" y="905669"/>
            <a:ext cx="4483100" cy="4483100"/>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38" name="Oval 37">
            <a:extLst>
              <a:ext uri="{FF2B5EF4-FFF2-40B4-BE49-F238E27FC236}">
                <a16:creationId xmlns:a16="http://schemas.microsoft.com/office/drawing/2014/main" id="{C0F8D2C7-9093-4F92-B8A4-D819FEE69F1F}"/>
              </a:ext>
            </a:extLst>
          </p:cNvPr>
          <p:cNvSpPr/>
          <p:nvPr/>
        </p:nvSpPr>
        <p:spPr>
          <a:xfrm>
            <a:off x="8294757" y="2294802"/>
            <a:ext cx="1704835" cy="1704834"/>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cxnSp>
        <p:nvCxnSpPr>
          <p:cNvPr id="41" name="Straight Connector 40">
            <a:extLst>
              <a:ext uri="{FF2B5EF4-FFF2-40B4-BE49-F238E27FC236}">
                <a16:creationId xmlns:a16="http://schemas.microsoft.com/office/drawing/2014/main" id="{0DE9D0C0-04C1-4621-8B2D-E65A25A8DCF3}"/>
              </a:ext>
            </a:extLst>
          </p:cNvPr>
          <p:cNvCxnSpPr>
            <a:cxnSpLocks/>
          </p:cNvCxnSpPr>
          <p:nvPr/>
        </p:nvCxnSpPr>
        <p:spPr>
          <a:xfrm rot="16200000">
            <a:off x="8675515" y="450000"/>
            <a:ext cx="90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470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894592" y="1411243"/>
            <a:ext cx="4494133" cy="804338"/>
          </a:xfrm>
        </p:spPr>
        <p:txBody>
          <a:bodyPr lIns="0" tIns="0" rIns="0" bIns="0" anchor="b">
            <a:normAutofit/>
          </a:bodyPr>
          <a:lstStyle>
            <a:lvl1pPr>
              <a:defRPr sz="2700"/>
            </a:lvl1pPr>
          </a:lstStyle>
          <a:p>
            <a:r>
              <a:rPr lang="en-US" noProof="0"/>
              <a:t>CLICK TO EDIT</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894591" y="2564789"/>
            <a:ext cx="4473108" cy="569085"/>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924676" y="2314168"/>
            <a:ext cx="5267325" cy="100800"/>
            <a:chOff x="0" y="3240138"/>
            <a:chExt cx="3434400" cy="100800"/>
          </a:xfrm>
        </p:grpSpPr>
        <p:cxnSp>
          <p:nvCxnSpPr>
            <p:cNvPr id="12" name="Straight Connector 11">
              <a:extLst>
                <a:ext uri="{FF2B5EF4-FFF2-40B4-BE49-F238E27FC236}">
                  <a16:creationId xmlns:a16="http://schemas.microsoft.com/office/drawing/2014/main" id="{370B72A7-B625-48B8-88E6-BCE2A4DD531E}"/>
                </a:ext>
              </a:extLst>
            </p:cNvPr>
            <p:cNvCxnSpPr/>
            <p:nvPr/>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6894591" y="3189570"/>
            <a:ext cx="4482996" cy="2432603"/>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Picture Placeholder 7">
            <a:extLst>
              <a:ext uri="{FF2B5EF4-FFF2-40B4-BE49-F238E27FC236}">
                <a16:creationId xmlns:a16="http://schemas.microsoft.com/office/drawing/2014/main" id="{CF430BFB-0A7C-4FB8-B93B-8DA19F3E634A}"/>
              </a:ext>
            </a:extLst>
          </p:cNvPr>
          <p:cNvSpPr>
            <a:spLocks noGrp="1"/>
          </p:cNvSpPr>
          <p:nvPr>
            <p:ph type="pic" sz="quarter" idx="15"/>
          </p:nvPr>
        </p:nvSpPr>
        <p:spPr>
          <a:xfrm>
            <a:off x="-3709" y="1792784"/>
            <a:ext cx="6073999" cy="3721608"/>
          </a:xfrm>
        </p:spPr>
        <p:txBody>
          <a:bodyPr anchor="ctr" anchorCtr="0">
            <a:normAutofit/>
          </a:bodyPr>
          <a:lstStyle>
            <a:lvl1pPr marL="0" indent="0" algn="ctr">
              <a:buNone/>
              <a:defRPr sz="1350"/>
            </a:lvl1pPr>
          </a:lstStyle>
          <a:p>
            <a:r>
              <a:rPr lang="en-US" noProof="0"/>
              <a:t>Click icon to add picture</a:t>
            </a:r>
            <a:endParaRPr lang="en-US" noProof="0" dirty="0"/>
          </a:p>
        </p:txBody>
      </p:sp>
    </p:spTree>
    <p:extLst>
      <p:ext uri="{BB962C8B-B14F-4D97-AF65-F5344CB8AC3E}">
        <p14:creationId xmlns:p14="http://schemas.microsoft.com/office/powerpoint/2010/main" val="25209622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hank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3" name="Picture Placeholder 2">
            <a:extLst>
              <a:ext uri="{FF2B5EF4-FFF2-40B4-BE49-F238E27FC236}">
                <a16:creationId xmlns:a16="http://schemas.microsoft.com/office/drawing/2014/main" id="{36EF099F-79D2-486F-A4B2-DD4F699752C8}"/>
              </a:ext>
            </a:extLst>
          </p:cNvPr>
          <p:cNvSpPr>
            <a:spLocks noGrp="1"/>
          </p:cNvSpPr>
          <p:nvPr>
            <p:ph type="pic" sz="quarter" idx="22"/>
          </p:nvPr>
        </p:nvSpPr>
        <p:spPr>
          <a:xfrm>
            <a:off x="6096000" y="0"/>
            <a:ext cx="6089651" cy="6858000"/>
          </a:xfrm>
        </p:spPr>
        <p:txBody>
          <a:bodyPr anchor="ctr" anchorCtr="0">
            <a:normAutofit/>
          </a:bodyPr>
          <a:lstStyle>
            <a:lvl1pPr marL="0" indent="0" algn="ctr">
              <a:buNone/>
              <a:defRPr sz="1500"/>
            </a:lvl1pPr>
          </a:lstStyle>
          <a:p>
            <a:r>
              <a:rPr lang="en-US" noProof="0"/>
              <a:t>Click icon to add picture</a:t>
            </a: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sp>
        <p:nvSpPr>
          <p:cNvPr id="21" name="Title 1">
            <a:extLst>
              <a:ext uri="{FF2B5EF4-FFF2-40B4-BE49-F238E27FC236}">
                <a16:creationId xmlns:a16="http://schemas.microsoft.com/office/drawing/2014/main" id="{1FF22294-F2E5-4C74-A30C-46BA988FD586}"/>
              </a:ext>
            </a:extLst>
          </p:cNvPr>
          <p:cNvSpPr>
            <a:spLocks noGrp="1"/>
          </p:cNvSpPr>
          <p:nvPr>
            <p:ph type="title" hasCustomPrompt="1"/>
          </p:nvPr>
        </p:nvSpPr>
        <p:spPr>
          <a:xfrm>
            <a:off x="809960" y="1546091"/>
            <a:ext cx="4846923" cy="1091078"/>
          </a:xfrm>
        </p:spPr>
        <p:txBody>
          <a:bodyPr lIns="0" tIns="0" rIns="0" bIns="0" anchor="b" anchorCtr="0">
            <a:noAutofit/>
          </a:bodyPr>
          <a:lstStyle>
            <a:lvl1pPr>
              <a:defRPr sz="4125"/>
            </a:lvl1pPr>
          </a:lstStyle>
          <a:p>
            <a:r>
              <a:rPr lang="en-US" noProof="0"/>
              <a:t>THANK YOU!</a:t>
            </a:r>
          </a:p>
        </p:txBody>
      </p:sp>
      <p:sp>
        <p:nvSpPr>
          <p:cNvPr id="22" name="Text Placeholder 3">
            <a:extLst>
              <a:ext uri="{FF2B5EF4-FFF2-40B4-BE49-F238E27FC236}">
                <a16:creationId xmlns:a16="http://schemas.microsoft.com/office/drawing/2014/main" id="{FC5C0DA6-1B31-4BDF-BAEB-BF7978102847}"/>
              </a:ext>
            </a:extLst>
          </p:cNvPr>
          <p:cNvSpPr>
            <a:spLocks noGrp="1"/>
          </p:cNvSpPr>
          <p:nvPr>
            <p:ph type="body" sz="quarter" idx="15" hasCustomPrompt="1"/>
          </p:nvPr>
        </p:nvSpPr>
        <p:spPr>
          <a:xfrm>
            <a:off x="825335" y="3083960"/>
            <a:ext cx="4586288" cy="509472"/>
          </a:xfrm>
        </p:spPr>
        <p:txBody>
          <a:bodyPr lIns="0" tIns="0" rIns="0" bIns="0" anchor="b" anchorCtr="0">
            <a:noAutofit/>
          </a:bodyPr>
          <a:lstStyle>
            <a:lvl1pPr marL="0" indent="0">
              <a:buNone/>
              <a:defRPr sz="2100" b="0">
                <a:solidFill>
                  <a:schemeClr val="tx1"/>
                </a:solidFill>
                <a:latin typeface="+mj-lt"/>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August Bergqvist</a:t>
            </a:r>
          </a:p>
        </p:txBody>
      </p:sp>
      <p:sp>
        <p:nvSpPr>
          <p:cNvPr id="23" name="Text Placeholder 3">
            <a:extLst>
              <a:ext uri="{FF2B5EF4-FFF2-40B4-BE49-F238E27FC236}">
                <a16:creationId xmlns:a16="http://schemas.microsoft.com/office/drawing/2014/main" id="{5E1647C9-9AC1-4500-A56E-94CABC656E0C}"/>
              </a:ext>
            </a:extLst>
          </p:cNvPr>
          <p:cNvSpPr>
            <a:spLocks noGrp="1"/>
          </p:cNvSpPr>
          <p:nvPr>
            <p:ph type="body" sz="quarter" idx="16" hasCustomPrompt="1"/>
          </p:nvPr>
        </p:nvSpPr>
        <p:spPr>
          <a:xfrm>
            <a:off x="831851" y="3703834"/>
            <a:ext cx="4586288" cy="230941"/>
          </a:xfrm>
        </p:spPr>
        <p:txBody>
          <a:bodyPr lIns="0" tIns="0" rIns="0" bIns="0">
            <a:noAutofit/>
          </a:bodyPr>
          <a:lstStyle>
            <a:lvl1pPr marL="0" indent="0">
              <a:buNone/>
              <a:defRPr sz="1275" b="0" i="1">
                <a:solidFill>
                  <a:schemeClr val="tx1"/>
                </a:solidFill>
                <a:latin typeface="+mn-lt"/>
                <a:cs typeface="Segoe UI" panose="020B0502040204020203" pitchFamily="34" charset="0"/>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Phone:</a:t>
            </a:r>
          </a:p>
        </p:txBody>
      </p:sp>
      <p:sp>
        <p:nvSpPr>
          <p:cNvPr id="24" name="Text Placeholder 3">
            <a:extLst>
              <a:ext uri="{FF2B5EF4-FFF2-40B4-BE49-F238E27FC236}">
                <a16:creationId xmlns:a16="http://schemas.microsoft.com/office/drawing/2014/main" id="{8605CECB-8164-4428-B478-98C42902F9FC}"/>
              </a:ext>
            </a:extLst>
          </p:cNvPr>
          <p:cNvSpPr>
            <a:spLocks noGrp="1"/>
          </p:cNvSpPr>
          <p:nvPr>
            <p:ph type="body" sz="quarter" idx="17" hasCustomPrompt="1"/>
          </p:nvPr>
        </p:nvSpPr>
        <p:spPr>
          <a:xfrm>
            <a:off x="824951" y="3946709"/>
            <a:ext cx="4586288" cy="290167"/>
          </a:xfrm>
        </p:spPr>
        <p:txBody>
          <a:bodyPr lIns="0" tIns="0" rIns="0" bIns="0">
            <a:noAutofit/>
          </a:bodyPr>
          <a:lstStyle>
            <a:lvl1pPr marL="0" indent="0">
              <a:buNone/>
              <a:defRPr sz="1500" b="1">
                <a:solidFill>
                  <a:schemeClr val="bg2"/>
                </a:solidFill>
                <a:latin typeface="+mj-lt"/>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+7 888 999-000-11</a:t>
            </a:r>
          </a:p>
        </p:txBody>
      </p:sp>
      <p:sp>
        <p:nvSpPr>
          <p:cNvPr id="25" name="Text Placeholder 3">
            <a:extLst>
              <a:ext uri="{FF2B5EF4-FFF2-40B4-BE49-F238E27FC236}">
                <a16:creationId xmlns:a16="http://schemas.microsoft.com/office/drawing/2014/main" id="{D39B56C4-E128-4995-91CC-64C268BC7603}"/>
              </a:ext>
            </a:extLst>
          </p:cNvPr>
          <p:cNvSpPr>
            <a:spLocks noGrp="1"/>
          </p:cNvSpPr>
          <p:nvPr>
            <p:ph type="body" sz="quarter" idx="18" hasCustomPrompt="1"/>
          </p:nvPr>
        </p:nvSpPr>
        <p:spPr>
          <a:xfrm>
            <a:off x="838751" y="4423956"/>
            <a:ext cx="4586288" cy="230941"/>
          </a:xfrm>
        </p:spPr>
        <p:txBody>
          <a:bodyPr lIns="0" tIns="0" rIns="0" bIns="0">
            <a:noAutofit/>
          </a:bodyPr>
          <a:lstStyle>
            <a:lvl1pPr marL="0" indent="0">
              <a:buNone/>
              <a:defRPr lang="ru-RU" sz="1275" b="0" i="1" kern="1200" dirty="0">
                <a:solidFill>
                  <a:schemeClr val="tx1"/>
                </a:solidFill>
                <a:latin typeface="+mn-lt"/>
                <a:ea typeface="+mn-ea"/>
                <a:cs typeface="Segoe UI" panose="020B0502040204020203" pitchFamily="34" charset="0"/>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Email:</a:t>
            </a:r>
          </a:p>
        </p:txBody>
      </p:sp>
      <p:sp>
        <p:nvSpPr>
          <p:cNvPr id="26" name="Text Placeholder 3">
            <a:extLst>
              <a:ext uri="{FF2B5EF4-FFF2-40B4-BE49-F238E27FC236}">
                <a16:creationId xmlns:a16="http://schemas.microsoft.com/office/drawing/2014/main" id="{94772DA1-74CC-430C-9A8E-5A6586692CAB}"/>
              </a:ext>
            </a:extLst>
          </p:cNvPr>
          <p:cNvSpPr>
            <a:spLocks noGrp="1"/>
          </p:cNvSpPr>
          <p:nvPr>
            <p:ph type="body" sz="quarter" idx="19" hasCustomPrompt="1"/>
          </p:nvPr>
        </p:nvSpPr>
        <p:spPr>
          <a:xfrm>
            <a:off x="831851" y="4650787"/>
            <a:ext cx="4586288" cy="364479"/>
          </a:xfrm>
        </p:spPr>
        <p:txBody>
          <a:bodyPr lIns="0" tIns="0" rIns="0" bIns="0">
            <a:noAutofit/>
          </a:bodyPr>
          <a:lstStyle>
            <a:lvl1pPr marL="0" indent="0">
              <a:buNone/>
              <a:defRPr sz="1500" b="1">
                <a:solidFill>
                  <a:schemeClr val="bg2"/>
                </a:solidFill>
                <a:latin typeface="+mj-lt"/>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Bergqvist@vanarsdelltd.com</a:t>
            </a:r>
          </a:p>
        </p:txBody>
      </p:sp>
      <p:sp>
        <p:nvSpPr>
          <p:cNvPr id="27" name="Text Placeholder 3">
            <a:extLst>
              <a:ext uri="{FF2B5EF4-FFF2-40B4-BE49-F238E27FC236}">
                <a16:creationId xmlns:a16="http://schemas.microsoft.com/office/drawing/2014/main" id="{7A073B5B-2BE3-49D1-A646-1492F534C94B}"/>
              </a:ext>
            </a:extLst>
          </p:cNvPr>
          <p:cNvSpPr>
            <a:spLocks noGrp="1"/>
          </p:cNvSpPr>
          <p:nvPr>
            <p:ph type="body" sz="quarter" idx="20" hasCustomPrompt="1"/>
          </p:nvPr>
        </p:nvSpPr>
        <p:spPr>
          <a:xfrm>
            <a:off x="831851" y="5153027"/>
            <a:ext cx="4586288" cy="230941"/>
          </a:xfrm>
        </p:spPr>
        <p:txBody>
          <a:bodyPr lIns="0" tIns="0" rIns="0" bIns="0">
            <a:noAutofit/>
          </a:bodyPr>
          <a:lstStyle>
            <a:lvl1pPr marL="0" indent="0">
              <a:buNone/>
              <a:defRPr lang="ru-RU" sz="1275" b="0" i="1" kern="1200" dirty="0">
                <a:solidFill>
                  <a:schemeClr val="tx1"/>
                </a:solidFill>
                <a:latin typeface="+mn-lt"/>
                <a:ea typeface="+mn-ea"/>
                <a:cs typeface="Segoe UI" panose="020B0502040204020203" pitchFamily="34" charset="0"/>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noProof="0"/>
              <a:t>Website:</a:t>
            </a:r>
          </a:p>
        </p:txBody>
      </p:sp>
      <p:sp>
        <p:nvSpPr>
          <p:cNvPr id="28" name="Text Placeholder 3">
            <a:extLst>
              <a:ext uri="{FF2B5EF4-FFF2-40B4-BE49-F238E27FC236}">
                <a16:creationId xmlns:a16="http://schemas.microsoft.com/office/drawing/2014/main" id="{52D10EDD-0329-4443-8665-7603E4A83B16}"/>
              </a:ext>
            </a:extLst>
          </p:cNvPr>
          <p:cNvSpPr>
            <a:spLocks noGrp="1"/>
          </p:cNvSpPr>
          <p:nvPr>
            <p:ph type="body" sz="quarter" idx="21" hasCustomPrompt="1"/>
          </p:nvPr>
        </p:nvSpPr>
        <p:spPr>
          <a:xfrm>
            <a:off x="824951" y="5363816"/>
            <a:ext cx="4586288" cy="364479"/>
          </a:xfrm>
        </p:spPr>
        <p:txBody>
          <a:bodyPr lIns="0" tIns="0" rIns="0" bIns="0">
            <a:noAutofit/>
          </a:bodyPr>
          <a:lstStyle>
            <a:lvl1pPr marL="0" indent="0">
              <a:buNone/>
              <a:defRPr sz="1500" b="1">
                <a:solidFill>
                  <a:schemeClr val="bg2"/>
                </a:solidFill>
                <a:latin typeface="+mj-lt"/>
              </a:defRPr>
            </a:lvl1pPr>
            <a:lvl2pPr marL="342900" indent="0">
              <a:buNone/>
              <a:defRPr sz="2700" b="1">
                <a:solidFill>
                  <a:schemeClr val="bg2"/>
                </a:solidFill>
                <a:latin typeface="+mj-lt"/>
              </a:defRPr>
            </a:lvl2pPr>
            <a:lvl3pPr marL="685800" indent="0">
              <a:buNone/>
              <a:defRPr sz="2700" b="1">
                <a:solidFill>
                  <a:schemeClr val="bg2"/>
                </a:solidFill>
                <a:latin typeface="+mj-lt"/>
              </a:defRPr>
            </a:lvl3pPr>
            <a:lvl4pPr marL="1028700" indent="0">
              <a:buNone/>
              <a:defRPr sz="2700" b="1">
                <a:solidFill>
                  <a:schemeClr val="bg2"/>
                </a:solidFill>
                <a:latin typeface="+mj-lt"/>
              </a:defRPr>
            </a:lvl4pPr>
            <a:lvl5pPr marL="1371600" indent="0">
              <a:buNone/>
              <a:defRPr sz="2700" b="1">
                <a:solidFill>
                  <a:schemeClr val="bg2"/>
                </a:solidFill>
                <a:latin typeface="+mj-lt"/>
              </a:defRPr>
            </a:lvl5pPr>
          </a:lstStyle>
          <a:p>
            <a:pPr lvl="0"/>
            <a:r>
              <a:rPr lang="en-US" noProof="0"/>
              <a:t>www.vanarsdelltd.com</a:t>
            </a:r>
          </a:p>
        </p:txBody>
      </p:sp>
      <p:grpSp>
        <p:nvGrpSpPr>
          <p:cNvPr id="4" name="Group 3">
            <a:extLst>
              <a:ext uri="{FF2B5EF4-FFF2-40B4-BE49-F238E27FC236}">
                <a16:creationId xmlns:a16="http://schemas.microsoft.com/office/drawing/2014/main" id="{5F591C52-0202-44BA-A6BE-E2362516B893}"/>
              </a:ext>
            </a:extLst>
          </p:cNvPr>
          <p:cNvGrpSpPr/>
          <p:nvPr/>
        </p:nvGrpSpPr>
        <p:grpSpPr>
          <a:xfrm>
            <a:off x="801545" y="2750589"/>
            <a:ext cx="4569895" cy="100800"/>
            <a:chOff x="808548" y="2750589"/>
            <a:chExt cx="4569895" cy="100800"/>
          </a:xfrm>
        </p:grpSpPr>
        <p:grpSp>
          <p:nvGrpSpPr>
            <p:cNvPr id="11" name="Group 10">
              <a:extLst>
                <a:ext uri="{FF2B5EF4-FFF2-40B4-BE49-F238E27FC236}">
                  <a16:creationId xmlns:a16="http://schemas.microsoft.com/office/drawing/2014/main" id="{59E4D57E-4989-4939-A31F-637543FAB606}"/>
                </a:ext>
              </a:extLst>
            </p:cNvPr>
            <p:cNvGrpSpPr/>
            <p:nvPr/>
          </p:nvGrpSpPr>
          <p:grpSpPr>
            <a:xfrm flipH="1">
              <a:off x="808548" y="2750589"/>
              <a:ext cx="4505297" cy="100800"/>
              <a:chOff x="496859" y="3240138"/>
              <a:chExt cx="2937541" cy="100800"/>
            </a:xfrm>
          </p:grpSpPr>
          <p:cxnSp>
            <p:nvCxnSpPr>
              <p:cNvPr id="12" name="Straight Connector 11">
                <a:extLst>
                  <a:ext uri="{FF2B5EF4-FFF2-40B4-BE49-F238E27FC236}">
                    <a16:creationId xmlns:a16="http://schemas.microsoft.com/office/drawing/2014/main" id="{370B72A7-B625-48B8-88E6-BCE2A4DD531E}"/>
                  </a:ext>
                </a:extLst>
              </p:cNvPr>
              <p:cNvCxnSpPr/>
              <p:nvPr/>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29" name="Oval 28">
              <a:extLst>
                <a:ext uri="{FF2B5EF4-FFF2-40B4-BE49-F238E27FC236}">
                  <a16:creationId xmlns:a16="http://schemas.microsoft.com/office/drawing/2014/main" id="{BECBEDE0-51BB-48BD-AAAD-63B6F60C1D57}"/>
                </a:ext>
              </a:extLst>
            </p:cNvPr>
            <p:cNvSpPr/>
            <p:nvPr/>
          </p:nvSpPr>
          <p:spPr>
            <a:xfrm flipH="1">
              <a:off x="5277642" y="2750589"/>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grpSp>
        <p:nvGrpSpPr>
          <p:cNvPr id="32" name="Group 31">
            <a:extLst>
              <a:ext uri="{FF2B5EF4-FFF2-40B4-BE49-F238E27FC236}">
                <a16:creationId xmlns:a16="http://schemas.microsoft.com/office/drawing/2014/main" id="{63E1608D-F119-4C0D-8D91-7CB089C037C8}"/>
              </a:ext>
            </a:extLst>
          </p:cNvPr>
          <p:cNvGrpSpPr/>
          <p:nvPr/>
        </p:nvGrpSpPr>
        <p:grpSpPr>
          <a:xfrm>
            <a:off x="801545" y="1660573"/>
            <a:ext cx="4575417" cy="105664"/>
            <a:chOff x="808548" y="2745725"/>
            <a:chExt cx="4575417" cy="105664"/>
          </a:xfrm>
        </p:grpSpPr>
        <p:grpSp>
          <p:nvGrpSpPr>
            <p:cNvPr id="33" name="Group 32">
              <a:extLst>
                <a:ext uri="{FF2B5EF4-FFF2-40B4-BE49-F238E27FC236}">
                  <a16:creationId xmlns:a16="http://schemas.microsoft.com/office/drawing/2014/main" id="{EBDC0121-6865-4B65-A28B-1CEDB16AAD9E}"/>
                </a:ext>
              </a:extLst>
            </p:cNvPr>
            <p:cNvGrpSpPr/>
            <p:nvPr/>
          </p:nvGrpSpPr>
          <p:grpSpPr>
            <a:xfrm flipH="1">
              <a:off x="808548" y="2750589"/>
              <a:ext cx="4505297" cy="100800"/>
              <a:chOff x="496859" y="3240138"/>
              <a:chExt cx="2937541" cy="100800"/>
            </a:xfrm>
          </p:grpSpPr>
          <p:cxnSp>
            <p:nvCxnSpPr>
              <p:cNvPr id="35" name="Straight Connector 34">
                <a:extLst>
                  <a:ext uri="{FF2B5EF4-FFF2-40B4-BE49-F238E27FC236}">
                    <a16:creationId xmlns:a16="http://schemas.microsoft.com/office/drawing/2014/main" id="{386E3714-07DE-4318-B5BC-25F879B97D59}"/>
                  </a:ext>
                </a:extLst>
              </p:cNvPr>
              <p:cNvCxnSpPr/>
              <p:nvPr/>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2ECCE30B-E848-4C5E-83A1-A811D489E7B8}"/>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34" name="Oval 33">
              <a:extLst>
                <a:ext uri="{FF2B5EF4-FFF2-40B4-BE49-F238E27FC236}">
                  <a16:creationId xmlns:a16="http://schemas.microsoft.com/office/drawing/2014/main" id="{09817AEC-C67C-49A3-AC5A-669FD4D6D586}"/>
                </a:ext>
              </a:extLst>
            </p:cNvPr>
            <p:cNvSpPr/>
            <p:nvPr/>
          </p:nvSpPr>
          <p:spPr>
            <a:xfrm flipH="1">
              <a:off x="5283164" y="2745725"/>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121755789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Appendix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3" name="Picture Placeholder 2">
            <a:extLst>
              <a:ext uri="{FF2B5EF4-FFF2-40B4-BE49-F238E27FC236}">
                <a16:creationId xmlns:a16="http://schemas.microsoft.com/office/drawing/2014/main" id="{96C5B5AA-0D95-4C33-8EBC-90401B51BDB4}"/>
              </a:ext>
            </a:extLst>
          </p:cNvPr>
          <p:cNvSpPr>
            <a:spLocks noGrp="1"/>
          </p:cNvSpPr>
          <p:nvPr>
            <p:ph type="pic" sz="quarter" idx="14"/>
          </p:nvPr>
        </p:nvSpPr>
        <p:spPr>
          <a:xfrm>
            <a:off x="6032" y="1912946"/>
            <a:ext cx="12185968" cy="3493008"/>
          </a:xfrm>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3848935" y="457496"/>
            <a:ext cx="4494133" cy="804338"/>
          </a:xfrm>
        </p:spPr>
        <p:txBody>
          <a:bodyPr lIns="0" tIns="0" rIns="0" bIns="0" anchor="b">
            <a:normAutofit/>
          </a:bodyPr>
          <a:lstStyle>
            <a:lvl1pPr algn="ctr">
              <a:defRPr sz="2700"/>
            </a:lvl1pPr>
          </a:lstStyle>
          <a:p>
            <a:r>
              <a:rPr lang="en-US" noProof="0"/>
              <a:t>APPENDIX</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 name="Group 3">
            <a:extLst>
              <a:ext uri="{FF2B5EF4-FFF2-40B4-BE49-F238E27FC236}">
                <a16:creationId xmlns:a16="http://schemas.microsoft.com/office/drawing/2014/main" id="{908B302A-0F76-466E-9FCE-DCEECCBCF6C9}"/>
              </a:ext>
            </a:extLst>
          </p:cNvPr>
          <p:cNvGrpSpPr/>
          <p:nvPr/>
        </p:nvGrpSpPr>
        <p:grpSpPr>
          <a:xfrm>
            <a:off x="4736152" y="1509426"/>
            <a:ext cx="2719696" cy="100800"/>
            <a:chOff x="4732222" y="1509426"/>
            <a:chExt cx="2719696" cy="100800"/>
          </a:xfrm>
        </p:grpSpPr>
        <p:grpSp>
          <p:nvGrpSpPr>
            <p:cNvPr id="11" name="Group 10">
              <a:extLst>
                <a:ext uri="{FF2B5EF4-FFF2-40B4-BE49-F238E27FC236}">
                  <a16:creationId xmlns:a16="http://schemas.microsoft.com/office/drawing/2014/main" id="{59E4D57E-4989-4939-A31F-637543FAB606}"/>
                </a:ext>
              </a:extLst>
            </p:cNvPr>
            <p:cNvGrpSpPr/>
            <p:nvPr/>
          </p:nvGrpSpPr>
          <p:grpSpPr>
            <a:xfrm flipH="1">
              <a:off x="4732222" y="1509426"/>
              <a:ext cx="2669296" cy="100800"/>
              <a:chOff x="1693969" y="3240138"/>
              <a:chExt cx="1740431" cy="100800"/>
            </a:xfrm>
          </p:grpSpPr>
          <p:cxnSp>
            <p:nvCxnSpPr>
              <p:cNvPr id="12" name="Straight Connector 11">
                <a:extLst>
                  <a:ext uri="{FF2B5EF4-FFF2-40B4-BE49-F238E27FC236}">
                    <a16:creationId xmlns:a16="http://schemas.microsoft.com/office/drawing/2014/main" id="{370B72A7-B625-48B8-88E6-BCE2A4DD531E}"/>
                  </a:ext>
                </a:extLst>
              </p:cNvPr>
              <p:cNvCxnSpPr/>
              <p:nvPr/>
            </p:nvCxnSpPr>
            <p:spPr>
              <a:xfrm>
                <a:off x="1693969" y="3290538"/>
                <a:ext cx="169003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21" name="Oval 20">
              <a:extLst>
                <a:ext uri="{FF2B5EF4-FFF2-40B4-BE49-F238E27FC236}">
                  <a16:creationId xmlns:a16="http://schemas.microsoft.com/office/drawing/2014/main" id="{427C0C4F-6341-4BE0-931E-AAA6EA2AF137}"/>
                </a:ext>
              </a:extLst>
            </p:cNvPr>
            <p:cNvSpPr/>
            <p:nvPr/>
          </p:nvSpPr>
          <p:spPr>
            <a:xfrm flipH="1">
              <a:off x="7351117" y="1509426"/>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384483955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estimonial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5104265" y="707529"/>
            <a:ext cx="6310887" cy="569086"/>
          </a:xfrm>
        </p:spPr>
        <p:txBody>
          <a:bodyPr lIns="0" tIns="0" rIns="0" bIns="0" anchor="b">
            <a:normAutofit/>
          </a:bodyPr>
          <a:lstStyle>
            <a:lvl1pPr algn="r">
              <a:defRPr sz="2700"/>
            </a:lvl1pPr>
          </a:lstStyle>
          <a:p>
            <a:r>
              <a:rPr lang="en-US" noProof="0"/>
              <a:t>TESTIMONIALS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7773282" y="1375202"/>
            <a:ext cx="4418719" cy="100800"/>
            <a:chOff x="675503" y="3240138"/>
            <a:chExt cx="2758897"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675503" y="3290538"/>
              <a:ext cx="270849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Text Placeholder 2">
            <a:extLst>
              <a:ext uri="{FF2B5EF4-FFF2-40B4-BE49-F238E27FC236}">
                <a16:creationId xmlns:a16="http://schemas.microsoft.com/office/drawing/2014/main" id="{4A98AB01-9578-4430-96AD-F434AF0CDA20}"/>
              </a:ext>
            </a:extLst>
          </p:cNvPr>
          <p:cNvSpPr>
            <a:spLocks noGrp="1"/>
          </p:cNvSpPr>
          <p:nvPr>
            <p:ph type="body" idx="34" hasCustomPrompt="1"/>
          </p:nvPr>
        </p:nvSpPr>
        <p:spPr>
          <a:xfrm>
            <a:off x="822459" y="4996964"/>
            <a:ext cx="1625324"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Customer Title</a:t>
            </a:r>
          </a:p>
        </p:txBody>
      </p:sp>
      <p:sp>
        <p:nvSpPr>
          <p:cNvPr id="41" name="Text Placeholder 2">
            <a:extLst>
              <a:ext uri="{FF2B5EF4-FFF2-40B4-BE49-F238E27FC236}">
                <a16:creationId xmlns:a16="http://schemas.microsoft.com/office/drawing/2014/main" id="{EF9D60F2-A1FB-4A95-997B-A4F1723AC1EC}"/>
              </a:ext>
            </a:extLst>
          </p:cNvPr>
          <p:cNvSpPr>
            <a:spLocks noGrp="1"/>
          </p:cNvSpPr>
          <p:nvPr>
            <p:ph type="body" idx="35" hasCustomPrompt="1"/>
          </p:nvPr>
        </p:nvSpPr>
        <p:spPr>
          <a:xfrm>
            <a:off x="822459" y="4191894"/>
            <a:ext cx="1625324" cy="720726"/>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a:t>
            </a:r>
            <a:br>
              <a:rPr lang="en-US" noProof="0"/>
            </a:br>
            <a:r>
              <a:rPr lang="en-US" noProof="0"/>
              <a:t>text</a:t>
            </a:r>
          </a:p>
        </p:txBody>
      </p:sp>
      <p:sp>
        <p:nvSpPr>
          <p:cNvPr id="42" name="Picture Placeholder 2">
            <a:extLst>
              <a:ext uri="{FF2B5EF4-FFF2-40B4-BE49-F238E27FC236}">
                <a16:creationId xmlns:a16="http://schemas.microsoft.com/office/drawing/2014/main" id="{76A56D2A-42F0-40C5-96D7-B1AC33152A85}"/>
              </a:ext>
            </a:extLst>
          </p:cNvPr>
          <p:cNvSpPr>
            <a:spLocks noGrp="1"/>
          </p:cNvSpPr>
          <p:nvPr>
            <p:ph type="pic" sz="quarter" idx="36"/>
          </p:nvPr>
        </p:nvSpPr>
        <p:spPr>
          <a:xfrm>
            <a:off x="2447783" y="4435462"/>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cxnSp>
        <p:nvCxnSpPr>
          <p:cNvPr id="43" name="Straight Connector 42">
            <a:extLst>
              <a:ext uri="{FF2B5EF4-FFF2-40B4-BE49-F238E27FC236}">
                <a16:creationId xmlns:a16="http://schemas.microsoft.com/office/drawing/2014/main" id="{CF6D1C91-9136-4678-A712-92BE9B3902C4}"/>
              </a:ext>
            </a:extLst>
          </p:cNvPr>
          <p:cNvCxnSpPr>
            <a:cxnSpLocks/>
          </p:cNvCxnSpPr>
          <p:nvPr/>
        </p:nvCxnSpPr>
        <p:spPr>
          <a:xfrm flipV="1">
            <a:off x="3000995" y="3984822"/>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2D92A7B-1C40-4AEB-92C3-C35F8C01F1FA}"/>
              </a:ext>
            </a:extLst>
          </p:cNvPr>
          <p:cNvSpPr>
            <a:spLocks noGrp="1"/>
          </p:cNvSpPr>
          <p:nvPr>
            <p:ph type="body" sz="quarter" idx="49"/>
          </p:nvPr>
        </p:nvSpPr>
        <p:spPr>
          <a:xfrm>
            <a:off x="803254"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050">
                <a:solidFill>
                  <a:schemeClr val="tx2"/>
                </a:solidFill>
              </a:defRPr>
            </a:lvl1pPr>
          </a:lstStyle>
          <a:p>
            <a:pPr lvl="0"/>
            <a:r>
              <a:rPr lang="en-US" noProof="0"/>
              <a:t>Click to edit Master text styles</a:t>
            </a:r>
          </a:p>
        </p:txBody>
      </p:sp>
      <p:sp>
        <p:nvSpPr>
          <p:cNvPr id="24" name="Oval 23">
            <a:extLst>
              <a:ext uri="{FF2B5EF4-FFF2-40B4-BE49-F238E27FC236}">
                <a16:creationId xmlns:a16="http://schemas.microsoft.com/office/drawing/2014/main" id="{F2E312F1-B417-47B6-97E4-7CCA31034F82}"/>
              </a:ext>
            </a:extLst>
          </p:cNvPr>
          <p:cNvSpPr/>
          <p:nvPr/>
        </p:nvSpPr>
        <p:spPr>
          <a:xfrm>
            <a:off x="2950595"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58" name="Text Placeholder 2">
            <a:extLst>
              <a:ext uri="{FF2B5EF4-FFF2-40B4-BE49-F238E27FC236}">
                <a16:creationId xmlns:a16="http://schemas.microsoft.com/office/drawing/2014/main" id="{13DB5D84-04D8-4536-A06B-AED76E7C51D7}"/>
              </a:ext>
            </a:extLst>
          </p:cNvPr>
          <p:cNvSpPr>
            <a:spLocks noGrp="1"/>
          </p:cNvSpPr>
          <p:nvPr>
            <p:ph type="body" idx="50" hasCustomPrompt="1"/>
          </p:nvPr>
        </p:nvSpPr>
        <p:spPr>
          <a:xfrm>
            <a:off x="4586639" y="4996964"/>
            <a:ext cx="1625324"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Customer Title</a:t>
            </a:r>
          </a:p>
        </p:txBody>
      </p:sp>
      <p:sp>
        <p:nvSpPr>
          <p:cNvPr id="59" name="Text Placeholder 2">
            <a:extLst>
              <a:ext uri="{FF2B5EF4-FFF2-40B4-BE49-F238E27FC236}">
                <a16:creationId xmlns:a16="http://schemas.microsoft.com/office/drawing/2014/main" id="{3AB0AC7E-7919-422E-95A1-82E8B125756D}"/>
              </a:ext>
            </a:extLst>
          </p:cNvPr>
          <p:cNvSpPr>
            <a:spLocks noGrp="1"/>
          </p:cNvSpPr>
          <p:nvPr>
            <p:ph type="body" idx="51" hasCustomPrompt="1"/>
          </p:nvPr>
        </p:nvSpPr>
        <p:spPr>
          <a:xfrm>
            <a:off x="4586639" y="4191894"/>
            <a:ext cx="1625324" cy="720726"/>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a:t>
            </a:r>
            <a:br>
              <a:rPr lang="en-US" noProof="0"/>
            </a:br>
            <a:r>
              <a:rPr lang="en-US" noProof="0"/>
              <a:t>text</a:t>
            </a:r>
          </a:p>
        </p:txBody>
      </p:sp>
      <p:sp>
        <p:nvSpPr>
          <p:cNvPr id="60" name="Picture Placeholder 2">
            <a:extLst>
              <a:ext uri="{FF2B5EF4-FFF2-40B4-BE49-F238E27FC236}">
                <a16:creationId xmlns:a16="http://schemas.microsoft.com/office/drawing/2014/main" id="{B44FD76B-D1AE-458B-AF32-E4AA246B0881}"/>
              </a:ext>
            </a:extLst>
          </p:cNvPr>
          <p:cNvSpPr>
            <a:spLocks noGrp="1"/>
          </p:cNvSpPr>
          <p:nvPr>
            <p:ph type="pic" sz="quarter" idx="52"/>
          </p:nvPr>
        </p:nvSpPr>
        <p:spPr>
          <a:xfrm>
            <a:off x="6211963" y="4435462"/>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cxnSp>
        <p:nvCxnSpPr>
          <p:cNvPr id="61" name="Straight Connector 60">
            <a:extLst>
              <a:ext uri="{FF2B5EF4-FFF2-40B4-BE49-F238E27FC236}">
                <a16:creationId xmlns:a16="http://schemas.microsoft.com/office/drawing/2014/main" id="{07D22CD4-7F86-495D-B381-7D706058B916}"/>
              </a:ext>
            </a:extLst>
          </p:cNvPr>
          <p:cNvCxnSpPr>
            <a:cxnSpLocks/>
          </p:cNvCxnSpPr>
          <p:nvPr/>
        </p:nvCxnSpPr>
        <p:spPr>
          <a:xfrm flipV="1">
            <a:off x="6765175" y="3984822"/>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2" name="Text Placeholder 3">
            <a:extLst>
              <a:ext uri="{FF2B5EF4-FFF2-40B4-BE49-F238E27FC236}">
                <a16:creationId xmlns:a16="http://schemas.microsoft.com/office/drawing/2014/main" id="{1BA0EB90-BA97-4A18-AD3D-1E839B636DEB}"/>
              </a:ext>
            </a:extLst>
          </p:cNvPr>
          <p:cNvSpPr>
            <a:spLocks noGrp="1"/>
          </p:cNvSpPr>
          <p:nvPr>
            <p:ph type="body" sz="quarter" idx="53"/>
          </p:nvPr>
        </p:nvSpPr>
        <p:spPr>
          <a:xfrm>
            <a:off x="456743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050">
                <a:solidFill>
                  <a:schemeClr val="tx2"/>
                </a:solidFill>
              </a:defRPr>
            </a:lvl1pPr>
          </a:lstStyle>
          <a:p>
            <a:pPr lvl="0"/>
            <a:r>
              <a:rPr lang="en-US" noProof="0"/>
              <a:t>Click to edit Master text styles</a:t>
            </a:r>
          </a:p>
        </p:txBody>
      </p:sp>
      <p:sp>
        <p:nvSpPr>
          <p:cNvPr id="63" name="Oval 62">
            <a:extLst>
              <a:ext uri="{FF2B5EF4-FFF2-40B4-BE49-F238E27FC236}">
                <a16:creationId xmlns:a16="http://schemas.microsoft.com/office/drawing/2014/main" id="{ED057A87-963C-4F8A-BD4C-959BF8AF699B}"/>
              </a:ext>
            </a:extLst>
          </p:cNvPr>
          <p:cNvSpPr/>
          <p:nvPr/>
        </p:nvSpPr>
        <p:spPr>
          <a:xfrm>
            <a:off x="6714775"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64" name="Text Placeholder 2">
            <a:extLst>
              <a:ext uri="{FF2B5EF4-FFF2-40B4-BE49-F238E27FC236}">
                <a16:creationId xmlns:a16="http://schemas.microsoft.com/office/drawing/2014/main" id="{B6BAFE05-9EC0-4C3C-AB0F-89A83361452F}"/>
              </a:ext>
            </a:extLst>
          </p:cNvPr>
          <p:cNvSpPr>
            <a:spLocks noGrp="1"/>
          </p:cNvSpPr>
          <p:nvPr>
            <p:ph type="body" idx="54" hasCustomPrompt="1"/>
          </p:nvPr>
        </p:nvSpPr>
        <p:spPr>
          <a:xfrm>
            <a:off x="8350819" y="4992198"/>
            <a:ext cx="1625324" cy="328343"/>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200" i="1">
                <a:solidFill>
                  <a:schemeClr val="tx1"/>
                </a:solidFill>
                <a:latin typeface="+mn-lt"/>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Customer Title</a:t>
            </a:r>
          </a:p>
        </p:txBody>
      </p:sp>
      <p:sp>
        <p:nvSpPr>
          <p:cNvPr id="65" name="Text Placeholder 2">
            <a:extLst>
              <a:ext uri="{FF2B5EF4-FFF2-40B4-BE49-F238E27FC236}">
                <a16:creationId xmlns:a16="http://schemas.microsoft.com/office/drawing/2014/main" id="{290BF8E2-78CA-4427-9231-3C5EDC272DEE}"/>
              </a:ext>
            </a:extLst>
          </p:cNvPr>
          <p:cNvSpPr>
            <a:spLocks noGrp="1"/>
          </p:cNvSpPr>
          <p:nvPr>
            <p:ph type="body" idx="55" hasCustomPrompt="1"/>
          </p:nvPr>
        </p:nvSpPr>
        <p:spPr>
          <a:xfrm>
            <a:off x="8350819" y="4187128"/>
            <a:ext cx="1625324" cy="720726"/>
          </a:xfrm>
        </p:spPr>
        <p:txBody>
          <a:bodyPr lIns="0" tIns="0" rIns="0" bIns="0" anchor="b" anchorCtr="0">
            <a:normAutofit/>
          </a:bodyPr>
          <a:lstStyle>
            <a:lvl1pPr marL="0" indent="0">
              <a:spcBef>
                <a:spcPts val="450"/>
              </a:spcBef>
              <a:buClr>
                <a:schemeClr val="tx1"/>
              </a:buClr>
              <a:buFont typeface="Courier New" panose="02070309020205020404" pitchFamily="49" charset="0"/>
              <a:buNone/>
              <a:defRPr sz="1500" b="1">
                <a:solidFill>
                  <a:schemeClr val="bg2"/>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a:t>
            </a:r>
            <a:br>
              <a:rPr lang="en-US" noProof="0"/>
            </a:br>
            <a:r>
              <a:rPr lang="en-US" noProof="0"/>
              <a:t>text</a:t>
            </a:r>
          </a:p>
        </p:txBody>
      </p:sp>
      <p:sp>
        <p:nvSpPr>
          <p:cNvPr id="66" name="Picture Placeholder 2">
            <a:extLst>
              <a:ext uri="{FF2B5EF4-FFF2-40B4-BE49-F238E27FC236}">
                <a16:creationId xmlns:a16="http://schemas.microsoft.com/office/drawing/2014/main" id="{ACA8732F-AB9E-4253-BB5A-5ADD5BA9B153}"/>
              </a:ext>
            </a:extLst>
          </p:cNvPr>
          <p:cNvSpPr>
            <a:spLocks noGrp="1"/>
          </p:cNvSpPr>
          <p:nvPr>
            <p:ph type="pic" sz="quarter" idx="56"/>
          </p:nvPr>
        </p:nvSpPr>
        <p:spPr>
          <a:xfrm>
            <a:off x="9976143" y="4430696"/>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050"/>
            </a:lvl1pPr>
          </a:lstStyle>
          <a:p>
            <a:r>
              <a:rPr lang="en-US" noProof="0"/>
              <a:t>Click icon to add picture</a:t>
            </a:r>
            <a:endParaRPr lang="en-US" noProof="0" dirty="0"/>
          </a:p>
        </p:txBody>
      </p:sp>
      <p:cxnSp>
        <p:nvCxnSpPr>
          <p:cNvPr id="67" name="Straight Connector 66">
            <a:extLst>
              <a:ext uri="{FF2B5EF4-FFF2-40B4-BE49-F238E27FC236}">
                <a16:creationId xmlns:a16="http://schemas.microsoft.com/office/drawing/2014/main" id="{BB9A566A-8C97-4AE6-B9EF-701587499889}"/>
              </a:ext>
            </a:extLst>
          </p:cNvPr>
          <p:cNvCxnSpPr>
            <a:cxnSpLocks/>
          </p:cNvCxnSpPr>
          <p:nvPr/>
        </p:nvCxnSpPr>
        <p:spPr>
          <a:xfrm flipV="1">
            <a:off x="10529355" y="3980056"/>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8" name="Text Placeholder 3">
            <a:extLst>
              <a:ext uri="{FF2B5EF4-FFF2-40B4-BE49-F238E27FC236}">
                <a16:creationId xmlns:a16="http://schemas.microsoft.com/office/drawing/2014/main" id="{45B69021-5E85-4B37-B529-366AC57512FD}"/>
              </a:ext>
            </a:extLst>
          </p:cNvPr>
          <p:cNvSpPr>
            <a:spLocks noGrp="1"/>
          </p:cNvSpPr>
          <p:nvPr>
            <p:ph type="body" sz="quarter" idx="57"/>
          </p:nvPr>
        </p:nvSpPr>
        <p:spPr>
          <a:xfrm>
            <a:off x="833161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050">
                <a:solidFill>
                  <a:schemeClr val="tx2"/>
                </a:solidFill>
              </a:defRPr>
            </a:lvl1pPr>
          </a:lstStyle>
          <a:p>
            <a:pPr lvl="0"/>
            <a:r>
              <a:rPr lang="en-US" noProof="0"/>
              <a:t>Click to edit Master text styles</a:t>
            </a:r>
          </a:p>
        </p:txBody>
      </p:sp>
      <p:sp>
        <p:nvSpPr>
          <p:cNvPr id="69" name="Oval 68">
            <a:extLst>
              <a:ext uri="{FF2B5EF4-FFF2-40B4-BE49-F238E27FC236}">
                <a16:creationId xmlns:a16="http://schemas.microsoft.com/office/drawing/2014/main" id="{E407CD49-808A-445A-96C0-E3083C9FB390}"/>
              </a:ext>
            </a:extLst>
          </p:cNvPr>
          <p:cNvSpPr/>
          <p:nvPr/>
        </p:nvSpPr>
        <p:spPr>
          <a:xfrm>
            <a:off x="10478955" y="3925610"/>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Tree>
    <p:extLst>
      <p:ext uri="{BB962C8B-B14F-4D97-AF65-F5344CB8AC3E}">
        <p14:creationId xmlns:p14="http://schemas.microsoft.com/office/powerpoint/2010/main" val="39339176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Case Study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8" y="1980591"/>
            <a:ext cx="4187903" cy="1177174"/>
          </a:xfrm>
        </p:spPr>
        <p:txBody>
          <a:bodyPr lIns="0" tIns="0" rIns="0" bIns="0" anchor="b">
            <a:normAutofit/>
          </a:bodyPr>
          <a:lstStyle>
            <a:lvl1pPr>
              <a:defRPr sz="2700"/>
            </a:lvl1pPr>
          </a:lstStyle>
          <a:p>
            <a:r>
              <a:rPr lang="en-US" noProof="0"/>
              <a:t>CASE STUDY</a:t>
            </a:r>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610893"/>
            <a:ext cx="4168311" cy="1897530"/>
          </a:xfrm>
        </p:spPr>
        <p:txBody>
          <a:bodyPr lIns="0" tIns="0" rIns="0" bIns="0">
            <a:normAutofit/>
          </a:bodyPr>
          <a:lstStyle>
            <a:lvl1pPr marL="0" indent="0">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5" name="Group 14">
            <a:extLst>
              <a:ext uri="{FF2B5EF4-FFF2-40B4-BE49-F238E27FC236}">
                <a16:creationId xmlns:a16="http://schemas.microsoft.com/office/drawing/2014/main" id="{B7317392-EF87-4050-8BBE-32F74B0CF15A}"/>
              </a:ext>
            </a:extLst>
          </p:cNvPr>
          <p:cNvGrpSpPr/>
          <p:nvPr/>
        </p:nvGrpSpPr>
        <p:grpSpPr>
          <a:xfrm>
            <a:off x="0" y="3319328"/>
            <a:ext cx="3866400" cy="100800"/>
            <a:chOff x="-1228304" y="3240138"/>
            <a:chExt cx="3866400"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p:nvCxnSpPr>
          <p:spPr>
            <a:xfrm>
              <a:off x="-1228304" y="3290538"/>
              <a:ext cx="381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p:nvSpPr>
          <p:spPr>
            <a:xfrm>
              <a:off x="2537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72225750-E4CE-4A81-A0C3-4023030D637E}"/>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3819C324-07DF-49DB-A08C-0E6155CE3041}"/>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 name="Text Placeholder 2">
            <a:extLst>
              <a:ext uri="{FF2B5EF4-FFF2-40B4-BE49-F238E27FC236}">
                <a16:creationId xmlns:a16="http://schemas.microsoft.com/office/drawing/2014/main" id="{82DA762C-1D45-43AA-9DB3-3D8DBE3EACFE}"/>
              </a:ext>
            </a:extLst>
          </p:cNvPr>
          <p:cNvSpPr>
            <a:spLocks noGrp="1"/>
          </p:cNvSpPr>
          <p:nvPr>
            <p:ph type="body" idx="33" hasCustomPrompt="1"/>
          </p:nvPr>
        </p:nvSpPr>
        <p:spPr>
          <a:xfrm>
            <a:off x="5267325" y="1126345"/>
            <a:ext cx="6086475" cy="2662466"/>
          </a:xfrm>
        </p:spPr>
        <p:txBody>
          <a:bodyPr lIns="0" tIns="0" rIns="0" bIns="0">
            <a:normAutofit/>
          </a:bodyPr>
          <a:lstStyle>
            <a:lvl1pPr marL="0" indent="0">
              <a:lnSpc>
                <a:spcPct val="100000"/>
              </a:lnSpc>
              <a:spcBef>
                <a:spcPts val="450"/>
              </a:spcBef>
              <a:buClr>
                <a:schemeClr val="tx1"/>
              </a:buClr>
              <a:buFont typeface="Courier New" panose="02070309020205020404" pitchFamily="49" charset="0"/>
              <a:buNone/>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8" name="Text Placeholder 2">
            <a:extLst>
              <a:ext uri="{FF2B5EF4-FFF2-40B4-BE49-F238E27FC236}">
                <a16:creationId xmlns:a16="http://schemas.microsoft.com/office/drawing/2014/main" id="{4C3C1BF4-C955-4D71-87E4-BE0F7B619575}"/>
              </a:ext>
            </a:extLst>
          </p:cNvPr>
          <p:cNvSpPr>
            <a:spLocks noGrp="1"/>
          </p:cNvSpPr>
          <p:nvPr>
            <p:ph type="body" idx="34" hasCustomPrompt="1"/>
          </p:nvPr>
        </p:nvSpPr>
        <p:spPr>
          <a:xfrm>
            <a:off x="5269968" y="3909258"/>
            <a:ext cx="6086475" cy="1822399"/>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333078301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Mobile Phon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1294387"/>
            <a:ext cx="5314072" cy="569086"/>
          </a:xfrm>
        </p:spPr>
        <p:txBody>
          <a:bodyPr lIns="0" tIns="0" rIns="0" bIns="0" anchor="b">
            <a:normAutofit/>
          </a:bodyPr>
          <a:lstStyle>
            <a:lvl1pPr algn="l">
              <a:defRPr sz="2700"/>
            </a:lvl1pPr>
          </a:lstStyle>
          <a:p>
            <a:r>
              <a:rPr lang="en-US" noProof="0"/>
              <a:t>CLICK TO EDIT TITLE</a:t>
            </a:r>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096000" y="2212681"/>
            <a:ext cx="5292725" cy="978407"/>
          </a:xfrm>
        </p:spPr>
        <p:txBody>
          <a:bodyPr lIns="0" tIns="0" rIns="0" bIns="0">
            <a:normAutofit/>
          </a:bodyPr>
          <a:lstStyle>
            <a:lvl1pPr marL="0" indent="0" algn="l">
              <a:lnSpc>
                <a:spcPct val="100000"/>
              </a:lnSpc>
              <a:buNone/>
              <a:defRPr sz="1350" b="1">
                <a:solidFill>
                  <a:schemeClr val="tx1"/>
                </a:solidFill>
                <a:latin typeface="+mn-lt"/>
                <a:cs typeface="Segoe UI Semibold" panose="020B07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1" y="859665"/>
            <a:ext cx="1078992" cy="548640"/>
          </a:xfrm>
        </p:spPr>
        <p:txBody>
          <a:bodyPr anchor="ctr" anchorCtr="0">
            <a:normAutofit/>
          </a:bodyPr>
          <a:lstStyle>
            <a:lvl1pPr marL="0" indent="0" algn="ctr">
              <a:buNone/>
              <a:defRPr sz="900"/>
            </a:lvl1pPr>
          </a:lstStyle>
          <a:p>
            <a:r>
              <a:rPr lang="en-US" noProof="0"/>
              <a:t>Click icon to add picture</a:t>
            </a:r>
            <a:endParaRPr lang="en-US" noProof="0" dirty="0"/>
          </a:p>
        </p:txBody>
      </p:sp>
      <p:grpSp>
        <p:nvGrpSpPr>
          <p:cNvPr id="11" name="Group 10">
            <a:extLst>
              <a:ext uri="{FF2B5EF4-FFF2-40B4-BE49-F238E27FC236}">
                <a16:creationId xmlns:a16="http://schemas.microsoft.com/office/drawing/2014/main" id="{59E4D57E-4989-4939-A31F-637543FAB606}"/>
              </a:ext>
            </a:extLst>
          </p:cNvPr>
          <p:cNvGrpSpPr/>
          <p:nvPr/>
        </p:nvGrpSpPr>
        <p:grpSpPr>
          <a:xfrm flipH="1">
            <a:off x="6096000" y="1970230"/>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cxnSp>
        <p:nvCxnSpPr>
          <p:cNvPr id="17" name="Straight Connector 16">
            <a:extLst>
              <a:ext uri="{FF2B5EF4-FFF2-40B4-BE49-F238E27FC236}">
                <a16:creationId xmlns:a16="http://schemas.microsoft.com/office/drawing/2014/main" id="{6150998C-CF95-4C6F-8962-8EB2DB30177D}"/>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Text Placeholder 2">
            <a:extLst>
              <a:ext uri="{FF2B5EF4-FFF2-40B4-BE49-F238E27FC236}">
                <a16:creationId xmlns:a16="http://schemas.microsoft.com/office/drawing/2014/main" id="{ABD2EF23-562D-4049-92E3-48371C9E83A4}"/>
              </a:ext>
            </a:extLst>
          </p:cNvPr>
          <p:cNvSpPr>
            <a:spLocks noGrp="1"/>
          </p:cNvSpPr>
          <p:nvPr>
            <p:ph type="body" idx="30" hasCustomPrompt="1"/>
          </p:nvPr>
        </p:nvSpPr>
        <p:spPr>
          <a:xfrm>
            <a:off x="6098827" y="3335524"/>
            <a:ext cx="5311245" cy="2248846"/>
          </a:xfrm>
        </p:spPr>
        <p:txBody>
          <a:bodyPr lIns="0" tIns="0" rIns="0" bIns="0">
            <a:normAutofit/>
          </a:bodyPr>
          <a:lstStyle>
            <a:lvl1pPr marL="162000" indent="-162000">
              <a:lnSpc>
                <a:spcPct val="100000"/>
              </a:lnSpc>
              <a:spcBef>
                <a:spcPts val="450"/>
              </a:spcBef>
              <a:buClr>
                <a:schemeClr val="tx1"/>
              </a:buClr>
              <a:buFont typeface="Courier New" panose="02070309020205020404" pitchFamily="49" charset="0"/>
              <a:buChar char="o"/>
              <a:defRPr sz="105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
        <p:nvSpPr>
          <p:cNvPr id="3" name="Rectangle 2">
            <a:extLst>
              <a:ext uri="{FF2B5EF4-FFF2-40B4-BE49-F238E27FC236}">
                <a16:creationId xmlns:a16="http://schemas.microsoft.com/office/drawing/2014/main" id="{496B07E0-C579-4C5F-9AD4-6AF791562924}"/>
              </a:ext>
            </a:extLst>
          </p:cNvPr>
          <p:cNvSpPr/>
          <p:nvPr/>
        </p:nvSpPr>
        <p:spPr>
          <a:xfrm>
            <a:off x="963549" y="1819285"/>
            <a:ext cx="4306824" cy="3648456"/>
          </a:xfrm>
          <a:prstGeom prst="rect">
            <a:avLst/>
          </a:prstGeom>
          <a:blipFill>
            <a:blip>
              <a:extLst>
                <a:ext uri="{96DAC541-7B7A-43D3-8B79-37D633B846F1}">
                  <asvg:svgBlip xmlns:asvg="http://schemas.microsoft.com/office/drawing/2016/SVG/main" r:embed="rId2"/>
                </a:ext>
              </a:extLst>
            </a:blip>
            <a:srcRect/>
            <a:stretch>
              <a:fillRect t="-195" b="-1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1" name="Picture Placeholder 2">
            <a:extLst>
              <a:ext uri="{FF2B5EF4-FFF2-40B4-BE49-F238E27FC236}">
                <a16:creationId xmlns:a16="http://schemas.microsoft.com/office/drawing/2014/main" id="{D5639F99-011E-49CF-8ABD-A4DB4439FB47}"/>
              </a:ext>
            </a:extLst>
          </p:cNvPr>
          <p:cNvSpPr>
            <a:spLocks noGrp="1"/>
          </p:cNvSpPr>
          <p:nvPr>
            <p:ph type="pic" sz="quarter" idx="14"/>
          </p:nvPr>
        </p:nvSpPr>
        <p:spPr>
          <a:xfrm>
            <a:off x="3315505" y="1976894"/>
            <a:ext cx="1819656" cy="3108960"/>
          </a:xfrm>
          <a:ln w="254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
        <p:nvSpPr>
          <p:cNvPr id="22" name="Picture Placeholder 2">
            <a:extLst>
              <a:ext uri="{FF2B5EF4-FFF2-40B4-BE49-F238E27FC236}">
                <a16:creationId xmlns:a16="http://schemas.microsoft.com/office/drawing/2014/main" id="{028483B2-B562-448D-AEE1-556BC9366BBA}"/>
              </a:ext>
            </a:extLst>
          </p:cNvPr>
          <p:cNvSpPr>
            <a:spLocks noGrp="1"/>
          </p:cNvSpPr>
          <p:nvPr>
            <p:ph type="pic" sz="quarter" idx="31"/>
          </p:nvPr>
        </p:nvSpPr>
        <p:spPr>
          <a:xfrm>
            <a:off x="1102188" y="3517926"/>
            <a:ext cx="2057400" cy="1819656"/>
          </a:xfrm>
          <a:ln w="25400">
            <a:solidFill>
              <a:schemeClr val="tx2"/>
            </a:solidFill>
          </a:ln>
        </p:spPr>
        <p:txBody>
          <a:bodyPr anchor="ctr" anchorCtr="0">
            <a:normAutofit/>
          </a:bodyPr>
          <a:lstStyle>
            <a:lvl1pPr marL="0" indent="0" algn="ctr">
              <a:buNone/>
              <a:defRPr sz="1050"/>
            </a:lvl1pPr>
          </a:lstStyle>
          <a:p>
            <a:r>
              <a:rPr lang="en-US" noProof="0"/>
              <a:t>Click icon to add picture</a:t>
            </a:r>
            <a:endParaRPr lang="en-US" noProof="0" dirty="0"/>
          </a:p>
        </p:txBody>
      </p:sp>
    </p:spTree>
    <p:extLst>
      <p:ext uri="{BB962C8B-B14F-4D97-AF65-F5344CB8AC3E}">
        <p14:creationId xmlns:p14="http://schemas.microsoft.com/office/powerpoint/2010/main" val="380285261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Manual">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737603-04DB-411C-B2D9-BDFF9AEE89D6}"/>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45920" cy="618756"/>
          </a:xfrm>
        </p:spPr>
        <p:txBody>
          <a:bodyPr lIns="0" tIns="0" rIns="0" bIns="0" anchor="t" anchorCtr="0">
            <a:normAutofit/>
          </a:bodyPr>
          <a:lstStyle>
            <a:lvl1pPr marL="0" indent="0">
              <a:lnSpc>
                <a:spcPct val="100000"/>
              </a:lnSpc>
              <a:spcBef>
                <a:spcPts val="0"/>
              </a:spcBef>
              <a:buNone/>
              <a:defRPr lang="en-US" sz="1050" i="0" kern="1200" dirty="0" smtClean="0">
                <a:solidFill>
                  <a:schemeClr val="tx2"/>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Click to 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384584" y="2023761"/>
            <a:ext cx="2469965" cy="982274"/>
          </a:xfrm>
        </p:spPr>
        <p:txBody>
          <a:bodyPr lIns="0" rIns="0" bIns="0" anchor="ctr" anchorCtr="0">
            <a:normAutofit/>
          </a:bodyPr>
          <a:lstStyle>
            <a:lvl1pPr marL="0" indent="0">
              <a:spcBef>
                <a:spcPts val="0"/>
              </a:spcBef>
              <a:buNone/>
              <a:defRPr lang="en-US" sz="1500" b="1" kern="1200" dirty="0">
                <a:solidFill>
                  <a:schemeClr val="bg2"/>
                </a:solidFill>
                <a:latin typeface="+mj-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Master text</a:t>
            </a:r>
            <a:br>
              <a:rPr lang="en-US" noProof="0"/>
            </a:br>
            <a:r>
              <a:rPr lang="en-US" noProof="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96444" y="3054194"/>
            <a:ext cx="1389888" cy="618756"/>
          </a:xfrm>
        </p:spPr>
        <p:txBody>
          <a:bodyPr lIns="0" tIns="0" rIns="0" bIns="0" anchor="t" anchorCtr="0">
            <a:normAutofit/>
          </a:bodyPr>
          <a:lstStyle>
            <a:lvl1pPr marL="0" indent="0">
              <a:lnSpc>
                <a:spcPct val="100000"/>
              </a:lnSpc>
              <a:spcBef>
                <a:spcPts val="0"/>
              </a:spcBef>
              <a:buNone/>
              <a:defRPr lang="en-US" sz="1050" i="0" kern="1200" dirty="0" smtClean="0">
                <a:solidFill>
                  <a:schemeClr val="tx2"/>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lvl="0" indent="0" algn="l" defTabSz="685800" rtl="0" eaLnBrk="1" latinLnBrk="0" hangingPunct="1">
              <a:lnSpc>
                <a:spcPct val="100000"/>
              </a:lnSpc>
              <a:spcBef>
                <a:spcPts val="0"/>
              </a:spcBef>
              <a:buFont typeface="Arial" panose="020B0604020202020204" pitchFamily="34" charset="0"/>
              <a:buNone/>
            </a:pPr>
            <a:r>
              <a:rPr lang="en-US" noProof="0"/>
              <a:t>Click to 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731781"/>
            <a:ext cx="1636776" cy="1618488"/>
          </a:xfrm>
        </p:spPr>
        <p:txBody>
          <a:bodyPr anchor="ctr" anchorCtr="0">
            <a:noAutofit/>
          </a:bodyPr>
          <a:lstStyle>
            <a:lvl1pPr marL="0" indent="0" algn="ctr">
              <a:buNone/>
              <a:defRPr sz="1050">
                <a:solidFill>
                  <a:schemeClr val="tx1"/>
                </a:solidFill>
              </a:defRPr>
            </a:lvl1pPr>
          </a:lstStyle>
          <a:p>
            <a:r>
              <a:rPr lang="en-US" noProof="0"/>
              <a:t>Click icon to add picture</a:t>
            </a:r>
            <a:endParaRPr lang="en-US" noProof="0" dirty="0"/>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731781"/>
            <a:ext cx="1636776" cy="1618488"/>
          </a:xfrm>
        </p:spPr>
        <p:txBody>
          <a:bodyPr anchor="ctr" anchorCtr="0">
            <a:noAutofit/>
          </a:bodyPr>
          <a:lstStyle>
            <a:lvl1pPr marL="0" indent="0" algn="ctr">
              <a:buNone/>
              <a:defRPr sz="1050">
                <a:solidFill>
                  <a:schemeClr val="tx1"/>
                </a:solidFill>
              </a:defRPr>
            </a:lvl1pPr>
          </a:lstStyle>
          <a:p>
            <a:r>
              <a:rPr lang="en-US" noProof="0"/>
              <a:t>Click icon to add picture</a:t>
            </a:r>
            <a:endParaRPr lang="en-US" noProof="0" dirty="0"/>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40427" y="3054194"/>
            <a:ext cx="2113508" cy="618756"/>
          </a:xfrm>
        </p:spPr>
        <p:txBody>
          <a:bodyPr lIns="0" tIns="0" rIns="0" bIns="0" anchor="t" anchorCtr="0">
            <a:normAutofit/>
          </a:bodyPr>
          <a:lstStyle>
            <a:lvl1pPr marL="0" indent="0">
              <a:lnSpc>
                <a:spcPct val="100000"/>
              </a:lnSpc>
              <a:spcBef>
                <a:spcPts val="0"/>
              </a:spcBef>
              <a:buNone/>
              <a:defRPr lang="en-US" sz="1050" i="0" kern="1200" smtClean="0">
                <a:solidFill>
                  <a:schemeClr val="tx2"/>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lvl="0" indent="0" algn="l" defTabSz="685800" rtl="0" eaLnBrk="1" latinLnBrk="0" hangingPunct="1">
              <a:lnSpc>
                <a:spcPct val="100000"/>
              </a:lnSpc>
              <a:spcBef>
                <a:spcPts val="0"/>
              </a:spcBef>
              <a:buFont typeface="Arial" panose="020B0604020202020204" pitchFamily="34" charset="0"/>
              <a:buNone/>
            </a:pPr>
            <a:r>
              <a:rPr lang="en-US" noProof="0"/>
              <a:t>Click to 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494329" y="2023761"/>
            <a:ext cx="1943703" cy="982274"/>
          </a:xfrm>
        </p:spPr>
        <p:txBody>
          <a:bodyPr lIns="0" rIns="0" bIns="0" anchor="ctr" anchorCtr="0">
            <a:normAutofit/>
          </a:bodyPr>
          <a:lstStyle>
            <a:lvl1pPr marL="0" indent="0">
              <a:spcBef>
                <a:spcPts val="0"/>
              </a:spcBef>
              <a:buNone/>
              <a:defRPr lang="en-US" sz="1500" b="1" kern="1200" dirty="0">
                <a:solidFill>
                  <a:schemeClr val="bg2"/>
                </a:solidFill>
                <a:latin typeface="+mj-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Master text</a:t>
            </a:r>
            <a:br>
              <a:rPr lang="en-US" noProof="0"/>
            </a:br>
            <a:r>
              <a:rPr lang="en-US" noProof="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46407" y="3731781"/>
            <a:ext cx="2048256" cy="896112"/>
          </a:xfrm>
        </p:spPr>
        <p:txBody>
          <a:bodyPr anchor="ctr" anchorCtr="0">
            <a:noAutofit/>
          </a:bodyPr>
          <a:lstStyle>
            <a:lvl1pPr marL="0" indent="0" algn="ctr">
              <a:buNone/>
              <a:defRPr sz="1050">
                <a:solidFill>
                  <a:schemeClr val="tx1"/>
                </a:solidFill>
              </a:defRPr>
            </a:lvl1pPr>
          </a:lstStyle>
          <a:p>
            <a:r>
              <a:rPr lang="en-US" noProof="0"/>
              <a:t>Click icon to add picture</a:t>
            </a:r>
            <a:endParaRPr lang="en-US" noProof="0" dirty="0"/>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900320" y="3054194"/>
            <a:ext cx="2197045" cy="618756"/>
          </a:xfrm>
        </p:spPr>
        <p:txBody>
          <a:bodyPr lIns="0" tIns="0" rIns="0" bIns="0" anchor="t" anchorCtr="0">
            <a:normAutofit/>
          </a:bodyPr>
          <a:lstStyle>
            <a:lvl1pPr marL="0" indent="0">
              <a:lnSpc>
                <a:spcPct val="100000"/>
              </a:lnSpc>
              <a:spcBef>
                <a:spcPts val="0"/>
              </a:spcBef>
              <a:buNone/>
              <a:defRPr lang="en-US" sz="1050" i="0" kern="1200" smtClean="0">
                <a:solidFill>
                  <a:schemeClr val="tx2"/>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lvl="0" indent="0" algn="l" defTabSz="685800" rtl="0" eaLnBrk="1" latinLnBrk="0" hangingPunct="1">
              <a:lnSpc>
                <a:spcPct val="100000"/>
              </a:lnSpc>
              <a:spcBef>
                <a:spcPts val="0"/>
              </a:spcBef>
              <a:buFont typeface="Arial" panose="020B0604020202020204" pitchFamily="34" charset="0"/>
              <a:buNone/>
            </a:pPr>
            <a:r>
              <a:rPr lang="en-US" noProof="0"/>
              <a:t>Click to 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454221" y="2023761"/>
            <a:ext cx="1943703" cy="982274"/>
          </a:xfrm>
        </p:spPr>
        <p:txBody>
          <a:bodyPr lIns="0" rIns="0" bIns="0" anchor="ctr" anchorCtr="0">
            <a:normAutofit/>
          </a:bodyPr>
          <a:lstStyle>
            <a:lvl1pPr marL="0" indent="0">
              <a:spcBef>
                <a:spcPts val="0"/>
              </a:spcBef>
              <a:buNone/>
              <a:defRPr lang="en-US" sz="1500" b="1" kern="1200" dirty="0">
                <a:solidFill>
                  <a:schemeClr val="bg2"/>
                </a:solidFill>
                <a:latin typeface="+mj-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Master text</a:t>
            </a:r>
            <a:br>
              <a:rPr lang="en-US" noProof="0"/>
            </a:br>
            <a:r>
              <a:rPr lang="en-US" noProof="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900320" y="4671714"/>
            <a:ext cx="2223939" cy="519503"/>
          </a:xfrm>
        </p:spPr>
        <p:txBody>
          <a:bodyPr lIns="0" tIns="0" rIns="0" bIns="0" anchor="t" anchorCtr="0">
            <a:normAutofit/>
          </a:bodyPr>
          <a:lstStyle>
            <a:lvl1pPr marL="0" indent="0">
              <a:lnSpc>
                <a:spcPct val="100000"/>
              </a:lnSpc>
              <a:spcBef>
                <a:spcPts val="0"/>
              </a:spcBef>
              <a:buNone/>
              <a:defRPr lang="en-US" sz="1050" i="0" kern="1200" smtClean="0">
                <a:solidFill>
                  <a:schemeClr val="tx1"/>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lvl="0" indent="0" algn="l" defTabSz="685800" rtl="0" eaLnBrk="1" latinLnBrk="0" hangingPunct="1">
              <a:lnSpc>
                <a:spcPct val="100000"/>
              </a:lnSpc>
              <a:spcBef>
                <a:spcPts val="0"/>
              </a:spcBef>
              <a:buFont typeface="Arial" panose="020B0604020202020204" pitchFamily="34" charset="0"/>
              <a:buNone/>
            </a:pPr>
            <a:r>
              <a:rPr lang="en-US" noProof="0"/>
              <a:t>Click to 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40427" y="4830767"/>
            <a:ext cx="2048256" cy="519503"/>
          </a:xfrm>
        </p:spPr>
        <p:txBody>
          <a:bodyPr lIns="0" tIns="0" rIns="0" bIns="0" anchor="t" anchorCtr="0">
            <a:normAutofit/>
          </a:bodyPr>
          <a:lstStyle>
            <a:lvl1pPr marL="0" indent="0">
              <a:lnSpc>
                <a:spcPct val="100000"/>
              </a:lnSpc>
              <a:spcBef>
                <a:spcPts val="0"/>
              </a:spcBef>
              <a:buNone/>
              <a:defRPr lang="en-US" sz="1050" i="0" kern="1200" smtClean="0">
                <a:solidFill>
                  <a:schemeClr val="tx1"/>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lvl="0" indent="0" algn="l" defTabSz="685800" rtl="0" eaLnBrk="1" latinLnBrk="0" hangingPunct="1">
              <a:lnSpc>
                <a:spcPct val="100000"/>
              </a:lnSpc>
              <a:spcBef>
                <a:spcPts val="0"/>
              </a:spcBef>
              <a:buFont typeface="Arial" panose="020B0604020202020204" pitchFamily="34" charset="0"/>
              <a:buNone/>
            </a:pPr>
            <a:r>
              <a:rPr lang="en-US" noProof="0"/>
              <a:t>Click to 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7" y="2023413"/>
            <a:ext cx="558403" cy="896112"/>
          </a:xfrm>
        </p:spPr>
        <p:txBody>
          <a:bodyPr lIns="0" tIns="0" rIns="0" bIns="0">
            <a:noAutofit/>
          </a:bodyPr>
          <a:lstStyle>
            <a:lvl1pPr marL="0" indent="0" algn="l">
              <a:buNone/>
              <a:defRPr sz="5250" b="1">
                <a:ln>
                  <a:solidFill>
                    <a:schemeClr val="tx1"/>
                  </a:solidFill>
                </a:ln>
                <a:noFill/>
                <a:latin typeface="+mj-lt"/>
                <a:ea typeface="Tahoma" panose="020B0604030504040204" pitchFamily="34" charset="0"/>
                <a:cs typeface="Tahoma" panose="020B0604030504040204" pitchFamily="34" charset="0"/>
              </a:defRPr>
            </a:lvl1pPr>
          </a:lstStyle>
          <a:p>
            <a:pPr lvl="0"/>
            <a:r>
              <a:rPr lang="en-US" noProof="0"/>
              <a:t>1</a:t>
            </a:r>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1999493"/>
            <a:ext cx="558403" cy="896112"/>
          </a:xfrm>
        </p:spPr>
        <p:txBody>
          <a:bodyPr lIns="0" tIns="0" rIns="0" bIns="0">
            <a:noAutofit/>
          </a:bodyPr>
          <a:lstStyle>
            <a:lvl1pPr marL="0" indent="0" algn="l">
              <a:buNone/>
              <a:defRPr lang="ru-RU" sz="525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noProof="0"/>
              <a:t>1</a:t>
            </a:r>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02966"/>
            <a:ext cx="558403" cy="896112"/>
          </a:xfrm>
        </p:spPr>
        <p:txBody>
          <a:bodyPr lIns="0" tIns="0" rIns="0" bIns="0">
            <a:noAutofit/>
          </a:bodyPr>
          <a:lstStyle>
            <a:lvl1pPr marL="0" indent="0" algn="l">
              <a:buNone/>
              <a:defRPr lang="ru-RU" sz="525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noProof="0"/>
              <a:t>1</a:t>
            </a:r>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5" y="5706529"/>
            <a:ext cx="8993089" cy="365122"/>
          </a:xfrm>
        </p:spPr>
        <p:txBody>
          <a:bodyPr lIns="0" tIns="0" rIns="0" bIns="0" anchor="t" anchorCtr="0">
            <a:normAutofit/>
          </a:bodyPr>
          <a:lstStyle>
            <a:lvl1pPr marL="0" indent="0" algn="r">
              <a:lnSpc>
                <a:spcPct val="100000"/>
              </a:lnSpc>
              <a:spcBef>
                <a:spcPts val="0"/>
              </a:spcBef>
              <a:buNone/>
              <a:defRPr lang="en-US" sz="1050" i="0" kern="1200" smtClean="0">
                <a:solidFill>
                  <a:schemeClr val="bg2"/>
                </a:solidFill>
                <a:latin typeface="+mn-lt"/>
                <a:ea typeface="+mn-ea"/>
                <a:cs typeface="+mn-cs"/>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Click to edit Master text styles</a:t>
            </a:r>
          </a:p>
        </p:txBody>
      </p:sp>
      <p:sp>
        <p:nvSpPr>
          <p:cNvPr id="38" name="Title 1">
            <a:extLst>
              <a:ext uri="{FF2B5EF4-FFF2-40B4-BE49-F238E27FC236}">
                <a16:creationId xmlns:a16="http://schemas.microsoft.com/office/drawing/2014/main" id="{7E5CF6DE-4761-4BA5-A429-30AC8BBAD45B}"/>
              </a:ext>
            </a:extLst>
          </p:cNvPr>
          <p:cNvSpPr>
            <a:spLocks noGrp="1"/>
          </p:cNvSpPr>
          <p:nvPr>
            <p:ph type="title" hasCustomPrompt="1"/>
          </p:nvPr>
        </p:nvSpPr>
        <p:spPr>
          <a:xfrm>
            <a:off x="839789" y="780003"/>
            <a:ext cx="10512424" cy="606677"/>
          </a:xfrm>
        </p:spPr>
        <p:txBody>
          <a:bodyPr lIns="0" tIns="0" rIns="0" bIns="0" anchor="t" anchorCtr="0">
            <a:normAutofit/>
          </a:bodyPr>
          <a:lstStyle>
            <a:lvl1pPr marL="0" algn="r" defTabSz="685800" rtl="0" eaLnBrk="1" latinLnBrk="0" hangingPunct="1">
              <a:lnSpc>
                <a:spcPct val="90000"/>
              </a:lnSpc>
              <a:spcBef>
                <a:spcPct val="0"/>
              </a:spcBef>
              <a:buNone/>
              <a:defRPr lang="ru-RU" sz="2700" b="1" kern="1200" dirty="0">
                <a:solidFill>
                  <a:schemeClr val="bg2"/>
                </a:solidFill>
                <a:latin typeface="+mj-lt"/>
                <a:ea typeface="+mj-ea"/>
                <a:cs typeface="+mj-cs"/>
              </a:defRPr>
            </a:lvl1pPr>
          </a:lstStyle>
          <a:p>
            <a:r>
              <a:rPr lang="en-US" noProof="0"/>
              <a:t>HOW TO USE THIS TEMPLATE</a:t>
            </a:r>
          </a:p>
        </p:txBody>
      </p:sp>
      <p:sp>
        <p:nvSpPr>
          <p:cNvPr id="41" name="Picture Placeholder 9">
            <a:extLst>
              <a:ext uri="{FF2B5EF4-FFF2-40B4-BE49-F238E27FC236}">
                <a16:creationId xmlns:a16="http://schemas.microsoft.com/office/drawing/2014/main" id="{8A4896B5-1C5E-47F0-8F0C-4EF97E356C86}"/>
              </a:ext>
            </a:extLst>
          </p:cNvPr>
          <p:cNvSpPr>
            <a:spLocks noGrp="1"/>
          </p:cNvSpPr>
          <p:nvPr>
            <p:ph type="pic" sz="quarter" idx="13"/>
          </p:nvPr>
        </p:nvSpPr>
        <p:spPr>
          <a:xfrm>
            <a:off x="7900319" y="3779907"/>
            <a:ext cx="1481328" cy="758952"/>
          </a:xfrm>
        </p:spPr>
        <p:txBody>
          <a:bodyPr anchor="ctr" anchorCtr="0">
            <a:normAutofit/>
          </a:bodyPr>
          <a:lstStyle>
            <a:lvl1pPr marL="0" indent="0" algn="ctr">
              <a:buNone/>
              <a:defRPr sz="1050"/>
            </a:lvl1pPr>
          </a:lstStyle>
          <a:p>
            <a:r>
              <a:rPr lang="en-US" noProof="0"/>
              <a:t>Click icon to add picture</a:t>
            </a:r>
            <a:endParaRPr lang="en-US" noProof="0" dirty="0"/>
          </a:p>
        </p:txBody>
      </p:sp>
      <p:grpSp>
        <p:nvGrpSpPr>
          <p:cNvPr id="31" name="Group 30">
            <a:extLst>
              <a:ext uri="{FF2B5EF4-FFF2-40B4-BE49-F238E27FC236}">
                <a16:creationId xmlns:a16="http://schemas.microsoft.com/office/drawing/2014/main" id="{D87F4783-C8BA-411C-A188-4A4DAED10C02}"/>
              </a:ext>
            </a:extLst>
          </p:cNvPr>
          <p:cNvGrpSpPr/>
          <p:nvPr/>
        </p:nvGrpSpPr>
        <p:grpSpPr>
          <a:xfrm flipH="1">
            <a:off x="4416000" y="1375202"/>
            <a:ext cx="7776000" cy="100800"/>
            <a:chOff x="-322289" y="3240138"/>
            <a:chExt cx="5070122" cy="100800"/>
          </a:xfrm>
        </p:grpSpPr>
        <p:cxnSp>
          <p:nvCxnSpPr>
            <p:cNvPr id="39" name="Straight Connector 38">
              <a:extLst>
                <a:ext uri="{FF2B5EF4-FFF2-40B4-BE49-F238E27FC236}">
                  <a16:creationId xmlns:a16="http://schemas.microsoft.com/office/drawing/2014/main" id="{959A2713-966D-4694-A067-D6BE1B2986D1}"/>
                </a:ext>
              </a:extLst>
            </p:cNvPr>
            <p:cNvCxnSpPr>
              <a:cxnSpLocks/>
            </p:cNvCxnSpPr>
            <p:nvPr/>
          </p:nvCxnSpPr>
          <p:spPr>
            <a:xfrm>
              <a:off x="-322289" y="3290538"/>
              <a:ext cx="507012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FCA15F19-C2FE-4F13-9359-69E884CA83B9}"/>
                </a:ext>
              </a:extLst>
            </p:cNvPr>
            <p:cNvSpPr/>
            <p:nvPr/>
          </p:nvSpPr>
          <p:spPr>
            <a:xfrm>
              <a:off x="4682109"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272255862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8196A9-689D-4410-BFC0-7ACB19755A0C}"/>
              </a:ext>
            </a:extLst>
          </p:cNvPr>
          <p:cNvSpPr/>
          <p:nvPr/>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noProof="0" dirty="0"/>
          </a:p>
        </p:txBody>
      </p:sp>
      <p:sp>
        <p:nvSpPr>
          <p:cNvPr id="2" name="Title 1">
            <a:extLst>
              <a:ext uri="{FF2B5EF4-FFF2-40B4-BE49-F238E27FC236}">
                <a16:creationId xmlns:a16="http://schemas.microsoft.com/office/drawing/2014/main" id="{129BFEAD-57CF-438A-8084-C5AC7F47E544}"/>
              </a:ext>
            </a:extLst>
          </p:cNvPr>
          <p:cNvSpPr>
            <a:spLocks noGrp="1"/>
          </p:cNvSpPr>
          <p:nvPr>
            <p:ph type="ctrTitle" hasCustomPrompt="1"/>
          </p:nvPr>
        </p:nvSpPr>
        <p:spPr>
          <a:xfrm>
            <a:off x="1524000" y="2462986"/>
            <a:ext cx="9144000" cy="1786094"/>
          </a:xfrm>
        </p:spPr>
        <p:txBody>
          <a:bodyPr anchor="b"/>
          <a:lstStyle>
            <a:lvl1pPr algn="ctr">
              <a:defRPr sz="4500"/>
            </a:lvl1pPr>
          </a:lstStyle>
          <a:p>
            <a:r>
              <a:rPr lang="en-US" noProof="0"/>
              <a:t>CLICK TO EDIT MASTER TITLE STYLE</a:t>
            </a:r>
          </a:p>
        </p:txBody>
      </p:sp>
      <p:sp>
        <p:nvSpPr>
          <p:cNvPr id="4" name="Date Placeholder 3">
            <a:extLst>
              <a:ext uri="{FF2B5EF4-FFF2-40B4-BE49-F238E27FC236}">
                <a16:creationId xmlns:a16="http://schemas.microsoft.com/office/drawing/2014/main" id="{7E17A3CB-B083-4E49-9123-A5E47559DCD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A8C4102C-4609-416C-A808-0FFE0051DAA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D7BCC5D-6F2C-472F-BD4C-4096793DFC24}"/>
              </a:ext>
            </a:extLst>
          </p:cNvPr>
          <p:cNvSpPr>
            <a:spLocks noGrp="1"/>
          </p:cNvSpPr>
          <p:nvPr>
            <p:ph type="sldNum" sz="quarter" idx="12"/>
          </p:nvPr>
        </p:nvSpPr>
        <p:spPr/>
        <p:txBody>
          <a:bodyPr/>
          <a:lstStyle/>
          <a:p>
            <a:pPr>
              <a:defRPr/>
            </a:pPr>
            <a:fld id="{E883828A-5028-41EF-BA72-DB02A837511A}" type="slidenum">
              <a:rPr lang="en-US" smtClean="0"/>
              <a:pPr>
                <a:defRPr/>
              </a:pPr>
              <a:t>‹#›</a:t>
            </a:fld>
            <a:endParaRPr lang="en-US"/>
          </a:p>
        </p:txBody>
      </p:sp>
      <p:sp>
        <p:nvSpPr>
          <p:cNvPr id="7" name="Rectangle 6">
            <a:extLst>
              <a:ext uri="{FF2B5EF4-FFF2-40B4-BE49-F238E27FC236}">
                <a16:creationId xmlns:a16="http://schemas.microsoft.com/office/drawing/2014/main" id="{7BE854BB-FA44-4CAB-85DF-F5C412560348}"/>
              </a:ext>
            </a:extLst>
          </p:cNvPr>
          <p:cNvSpPr/>
          <p:nvPr/>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Subtitle 2">
            <a:extLst>
              <a:ext uri="{FF2B5EF4-FFF2-40B4-BE49-F238E27FC236}">
                <a16:creationId xmlns:a16="http://schemas.microsoft.com/office/drawing/2014/main"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100" b="1">
                <a:latin typeface="+mn-lt"/>
                <a:cs typeface="Segoe UI Semibold" panose="020B07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grpSp>
        <p:nvGrpSpPr>
          <p:cNvPr id="15" name="Group 14">
            <a:extLst>
              <a:ext uri="{FF2B5EF4-FFF2-40B4-BE49-F238E27FC236}">
                <a16:creationId xmlns:a16="http://schemas.microsoft.com/office/drawing/2014/main" id="{676B4374-8F24-43DE-860D-E5C6EA850AB4}"/>
              </a:ext>
            </a:extLst>
          </p:cNvPr>
          <p:cNvGrpSpPr/>
          <p:nvPr/>
        </p:nvGrpSpPr>
        <p:grpSpPr>
          <a:xfrm>
            <a:off x="3619266" y="2253996"/>
            <a:ext cx="4953471" cy="100584"/>
            <a:chOff x="3631692" y="2253996"/>
            <a:chExt cx="4953471" cy="100584"/>
          </a:xfrm>
        </p:grpSpPr>
        <p:sp>
          <p:nvSpPr>
            <p:cNvPr id="11" name="Oval 10">
              <a:extLst>
                <a:ext uri="{FF2B5EF4-FFF2-40B4-BE49-F238E27FC236}">
                  <a16:creationId xmlns:a16="http://schemas.microsoft.com/office/drawing/2014/main" id="{585C7755-9394-4129-AB48-1AC32DA80C75}"/>
                </a:ext>
              </a:extLst>
            </p:cNvPr>
            <p:cNvSpPr/>
            <p:nvPr/>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3" name="Straight Connector 12">
              <a:extLst>
                <a:ext uri="{FF2B5EF4-FFF2-40B4-BE49-F238E27FC236}">
                  <a16:creationId xmlns:a16="http://schemas.microsoft.com/office/drawing/2014/main" id="{64C71ABE-575A-48CF-82B1-EDE8535F3993}"/>
                </a:ext>
              </a:extLst>
            </p:cNvPr>
            <p:cNvCxnSpPr/>
            <p:nvPr/>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E3C1EA63-78B2-4715-B4DC-63D98AC7F354}"/>
                </a:ext>
              </a:extLst>
            </p:cNvPr>
            <p:cNvSpPr/>
            <p:nvPr/>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6" name="Group 15">
            <a:extLst>
              <a:ext uri="{FF2B5EF4-FFF2-40B4-BE49-F238E27FC236}">
                <a16:creationId xmlns:a16="http://schemas.microsoft.com/office/drawing/2014/main" id="{E9BB74A1-0BEA-4AD8-8138-0641A45D8B40}"/>
              </a:ext>
            </a:extLst>
          </p:cNvPr>
          <p:cNvGrpSpPr/>
          <p:nvPr/>
        </p:nvGrpSpPr>
        <p:grpSpPr>
          <a:xfrm>
            <a:off x="4652582" y="5305363"/>
            <a:ext cx="2886839" cy="100584"/>
            <a:chOff x="3631690" y="2253996"/>
            <a:chExt cx="5028467" cy="100584"/>
          </a:xfrm>
        </p:grpSpPr>
        <p:sp>
          <p:nvSpPr>
            <p:cNvPr id="17" name="Oval 16">
              <a:extLst>
                <a:ext uri="{FF2B5EF4-FFF2-40B4-BE49-F238E27FC236}">
                  <a16:creationId xmlns:a16="http://schemas.microsoft.com/office/drawing/2014/main" id="{73D0026E-5270-4C52-A1AF-5631E8192DCD}"/>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A6085D92-5F70-4097-A2FF-C15B13788D08}"/>
                </a:ext>
              </a:extLst>
            </p:cNvPr>
            <p:cNvCxnSpPr/>
            <p:nvPr/>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E68EB6C-48D0-4EBF-8541-926D16790F52}"/>
                </a:ext>
              </a:extLst>
            </p:cNvPr>
            <p:cNvSpPr/>
            <p:nvPr/>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387554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C730890-BC8A-47DB-878B-387A718ECD84}" type="slidenum">
              <a:rPr lang="en-US"/>
              <a:pPr>
                <a:defRPr/>
              </a:pPr>
              <a:t>‹#›</a:t>
            </a:fld>
            <a:endParaRPr lang="en-US"/>
          </a:p>
        </p:txBody>
      </p:sp>
    </p:spTree>
    <p:extLst>
      <p:ext uri="{BB962C8B-B14F-4D97-AF65-F5344CB8AC3E}">
        <p14:creationId xmlns:p14="http://schemas.microsoft.com/office/powerpoint/2010/main" val="23646422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015858-8549-49EA-BB83-070E0D9D4890}"/>
              </a:ext>
            </a:extLst>
          </p:cNvPr>
          <p:cNvSpPr/>
          <p:nvPr/>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206FBAC-B8FD-4768-B682-E0B93BA33105}"/>
              </a:ext>
            </a:extLst>
          </p:cNvPr>
          <p:cNvSpPr>
            <a:spLocks noGrp="1"/>
          </p:cNvSpPr>
          <p:nvPr>
            <p:ph type="title" hasCustomPrompt="1"/>
          </p:nvPr>
        </p:nvSpPr>
        <p:spPr>
          <a:xfrm>
            <a:off x="6769768" y="2133601"/>
            <a:ext cx="4618957" cy="2492461"/>
          </a:xfrm>
        </p:spPr>
        <p:txBody>
          <a:bodyPr lIns="0" tIns="0" rIns="0" bIns="0" anchor="b" anchorCtr="0">
            <a:noAutofit/>
          </a:bodyPr>
          <a:lstStyle>
            <a:lvl1pPr>
              <a:defRPr sz="4500"/>
            </a:lvl1pPr>
          </a:lstStyle>
          <a:p>
            <a:r>
              <a:rPr lang="en-US" noProof="0"/>
              <a:t>PITCH</a:t>
            </a:r>
            <a:br>
              <a:rPr lang="en-US" noProof="0"/>
            </a:br>
            <a:r>
              <a:rPr lang="en-US" noProof="0"/>
              <a:t>DECK</a:t>
            </a:r>
            <a:br>
              <a:rPr lang="en-US" noProof="0"/>
            </a:br>
            <a:r>
              <a:rPr lang="en-US" noProof="0"/>
              <a:t>TITLE</a:t>
            </a:r>
          </a:p>
        </p:txBody>
      </p:sp>
      <p:sp>
        <p:nvSpPr>
          <p:cNvPr id="4" name="Date Placeholder 3">
            <a:extLst>
              <a:ext uri="{FF2B5EF4-FFF2-40B4-BE49-F238E27FC236}">
                <a16:creationId xmlns:a16="http://schemas.microsoft.com/office/drawing/2014/main" id="{2472534F-03A6-408A-9BF1-303D0A440BA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A24E181-0C50-4F43-A5A7-6FDD1500C70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3A749CC-EB55-4FEF-AA4C-9A9C6E2AA9C0}"/>
              </a:ext>
            </a:extLst>
          </p:cNvPr>
          <p:cNvSpPr>
            <a:spLocks noGrp="1"/>
          </p:cNvSpPr>
          <p:nvPr>
            <p:ph type="sldNum" sz="quarter" idx="12"/>
          </p:nvPr>
        </p:nvSpPr>
        <p:spPr/>
        <p:txBody>
          <a:bodyPr/>
          <a:lstStyle/>
          <a:p>
            <a:pPr>
              <a:defRPr/>
            </a:pPr>
            <a:fld id="{D6CDD38A-8B11-446D-A7A9-983CC83CA513}" type="slidenum">
              <a:rPr lang="en-US" smtClean="0"/>
              <a:pPr>
                <a:defRPr/>
              </a:pPr>
              <a:t>‹#›</a:t>
            </a:fld>
            <a:endParaRPr lang="en-US"/>
          </a:p>
        </p:txBody>
      </p:sp>
      <p:grpSp>
        <p:nvGrpSpPr>
          <p:cNvPr id="9" name="Group 8">
            <a:extLst>
              <a:ext uri="{FF2B5EF4-FFF2-40B4-BE49-F238E27FC236}">
                <a16:creationId xmlns:a16="http://schemas.microsoft.com/office/drawing/2014/main" id="{6F3E26A6-6962-4A35-AA86-805537D45296}"/>
              </a:ext>
            </a:extLst>
          </p:cNvPr>
          <p:cNvGrpSpPr/>
          <p:nvPr/>
        </p:nvGrpSpPr>
        <p:grpSpPr>
          <a:xfrm>
            <a:off x="6769769" y="1947412"/>
            <a:ext cx="2520148" cy="102440"/>
            <a:chOff x="3631690" y="2252140"/>
            <a:chExt cx="4389743" cy="102440"/>
          </a:xfrm>
        </p:grpSpPr>
        <p:sp>
          <p:nvSpPr>
            <p:cNvPr id="10" name="Oval 9">
              <a:extLst>
                <a:ext uri="{FF2B5EF4-FFF2-40B4-BE49-F238E27FC236}">
                  <a16:creationId xmlns:a16="http://schemas.microsoft.com/office/drawing/2014/main" id="{681504C4-12AC-4251-8E47-0089784BDB9B}"/>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1" name="Straight Connector 10">
              <a:extLst>
                <a:ext uri="{FF2B5EF4-FFF2-40B4-BE49-F238E27FC236}">
                  <a16:creationId xmlns:a16="http://schemas.microsoft.com/office/drawing/2014/main" id="{192040D0-01C2-4643-8F84-3B8F334E545C}"/>
                </a:ext>
              </a:extLst>
            </p:cNvPr>
            <p:cNvCxnSpPr/>
            <p:nvPr/>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ED601E9-2BFC-460B-A2A8-69A787A4988E}"/>
                </a:ext>
              </a:extLst>
            </p:cNvPr>
            <p:cNvSpPr/>
            <p:nvPr/>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3" name="Group 12">
            <a:extLst>
              <a:ext uri="{FF2B5EF4-FFF2-40B4-BE49-F238E27FC236}">
                <a16:creationId xmlns:a16="http://schemas.microsoft.com/office/drawing/2014/main" id="{BB49A8A6-FEDB-4D20-B581-A84DB8EFE977}"/>
              </a:ext>
            </a:extLst>
          </p:cNvPr>
          <p:cNvGrpSpPr/>
          <p:nvPr/>
        </p:nvGrpSpPr>
        <p:grpSpPr>
          <a:xfrm>
            <a:off x="6769769" y="4654084"/>
            <a:ext cx="2520148" cy="100584"/>
            <a:chOff x="3631690" y="2253996"/>
            <a:chExt cx="4389742" cy="100584"/>
          </a:xfrm>
        </p:grpSpPr>
        <p:sp>
          <p:nvSpPr>
            <p:cNvPr id="14" name="Oval 13">
              <a:extLst>
                <a:ext uri="{FF2B5EF4-FFF2-40B4-BE49-F238E27FC236}">
                  <a16:creationId xmlns:a16="http://schemas.microsoft.com/office/drawing/2014/main" id="{C2F65998-5EC3-446A-8307-1CF81A348CE3}"/>
                </a:ext>
              </a:extLst>
            </p:cNvPr>
            <p:cNvSpPr/>
            <p:nvPr/>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5" name="Straight Connector 14">
              <a:extLst>
                <a:ext uri="{FF2B5EF4-FFF2-40B4-BE49-F238E27FC236}">
                  <a16:creationId xmlns:a16="http://schemas.microsoft.com/office/drawing/2014/main" id="{7CC5D776-F60A-4A0C-AA7C-EFACDA2CEA88}"/>
                </a:ext>
              </a:extLst>
            </p:cNvPr>
            <p:cNvCxnSpPr/>
            <p:nvPr/>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EAFE309-55C5-409C-92ED-748307C74318}"/>
                </a:ext>
              </a:extLst>
            </p:cNvPr>
            <p:cNvSpPr/>
            <p:nvPr/>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Subtitle 2">
            <a:extLst>
              <a:ext uri="{FF2B5EF4-FFF2-40B4-BE49-F238E27FC236}">
                <a16:creationId xmlns:a16="http://schemas.microsoft.com/office/drawing/2014/main" id="{5B77B20B-76F5-4912-803D-5709F730D4FB}"/>
              </a:ext>
            </a:extLst>
          </p:cNvPr>
          <p:cNvSpPr>
            <a:spLocks noGrp="1"/>
          </p:cNvSpPr>
          <p:nvPr>
            <p:ph type="subTitle" idx="1"/>
          </p:nvPr>
        </p:nvSpPr>
        <p:spPr>
          <a:xfrm>
            <a:off x="6769768" y="4889444"/>
            <a:ext cx="4618957" cy="590626"/>
          </a:xfrm>
        </p:spPr>
        <p:txBody>
          <a:bodyPr lIns="0" tIns="0" rIns="0" bIns="0">
            <a:normAutofit/>
          </a:bodyPr>
          <a:lstStyle>
            <a:lvl1pPr marL="0" indent="0" algn="l">
              <a:lnSpc>
                <a:spcPct val="100000"/>
              </a:lnSpc>
              <a:spcBef>
                <a:spcPts val="0"/>
              </a:spcBef>
              <a:buNone/>
              <a:defRPr sz="2100" b="1">
                <a:latin typeface="+mn-lt"/>
                <a:cs typeface="Segoe UI Semibold" panose="020B07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p>
        </p:txBody>
      </p:sp>
    </p:spTree>
    <p:extLst>
      <p:ext uri="{BB962C8B-B14F-4D97-AF65-F5344CB8AC3E}">
        <p14:creationId xmlns:p14="http://schemas.microsoft.com/office/powerpoint/2010/main" val="281509773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8"/>
            <a:ext cx="10515600" cy="652969"/>
          </a:xfrm>
        </p:spPr>
        <p:txBody>
          <a:bodyPr/>
          <a:lstStyle/>
          <a:p>
            <a:r>
              <a:rPr lang="en-US" noProof="0"/>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7626F15A-7834-4A29-AC65-28D5E9A83F5A}" type="slidenum">
              <a:rPr lang="en-US" smtClean="0"/>
              <a:pPr>
                <a:defRPr/>
              </a:pPr>
              <a:t>‹#›</a:t>
            </a:fld>
            <a:endParaRPr lang="en-US"/>
          </a:p>
        </p:txBody>
      </p:sp>
      <p:sp>
        <p:nvSpPr>
          <p:cNvPr id="6" name="Content Placeholder 2">
            <a:extLst>
              <a:ext uri="{FF2B5EF4-FFF2-40B4-BE49-F238E27FC236}">
                <a16:creationId xmlns:a16="http://schemas.microsoft.com/office/drawing/2014/main" id="{DEA943F6-C418-4339-8C7E-A12127BDE29C}"/>
              </a:ext>
            </a:extLst>
          </p:cNvPr>
          <p:cNvSpPr>
            <a:spLocks noGrp="1"/>
          </p:cNvSpPr>
          <p:nvPr>
            <p:ph idx="1"/>
          </p:nvPr>
        </p:nvSpPr>
        <p:spPr>
          <a:xfrm>
            <a:off x="838200" y="1187779"/>
            <a:ext cx="10515600" cy="453429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008910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B6FE9A2-5CE4-4652-97CE-3FF947D5485F}"/>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8"/>
            <a:ext cx="10515600" cy="652969"/>
          </a:xfrm>
        </p:spPr>
        <p:txBody>
          <a:bodyPr/>
          <a:lstStyle/>
          <a:p>
            <a:r>
              <a:rPr lang="en-US" noProof="0"/>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C248D95C-B333-4DDD-9B65-2B6888C8CFC0}" type="slidenum">
              <a:rPr lang="en-US" smtClean="0"/>
              <a:pPr>
                <a:defRPr/>
              </a:pPr>
              <a:t>‹#›</a:t>
            </a:fld>
            <a:endParaRPr lang="en-US"/>
          </a:p>
        </p:txBody>
      </p:sp>
      <p:sp>
        <p:nvSpPr>
          <p:cNvPr id="7" name="Content Placeholder 2">
            <a:extLst>
              <a:ext uri="{FF2B5EF4-FFF2-40B4-BE49-F238E27FC236}">
                <a16:creationId xmlns:a16="http://schemas.microsoft.com/office/drawing/2014/main" id="{3FD6D4E1-CC57-4556-9CB7-31B375477219}"/>
              </a:ext>
            </a:extLst>
          </p:cNvPr>
          <p:cNvSpPr>
            <a:spLocks noGrp="1"/>
          </p:cNvSpPr>
          <p:nvPr>
            <p:ph sz="half" idx="1"/>
          </p:nvPr>
        </p:nvSpPr>
        <p:spPr>
          <a:xfrm>
            <a:off x="838200" y="1159499"/>
            <a:ext cx="5181600" cy="4543719"/>
          </a:xfrm>
        </p:spPr>
        <p:txBody>
          <a:bodyPr>
            <a:normAutofit/>
          </a:bodyPr>
          <a:lstStyle>
            <a:lvl1pPr>
              <a:defRPr sz="1500">
                <a:solidFill>
                  <a:schemeClr val="bg2"/>
                </a:solidFill>
              </a:defRPr>
            </a:lvl1pPr>
            <a:lvl2pPr>
              <a:defRPr sz="1350">
                <a:solidFill>
                  <a:schemeClr val="bg2"/>
                </a:solidFill>
              </a:defRPr>
            </a:lvl2pPr>
            <a:lvl3pPr>
              <a:defRPr sz="1200">
                <a:solidFill>
                  <a:schemeClr val="bg2"/>
                </a:solidFill>
              </a:defRPr>
            </a:lvl3pPr>
            <a:lvl4pPr>
              <a:defRPr sz="1050">
                <a:solidFill>
                  <a:schemeClr val="bg2"/>
                </a:solidFill>
              </a:defRPr>
            </a:lvl4pPr>
            <a:lvl5pPr>
              <a:defRPr sz="1050">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a:extLst>
              <a:ext uri="{FF2B5EF4-FFF2-40B4-BE49-F238E27FC236}">
                <a16:creationId xmlns:a16="http://schemas.microsoft.com/office/drawing/2014/main" id="{2AE7A31C-D605-4363-B037-1938B9304C13}"/>
              </a:ext>
            </a:extLst>
          </p:cNvPr>
          <p:cNvSpPr>
            <a:spLocks noGrp="1"/>
          </p:cNvSpPr>
          <p:nvPr>
            <p:ph sz="half" idx="2"/>
          </p:nvPr>
        </p:nvSpPr>
        <p:spPr>
          <a:xfrm>
            <a:off x="6172200" y="1159499"/>
            <a:ext cx="5181600" cy="4543719"/>
          </a:xfrm>
        </p:spPr>
        <p:txBody>
          <a:bodyPr>
            <a:normAutofit/>
          </a:bodyPr>
          <a:lstStyle>
            <a:lvl1pPr>
              <a:defRPr sz="1500">
                <a:solidFill>
                  <a:schemeClr val="bg2"/>
                </a:solidFill>
              </a:defRPr>
            </a:lvl1pPr>
            <a:lvl2pPr>
              <a:defRPr sz="1350">
                <a:solidFill>
                  <a:schemeClr val="bg2"/>
                </a:solidFill>
              </a:defRPr>
            </a:lvl2pPr>
            <a:lvl3pPr>
              <a:defRPr sz="1200">
                <a:solidFill>
                  <a:schemeClr val="bg2"/>
                </a:solidFill>
              </a:defRPr>
            </a:lvl3pPr>
            <a:lvl4pPr>
              <a:defRPr sz="1050">
                <a:solidFill>
                  <a:schemeClr val="bg2"/>
                </a:solidFill>
              </a:defRPr>
            </a:lvl4pPr>
            <a:lvl5pPr>
              <a:defRPr sz="1050">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9096700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B5E40D-C1A5-4C5A-BBA0-C3E41F028D01}"/>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8"/>
            <a:ext cx="10515600" cy="652969"/>
          </a:xfrm>
        </p:spPr>
        <p:txBody>
          <a:bodyPr/>
          <a:lstStyle/>
          <a:p>
            <a:r>
              <a:rPr lang="en-US" noProof="0"/>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F43640F9-FBA0-41D8-AF80-40B921B57FF8}" type="slidenum">
              <a:rPr lang="en-US" smtClean="0"/>
              <a:pPr>
                <a:defRPr/>
              </a:pPr>
              <a:t>‹#›</a:t>
            </a:fld>
            <a:endParaRPr lang="en-US"/>
          </a:p>
        </p:txBody>
      </p:sp>
      <p:sp>
        <p:nvSpPr>
          <p:cNvPr id="7" name="Text Placeholder 2">
            <a:extLst>
              <a:ext uri="{FF2B5EF4-FFF2-40B4-BE49-F238E27FC236}">
                <a16:creationId xmlns:a16="http://schemas.microsoft.com/office/drawing/2014/main" id="{85C650EE-495E-44EB-870B-AC85B18EBDB8}"/>
              </a:ext>
            </a:extLst>
          </p:cNvPr>
          <p:cNvSpPr>
            <a:spLocks noGrp="1"/>
          </p:cNvSpPr>
          <p:nvPr>
            <p:ph type="body" idx="1"/>
          </p:nvPr>
        </p:nvSpPr>
        <p:spPr>
          <a:xfrm>
            <a:off x="839789" y="1256955"/>
            <a:ext cx="5157787" cy="823912"/>
          </a:xfrm>
        </p:spPr>
        <p:txBody>
          <a:bodyPr anchor="b"/>
          <a:lstStyle>
            <a:lvl1pPr marL="0" indent="0">
              <a:buNone/>
              <a:defRPr sz="18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8" name="Content Placeholder 3">
            <a:extLst>
              <a:ext uri="{FF2B5EF4-FFF2-40B4-BE49-F238E27FC236}">
                <a16:creationId xmlns:a16="http://schemas.microsoft.com/office/drawing/2014/main" id="{77DCC2A5-8A6A-431F-BD6C-93E32539A0F4}"/>
              </a:ext>
            </a:extLst>
          </p:cNvPr>
          <p:cNvSpPr>
            <a:spLocks noGrp="1"/>
          </p:cNvSpPr>
          <p:nvPr>
            <p:ph sz="half" idx="2"/>
          </p:nvPr>
        </p:nvSpPr>
        <p:spPr>
          <a:xfrm>
            <a:off x="839789" y="2203415"/>
            <a:ext cx="5157787" cy="3397631"/>
          </a:xfrm>
        </p:spPr>
        <p:txBody>
          <a:bodyPr>
            <a:normAutofit/>
          </a:bodyPr>
          <a:lstStyle>
            <a:lvl1pPr>
              <a:defRPr sz="1500">
                <a:solidFill>
                  <a:schemeClr val="bg2"/>
                </a:solidFill>
              </a:defRPr>
            </a:lvl1pPr>
            <a:lvl2pPr>
              <a:defRPr sz="1350">
                <a:solidFill>
                  <a:schemeClr val="bg2"/>
                </a:solidFill>
              </a:defRPr>
            </a:lvl2pPr>
            <a:lvl3pPr>
              <a:defRPr sz="1200">
                <a:solidFill>
                  <a:schemeClr val="bg2"/>
                </a:solidFill>
              </a:defRPr>
            </a:lvl3pPr>
            <a:lvl4pPr>
              <a:defRPr sz="1050">
                <a:solidFill>
                  <a:schemeClr val="bg2"/>
                </a:solidFill>
              </a:defRPr>
            </a:lvl4pPr>
            <a:lvl5pPr>
              <a:defRPr sz="1050">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4">
            <a:extLst>
              <a:ext uri="{FF2B5EF4-FFF2-40B4-BE49-F238E27FC236}">
                <a16:creationId xmlns:a16="http://schemas.microsoft.com/office/drawing/2014/main" id="{7FE620E9-8AD3-4771-8897-E65B461E2801}"/>
              </a:ext>
            </a:extLst>
          </p:cNvPr>
          <p:cNvSpPr>
            <a:spLocks noGrp="1"/>
          </p:cNvSpPr>
          <p:nvPr>
            <p:ph type="body" sz="quarter" idx="3"/>
          </p:nvPr>
        </p:nvSpPr>
        <p:spPr>
          <a:xfrm>
            <a:off x="6172201" y="1256955"/>
            <a:ext cx="5183188" cy="823912"/>
          </a:xfrm>
        </p:spPr>
        <p:txBody>
          <a:bodyPr anchor="b"/>
          <a:lstStyle>
            <a:lvl1pPr marL="0" indent="0">
              <a:buNone/>
              <a:defRPr sz="18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10" name="Content Placeholder 5">
            <a:extLst>
              <a:ext uri="{FF2B5EF4-FFF2-40B4-BE49-F238E27FC236}">
                <a16:creationId xmlns:a16="http://schemas.microsoft.com/office/drawing/2014/main" id="{B75F265B-9F81-4A64-A8D4-7D0A31CEA45A}"/>
              </a:ext>
            </a:extLst>
          </p:cNvPr>
          <p:cNvSpPr>
            <a:spLocks noGrp="1"/>
          </p:cNvSpPr>
          <p:nvPr>
            <p:ph sz="quarter" idx="4"/>
          </p:nvPr>
        </p:nvSpPr>
        <p:spPr>
          <a:xfrm>
            <a:off x="6172201" y="2203415"/>
            <a:ext cx="5183188" cy="3397631"/>
          </a:xfrm>
        </p:spPr>
        <p:txBody>
          <a:bodyPr>
            <a:normAutofit/>
          </a:bodyPr>
          <a:lstStyle>
            <a:lvl1pPr>
              <a:defRPr sz="1500">
                <a:solidFill>
                  <a:schemeClr val="bg2"/>
                </a:solidFill>
              </a:defRPr>
            </a:lvl1pPr>
            <a:lvl2pPr>
              <a:defRPr sz="1350">
                <a:solidFill>
                  <a:schemeClr val="bg2"/>
                </a:solidFill>
              </a:defRPr>
            </a:lvl2pPr>
            <a:lvl3pPr>
              <a:defRPr sz="1200">
                <a:solidFill>
                  <a:schemeClr val="bg2"/>
                </a:solidFill>
              </a:defRPr>
            </a:lvl3pPr>
            <a:lvl4pPr>
              <a:defRPr sz="1050">
                <a:solidFill>
                  <a:schemeClr val="bg2"/>
                </a:solidFill>
              </a:defRPr>
            </a:lvl4pPr>
            <a:lvl5pPr>
              <a:defRPr sz="1050">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1654015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69FA40F2-B463-4B07-8303-08019E8F9056}" type="slidenum">
              <a:rPr lang="en-US" smtClean="0"/>
              <a:pPr>
                <a:defRPr/>
              </a:pPr>
              <a:t>‹#›</a:t>
            </a:fld>
            <a:endParaRPr lang="en-US"/>
          </a:p>
        </p:txBody>
      </p:sp>
      <p:sp>
        <p:nvSpPr>
          <p:cNvPr id="8" name="Title 1">
            <a:extLst>
              <a:ext uri="{FF2B5EF4-FFF2-40B4-BE49-F238E27FC236}">
                <a16:creationId xmlns:a16="http://schemas.microsoft.com/office/drawing/2014/main" id="{8A02905C-2C7D-4445-B47F-3EBBA44657F7}"/>
              </a:ext>
            </a:extLst>
          </p:cNvPr>
          <p:cNvSpPr>
            <a:spLocks noGrp="1"/>
          </p:cNvSpPr>
          <p:nvPr>
            <p:ph type="title"/>
          </p:nvPr>
        </p:nvSpPr>
        <p:spPr>
          <a:xfrm>
            <a:off x="839788" y="457200"/>
            <a:ext cx="3932237" cy="1600200"/>
          </a:xfrm>
        </p:spPr>
        <p:txBody>
          <a:bodyPr anchor="b"/>
          <a:lstStyle>
            <a:lvl1pPr>
              <a:defRPr sz="2400"/>
            </a:lvl1pPr>
          </a:lstStyle>
          <a:p>
            <a:r>
              <a:rPr lang="en-US" noProof="0"/>
              <a:t>Click to edit Master title style</a:t>
            </a:r>
          </a:p>
        </p:txBody>
      </p:sp>
      <p:sp>
        <p:nvSpPr>
          <p:cNvPr id="9" name="Text Placeholder 3">
            <a:extLst>
              <a:ext uri="{FF2B5EF4-FFF2-40B4-BE49-F238E27FC236}">
                <a16:creationId xmlns:a16="http://schemas.microsoft.com/office/drawing/2014/main" id="{17BC8A51-D50F-4F98-9402-8FF90BD2D1BE}"/>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Click to edit Master text styles</a:t>
            </a:r>
          </a:p>
        </p:txBody>
      </p:sp>
      <p:sp>
        <p:nvSpPr>
          <p:cNvPr id="10" name="Content Placeholder 2">
            <a:extLst>
              <a:ext uri="{FF2B5EF4-FFF2-40B4-BE49-F238E27FC236}">
                <a16:creationId xmlns:a16="http://schemas.microsoft.com/office/drawing/2014/main" id="{3AE79E65-3D1E-4444-9BD4-8578BF0C6484}"/>
              </a:ext>
            </a:extLst>
          </p:cNvPr>
          <p:cNvSpPr>
            <a:spLocks noGrp="1"/>
          </p:cNvSpPr>
          <p:nvPr>
            <p:ph idx="1"/>
          </p:nvPr>
        </p:nvSpPr>
        <p:spPr>
          <a:xfrm>
            <a:off x="5183188" y="457201"/>
            <a:ext cx="6172200" cy="5403850"/>
          </a:xfrm>
        </p:spPr>
        <p:txBody>
          <a:bodyPr>
            <a:normAutofit/>
          </a:bodyPr>
          <a:lstStyle>
            <a:lvl1pPr>
              <a:defRPr sz="1800">
                <a:solidFill>
                  <a:schemeClr val="bg2"/>
                </a:solidFill>
              </a:defRPr>
            </a:lvl1pPr>
            <a:lvl2pPr>
              <a:defRPr sz="1500">
                <a:solidFill>
                  <a:schemeClr val="bg2"/>
                </a:solidFill>
              </a:defRPr>
            </a:lvl2pPr>
            <a:lvl3pPr>
              <a:defRPr sz="1350">
                <a:solidFill>
                  <a:schemeClr val="bg2"/>
                </a:solidFill>
              </a:defRPr>
            </a:lvl3pPr>
            <a:lvl4pPr>
              <a:defRPr sz="1200">
                <a:solidFill>
                  <a:schemeClr val="bg2"/>
                </a:solidFill>
              </a:defRPr>
            </a:lvl4pPr>
            <a:lvl5pPr>
              <a:defRPr sz="1200">
                <a:solidFill>
                  <a:schemeClr val="bg2"/>
                </a:solidFill>
              </a:defRPr>
            </a:lvl5pPr>
            <a:lvl6pPr>
              <a:defRPr sz="1500"/>
            </a:lvl6pPr>
            <a:lvl7pPr>
              <a:defRPr sz="1500"/>
            </a:lvl7pPr>
            <a:lvl8pPr>
              <a:defRPr sz="1500"/>
            </a:lvl8pPr>
            <a:lvl9pPr>
              <a:defRPr sz="15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993663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68076533-3962-49E4-BBC0-AA599899B648}" type="slidenum">
              <a:rPr lang="en-US" smtClean="0"/>
              <a:pPr>
                <a:defRPr/>
              </a:pPr>
              <a:t>‹#›</a:t>
            </a:fld>
            <a:endParaRPr lang="en-US"/>
          </a:p>
        </p:txBody>
      </p:sp>
      <p:sp>
        <p:nvSpPr>
          <p:cNvPr id="8" name="Title 1">
            <a:extLst>
              <a:ext uri="{FF2B5EF4-FFF2-40B4-BE49-F238E27FC236}">
                <a16:creationId xmlns:a16="http://schemas.microsoft.com/office/drawing/2014/main" id="{8A02905C-2C7D-4445-B47F-3EBBA44657F7}"/>
              </a:ext>
            </a:extLst>
          </p:cNvPr>
          <p:cNvSpPr>
            <a:spLocks noGrp="1"/>
          </p:cNvSpPr>
          <p:nvPr>
            <p:ph type="title"/>
          </p:nvPr>
        </p:nvSpPr>
        <p:spPr>
          <a:xfrm>
            <a:off x="839788" y="457200"/>
            <a:ext cx="3932237" cy="1600200"/>
          </a:xfrm>
        </p:spPr>
        <p:txBody>
          <a:bodyPr anchor="b"/>
          <a:lstStyle>
            <a:lvl1pPr>
              <a:defRPr sz="2400"/>
            </a:lvl1pPr>
          </a:lstStyle>
          <a:p>
            <a:r>
              <a:rPr lang="en-US" noProof="0"/>
              <a:t>Click to edit Master title style</a:t>
            </a:r>
          </a:p>
        </p:txBody>
      </p:sp>
      <p:sp>
        <p:nvSpPr>
          <p:cNvPr id="9" name="Text Placeholder 3">
            <a:extLst>
              <a:ext uri="{FF2B5EF4-FFF2-40B4-BE49-F238E27FC236}">
                <a16:creationId xmlns:a16="http://schemas.microsoft.com/office/drawing/2014/main" id="{17BC8A51-D50F-4F98-9402-8FF90BD2D1BE}"/>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Click to edit Master text styles</a:t>
            </a:r>
          </a:p>
        </p:txBody>
      </p:sp>
      <p:sp>
        <p:nvSpPr>
          <p:cNvPr id="11" name="Picture Placeholder 2">
            <a:extLst>
              <a:ext uri="{FF2B5EF4-FFF2-40B4-BE49-F238E27FC236}">
                <a16:creationId xmlns:a16="http://schemas.microsoft.com/office/drawing/2014/main" id="{1D23A006-AC57-4A0B-BC20-6D226A80CC78}"/>
              </a:ext>
            </a:extLst>
          </p:cNvPr>
          <p:cNvSpPr>
            <a:spLocks noGrp="1"/>
          </p:cNvSpPr>
          <p:nvPr>
            <p:ph type="pic" idx="1"/>
          </p:nvPr>
        </p:nvSpPr>
        <p:spPr>
          <a:xfrm>
            <a:off x="5183188" y="457201"/>
            <a:ext cx="6172200" cy="5403850"/>
          </a:xfrm>
        </p:spPr>
        <p:txBody>
          <a:bodyPr>
            <a:normAutofit/>
          </a:bodyPr>
          <a:lstStyle>
            <a:lvl1pPr marL="0" indent="0">
              <a:buNone/>
              <a:defRPr sz="1800">
                <a:solidFill>
                  <a:schemeClr val="bg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a:t>Click icon to add picture</a:t>
            </a:r>
            <a:endParaRPr lang="en-US" noProof="0" dirty="0"/>
          </a:p>
        </p:txBody>
      </p:sp>
    </p:spTree>
    <p:extLst>
      <p:ext uri="{BB962C8B-B14F-4D97-AF65-F5344CB8AC3E}">
        <p14:creationId xmlns:p14="http://schemas.microsoft.com/office/powerpoint/2010/main" val="369425473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05564D-C546-470F-B93C-274AA86CE01F}"/>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8"/>
            <a:ext cx="10515600" cy="652969"/>
          </a:xfrm>
        </p:spPr>
        <p:txBody>
          <a:bodyPr/>
          <a:lstStyle/>
          <a:p>
            <a:r>
              <a:rPr lang="en-US" noProof="0"/>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
        <p:nvSpPr>
          <p:cNvPr id="8" name="Text Placeholder 7">
            <a:extLst>
              <a:ext uri="{FF2B5EF4-FFF2-40B4-BE49-F238E27FC236}">
                <a16:creationId xmlns:a16="http://schemas.microsoft.com/office/drawing/2014/main" id="{FE102DC0-E499-4C34-9CD9-CDABF71081B3}"/>
              </a:ext>
            </a:extLst>
          </p:cNvPr>
          <p:cNvSpPr>
            <a:spLocks noGrp="1"/>
          </p:cNvSpPr>
          <p:nvPr>
            <p:ph type="body" sz="quarter" idx="13"/>
          </p:nvPr>
        </p:nvSpPr>
        <p:spPr>
          <a:xfrm>
            <a:off x="1470820" y="2355059"/>
            <a:ext cx="9250363" cy="2147887"/>
          </a:xfrm>
        </p:spPr>
        <p:txBody>
          <a:bodyPr anchor="ctr">
            <a:normAutofit/>
          </a:bodyPr>
          <a:lstStyle>
            <a:lvl1pPr marL="0" indent="0" algn="ctr">
              <a:buNone/>
              <a:defRPr sz="4500"/>
            </a:lvl1pPr>
          </a:lstStyle>
          <a:p>
            <a:pPr lvl="0"/>
            <a:r>
              <a:rPr lang="en-US" noProof="0"/>
              <a:t>Click to edit Master text styles</a:t>
            </a:r>
          </a:p>
        </p:txBody>
      </p:sp>
    </p:spTree>
    <p:extLst>
      <p:ext uri="{BB962C8B-B14F-4D97-AF65-F5344CB8AC3E}">
        <p14:creationId xmlns:p14="http://schemas.microsoft.com/office/powerpoint/2010/main" val="5913173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05564D-C546-470F-B93C-274AA86CE01F}"/>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8"/>
            <a:ext cx="10515600" cy="652969"/>
          </a:xfrm>
        </p:spPr>
        <p:txBody>
          <a:bodyPr/>
          <a:lstStyle/>
          <a:p>
            <a:r>
              <a:rPr lang="en-US" noProof="0"/>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4617892F-F03D-46A2-9972-FF6B1D005D7A}" type="slidenum">
              <a:rPr lang="en-US" smtClean="0"/>
              <a:pPr>
                <a:defRPr/>
              </a:pPr>
              <a:t>‹#›</a:t>
            </a:fld>
            <a:endParaRPr lang="en-US"/>
          </a:p>
        </p:txBody>
      </p:sp>
    </p:spTree>
    <p:extLst>
      <p:ext uri="{BB962C8B-B14F-4D97-AF65-F5344CB8AC3E}">
        <p14:creationId xmlns:p14="http://schemas.microsoft.com/office/powerpoint/2010/main" val="316106275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E60A5F-CE74-4F00-A5C2-F9742DDFFF1F}"/>
              </a:ext>
            </a:extLst>
          </p:cNvPr>
          <p:cNvSpPr/>
          <p:nvPr/>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pPr>
              <a:defRPr/>
            </a:pPr>
            <a:fld id="{77CD0437-777B-4488-9477-4E6C695D8C79}" type="slidenum">
              <a:rPr lang="en-US" smtClean="0"/>
              <a:pPr>
                <a:defRPr/>
              </a:pPr>
              <a:t>‹#›</a:t>
            </a:fld>
            <a:endParaRPr lang="en-US"/>
          </a:p>
        </p:txBody>
      </p:sp>
    </p:spTree>
    <p:extLst>
      <p:ext uri="{BB962C8B-B14F-4D97-AF65-F5344CB8AC3E}">
        <p14:creationId xmlns:p14="http://schemas.microsoft.com/office/powerpoint/2010/main" val="6905646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DC2C196-AA98-43E1-B195-5C53F3D710D9}" type="slidenum">
              <a:rPr lang="en-US" smtClean="0"/>
              <a:pPr>
                <a:defRPr/>
              </a:pPr>
              <a:t>‹#›</a:t>
            </a:fld>
            <a:endParaRPr lang="en-US"/>
          </a:p>
        </p:txBody>
      </p:sp>
    </p:spTree>
    <p:extLst>
      <p:ext uri="{BB962C8B-B14F-4D97-AF65-F5344CB8AC3E}">
        <p14:creationId xmlns:p14="http://schemas.microsoft.com/office/powerpoint/2010/main" val="1799201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A7E5CC4E-DB8D-4216-83A5-72DA95C182AA}" type="slidenum">
              <a:rPr lang="en-US"/>
              <a:pPr>
                <a:defRPr/>
              </a:pPr>
              <a:t>‹#›</a:t>
            </a:fld>
            <a:endParaRPr lang="en-US"/>
          </a:p>
        </p:txBody>
      </p:sp>
    </p:spTree>
    <p:extLst>
      <p:ext uri="{BB962C8B-B14F-4D97-AF65-F5344CB8AC3E}">
        <p14:creationId xmlns:p14="http://schemas.microsoft.com/office/powerpoint/2010/main" val="341349317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E6A0D1D-255C-4F53-8118-728E2489CD75}" type="slidenum">
              <a:rPr lang="en-US" smtClean="0"/>
              <a:pPr>
                <a:defRPr/>
              </a:pPr>
              <a:t>‹#›</a:t>
            </a:fld>
            <a:endParaRPr lang="en-US"/>
          </a:p>
        </p:txBody>
      </p:sp>
    </p:spTree>
    <p:extLst>
      <p:ext uri="{BB962C8B-B14F-4D97-AF65-F5344CB8AC3E}">
        <p14:creationId xmlns:p14="http://schemas.microsoft.com/office/powerpoint/2010/main" val="95027496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3243F8D-E02F-4313-9806-3CA8E02D60A9}" type="slidenum">
              <a:rPr lang="en-US" smtClean="0"/>
              <a:pPr>
                <a:defRPr/>
              </a:pPr>
              <a:t>‹#›</a:t>
            </a:fld>
            <a:endParaRPr lang="en-US"/>
          </a:p>
        </p:txBody>
      </p:sp>
    </p:spTree>
    <p:extLst>
      <p:ext uri="{BB962C8B-B14F-4D97-AF65-F5344CB8AC3E}">
        <p14:creationId xmlns:p14="http://schemas.microsoft.com/office/powerpoint/2010/main" val="37648105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82B2779-F617-44D1-8BB0-799EA80735CF}" type="slidenum">
              <a:rPr lang="en-US" smtClean="0"/>
              <a:pPr>
                <a:defRPr/>
              </a:pPr>
              <a:t>‹#›</a:t>
            </a:fld>
            <a:endParaRPr lang="en-US"/>
          </a:p>
        </p:txBody>
      </p:sp>
    </p:spTree>
    <p:extLst>
      <p:ext uri="{BB962C8B-B14F-4D97-AF65-F5344CB8AC3E}">
        <p14:creationId xmlns:p14="http://schemas.microsoft.com/office/powerpoint/2010/main" val="338947289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8C9A72C-2806-407D-B860-2A728AC84CED}" type="slidenum">
              <a:rPr lang="en-US" smtClean="0"/>
              <a:pPr>
                <a:defRPr/>
              </a:pPr>
              <a:t>‹#›</a:t>
            </a:fld>
            <a:endParaRPr lang="en-US"/>
          </a:p>
        </p:txBody>
      </p:sp>
    </p:spTree>
    <p:extLst>
      <p:ext uri="{BB962C8B-B14F-4D97-AF65-F5344CB8AC3E}">
        <p14:creationId xmlns:p14="http://schemas.microsoft.com/office/powerpoint/2010/main" val="321840855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0255386-30A8-4114-8C6F-4016651AB58C}" type="slidenum">
              <a:rPr lang="en-US" smtClean="0"/>
              <a:pPr>
                <a:defRPr/>
              </a:pPr>
              <a:t>‹#›</a:t>
            </a:fld>
            <a:endParaRPr lang="en-US"/>
          </a:p>
        </p:txBody>
      </p:sp>
    </p:spTree>
    <p:extLst>
      <p:ext uri="{BB962C8B-B14F-4D97-AF65-F5344CB8AC3E}">
        <p14:creationId xmlns:p14="http://schemas.microsoft.com/office/powerpoint/2010/main" val="36107645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4941586-0BDF-4AED-9981-4079C8A71EBA}" type="slidenum">
              <a:rPr lang="en-US" smtClean="0"/>
              <a:pPr>
                <a:defRPr/>
              </a:pPr>
              <a:t>‹#›</a:t>
            </a:fld>
            <a:endParaRPr lang="en-US"/>
          </a:p>
        </p:txBody>
      </p:sp>
    </p:spTree>
    <p:extLst>
      <p:ext uri="{BB962C8B-B14F-4D97-AF65-F5344CB8AC3E}">
        <p14:creationId xmlns:p14="http://schemas.microsoft.com/office/powerpoint/2010/main" val="416145182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24AADF0-D067-4AA1-9109-D91A62ED3FCB}" type="slidenum">
              <a:rPr lang="en-US" smtClean="0"/>
              <a:pPr>
                <a:defRPr/>
              </a:pPr>
              <a:t>‹#›</a:t>
            </a:fld>
            <a:endParaRPr lang="en-US"/>
          </a:p>
        </p:txBody>
      </p:sp>
    </p:spTree>
    <p:extLst>
      <p:ext uri="{BB962C8B-B14F-4D97-AF65-F5344CB8AC3E}">
        <p14:creationId xmlns:p14="http://schemas.microsoft.com/office/powerpoint/2010/main" val="14390885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B5FB519-3CEF-48A3-AD5D-62A3BEE9C687}" type="slidenum">
              <a:rPr lang="en-US" smtClean="0"/>
              <a:pPr>
                <a:defRPr/>
              </a:pPr>
              <a:t>‹#›</a:t>
            </a:fld>
            <a:endParaRPr lang="en-US"/>
          </a:p>
        </p:txBody>
      </p:sp>
    </p:spTree>
    <p:extLst>
      <p:ext uri="{BB962C8B-B14F-4D97-AF65-F5344CB8AC3E}">
        <p14:creationId xmlns:p14="http://schemas.microsoft.com/office/powerpoint/2010/main" val="386327145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Tree>
    <p:extLst>
      <p:ext uri="{BB962C8B-B14F-4D97-AF65-F5344CB8AC3E}">
        <p14:creationId xmlns:p14="http://schemas.microsoft.com/office/powerpoint/2010/main" val="99559081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Tree>
    <p:extLst>
      <p:ext uri="{BB962C8B-B14F-4D97-AF65-F5344CB8AC3E}">
        <p14:creationId xmlns:p14="http://schemas.microsoft.com/office/powerpoint/2010/main" val="4220990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6C11D53A-FE80-4B4B-B597-240841B0448B}" type="slidenum">
              <a:rPr lang="en-US"/>
              <a:pPr>
                <a:defRPr/>
              </a:pPr>
              <a:t>‹#›</a:t>
            </a:fld>
            <a:endParaRPr lang="en-US"/>
          </a:p>
        </p:txBody>
      </p:sp>
    </p:spTree>
    <p:extLst>
      <p:ext uri="{BB962C8B-B14F-4D97-AF65-F5344CB8AC3E}">
        <p14:creationId xmlns:p14="http://schemas.microsoft.com/office/powerpoint/2010/main" val="159370861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1187371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Tree>
    <p:extLst>
      <p:ext uri="{BB962C8B-B14F-4D97-AF65-F5344CB8AC3E}">
        <p14:creationId xmlns:p14="http://schemas.microsoft.com/office/powerpoint/2010/main" val="334533510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Tree>
    <p:extLst>
      <p:ext uri="{BB962C8B-B14F-4D97-AF65-F5344CB8AC3E}">
        <p14:creationId xmlns:p14="http://schemas.microsoft.com/office/powerpoint/2010/main" val="81603503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781A4A3-CD96-4668-89D1-3CC6504D815E}" type="slidenum">
              <a:rPr lang="en-US" smtClean="0"/>
              <a:pPr>
                <a:defRPr/>
              </a:pPr>
              <a:t>‹#›</a:t>
            </a:fld>
            <a:endParaRPr lang="en-US"/>
          </a:p>
        </p:txBody>
      </p:sp>
    </p:spTree>
    <p:extLst>
      <p:ext uri="{BB962C8B-B14F-4D97-AF65-F5344CB8AC3E}">
        <p14:creationId xmlns:p14="http://schemas.microsoft.com/office/powerpoint/2010/main" val="162972738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A5B1C7-6EB2-40A6-B644-29F8E2B0F99E}" type="slidenum">
              <a:rPr lang="en-US" smtClean="0"/>
              <a:pPr>
                <a:defRPr/>
              </a:pPr>
              <a:t>‹#›</a:t>
            </a:fld>
            <a:endParaRPr lang="en-US"/>
          </a:p>
        </p:txBody>
      </p:sp>
    </p:spTree>
    <p:extLst>
      <p:ext uri="{BB962C8B-B14F-4D97-AF65-F5344CB8AC3E}">
        <p14:creationId xmlns:p14="http://schemas.microsoft.com/office/powerpoint/2010/main" val="279377060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881617A-896E-418C-9CCF-A2BDDC89BD82}" type="slidenum">
              <a:rPr lang="en-US" smtClean="0"/>
              <a:pPr>
                <a:defRPr/>
              </a:pPr>
              <a:t>‹#›</a:t>
            </a:fld>
            <a:endParaRPr lang="en-US"/>
          </a:p>
        </p:txBody>
      </p:sp>
    </p:spTree>
    <p:extLst>
      <p:ext uri="{BB962C8B-B14F-4D97-AF65-F5344CB8AC3E}">
        <p14:creationId xmlns:p14="http://schemas.microsoft.com/office/powerpoint/2010/main" val="30112465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44098" name="Rectangle 2"/>
          <p:cNvSpPr>
            <a:spLocks noGrp="1" noChangeArrowheads="1"/>
          </p:cNvSpPr>
          <p:nvPr>
            <p:ph type="ctrTitle"/>
          </p:nvPr>
        </p:nvSpPr>
        <p:spPr>
          <a:xfrm>
            <a:off x="609601" y="2754313"/>
            <a:ext cx="10968567" cy="1009650"/>
          </a:xfrm>
        </p:spPr>
        <p:txBody>
          <a:bodyPr/>
          <a:lstStyle>
            <a:lvl1pPr>
              <a:defRPr sz="4400">
                <a:solidFill>
                  <a:srgbClr val="FFFFFF"/>
                </a:solidFill>
              </a:defRPr>
            </a:lvl1pPr>
          </a:lstStyle>
          <a:p>
            <a:r>
              <a:rPr lang="en-US"/>
              <a:t>Click to edit Master title style</a:t>
            </a:r>
          </a:p>
        </p:txBody>
      </p:sp>
      <p:sp>
        <p:nvSpPr>
          <p:cNvPr id="644099" name="Rectangle 3"/>
          <p:cNvSpPr>
            <a:spLocks noGrp="1" noChangeArrowheads="1"/>
          </p:cNvSpPr>
          <p:nvPr>
            <p:ph type="subTitle" idx="1"/>
          </p:nvPr>
        </p:nvSpPr>
        <p:spPr>
          <a:xfrm>
            <a:off x="1826684" y="3760788"/>
            <a:ext cx="8534400" cy="533400"/>
          </a:xfrm>
          <a:effectLst>
            <a:outerShdw dist="17961" dir="2700000" algn="ctr" rotWithShape="0">
              <a:srgbClr val="000000"/>
            </a:outerShdw>
          </a:effectLst>
        </p:spPr>
        <p:txBody>
          <a:bodyPr/>
          <a:lstStyle>
            <a:lvl1pPr marL="0" indent="0" algn="ctr">
              <a:buFontTx/>
              <a:buNone/>
              <a:defRPr sz="2400">
                <a:solidFill>
                  <a:srgbClr val="FFFFFF"/>
                </a:solidFill>
              </a:defRPr>
            </a:lvl1pPr>
          </a:lstStyle>
          <a:p>
            <a:r>
              <a:rPr lang="en-US"/>
              <a:t>Click to edit Master subtitle style</a:t>
            </a:r>
          </a:p>
        </p:txBody>
      </p:sp>
      <p:sp>
        <p:nvSpPr>
          <p:cNvPr id="4" name="Rectangle 4"/>
          <p:cNvSpPr>
            <a:spLocks noGrp="1" noChangeArrowheads="1"/>
          </p:cNvSpPr>
          <p:nvPr>
            <p:ph type="dt" sz="half" idx="10"/>
          </p:nvPr>
        </p:nvSpPr>
        <p:spPr>
          <a:effectLst>
            <a:outerShdw dist="17961" dir="2700000" algn="ctr" rotWithShape="0">
              <a:srgbClr val="000000"/>
            </a:outerShdw>
          </a:effectLst>
        </p:spPr>
        <p:txBody>
          <a:bodyPr/>
          <a:lstStyle>
            <a:lvl1pPr>
              <a:defRPr smtClean="0">
                <a:solidFill>
                  <a:srgbClr val="FFFFFF"/>
                </a:solidFill>
              </a:defRPr>
            </a:lvl1pPr>
          </a:lstStyle>
          <a:p>
            <a:pPr>
              <a:defRPr/>
            </a:pPr>
            <a:endParaRPr lang="en-US"/>
          </a:p>
        </p:txBody>
      </p:sp>
      <p:sp>
        <p:nvSpPr>
          <p:cNvPr id="5" name="Rectangle 5"/>
          <p:cNvSpPr>
            <a:spLocks noGrp="1" noChangeArrowheads="1"/>
          </p:cNvSpPr>
          <p:nvPr>
            <p:ph type="ftr" sz="quarter" idx="11"/>
          </p:nvPr>
        </p:nvSpPr>
        <p:spPr>
          <a:effectLst>
            <a:outerShdw dist="17961" dir="2700000" algn="ctr" rotWithShape="0">
              <a:srgbClr val="000000"/>
            </a:outerShdw>
          </a:effectLst>
        </p:spPr>
        <p:txBody>
          <a:bodyPr/>
          <a:lstStyle>
            <a:lvl1pPr>
              <a:defRPr smtClean="0">
                <a:solidFill>
                  <a:srgbClr val="FFFFFF"/>
                </a:solidFill>
              </a:defRPr>
            </a:lvl1pPr>
          </a:lstStyle>
          <a:p>
            <a:pPr>
              <a:defRPr/>
            </a:pPr>
            <a:endParaRPr lang="en-US"/>
          </a:p>
        </p:txBody>
      </p:sp>
      <p:sp>
        <p:nvSpPr>
          <p:cNvPr id="6" name="Rectangle 6"/>
          <p:cNvSpPr>
            <a:spLocks noGrp="1" noChangeArrowheads="1"/>
          </p:cNvSpPr>
          <p:nvPr>
            <p:ph type="sldNum" sz="quarter" idx="12"/>
          </p:nvPr>
        </p:nvSpPr>
        <p:spPr>
          <a:effectLst>
            <a:outerShdw dist="17961" dir="2700000" algn="ctr" rotWithShape="0">
              <a:srgbClr val="000000"/>
            </a:outerShdw>
          </a:effectLst>
        </p:spPr>
        <p:txBody>
          <a:bodyPr/>
          <a:lstStyle>
            <a:lvl1pPr>
              <a:defRPr smtClean="0">
                <a:solidFill>
                  <a:srgbClr val="FFFFFF"/>
                </a:solidFill>
              </a:defRPr>
            </a:lvl1pPr>
          </a:lstStyle>
          <a:p>
            <a:pPr>
              <a:defRPr/>
            </a:pPr>
            <a:fld id="{A7DAA89D-2AF1-4E54-ABF3-0F2FB4915573}" type="slidenum">
              <a:rPr lang="en-US"/>
              <a:pPr>
                <a:defRPr/>
              </a:pPr>
              <a:t>‹#›</a:t>
            </a:fld>
            <a:endParaRPr lang="en-US"/>
          </a:p>
        </p:txBody>
      </p:sp>
    </p:spTree>
    <p:extLst>
      <p:ext uri="{BB962C8B-B14F-4D97-AF65-F5344CB8AC3E}">
        <p14:creationId xmlns:p14="http://schemas.microsoft.com/office/powerpoint/2010/main" val="273807569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080650-DC09-4FF7-9BD2-FA101F1C47E1}" type="slidenum">
              <a:rPr lang="en-US"/>
              <a:pPr>
                <a:defRPr/>
              </a:pPr>
              <a:t>‹#›</a:t>
            </a:fld>
            <a:endParaRPr lang="en-US"/>
          </a:p>
        </p:txBody>
      </p:sp>
    </p:spTree>
    <p:extLst>
      <p:ext uri="{BB962C8B-B14F-4D97-AF65-F5344CB8AC3E}">
        <p14:creationId xmlns:p14="http://schemas.microsoft.com/office/powerpoint/2010/main" val="66651185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5B9C47-C3D5-472C-803E-B6E77B78B70D}" type="slidenum">
              <a:rPr lang="en-US"/>
              <a:pPr>
                <a:defRPr/>
              </a:pPr>
              <a:t>‹#›</a:t>
            </a:fld>
            <a:endParaRPr lang="en-US"/>
          </a:p>
        </p:txBody>
      </p:sp>
    </p:spTree>
    <p:extLst>
      <p:ext uri="{BB962C8B-B14F-4D97-AF65-F5344CB8AC3E}">
        <p14:creationId xmlns:p14="http://schemas.microsoft.com/office/powerpoint/2010/main" val="63940651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93863"/>
            <a:ext cx="5384800" cy="4432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93863"/>
            <a:ext cx="5384800" cy="4432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13DC36-E639-46DE-A309-B63C60679987}" type="slidenum">
              <a:rPr lang="en-US"/>
              <a:pPr>
                <a:defRPr/>
              </a:pPr>
              <a:t>‹#›</a:t>
            </a:fld>
            <a:endParaRPr lang="en-US"/>
          </a:p>
        </p:txBody>
      </p:sp>
    </p:spTree>
    <p:extLst>
      <p:ext uri="{BB962C8B-B14F-4D97-AF65-F5344CB8AC3E}">
        <p14:creationId xmlns:p14="http://schemas.microsoft.com/office/powerpoint/2010/main" val="3109788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05C3B28A-F5F9-449E-977F-2EFDE3B2F7D1}" type="slidenum">
              <a:rPr lang="en-US"/>
              <a:pPr>
                <a:defRPr/>
              </a:pPr>
              <a:t>‹#›</a:t>
            </a:fld>
            <a:endParaRPr lang="en-US"/>
          </a:p>
        </p:txBody>
      </p:sp>
    </p:spTree>
    <p:extLst>
      <p:ext uri="{BB962C8B-B14F-4D97-AF65-F5344CB8AC3E}">
        <p14:creationId xmlns:p14="http://schemas.microsoft.com/office/powerpoint/2010/main" val="37141230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1FBE23F-CCB4-4E78-AB39-CE635C113EBB}" type="slidenum">
              <a:rPr lang="en-US"/>
              <a:pPr>
                <a:defRPr/>
              </a:pPr>
              <a:t>‹#›</a:t>
            </a:fld>
            <a:endParaRPr lang="en-US"/>
          </a:p>
        </p:txBody>
      </p:sp>
    </p:spTree>
    <p:extLst>
      <p:ext uri="{BB962C8B-B14F-4D97-AF65-F5344CB8AC3E}">
        <p14:creationId xmlns:p14="http://schemas.microsoft.com/office/powerpoint/2010/main" val="335480769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1EAD56D-0711-4AE3-B4C4-119B76B8BB66}" type="slidenum">
              <a:rPr lang="en-US"/>
              <a:pPr>
                <a:defRPr/>
              </a:pPr>
              <a:t>‹#›</a:t>
            </a:fld>
            <a:endParaRPr lang="en-US"/>
          </a:p>
        </p:txBody>
      </p:sp>
    </p:spTree>
    <p:extLst>
      <p:ext uri="{BB962C8B-B14F-4D97-AF65-F5344CB8AC3E}">
        <p14:creationId xmlns:p14="http://schemas.microsoft.com/office/powerpoint/2010/main" val="38478556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F243606-09BE-45AF-ABCF-C392AB6344AF}" type="slidenum">
              <a:rPr lang="en-US"/>
              <a:pPr>
                <a:defRPr/>
              </a:pPr>
              <a:t>‹#›</a:t>
            </a:fld>
            <a:endParaRPr lang="en-US"/>
          </a:p>
        </p:txBody>
      </p:sp>
    </p:spTree>
    <p:extLst>
      <p:ext uri="{BB962C8B-B14F-4D97-AF65-F5344CB8AC3E}">
        <p14:creationId xmlns:p14="http://schemas.microsoft.com/office/powerpoint/2010/main" val="275422596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F2EEE3-9F6E-446E-8AEA-551643C161D9}" type="slidenum">
              <a:rPr lang="en-US"/>
              <a:pPr>
                <a:defRPr/>
              </a:pPr>
              <a:t>‹#›</a:t>
            </a:fld>
            <a:endParaRPr lang="en-US"/>
          </a:p>
        </p:txBody>
      </p:sp>
    </p:spTree>
    <p:extLst>
      <p:ext uri="{BB962C8B-B14F-4D97-AF65-F5344CB8AC3E}">
        <p14:creationId xmlns:p14="http://schemas.microsoft.com/office/powerpoint/2010/main" val="146441531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7300C64-A631-4AA9-8DBA-2E9744E8DD04}" type="slidenum">
              <a:rPr lang="en-US"/>
              <a:pPr>
                <a:defRPr/>
              </a:pPr>
              <a:t>‹#›</a:t>
            </a:fld>
            <a:endParaRPr lang="en-US"/>
          </a:p>
        </p:txBody>
      </p:sp>
    </p:spTree>
    <p:extLst>
      <p:ext uri="{BB962C8B-B14F-4D97-AF65-F5344CB8AC3E}">
        <p14:creationId xmlns:p14="http://schemas.microsoft.com/office/powerpoint/2010/main" val="78309170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9F231E-CDBD-420C-B464-233C573A74FF}" type="slidenum">
              <a:rPr lang="en-US"/>
              <a:pPr>
                <a:defRPr/>
              </a:pPr>
              <a:t>‹#›</a:t>
            </a:fld>
            <a:endParaRPr lang="en-US"/>
          </a:p>
        </p:txBody>
      </p:sp>
    </p:spTree>
    <p:extLst>
      <p:ext uri="{BB962C8B-B14F-4D97-AF65-F5344CB8AC3E}">
        <p14:creationId xmlns:p14="http://schemas.microsoft.com/office/powerpoint/2010/main" val="8711964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5763"/>
            <a:ext cx="2743200" cy="5740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85763"/>
            <a:ext cx="8026400" cy="5740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D6D7E1-AA9E-4F8E-9C89-17B76934B602}" type="slidenum">
              <a:rPr lang="en-US"/>
              <a:pPr>
                <a:defRPr/>
              </a:pPr>
              <a:t>‹#›</a:t>
            </a:fld>
            <a:endParaRPr lang="en-US"/>
          </a:p>
        </p:txBody>
      </p:sp>
    </p:spTree>
    <p:extLst>
      <p:ext uri="{BB962C8B-B14F-4D97-AF65-F5344CB8AC3E}">
        <p14:creationId xmlns:p14="http://schemas.microsoft.com/office/powerpoint/2010/main" val="4496382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2E21-1F95-DE6A-A098-BA9E99855F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C36338-52CF-BE0C-C971-77AF0A44A1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018C83-134E-B0E6-47DA-B005B89C7F49}"/>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9C7B27AA-6CEB-4D85-B1B3-1E4C4AA8B2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43A5A3-88E3-B366-F66B-3EF50F4459E6}"/>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36593818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97CD-302F-6D2A-E364-5BAAEBA34F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264E0E-75C9-7A70-69A5-40F9897CD2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D64FD-80AB-1B9A-F178-0D797734B5B8}"/>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AB52784D-DFFF-6803-1BDF-CA38D95C55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8BE45B-E7B8-6359-4324-35FFCE1D5AF8}"/>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38476652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05616-DE73-233A-F044-AE456DCC4F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ACCC9B-B38E-C2E2-F2EC-04D3E84EE6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89C5CB-9EA6-4EE4-0F8F-ABE5F9DB9B7B}"/>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7FEC23F4-5C40-B17B-6C15-CF99E08ED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14A49-C681-B568-F8E8-E48CAB275012}"/>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42730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EB796410-BC41-4B6E-8808-63A0D3BD9BAA}" type="slidenum">
              <a:rPr lang="en-US"/>
              <a:pPr>
                <a:defRPr/>
              </a:pPr>
              <a:t>‹#›</a:t>
            </a:fld>
            <a:endParaRPr lang="en-US"/>
          </a:p>
        </p:txBody>
      </p:sp>
    </p:spTree>
    <p:extLst>
      <p:ext uri="{BB962C8B-B14F-4D97-AF65-F5344CB8AC3E}">
        <p14:creationId xmlns:p14="http://schemas.microsoft.com/office/powerpoint/2010/main" val="349201157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FF028-C845-B7A1-5FB3-A60D9B7BE1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A6A689-A4CD-FC9E-811D-AF0EA21338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926F13-4277-E0F8-8743-208F062182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CAB797-C858-727D-0BBA-0B1EB621069A}"/>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6" name="Footer Placeholder 5">
            <a:extLst>
              <a:ext uri="{FF2B5EF4-FFF2-40B4-BE49-F238E27FC236}">
                <a16:creationId xmlns:a16="http://schemas.microsoft.com/office/drawing/2014/main" id="{77A593F6-B4BF-DE8C-F619-E2A7AC9F0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84861-5C17-670D-5C58-18A46BE6AC13}"/>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235336454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1F416-B3E8-6D36-176A-2F74256F3D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94A1E4-E006-BE12-FE5C-D802406C07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E292AF-7319-7D07-D7D7-47C666DB07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43A8F1-1889-751F-6725-10ADC5CAB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71CDDD-BCB1-6774-27E3-775CB716DB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6594C0-0027-D4E2-0E3E-B029A5688F56}"/>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8" name="Footer Placeholder 7">
            <a:extLst>
              <a:ext uri="{FF2B5EF4-FFF2-40B4-BE49-F238E27FC236}">
                <a16:creationId xmlns:a16="http://schemas.microsoft.com/office/drawing/2014/main" id="{7455FDB6-4BAC-484C-C6BC-8A3B1ADFC6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0E765A-9D58-4FB3-2D59-2193DE9308AD}"/>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41605487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B03EA-0F2D-D0B0-9602-0779FD7824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D35C54-A679-8B15-0035-C9574AC94B45}"/>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4" name="Footer Placeholder 3">
            <a:extLst>
              <a:ext uri="{FF2B5EF4-FFF2-40B4-BE49-F238E27FC236}">
                <a16:creationId xmlns:a16="http://schemas.microsoft.com/office/drawing/2014/main" id="{E2A0395F-3C2E-734E-6BED-F939EDAA0E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F05320-A4C1-4687-DE40-9DEB88FF8A49}"/>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11961281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3C7999-6196-33FD-A20F-5FFF947A2161}"/>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3" name="Footer Placeholder 2">
            <a:extLst>
              <a:ext uri="{FF2B5EF4-FFF2-40B4-BE49-F238E27FC236}">
                <a16:creationId xmlns:a16="http://schemas.microsoft.com/office/drawing/2014/main" id="{03812E17-378C-BFC6-FF29-76A1A16220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A55C7E-AFEB-29E4-7A2F-28D324471820}"/>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948571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25E6F-ED60-B396-1EBF-994CCA1FE9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5A511B-670A-CFD5-407E-2FFCCB7E14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DC8FD3-5FAE-8ABC-4214-19E6DBC97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A3204-A46C-CB91-0C82-8071FC874526}"/>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6" name="Footer Placeholder 5">
            <a:extLst>
              <a:ext uri="{FF2B5EF4-FFF2-40B4-BE49-F238E27FC236}">
                <a16:creationId xmlns:a16="http://schemas.microsoft.com/office/drawing/2014/main" id="{B0587A4C-9A68-7553-7603-51958B4F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8E4620-572F-A5E0-8713-569C8BC849AD}"/>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4867396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36545-D3B9-E835-C90D-9C1186A81A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EE8D01-3E27-4DA2-8184-16F5C9D325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E5C4CA-7051-C674-0993-C6C25FAC2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E10CB-7935-2DD9-5155-8A747D097B26}"/>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6" name="Footer Placeholder 5">
            <a:extLst>
              <a:ext uri="{FF2B5EF4-FFF2-40B4-BE49-F238E27FC236}">
                <a16:creationId xmlns:a16="http://schemas.microsoft.com/office/drawing/2014/main" id="{8C62FFF7-96A3-1CE0-90CF-5637C3C45F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63631B-76D3-42E2-0C8A-629520298E50}"/>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403055701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6526-0ADD-D34D-5734-9DAB29A701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9596A7-A5EB-D99F-DDFC-9936A2BEC8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B4E84-D9C1-0490-B3DA-6BA7233574ED}"/>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51CA9106-36BC-DD37-5FCF-292548E020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394C4-9EC2-FE0C-E8AF-C8B1A4C58218}"/>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234428892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0C8329-FDAE-DFAF-4AD6-D5AD003487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25BDAA-E9E0-FFFC-C84F-76684777BA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B7AD1-98D9-4ADE-4CE7-68B08F49C312}"/>
              </a:ext>
            </a:extLst>
          </p:cNvPr>
          <p:cNvSpPr>
            <a:spLocks noGrp="1"/>
          </p:cNvSpPr>
          <p:nvPr>
            <p:ph type="dt" sz="half" idx="10"/>
          </p:nvPr>
        </p:nvSpPr>
        <p:spPr/>
        <p:txBody>
          <a:body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1355B1DF-F30E-FF0D-4D37-56B696671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EA436-4E37-487B-7AE9-3D1C3DCCE29A}"/>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0240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270510-7771-4096-83CB-4A42990796E6}" type="slidenum">
              <a:rPr lang="en-US"/>
              <a:pPr>
                <a:defRPr/>
              </a:pPr>
              <a:t>‹#›</a:t>
            </a:fld>
            <a:endParaRPr lang="en-US"/>
          </a:p>
        </p:txBody>
      </p:sp>
    </p:spTree>
    <p:extLst>
      <p:ext uri="{BB962C8B-B14F-4D97-AF65-F5344CB8AC3E}">
        <p14:creationId xmlns:p14="http://schemas.microsoft.com/office/powerpoint/2010/main" val="3664378271"/>
      </p:ext>
    </p:extLst>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47C7692-BBA4-4629-97A6-3C81A42C4CCD}" type="slidenum">
              <a:rPr lang="en-US"/>
              <a:pPr>
                <a:defRPr/>
              </a:pPr>
              <a:t>‹#›</a:t>
            </a:fld>
            <a:endParaRPr lang="en-US"/>
          </a:p>
        </p:txBody>
      </p:sp>
    </p:spTree>
    <p:extLst>
      <p:ext uri="{BB962C8B-B14F-4D97-AF65-F5344CB8AC3E}">
        <p14:creationId xmlns:p14="http://schemas.microsoft.com/office/powerpoint/2010/main" val="38668125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EB20674F-DC62-41FD-9F60-1F2583B26964}" type="slidenum">
              <a:rPr lang="en-US"/>
              <a:pPr>
                <a:defRPr/>
              </a:pPr>
              <a:t>‹#›</a:t>
            </a:fld>
            <a:endParaRPr lang="en-US"/>
          </a:p>
        </p:txBody>
      </p:sp>
    </p:spTree>
    <p:extLst>
      <p:ext uri="{BB962C8B-B14F-4D97-AF65-F5344CB8AC3E}">
        <p14:creationId xmlns:p14="http://schemas.microsoft.com/office/powerpoint/2010/main" val="140841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533400"/>
            <a:ext cx="25908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533400"/>
            <a:ext cx="75692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FD5A7730-7172-4746-A494-D4FDCF153C55}" type="slidenum">
              <a:rPr lang="en-US"/>
              <a:pPr>
                <a:defRPr/>
              </a:pPr>
              <a:t>‹#›</a:t>
            </a:fld>
            <a:endParaRPr lang="en-US"/>
          </a:p>
        </p:txBody>
      </p:sp>
    </p:spTree>
    <p:extLst>
      <p:ext uri="{BB962C8B-B14F-4D97-AF65-F5344CB8AC3E}">
        <p14:creationId xmlns:p14="http://schemas.microsoft.com/office/powerpoint/2010/main" val="2936663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12192000" cy="6877050"/>
            <a:chOff x="0" y="-12"/>
            <a:chExt cx="5760" cy="4332"/>
          </a:xfrm>
        </p:grpSpPr>
        <p:sp>
          <p:nvSpPr>
            <p:cNvPr id="5" name="Rectangle 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pPr>
                <a:defRPr/>
              </a:pPr>
              <a:endParaRPr lang="en-US">
                <a:cs typeface="+mn-cs"/>
              </a:endParaRPr>
            </a:p>
          </p:txBody>
        </p:sp>
        <p:grpSp>
          <p:nvGrpSpPr>
            <p:cNvPr id="6" name="Group 4"/>
            <p:cNvGrpSpPr>
              <a:grpSpLocks/>
            </p:cNvGrpSpPr>
            <p:nvPr userDrawn="1"/>
          </p:nvGrpSpPr>
          <p:grpSpPr bwMode="auto">
            <a:xfrm>
              <a:off x="-1261" y="-157"/>
              <a:ext cx="7021" cy="1190"/>
              <a:chOff x="-1261" y="-154"/>
              <a:chExt cx="7021" cy="1190"/>
            </a:xfrm>
          </p:grpSpPr>
          <p:sp>
            <p:nvSpPr>
              <p:cNvPr id="8" name="Freeform 5"/>
              <p:cNvSpPr>
                <a:spLocks/>
              </p:cNvSpPr>
              <p:nvPr userDrawn="1"/>
            </p:nvSpPr>
            <p:spPr bwMode="ltGray">
              <a:xfrm>
                <a:off x="0" y="4"/>
                <a:ext cx="5760" cy="1032"/>
              </a:xfrm>
              <a:custGeom>
                <a:avLst/>
                <a:gdLst/>
                <a:ahLst/>
                <a:cxnLst>
                  <a:cxn ang="0">
                    <a:pos x="4848" y="432"/>
                  </a:cxn>
                  <a:cxn ang="0">
                    <a:pos x="0" y="432"/>
                  </a:cxn>
                  <a:cxn ang="0">
                    <a:pos x="0" y="0"/>
                  </a:cxn>
                  <a:cxn ang="0">
                    <a:pos x="4848" y="0"/>
                  </a:cxn>
                  <a:cxn ang="0">
                    <a:pos x="4848" y="432"/>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pPr>
                  <a:defRPr/>
                </a:pPr>
                <a:endParaRPr lang="en-US">
                  <a:cs typeface="+mn-cs"/>
                </a:endParaRPr>
              </a:p>
            </p:txBody>
          </p:sp>
          <p:grpSp>
            <p:nvGrpSpPr>
              <p:cNvPr id="9" name="Group 6"/>
              <p:cNvGrpSpPr>
                <a:grpSpLocks/>
              </p:cNvGrpSpPr>
              <p:nvPr userDrawn="1"/>
            </p:nvGrpSpPr>
            <p:grpSpPr bwMode="auto">
              <a:xfrm>
                <a:off x="333" y="-9"/>
                <a:ext cx="5176" cy="1044"/>
                <a:chOff x="333" y="-9"/>
                <a:chExt cx="5176" cy="1044"/>
              </a:xfrm>
            </p:grpSpPr>
            <p:sp>
              <p:nvSpPr>
                <p:cNvPr id="38" name="Freeform 7"/>
                <p:cNvSpPr>
                  <a:spLocks/>
                </p:cNvSpPr>
                <p:nvPr userDrawn="1"/>
              </p:nvSpPr>
              <p:spPr bwMode="ltGray">
                <a:xfrm>
                  <a:off x="3230" y="949"/>
                  <a:ext cx="17" cy="20"/>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39" name="Freeform 8"/>
                <p:cNvSpPr>
                  <a:spLocks/>
                </p:cNvSpPr>
                <p:nvPr userDrawn="1"/>
              </p:nvSpPr>
              <p:spPr bwMode="ltGray">
                <a:xfrm>
                  <a:off x="3406" y="1015"/>
                  <a:ext cx="21" cy="20"/>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0" name="Freeform 9"/>
                <p:cNvSpPr>
                  <a:spLocks/>
                </p:cNvSpPr>
                <p:nvPr userDrawn="1"/>
              </p:nvSpPr>
              <p:spPr bwMode="ltGray">
                <a:xfrm>
                  <a:off x="2909" y="908"/>
                  <a:ext cx="31" cy="3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1" name="Freeform 10"/>
                <p:cNvSpPr>
                  <a:spLocks/>
                </p:cNvSpPr>
                <p:nvPr userDrawn="1"/>
              </p:nvSpPr>
              <p:spPr bwMode="ltGray">
                <a:xfrm>
                  <a:off x="2551" y="940"/>
                  <a:ext cx="25" cy="12"/>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2" name="Freeform 11"/>
                <p:cNvSpPr>
                  <a:spLocks/>
                </p:cNvSpPr>
                <p:nvPr userDrawn="1"/>
              </p:nvSpPr>
              <p:spPr bwMode="ltGray">
                <a:xfrm>
                  <a:off x="2443" y="954"/>
                  <a:ext cx="65" cy="39"/>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3" name="Freeform 12"/>
                <p:cNvSpPr>
                  <a:spLocks/>
                </p:cNvSpPr>
                <p:nvPr userDrawn="1"/>
              </p:nvSpPr>
              <p:spPr bwMode="ltGray">
                <a:xfrm>
                  <a:off x="2375" y="952"/>
                  <a:ext cx="68" cy="39"/>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4" name="Freeform 13"/>
                <p:cNvSpPr>
                  <a:spLocks/>
                </p:cNvSpPr>
                <p:nvPr userDrawn="1"/>
              </p:nvSpPr>
              <p:spPr bwMode="ltGray">
                <a:xfrm>
                  <a:off x="2007" y="739"/>
                  <a:ext cx="354" cy="22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5" name="Freeform 14"/>
                <p:cNvSpPr>
                  <a:spLocks/>
                </p:cNvSpPr>
                <p:nvPr userDrawn="1"/>
              </p:nvSpPr>
              <p:spPr bwMode="ltGray">
                <a:xfrm>
                  <a:off x="2222" y="724"/>
                  <a:ext cx="157" cy="167"/>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6" name="Freeform 15"/>
                <p:cNvSpPr>
                  <a:spLocks/>
                </p:cNvSpPr>
                <p:nvPr userDrawn="1"/>
              </p:nvSpPr>
              <p:spPr bwMode="ltGray">
                <a:xfrm>
                  <a:off x="2375" y="800"/>
                  <a:ext cx="110" cy="32"/>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7" name="Freeform 16"/>
                <p:cNvSpPr>
                  <a:spLocks/>
                </p:cNvSpPr>
                <p:nvPr userDrawn="1"/>
              </p:nvSpPr>
              <p:spPr bwMode="ltGray">
                <a:xfrm>
                  <a:off x="2370" y="839"/>
                  <a:ext cx="75" cy="8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8" name="Freeform 17"/>
                <p:cNvSpPr>
                  <a:spLocks/>
                </p:cNvSpPr>
                <p:nvPr userDrawn="1"/>
              </p:nvSpPr>
              <p:spPr bwMode="ltGray">
                <a:xfrm>
                  <a:off x="2497" y="793"/>
                  <a:ext cx="37" cy="4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49" name="Freeform 18"/>
                <p:cNvSpPr>
                  <a:spLocks/>
                </p:cNvSpPr>
                <p:nvPr userDrawn="1"/>
              </p:nvSpPr>
              <p:spPr bwMode="ltGray">
                <a:xfrm>
                  <a:off x="2506" y="869"/>
                  <a:ext cx="47" cy="24"/>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0" name="Freeform 19"/>
                <p:cNvSpPr>
                  <a:spLocks/>
                </p:cNvSpPr>
                <p:nvPr userDrawn="1"/>
              </p:nvSpPr>
              <p:spPr bwMode="ltGray">
                <a:xfrm>
                  <a:off x="2555" y="832"/>
                  <a:ext cx="61" cy="42"/>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1" name="Freeform 20"/>
                <p:cNvSpPr>
                  <a:spLocks/>
                </p:cNvSpPr>
                <p:nvPr userDrawn="1"/>
              </p:nvSpPr>
              <p:spPr bwMode="ltGray">
                <a:xfrm>
                  <a:off x="2572" y="852"/>
                  <a:ext cx="286" cy="14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2" name="Freeform 21"/>
                <p:cNvSpPr>
                  <a:spLocks/>
                </p:cNvSpPr>
                <p:nvPr userDrawn="1"/>
              </p:nvSpPr>
              <p:spPr bwMode="ltGray">
                <a:xfrm>
                  <a:off x="2820" y="866"/>
                  <a:ext cx="78" cy="64"/>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3" name="Freeform 22"/>
                <p:cNvSpPr>
                  <a:spLocks/>
                </p:cNvSpPr>
                <p:nvPr userDrawn="1"/>
              </p:nvSpPr>
              <p:spPr bwMode="ltGray">
                <a:xfrm>
                  <a:off x="2984" y="732"/>
                  <a:ext cx="19" cy="1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4" name="Freeform 23"/>
                <p:cNvSpPr>
                  <a:spLocks/>
                </p:cNvSpPr>
                <p:nvPr userDrawn="1"/>
              </p:nvSpPr>
              <p:spPr bwMode="ltGray">
                <a:xfrm>
                  <a:off x="3083" y="830"/>
                  <a:ext cx="26" cy="19"/>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5" name="Freeform 24"/>
                <p:cNvSpPr>
                  <a:spLocks/>
                </p:cNvSpPr>
                <p:nvPr userDrawn="1"/>
              </p:nvSpPr>
              <p:spPr bwMode="ltGray">
                <a:xfrm>
                  <a:off x="2766" y="610"/>
                  <a:ext cx="19" cy="12"/>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6" name="Freeform 25"/>
                <p:cNvSpPr>
                  <a:spLocks/>
                </p:cNvSpPr>
                <p:nvPr userDrawn="1"/>
              </p:nvSpPr>
              <p:spPr bwMode="ltGray">
                <a:xfrm>
                  <a:off x="2600" y="712"/>
                  <a:ext cx="19" cy="12"/>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7" name="Freeform 26"/>
                <p:cNvSpPr>
                  <a:spLocks/>
                </p:cNvSpPr>
                <p:nvPr userDrawn="1"/>
              </p:nvSpPr>
              <p:spPr bwMode="ltGray">
                <a:xfrm>
                  <a:off x="2417" y="680"/>
                  <a:ext cx="80" cy="66"/>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8" name="Freeform 27"/>
                <p:cNvSpPr>
                  <a:spLocks/>
                </p:cNvSpPr>
                <p:nvPr userDrawn="1"/>
              </p:nvSpPr>
              <p:spPr bwMode="ltGray">
                <a:xfrm>
                  <a:off x="2391" y="541"/>
                  <a:ext cx="94" cy="142"/>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59" name="Freeform 28"/>
                <p:cNvSpPr>
                  <a:spLocks/>
                </p:cNvSpPr>
                <p:nvPr userDrawn="1"/>
              </p:nvSpPr>
              <p:spPr bwMode="ltGray">
                <a:xfrm>
                  <a:off x="2415" y="644"/>
                  <a:ext cx="32" cy="41"/>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0" name="Freeform 29"/>
                <p:cNvSpPr>
                  <a:spLocks/>
                </p:cNvSpPr>
                <p:nvPr userDrawn="1"/>
              </p:nvSpPr>
              <p:spPr bwMode="ltGray">
                <a:xfrm>
                  <a:off x="2349" y="654"/>
                  <a:ext cx="45" cy="41"/>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 name="Freeform 30"/>
                <p:cNvSpPr>
                  <a:spLocks/>
                </p:cNvSpPr>
                <p:nvPr userDrawn="1"/>
              </p:nvSpPr>
              <p:spPr bwMode="ltGray">
                <a:xfrm>
                  <a:off x="4808" y="597"/>
                  <a:ext cx="701" cy="438"/>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2" name="Freeform 31"/>
                <p:cNvSpPr>
                  <a:spLocks/>
                </p:cNvSpPr>
                <p:nvPr userDrawn="1"/>
              </p:nvSpPr>
              <p:spPr bwMode="ltGray">
                <a:xfrm>
                  <a:off x="3880" y="-7"/>
                  <a:ext cx="984" cy="69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3" name="Freeform 32"/>
                <p:cNvSpPr>
                  <a:spLocks/>
                </p:cNvSpPr>
                <p:nvPr userDrawn="1"/>
              </p:nvSpPr>
              <p:spPr bwMode="ltGray">
                <a:xfrm>
                  <a:off x="3577" y="490"/>
                  <a:ext cx="36" cy="39"/>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4" name="Freeform 33"/>
                <p:cNvSpPr>
                  <a:spLocks/>
                </p:cNvSpPr>
                <p:nvPr userDrawn="1"/>
              </p:nvSpPr>
              <p:spPr bwMode="ltGray">
                <a:xfrm>
                  <a:off x="3549" y="475"/>
                  <a:ext cx="38" cy="29"/>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5" name="Freeform 34"/>
                <p:cNvSpPr>
                  <a:spLocks/>
                </p:cNvSpPr>
                <p:nvPr userDrawn="1"/>
              </p:nvSpPr>
              <p:spPr bwMode="ltGray">
                <a:xfrm>
                  <a:off x="4686" y="394"/>
                  <a:ext cx="171" cy="81"/>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6" name="Freeform 35"/>
                <p:cNvSpPr>
                  <a:spLocks/>
                </p:cNvSpPr>
                <p:nvPr userDrawn="1"/>
              </p:nvSpPr>
              <p:spPr bwMode="ltGray">
                <a:xfrm>
                  <a:off x="4867" y="460"/>
                  <a:ext cx="138" cy="37"/>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7" name="Freeform 36"/>
                <p:cNvSpPr>
                  <a:spLocks/>
                </p:cNvSpPr>
                <p:nvPr userDrawn="1"/>
              </p:nvSpPr>
              <p:spPr bwMode="ltGray">
                <a:xfrm>
                  <a:off x="4794" y="480"/>
                  <a:ext cx="56" cy="3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8" name="Freeform 37"/>
                <p:cNvSpPr>
                  <a:spLocks/>
                </p:cNvSpPr>
                <p:nvPr userDrawn="1"/>
              </p:nvSpPr>
              <p:spPr bwMode="ltGray">
                <a:xfrm>
                  <a:off x="4757" y="375"/>
                  <a:ext cx="37" cy="44"/>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9" name="Freeform 38"/>
                <p:cNvSpPr>
                  <a:spLocks/>
                </p:cNvSpPr>
                <p:nvPr userDrawn="1"/>
              </p:nvSpPr>
              <p:spPr bwMode="ltGray">
                <a:xfrm>
                  <a:off x="5054" y="507"/>
                  <a:ext cx="45" cy="66"/>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0" name="Freeform 39"/>
                <p:cNvSpPr>
                  <a:spLocks/>
                </p:cNvSpPr>
                <p:nvPr userDrawn="1"/>
              </p:nvSpPr>
              <p:spPr bwMode="ltGray">
                <a:xfrm>
                  <a:off x="4260" y="6"/>
                  <a:ext cx="480" cy="100"/>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1" name="Freeform 40"/>
                <p:cNvSpPr>
                  <a:spLocks/>
                </p:cNvSpPr>
                <p:nvPr userDrawn="1"/>
              </p:nvSpPr>
              <p:spPr bwMode="ltGray">
                <a:xfrm>
                  <a:off x="3835" y="3"/>
                  <a:ext cx="446" cy="49"/>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2" name="Freeform 41"/>
                <p:cNvSpPr>
                  <a:spLocks/>
                </p:cNvSpPr>
                <p:nvPr userDrawn="1"/>
              </p:nvSpPr>
              <p:spPr bwMode="ltGray">
                <a:xfrm>
                  <a:off x="2853" y="74"/>
                  <a:ext cx="42" cy="25"/>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3" name="Freeform 42"/>
                <p:cNvSpPr>
                  <a:spLocks/>
                </p:cNvSpPr>
                <p:nvPr userDrawn="1"/>
              </p:nvSpPr>
              <p:spPr bwMode="ltGray">
                <a:xfrm>
                  <a:off x="1704" y="3"/>
                  <a:ext cx="1022" cy="37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4" name="Freeform 43"/>
                <p:cNvSpPr>
                  <a:spLocks/>
                </p:cNvSpPr>
                <p:nvPr userDrawn="1"/>
              </p:nvSpPr>
              <p:spPr bwMode="ltGray">
                <a:xfrm>
                  <a:off x="2729" y="-9"/>
                  <a:ext cx="47" cy="134"/>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5" name="Freeform 44"/>
                <p:cNvSpPr>
                  <a:spLocks/>
                </p:cNvSpPr>
                <p:nvPr userDrawn="1"/>
              </p:nvSpPr>
              <p:spPr bwMode="ltGray">
                <a:xfrm>
                  <a:off x="2701" y="103"/>
                  <a:ext cx="138" cy="8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6" name="Freeform 45"/>
                <p:cNvSpPr>
                  <a:spLocks/>
                </p:cNvSpPr>
                <p:nvPr userDrawn="1"/>
              </p:nvSpPr>
              <p:spPr bwMode="ltGray">
                <a:xfrm>
                  <a:off x="2553" y="182"/>
                  <a:ext cx="187" cy="176"/>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7" name="Freeform 46"/>
                <p:cNvSpPr>
                  <a:spLocks/>
                </p:cNvSpPr>
                <p:nvPr userDrawn="1"/>
              </p:nvSpPr>
              <p:spPr bwMode="ltGray">
                <a:xfrm>
                  <a:off x="2677" y="233"/>
                  <a:ext cx="14" cy="10"/>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8" name="Freeform 47"/>
                <p:cNvSpPr>
                  <a:spLocks/>
                </p:cNvSpPr>
                <p:nvPr userDrawn="1"/>
              </p:nvSpPr>
              <p:spPr bwMode="ltGray">
                <a:xfrm>
                  <a:off x="1627" y="353"/>
                  <a:ext cx="813" cy="462"/>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79" name="Freeform 48"/>
                <p:cNvSpPr>
                  <a:spLocks/>
                </p:cNvSpPr>
                <p:nvPr userDrawn="1"/>
              </p:nvSpPr>
              <p:spPr bwMode="ltGray">
                <a:xfrm>
                  <a:off x="1770" y="671"/>
                  <a:ext cx="45" cy="71"/>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0" name="Freeform 49"/>
                <p:cNvSpPr>
                  <a:spLocks/>
                </p:cNvSpPr>
                <p:nvPr userDrawn="1"/>
              </p:nvSpPr>
              <p:spPr bwMode="ltGray">
                <a:xfrm>
                  <a:off x="2394" y="431"/>
                  <a:ext cx="42" cy="59"/>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1" name="Freeform 50"/>
                <p:cNvSpPr>
                  <a:spLocks/>
                </p:cNvSpPr>
                <p:nvPr userDrawn="1"/>
              </p:nvSpPr>
              <p:spPr bwMode="ltGray">
                <a:xfrm>
                  <a:off x="2513" y="402"/>
                  <a:ext cx="21" cy="24"/>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2" name="Freeform 51"/>
                <p:cNvSpPr>
                  <a:spLocks/>
                </p:cNvSpPr>
                <p:nvPr userDrawn="1"/>
              </p:nvSpPr>
              <p:spPr bwMode="ltGray">
                <a:xfrm>
                  <a:off x="333" y="169"/>
                  <a:ext cx="1015" cy="866"/>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3" name="Freeform 52"/>
                <p:cNvSpPr>
                  <a:spLocks/>
                </p:cNvSpPr>
                <p:nvPr userDrawn="1"/>
              </p:nvSpPr>
              <p:spPr bwMode="ltGray">
                <a:xfrm>
                  <a:off x="727" y="495"/>
                  <a:ext cx="382" cy="540"/>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4" name="Freeform 53"/>
                <p:cNvSpPr>
                  <a:spLocks/>
                </p:cNvSpPr>
                <p:nvPr userDrawn="1"/>
              </p:nvSpPr>
              <p:spPr bwMode="ltGray">
                <a:xfrm>
                  <a:off x="1400" y="896"/>
                  <a:ext cx="16" cy="29"/>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5" name="Freeform 54"/>
                <p:cNvSpPr>
                  <a:spLocks/>
                </p:cNvSpPr>
                <p:nvPr userDrawn="1"/>
              </p:nvSpPr>
              <p:spPr bwMode="ltGray">
                <a:xfrm>
                  <a:off x="1379" y="617"/>
                  <a:ext cx="21" cy="1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6" name="Freeform 55"/>
                <p:cNvSpPr>
                  <a:spLocks/>
                </p:cNvSpPr>
                <p:nvPr userDrawn="1"/>
              </p:nvSpPr>
              <p:spPr bwMode="ltGray">
                <a:xfrm>
                  <a:off x="453" y="275"/>
                  <a:ext cx="58" cy="24"/>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7" name="Freeform 56"/>
                <p:cNvSpPr>
                  <a:spLocks/>
                </p:cNvSpPr>
                <p:nvPr userDrawn="1"/>
              </p:nvSpPr>
              <p:spPr bwMode="ltGray">
                <a:xfrm>
                  <a:off x="1161" y="50"/>
                  <a:ext cx="691" cy="569"/>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8" name="Freeform 57"/>
                <p:cNvSpPr>
                  <a:spLocks/>
                </p:cNvSpPr>
                <p:nvPr userDrawn="1"/>
              </p:nvSpPr>
              <p:spPr bwMode="ltGray">
                <a:xfrm>
                  <a:off x="689" y="6"/>
                  <a:ext cx="1386" cy="232"/>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89" name="Freeform 58"/>
                <p:cNvSpPr>
                  <a:spLocks/>
                </p:cNvSpPr>
                <p:nvPr userDrawn="1"/>
              </p:nvSpPr>
              <p:spPr bwMode="ltGray">
                <a:xfrm>
                  <a:off x="971" y="91"/>
                  <a:ext cx="30" cy="25"/>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90" name="Freeform 59"/>
                <p:cNvSpPr>
                  <a:spLocks/>
                </p:cNvSpPr>
                <p:nvPr userDrawn="1"/>
              </p:nvSpPr>
              <p:spPr bwMode="ltGray">
                <a:xfrm>
                  <a:off x="935" y="125"/>
                  <a:ext cx="45" cy="27"/>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91" name="Freeform 60"/>
                <p:cNvSpPr>
                  <a:spLocks/>
                </p:cNvSpPr>
                <p:nvPr userDrawn="1"/>
              </p:nvSpPr>
              <p:spPr bwMode="ltGray">
                <a:xfrm>
                  <a:off x="1081" y="226"/>
                  <a:ext cx="75" cy="1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92" name="Freeform 61"/>
                <p:cNvSpPr>
                  <a:spLocks/>
                </p:cNvSpPr>
                <p:nvPr userDrawn="1"/>
              </p:nvSpPr>
              <p:spPr bwMode="ltGray">
                <a:xfrm>
                  <a:off x="1210" y="223"/>
                  <a:ext cx="42" cy="37"/>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93" name="Freeform 62"/>
                <p:cNvSpPr>
                  <a:spLocks/>
                </p:cNvSpPr>
                <p:nvPr userDrawn="1"/>
              </p:nvSpPr>
              <p:spPr bwMode="ltGray">
                <a:xfrm>
                  <a:off x="865" y="123"/>
                  <a:ext cx="33" cy="24"/>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grpSp>
          <p:grpSp>
            <p:nvGrpSpPr>
              <p:cNvPr id="10" name="Group 63"/>
              <p:cNvGrpSpPr>
                <a:grpSpLocks/>
              </p:cNvGrpSpPr>
              <p:nvPr userDrawn="1"/>
            </p:nvGrpSpPr>
            <p:grpSpPr bwMode="auto">
              <a:xfrm>
                <a:off x="7" y="-154"/>
                <a:ext cx="5739" cy="418"/>
                <a:chOff x="1056" y="111"/>
                <a:chExt cx="2448" cy="418"/>
              </a:xfrm>
            </p:grpSpPr>
            <p:sp>
              <p:nvSpPr>
                <p:cNvPr id="27" name="Line 64"/>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28" name="Line 65"/>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29" name="Line 66"/>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0" name="Line 67"/>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1" name="Line 68"/>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2" name="Line 69"/>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3" name="Line 70"/>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4" name="Line 71"/>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5" name="Line 72"/>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6" name="Line 73"/>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37" name="Line 74"/>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grpSp>
          <p:grpSp>
            <p:nvGrpSpPr>
              <p:cNvPr id="11" name="Group 75"/>
              <p:cNvGrpSpPr>
                <a:grpSpLocks/>
              </p:cNvGrpSpPr>
              <p:nvPr userDrawn="1"/>
            </p:nvGrpSpPr>
            <p:grpSpPr bwMode="auto">
              <a:xfrm>
                <a:off x="-1261" y="0"/>
                <a:ext cx="2098" cy="1031"/>
                <a:chOff x="1208" y="109"/>
                <a:chExt cx="2098" cy="423"/>
              </a:xfrm>
            </p:grpSpPr>
            <p:sp>
              <p:nvSpPr>
                <p:cNvPr id="12" name="Line 76"/>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3" name="Line 77"/>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4" name="Line 78"/>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5" name="Line 79"/>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6" name="Line 80"/>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7" name="Line 81"/>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8" name="Line 82"/>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19" name="Line 83"/>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0" name="Line 84"/>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1" name="Line 85"/>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2" name="Line 86"/>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3" name="Line 87"/>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4" name="Line 88"/>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5" name="Line 89"/>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26" name="Line 90"/>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grpSp>
        </p:grpSp>
        <p:pic>
          <p:nvPicPr>
            <p:cNvPr id="7" name="Picture 91" descr="earth"/>
            <p:cNvPicPr>
              <a:picLocks noChangeAspect="1" noChangeArrowheads="1"/>
            </p:cNvPicPr>
            <p:nvPr userDrawn="1"/>
          </p:nvPicPr>
          <p:blipFill>
            <a:blip r:embed="rId2"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gray">
            <a:xfrm>
              <a:off x="336" y="1566"/>
              <a:ext cx="690"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556" name="Rectangle 92"/>
          <p:cNvSpPr>
            <a:spLocks noGrp="1" noChangeArrowheads="1"/>
          </p:cNvSpPr>
          <p:nvPr>
            <p:ph type="ctrTitle"/>
          </p:nvPr>
        </p:nvSpPr>
        <p:spPr>
          <a:xfrm>
            <a:off x="2438400" y="1828800"/>
            <a:ext cx="9245600" cy="2362200"/>
          </a:xfrm>
        </p:spPr>
        <p:txBody>
          <a:bodyPr/>
          <a:lstStyle>
            <a:lvl1pPr>
              <a:defRPr/>
            </a:lvl1pPr>
          </a:lstStyle>
          <a:p>
            <a:r>
              <a:rPr lang="en-US"/>
              <a:t>Click to edit Master title style</a:t>
            </a:r>
          </a:p>
        </p:txBody>
      </p:sp>
      <p:sp>
        <p:nvSpPr>
          <p:cNvPr id="62557" name="Rectangle 93"/>
          <p:cNvSpPr>
            <a:spLocks noGrp="1" noChangeArrowheads="1"/>
          </p:cNvSpPr>
          <p:nvPr>
            <p:ph type="subTitle" idx="1"/>
          </p:nvPr>
        </p:nvSpPr>
        <p:spPr>
          <a:xfrm>
            <a:off x="2438400" y="4572000"/>
            <a:ext cx="9245600" cy="1295400"/>
          </a:xfrm>
        </p:spPr>
        <p:txBody>
          <a:bodyPr/>
          <a:lstStyle>
            <a:lvl1pPr marL="0" indent="0">
              <a:buFontTx/>
              <a:buNone/>
              <a:defRPr/>
            </a:lvl1pPr>
          </a:lstStyle>
          <a:p>
            <a:r>
              <a:rPr lang="en-US"/>
              <a:t>Click to edit Master subtitle style</a:t>
            </a:r>
          </a:p>
        </p:txBody>
      </p:sp>
      <p:sp>
        <p:nvSpPr>
          <p:cNvPr id="94" name="Rectangle 94"/>
          <p:cNvSpPr>
            <a:spLocks noGrp="1" noChangeArrowheads="1"/>
          </p:cNvSpPr>
          <p:nvPr>
            <p:ph type="dt" sz="half" idx="10"/>
          </p:nvPr>
        </p:nvSpPr>
        <p:spPr>
          <a:xfrm>
            <a:off x="711200" y="6248400"/>
            <a:ext cx="2540000" cy="457200"/>
          </a:xfrm>
        </p:spPr>
        <p:txBody>
          <a:bodyPr/>
          <a:lstStyle>
            <a:lvl1pPr>
              <a:defRPr smtClean="0"/>
            </a:lvl1pPr>
          </a:lstStyle>
          <a:p>
            <a:pPr>
              <a:defRPr/>
            </a:pPr>
            <a:endParaRPr lang="en-US"/>
          </a:p>
        </p:txBody>
      </p:sp>
      <p:sp>
        <p:nvSpPr>
          <p:cNvPr id="95" name="Rectangle 95"/>
          <p:cNvSpPr>
            <a:spLocks noGrp="1" noChangeArrowheads="1"/>
          </p:cNvSpPr>
          <p:nvPr>
            <p:ph type="ftr" sz="quarter" idx="11"/>
          </p:nvPr>
        </p:nvSpPr>
        <p:spPr>
          <a:xfrm>
            <a:off x="4267200" y="6248400"/>
            <a:ext cx="3860800" cy="457200"/>
          </a:xfrm>
        </p:spPr>
        <p:txBody>
          <a:bodyPr/>
          <a:lstStyle>
            <a:lvl1pPr>
              <a:defRPr smtClean="0"/>
            </a:lvl1pPr>
          </a:lstStyle>
          <a:p>
            <a:pPr>
              <a:defRPr/>
            </a:pPr>
            <a:endParaRPr lang="en-US"/>
          </a:p>
        </p:txBody>
      </p:sp>
      <p:sp>
        <p:nvSpPr>
          <p:cNvPr id="96" name="Rectangle 96"/>
          <p:cNvSpPr>
            <a:spLocks noGrp="1" noChangeArrowheads="1"/>
          </p:cNvSpPr>
          <p:nvPr>
            <p:ph type="sldNum" sz="quarter" idx="12"/>
          </p:nvPr>
        </p:nvSpPr>
        <p:spPr>
          <a:xfrm>
            <a:off x="9144000" y="6248400"/>
            <a:ext cx="2540000" cy="457200"/>
          </a:xfrm>
        </p:spPr>
        <p:txBody>
          <a:bodyPr/>
          <a:lstStyle>
            <a:lvl1pPr>
              <a:defRPr smtClean="0"/>
            </a:lvl1pPr>
          </a:lstStyle>
          <a:p>
            <a:pPr>
              <a:defRPr/>
            </a:pPr>
            <a:fld id="{006A2D0B-E427-4BDF-B1AA-53D927E82DF4}" type="slidenum">
              <a:rPr lang="en-US"/>
              <a:pPr>
                <a:defRPr/>
              </a:pPr>
              <a:t>‹#›</a:t>
            </a:fld>
            <a:endParaRPr lang="en-US"/>
          </a:p>
        </p:txBody>
      </p:sp>
    </p:spTree>
    <p:extLst>
      <p:ext uri="{BB962C8B-B14F-4D97-AF65-F5344CB8AC3E}">
        <p14:creationId xmlns:p14="http://schemas.microsoft.com/office/powerpoint/2010/main" val="9168971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0B38E-8B03-4E77-9F01-50DE26E7B8FE}" type="slidenum">
              <a:rPr lang="en-US"/>
              <a:pPr>
                <a:defRPr/>
              </a:pPr>
              <a:t>‹#›</a:t>
            </a:fld>
            <a:endParaRPr lang="en-US"/>
          </a:p>
        </p:txBody>
      </p:sp>
    </p:spTree>
    <p:extLst>
      <p:ext uri="{BB962C8B-B14F-4D97-AF65-F5344CB8AC3E}">
        <p14:creationId xmlns:p14="http://schemas.microsoft.com/office/powerpoint/2010/main" val="369575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02E282-B5FF-4938-B047-F5629540D865}" type="slidenum">
              <a:rPr lang="en-US"/>
              <a:pPr>
                <a:defRPr/>
              </a:pPr>
              <a:t>‹#›</a:t>
            </a:fld>
            <a:endParaRPr lang="en-US"/>
          </a:p>
        </p:txBody>
      </p:sp>
    </p:spTree>
    <p:extLst>
      <p:ext uri="{BB962C8B-B14F-4D97-AF65-F5344CB8AC3E}">
        <p14:creationId xmlns:p14="http://schemas.microsoft.com/office/powerpoint/2010/main" val="2485806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147888"/>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47888"/>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54533B4-43CC-48F3-B7A4-7360CC70A9B0}" type="slidenum">
              <a:rPr lang="en-US"/>
              <a:pPr>
                <a:defRPr/>
              </a:pPr>
              <a:t>‹#›</a:t>
            </a:fld>
            <a:endParaRPr lang="en-US"/>
          </a:p>
        </p:txBody>
      </p:sp>
    </p:spTree>
    <p:extLst>
      <p:ext uri="{BB962C8B-B14F-4D97-AF65-F5344CB8AC3E}">
        <p14:creationId xmlns:p14="http://schemas.microsoft.com/office/powerpoint/2010/main" val="2846868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B43588A-7269-408A-8697-2DF72445F3B2}" type="slidenum">
              <a:rPr lang="en-US"/>
              <a:pPr>
                <a:defRPr/>
              </a:pPr>
              <a:t>‹#›</a:t>
            </a:fld>
            <a:endParaRPr lang="en-US"/>
          </a:p>
        </p:txBody>
      </p:sp>
    </p:spTree>
    <p:extLst>
      <p:ext uri="{BB962C8B-B14F-4D97-AF65-F5344CB8AC3E}">
        <p14:creationId xmlns:p14="http://schemas.microsoft.com/office/powerpoint/2010/main" val="4040758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30BB1A3-78C9-46DB-99EC-F036EE186A8F}" type="slidenum">
              <a:rPr lang="en-US"/>
              <a:pPr>
                <a:defRPr/>
              </a:pPr>
              <a:t>‹#›</a:t>
            </a:fld>
            <a:endParaRPr lang="en-US"/>
          </a:p>
        </p:txBody>
      </p:sp>
    </p:spTree>
    <p:extLst>
      <p:ext uri="{BB962C8B-B14F-4D97-AF65-F5344CB8AC3E}">
        <p14:creationId xmlns:p14="http://schemas.microsoft.com/office/powerpoint/2010/main" val="14792281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71CB591-F0DA-4436-B606-02013A8BC028}" type="slidenum">
              <a:rPr lang="en-US"/>
              <a:pPr>
                <a:defRPr/>
              </a:pPr>
              <a:t>‹#›</a:t>
            </a:fld>
            <a:endParaRPr lang="en-US"/>
          </a:p>
        </p:txBody>
      </p:sp>
    </p:spTree>
    <p:extLst>
      <p:ext uri="{BB962C8B-B14F-4D97-AF65-F5344CB8AC3E}">
        <p14:creationId xmlns:p14="http://schemas.microsoft.com/office/powerpoint/2010/main" val="2023986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A64A86-9C33-4085-9A09-2F5B1ED401BC}" type="slidenum">
              <a:rPr lang="en-US"/>
              <a:pPr>
                <a:defRPr/>
              </a:pPr>
              <a:t>‹#›</a:t>
            </a:fld>
            <a:endParaRPr lang="en-US"/>
          </a:p>
        </p:txBody>
      </p:sp>
    </p:spTree>
    <p:extLst>
      <p:ext uri="{BB962C8B-B14F-4D97-AF65-F5344CB8AC3E}">
        <p14:creationId xmlns:p14="http://schemas.microsoft.com/office/powerpoint/2010/main" val="3819339877"/>
      </p:ext>
    </p:extLst>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E67D6E-2485-459E-A599-AF322E1C9BDA}" type="slidenum">
              <a:rPr lang="en-US"/>
              <a:pPr>
                <a:defRPr/>
              </a:pPr>
              <a:t>‹#›</a:t>
            </a:fld>
            <a:endParaRPr lang="en-US"/>
          </a:p>
        </p:txBody>
      </p:sp>
    </p:spTree>
    <p:extLst>
      <p:ext uri="{BB962C8B-B14F-4D97-AF65-F5344CB8AC3E}">
        <p14:creationId xmlns:p14="http://schemas.microsoft.com/office/powerpoint/2010/main" val="3082958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01DC8CC-E1D5-41B2-BFB6-6B32BDDE13AD}" type="slidenum">
              <a:rPr lang="en-US"/>
              <a:pPr>
                <a:defRPr/>
              </a:pPr>
              <a:t>‹#›</a:t>
            </a:fld>
            <a:endParaRPr lang="en-US"/>
          </a:p>
        </p:txBody>
      </p:sp>
    </p:spTree>
    <p:extLst>
      <p:ext uri="{BB962C8B-B14F-4D97-AF65-F5344CB8AC3E}">
        <p14:creationId xmlns:p14="http://schemas.microsoft.com/office/powerpoint/2010/main" val="3887890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797C95-4B85-43AA-B2CB-3F5D61B6553F}" type="slidenum">
              <a:rPr lang="en-US"/>
              <a:pPr>
                <a:defRPr/>
              </a:pPr>
              <a:t>‹#›</a:t>
            </a:fld>
            <a:endParaRPr lang="en-US"/>
          </a:p>
        </p:txBody>
      </p:sp>
    </p:spTree>
    <p:extLst>
      <p:ext uri="{BB962C8B-B14F-4D97-AF65-F5344CB8AC3E}">
        <p14:creationId xmlns:p14="http://schemas.microsoft.com/office/powerpoint/2010/main" val="2663621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40752" y="930276"/>
            <a:ext cx="2736849" cy="53324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8084" y="930276"/>
            <a:ext cx="8009467" cy="53324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EC1ECC-51EE-4726-8E77-66E90920E192}" type="slidenum">
              <a:rPr lang="en-US"/>
              <a:pPr>
                <a:defRPr/>
              </a:pPr>
              <a:t>‹#›</a:t>
            </a:fld>
            <a:endParaRPr lang="en-US"/>
          </a:p>
        </p:txBody>
      </p:sp>
    </p:spTree>
    <p:extLst>
      <p:ext uri="{BB962C8B-B14F-4D97-AF65-F5344CB8AC3E}">
        <p14:creationId xmlns:p14="http://schemas.microsoft.com/office/powerpoint/2010/main" val="506073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ctrTitle"/>
          </p:nvPr>
        </p:nvSpPr>
        <p:spPr>
          <a:xfrm>
            <a:off x="3759200" y="3048000"/>
            <a:ext cx="8229600" cy="762000"/>
          </a:xfrm>
        </p:spPr>
        <p:txBody>
          <a:bodyPr/>
          <a:lstStyle>
            <a:lvl1pPr>
              <a:defRPr sz="4400"/>
            </a:lvl1pPr>
          </a:lstStyle>
          <a:p>
            <a:r>
              <a:rPr lang="en-US"/>
              <a:t>Click to edit Master title style</a:t>
            </a:r>
          </a:p>
        </p:txBody>
      </p:sp>
      <p:sp>
        <p:nvSpPr>
          <p:cNvPr id="65539" name="Rectangle 3"/>
          <p:cNvSpPr>
            <a:spLocks noGrp="1" noChangeArrowheads="1"/>
          </p:cNvSpPr>
          <p:nvPr>
            <p:ph type="subTitle" idx="1"/>
          </p:nvPr>
        </p:nvSpPr>
        <p:spPr>
          <a:xfrm>
            <a:off x="3860800" y="4114800"/>
            <a:ext cx="7315200" cy="10668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E4D2B2F5-C8EB-4235-AAE4-784A070FC72F}" type="slidenum">
              <a:rPr lang="en-US"/>
              <a:pPr>
                <a:defRPr/>
              </a:pPr>
              <a:t>‹#›</a:t>
            </a:fld>
            <a:endParaRPr lang="en-US"/>
          </a:p>
        </p:txBody>
      </p:sp>
    </p:spTree>
    <p:extLst>
      <p:ext uri="{BB962C8B-B14F-4D97-AF65-F5344CB8AC3E}">
        <p14:creationId xmlns:p14="http://schemas.microsoft.com/office/powerpoint/2010/main" val="105708465"/>
      </p:ext>
    </p:extLst>
  </p:cSld>
  <p:clrMapOvr>
    <a:masterClrMapping/>
  </p:clrMapOvr>
  <p:transition>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7FDD44-C382-4DB0-B523-2F6B350CF4D3}" type="slidenum">
              <a:rPr lang="en-US"/>
              <a:pPr>
                <a:defRPr/>
              </a:pPr>
              <a:t>‹#›</a:t>
            </a:fld>
            <a:endParaRPr lang="en-US"/>
          </a:p>
        </p:txBody>
      </p:sp>
    </p:spTree>
    <p:extLst>
      <p:ext uri="{BB962C8B-B14F-4D97-AF65-F5344CB8AC3E}">
        <p14:creationId xmlns:p14="http://schemas.microsoft.com/office/powerpoint/2010/main" val="3070421750"/>
      </p:ext>
    </p:extLst>
  </p:cSld>
  <p:clrMapOvr>
    <a:masterClrMapping/>
  </p:clrMapOvr>
  <p:transition>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C3F6FB-280F-4260-8143-A36B20E5C245}" type="slidenum">
              <a:rPr lang="en-US"/>
              <a:pPr>
                <a:defRPr/>
              </a:pPr>
              <a:t>‹#›</a:t>
            </a:fld>
            <a:endParaRPr lang="en-US"/>
          </a:p>
        </p:txBody>
      </p:sp>
    </p:spTree>
    <p:extLst>
      <p:ext uri="{BB962C8B-B14F-4D97-AF65-F5344CB8AC3E}">
        <p14:creationId xmlns:p14="http://schemas.microsoft.com/office/powerpoint/2010/main" val="3812018006"/>
      </p:ext>
    </p:extLst>
  </p:cSld>
  <p:clrMapOvr>
    <a:masterClrMapping/>
  </p:clrMapOvr>
  <p:transition>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685800"/>
            <a:ext cx="5994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685800"/>
            <a:ext cx="5994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537FE1B-40B8-4AFB-933E-7143825176AD}" type="slidenum">
              <a:rPr lang="en-US"/>
              <a:pPr>
                <a:defRPr/>
              </a:pPr>
              <a:t>‹#›</a:t>
            </a:fld>
            <a:endParaRPr lang="en-US"/>
          </a:p>
        </p:txBody>
      </p:sp>
    </p:spTree>
    <p:extLst>
      <p:ext uri="{BB962C8B-B14F-4D97-AF65-F5344CB8AC3E}">
        <p14:creationId xmlns:p14="http://schemas.microsoft.com/office/powerpoint/2010/main" val="225317063"/>
      </p:ext>
    </p:extLst>
  </p:cSld>
  <p:clrMapOvr>
    <a:masterClrMapping/>
  </p:clrMapOvr>
  <p:transition>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E44913-3842-4FB2-87EC-252297C933A0}" type="slidenum">
              <a:rPr lang="en-US"/>
              <a:pPr>
                <a:defRPr/>
              </a:pPr>
              <a:t>‹#›</a:t>
            </a:fld>
            <a:endParaRPr lang="en-US"/>
          </a:p>
        </p:txBody>
      </p:sp>
    </p:spTree>
    <p:extLst>
      <p:ext uri="{BB962C8B-B14F-4D97-AF65-F5344CB8AC3E}">
        <p14:creationId xmlns:p14="http://schemas.microsoft.com/office/powerpoint/2010/main" val="4223046522"/>
      </p:ext>
    </p:extLst>
  </p:cSld>
  <p:clrMapOvr>
    <a:masterClrMapping/>
  </p:clrMapOvr>
  <p:transition>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3E3C358-8070-4A90-B350-25A578F73E17}" type="slidenum">
              <a:rPr lang="en-US"/>
              <a:pPr>
                <a:defRPr/>
              </a:pPr>
              <a:t>‹#›</a:t>
            </a:fld>
            <a:endParaRPr lang="en-US"/>
          </a:p>
        </p:txBody>
      </p:sp>
    </p:spTree>
    <p:extLst>
      <p:ext uri="{BB962C8B-B14F-4D97-AF65-F5344CB8AC3E}">
        <p14:creationId xmlns:p14="http://schemas.microsoft.com/office/powerpoint/2010/main" val="1613151643"/>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30400" y="838200"/>
            <a:ext cx="5029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62800" y="838200"/>
            <a:ext cx="5029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D7B754-515B-4FD1-9F93-3BF72BBF8D47}" type="slidenum">
              <a:rPr lang="en-US"/>
              <a:pPr>
                <a:defRPr/>
              </a:pPr>
              <a:t>‹#›</a:t>
            </a:fld>
            <a:endParaRPr lang="en-US"/>
          </a:p>
        </p:txBody>
      </p:sp>
    </p:spTree>
    <p:extLst>
      <p:ext uri="{BB962C8B-B14F-4D97-AF65-F5344CB8AC3E}">
        <p14:creationId xmlns:p14="http://schemas.microsoft.com/office/powerpoint/2010/main" val="331583553"/>
      </p:ext>
    </p:extLst>
  </p:cSld>
  <p:clrMapOvr>
    <a:masterClrMapping/>
  </p:clrMapOvr>
  <p:transition>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59E40E8-9AB0-4C8F-92FB-D5D6A968C978}" type="slidenum">
              <a:rPr lang="en-US"/>
              <a:pPr>
                <a:defRPr/>
              </a:pPr>
              <a:t>‹#›</a:t>
            </a:fld>
            <a:endParaRPr lang="en-US"/>
          </a:p>
        </p:txBody>
      </p:sp>
    </p:spTree>
    <p:extLst>
      <p:ext uri="{BB962C8B-B14F-4D97-AF65-F5344CB8AC3E}">
        <p14:creationId xmlns:p14="http://schemas.microsoft.com/office/powerpoint/2010/main" val="4198958239"/>
      </p:ext>
    </p:extLst>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D3B3A9-CF36-4D28-BFBD-1D8F92E1D60A}" type="slidenum">
              <a:rPr lang="en-US"/>
              <a:pPr>
                <a:defRPr/>
              </a:pPr>
              <a:t>‹#›</a:t>
            </a:fld>
            <a:endParaRPr lang="en-US"/>
          </a:p>
        </p:txBody>
      </p:sp>
    </p:spTree>
    <p:extLst>
      <p:ext uri="{BB962C8B-B14F-4D97-AF65-F5344CB8AC3E}">
        <p14:creationId xmlns:p14="http://schemas.microsoft.com/office/powerpoint/2010/main" val="1866705939"/>
      </p:ext>
    </p:extLst>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2802827-AE6E-491F-B583-F6F9D9F765EA}" type="slidenum">
              <a:rPr lang="en-US"/>
              <a:pPr>
                <a:defRPr/>
              </a:pPr>
              <a:t>‹#›</a:t>
            </a:fld>
            <a:endParaRPr lang="en-US"/>
          </a:p>
        </p:txBody>
      </p:sp>
    </p:spTree>
    <p:extLst>
      <p:ext uri="{BB962C8B-B14F-4D97-AF65-F5344CB8AC3E}">
        <p14:creationId xmlns:p14="http://schemas.microsoft.com/office/powerpoint/2010/main" val="2300356223"/>
      </p:ext>
    </p:extLst>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AA3E5D-0D76-4476-9050-760A28560441}" type="slidenum">
              <a:rPr lang="en-US"/>
              <a:pPr>
                <a:defRPr/>
              </a:pPr>
              <a:t>‹#›</a:t>
            </a:fld>
            <a:endParaRPr lang="en-US"/>
          </a:p>
        </p:txBody>
      </p:sp>
    </p:spTree>
    <p:extLst>
      <p:ext uri="{BB962C8B-B14F-4D97-AF65-F5344CB8AC3E}">
        <p14:creationId xmlns:p14="http://schemas.microsoft.com/office/powerpoint/2010/main" val="583369372"/>
      </p:ext>
    </p:extLst>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0"/>
            <a:ext cx="3048000" cy="6400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8940800" cy="6400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F5351E-3FE6-48A3-A7BC-7A98361B2961}" type="slidenum">
              <a:rPr lang="en-US"/>
              <a:pPr>
                <a:defRPr/>
              </a:pPr>
              <a:t>‹#›</a:t>
            </a:fld>
            <a:endParaRPr lang="en-US"/>
          </a:p>
        </p:txBody>
      </p:sp>
    </p:spTree>
    <p:extLst>
      <p:ext uri="{BB962C8B-B14F-4D97-AF65-F5344CB8AC3E}">
        <p14:creationId xmlns:p14="http://schemas.microsoft.com/office/powerpoint/2010/main" val="2392581289"/>
      </p:ext>
    </p:extLst>
  </p:cSld>
  <p:clrMapOvr>
    <a:masterClrMapping/>
  </p:clrMapOvr>
  <p:transition>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914400" y="2130426"/>
            <a:ext cx="10363200" cy="1470025"/>
          </a:xfrm>
        </p:spPr>
        <p:txBody>
          <a:bodyPr/>
          <a:lstStyle>
            <a:lvl1pPr>
              <a:defRPr sz="4400"/>
            </a:lvl1pPr>
          </a:lstStyle>
          <a:p>
            <a:r>
              <a:rPr lang="en-US"/>
              <a:t>Click to edit Master title style</a:t>
            </a:r>
          </a:p>
        </p:txBody>
      </p:sp>
      <p:sp>
        <p:nvSpPr>
          <p:cNvPr id="768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D2C644B3-8265-4ECE-8680-AD222293BA4F}" type="slidenum">
              <a:rPr lang="en-US"/>
              <a:pPr>
                <a:defRPr/>
              </a:pPr>
              <a:t>‹#›</a:t>
            </a:fld>
            <a:endParaRPr lang="en-US"/>
          </a:p>
        </p:txBody>
      </p:sp>
    </p:spTree>
    <p:extLst>
      <p:ext uri="{BB962C8B-B14F-4D97-AF65-F5344CB8AC3E}">
        <p14:creationId xmlns:p14="http://schemas.microsoft.com/office/powerpoint/2010/main" val="99827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CFC146-E398-4967-BDC3-02CD98201266}" type="slidenum">
              <a:rPr lang="en-US"/>
              <a:pPr>
                <a:defRPr/>
              </a:pPr>
              <a:t>‹#›</a:t>
            </a:fld>
            <a:endParaRPr lang="en-US"/>
          </a:p>
        </p:txBody>
      </p:sp>
    </p:spTree>
    <p:extLst>
      <p:ext uri="{BB962C8B-B14F-4D97-AF65-F5344CB8AC3E}">
        <p14:creationId xmlns:p14="http://schemas.microsoft.com/office/powerpoint/2010/main" val="6346640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1CEBEE-777A-4295-A853-731ACB0CA286}" type="slidenum">
              <a:rPr lang="en-US"/>
              <a:pPr>
                <a:defRPr/>
              </a:pPr>
              <a:t>‹#›</a:t>
            </a:fld>
            <a:endParaRPr lang="en-US"/>
          </a:p>
        </p:txBody>
      </p:sp>
    </p:spTree>
    <p:extLst>
      <p:ext uri="{BB962C8B-B14F-4D97-AF65-F5344CB8AC3E}">
        <p14:creationId xmlns:p14="http://schemas.microsoft.com/office/powerpoint/2010/main" val="565934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ACDEEE-1793-4EB7-AAFE-1C7E39C97312}" type="slidenum">
              <a:rPr lang="en-US"/>
              <a:pPr>
                <a:defRPr/>
              </a:pPr>
              <a:t>‹#›</a:t>
            </a:fld>
            <a:endParaRPr lang="en-US"/>
          </a:p>
        </p:txBody>
      </p:sp>
    </p:spTree>
    <p:extLst>
      <p:ext uri="{BB962C8B-B14F-4D97-AF65-F5344CB8AC3E}">
        <p14:creationId xmlns:p14="http://schemas.microsoft.com/office/powerpoint/2010/main" val="10153309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64F3A85-5153-4B26-B8CF-41C5A9EEEFD7}" type="slidenum">
              <a:rPr lang="en-US"/>
              <a:pPr>
                <a:defRPr/>
              </a:pPr>
              <a:t>‹#›</a:t>
            </a:fld>
            <a:endParaRPr lang="en-US"/>
          </a:p>
        </p:txBody>
      </p:sp>
    </p:spTree>
    <p:extLst>
      <p:ext uri="{BB962C8B-B14F-4D97-AF65-F5344CB8AC3E}">
        <p14:creationId xmlns:p14="http://schemas.microsoft.com/office/powerpoint/2010/main" val="219609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2FA6E97-0CFE-4A7A-B238-BC8661925600}" type="slidenum">
              <a:rPr lang="en-US"/>
              <a:pPr>
                <a:defRPr/>
              </a:pPr>
              <a:t>‹#›</a:t>
            </a:fld>
            <a:endParaRPr lang="en-US"/>
          </a:p>
        </p:txBody>
      </p:sp>
    </p:spTree>
    <p:extLst>
      <p:ext uri="{BB962C8B-B14F-4D97-AF65-F5344CB8AC3E}">
        <p14:creationId xmlns:p14="http://schemas.microsoft.com/office/powerpoint/2010/main" val="1727214947"/>
      </p:ext>
    </p:extLst>
  </p:cSld>
  <p:clrMapOvr>
    <a:masterClrMapping/>
  </p:clrMapOvr>
  <p:transition>
    <p:fade thruBlk="1"/>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F9C54CC-E9B0-4F7C-9CDC-8F01BCB06A1F}" type="slidenum">
              <a:rPr lang="en-US"/>
              <a:pPr>
                <a:defRPr/>
              </a:pPr>
              <a:t>‹#›</a:t>
            </a:fld>
            <a:endParaRPr lang="en-US"/>
          </a:p>
        </p:txBody>
      </p:sp>
    </p:spTree>
    <p:extLst>
      <p:ext uri="{BB962C8B-B14F-4D97-AF65-F5344CB8AC3E}">
        <p14:creationId xmlns:p14="http://schemas.microsoft.com/office/powerpoint/2010/main" val="25492236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9F3496C-31D8-4D67-8D10-54627CA7D738}" type="slidenum">
              <a:rPr lang="en-US"/>
              <a:pPr>
                <a:defRPr/>
              </a:pPr>
              <a:t>‹#›</a:t>
            </a:fld>
            <a:endParaRPr lang="en-US"/>
          </a:p>
        </p:txBody>
      </p:sp>
    </p:spTree>
    <p:extLst>
      <p:ext uri="{BB962C8B-B14F-4D97-AF65-F5344CB8AC3E}">
        <p14:creationId xmlns:p14="http://schemas.microsoft.com/office/powerpoint/2010/main" val="27093975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19D760-087B-49F7-9E43-0E077299C163}" type="slidenum">
              <a:rPr lang="en-US"/>
              <a:pPr>
                <a:defRPr/>
              </a:pPr>
              <a:t>‹#›</a:t>
            </a:fld>
            <a:endParaRPr lang="en-US"/>
          </a:p>
        </p:txBody>
      </p:sp>
    </p:spTree>
    <p:extLst>
      <p:ext uri="{BB962C8B-B14F-4D97-AF65-F5344CB8AC3E}">
        <p14:creationId xmlns:p14="http://schemas.microsoft.com/office/powerpoint/2010/main" val="36578687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88DA1A-7DD9-4EA4-B780-392C31D0F1A0}" type="slidenum">
              <a:rPr lang="en-US"/>
              <a:pPr>
                <a:defRPr/>
              </a:pPr>
              <a:t>‹#›</a:t>
            </a:fld>
            <a:endParaRPr lang="en-US"/>
          </a:p>
        </p:txBody>
      </p:sp>
    </p:spTree>
    <p:extLst>
      <p:ext uri="{BB962C8B-B14F-4D97-AF65-F5344CB8AC3E}">
        <p14:creationId xmlns:p14="http://schemas.microsoft.com/office/powerpoint/2010/main" val="37344432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37B417-5023-498E-A4FD-70A434203817}" type="slidenum">
              <a:rPr lang="en-US"/>
              <a:pPr>
                <a:defRPr/>
              </a:pPr>
              <a:t>‹#›</a:t>
            </a:fld>
            <a:endParaRPr lang="en-US"/>
          </a:p>
        </p:txBody>
      </p:sp>
    </p:spTree>
    <p:extLst>
      <p:ext uri="{BB962C8B-B14F-4D97-AF65-F5344CB8AC3E}">
        <p14:creationId xmlns:p14="http://schemas.microsoft.com/office/powerpoint/2010/main" val="12708318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1"/>
            <a:ext cx="2743200" cy="5592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533401"/>
            <a:ext cx="8026400" cy="5592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66A500-9954-4752-B1EE-E7D9BEB02884}" type="slidenum">
              <a:rPr lang="en-US"/>
              <a:pPr>
                <a:defRPr/>
              </a:pPr>
              <a:t>‹#›</a:t>
            </a:fld>
            <a:endParaRPr lang="en-US"/>
          </a:p>
        </p:txBody>
      </p:sp>
    </p:spTree>
    <p:extLst>
      <p:ext uri="{BB962C8B-B14F-4D97-AF65-F5344CB8AC3E}">
        <p14:creationId xmlns:p14="http://schemas.microsoft.com/office/powerpoint/2010/main" val="19656468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ctrTitle"/>
          </p:nvPr>
        </p:nvSpPr>
        <p:spPr>
          <a:xfrm>
            <a:off x="711200" y="2130426"/>
            <a:ext cx="10769600" cy="1470025"/>
          </a:xfrm>
        </p:spPr>
        <p:txBody>
          <a:bodyPr/>
          <a:lstStyle>
            <a:lvl1pPr>
              <a:defRPr sz="4400"/>
            </a:lvl1pPr>
          </a:lstStyle>
          <a:p>
            <a:r>
              <a:rPr lang="en-US"/>
              <a:t>Click to edit Master title style</a:t>
            </a:r>
          </a:p>
        </p:txBody>
      </p:sp>
      <p:sp>
        <p:nvSpPr>
          <p:cNvPr id="90115"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2E6C60E0-7691-46DD-826D-4A503EB8CF2C}" type="slidenum">
              <a:rPr lang="en-US"/>
              <a:pPr>
                <a:defRPr/>
              </a:pPr>
              <a:t>‹#›</a:t>
            </a:fld>
            <a:endParaRPr lang="en-US"/>
          </a:p>
        </p:txBody>
      </p:sp>
    </p:spTree>
    <p:extLst>
      <p:ext uri="{BB962C8B-B14F-4D97-AF65-F5344CB8AC3E}">
        <p14:creationId xmlns:p14="http://schemas.microsoft.com/office/powerpoint/2010/main" val="38937643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F54514-FD10-475A-85ED-C69E747F4CFC}" type="slidenum">
              <a:rPr lang="en-US"/>
              <a:pPr>
                <a:defRPr/>
              </a:pPr>
              <a:t>‹#›</a:t>
            </a:fld>
            <a:endParaRPr lang="en-US"/>
          </a:p>
        </p:txBody>
      </p:sp>
    </p:spTree>
    <p:extLst>
      <p:ext uri="{BB962C8B-B14F-4D97-AF65-F5344CB8AC3E}">
        <p14:creationId xmlns:p14="http://schemas.microsoft.com/office/powerpoint/2010/main" val="517617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218A10-6C05-4095-80AA-33A437FCCE92}" type="slidenum">
              <a:rPr lang="en-US"/>
              <a:pPr>
                <a:defRPr/>
              </a:pPr>
              <a:t>‹#›</a:t>
            </a:fld>
            <a:endParaRPr lang="en-US"/>
          </a:p>
        </p:txBody>
      </p:sp>
    </p:spTree>
    <p:extLst>
      <p:ext uri="{BB962C8B-B14F-4D97-AF65-F5344CB8AC3E}">
        <p14:creationId xmlns:p14="http://schemas.microsoft.com/office/powerpoint/2010/main" val="15202124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20800" y="2057401"/>
            <a:ext cx="5029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2057401"/>
            <a:ext cx="5029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E57264-80B5-4173-A8ED-53E9D30827E8}" type="slidenum">
              <a:rPr lang="en-US"/>
              <a:pPr>
                <a:defRPr/>
              </a:pPr>
              <a:t>‹#›</a:t>
            </a:fld>
            <a:endParaRPr lang="en-US"/>
          </a:p>
        </p:txBody>
      </p:sp>
    </p:spTree>
    <p:extLst>
      <p:ext uri="{BB962C8B-B14F-4D97-AF65-F5344CB8AC3E}">
        <p14:creationId xmlns:p14="http://schemas.microsoft.com/office/powerpoint/2010/main" val="435895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376F890-9D29-433C-9D43-542534799AFC}" type="slidenum">
              <a:rPr lang="en-US"/>
              <a:pPr>
                <a:defRPr/>
              </a:pPr>
              <a:t>‹#›</a:t>
            </a:fld>
            <a:endParaRPr lang="en-US"/>
          </a:p>
        </p:txBody>
      </p:sp>
    </p:spTree>
    <p:extLst>
      <p:ext uri="{BB962C8B-B14F-4D97-AF65-F5344CB8AC3E}">
        <p14:creationId xmlns:p14="http://schemas.microsoft.com/office/powerpoint/2010/main" val="378737137"/>
      </p:ext>
    </p:extLst>
  </p:cSld>
  <p:clrMapOvr>
    <a:masterClrMapping/>
  </p:clrMapOvr>
  <p:transition>
    <p:fade thruBlk="1"/>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BECCE07-FC7A-4157-9B92-17C94F1D4672}" type="slidenum">
              <a:rPr lang="en-US"/>
              <a:pPr>
                <a:defRPr/>
              </a:pPr>
              <a:t>‹#›</a:t>
            </a:fld>
            <a:endParaRPr lang="en-US"/>
          </a:p>
        </p:txBody>
      </p:sp>
    </p:spTree>
    <p:extLst>
      <p:ext uri="{BB962C8B-B14F-4D97-AF65-F5344CB8AC3E}">
        <p14:creationId xmlns:p14="http://schemas.microsoft.com/office/powerpoint/2010/main" val="34494416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F57193E-9FBB-4548-A709-2E199F94CB72}" type="slidenum">
              <a:rPr lang="en-US"/>
              <a:pPr>
                <a:defRPr/>
              </a:pPr>
              <a:t>‹#›</a:t>
            </a:fld>
            <a:endParaRPr lang="en-US"/>
          </a:p>
        </p:txBody>
      </p:sp>
    </p:spTree>
    <p:extLst>
      <p:ext uri="{BB962C8B-B14F-4D97-AF65-F5344CB8AC3E}">
        <p14:creationId xmlns:p14="http://schemas.microsoft.com/office/powerpoint/2010/main" val="40317236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969B39C-BF8B-4900-AD93-8C86D09B5440}" type="slidenum">
              <a:rPr lang="en-US"/>
              <a:pPr>
                <a:defRPr/>
              </a:pPr>
              <a:t>‹#›</a:t>
            </a:fld>
            <a:endParaRPr lang="en-US"/>
          </a:p>
        </p:txBody>
      </p:sp>
    </p:spTree>
    <p:extLst>
      <p:ext uri="{BB962C8B-B14F-4D97-AF65-F5344CB8AC3E}">
        <p14:creationId xmlns:p14="http://schemas.microsoft.com/office/powerpoint/2010/main" val="5323517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0510DED-1466-49B9-8C7D-19EEE4F11269}" type="slidenum">
              <a:rPr lang="en-US"/>
              <a:pPr>
                <a:defRPr/>
              </a:pPr>
              <a:t>‹#›</a:t>
            </a:fld>
            <a:endParaRPr lang="en-US"/>
          </a:p>
        </p:txBody>
      </p:sp>
    </p:spTree>
    <p:extLst>
      <p:ext uri="{BB962C8B-B14F-4D97-AF65-F5344CB8AC3E}">
        <p14:creationId xmlns:p14="http://schemas.microsoft.com/office/powerpoint/2010/main" val="15384347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C219F79-5C8E-4701-97B3-CC7E9D6831F9}" type="slidenum">
              <a:rPr lang="en-US"/>
              <a:pPr>
                <a:defRPr/>
              </a:pPr>
              <a:t>‹#›</a:t>
            </a:fld>
            <a:endParaRPr lang="en-US"/>
          </a:p>
        </p:txBody>
      </p:sp>
    </p:spTree>
    <p:extLst>
      <p:ext uri="{BB962C8B-B14F-4D97-AF65-F5344CB8AC3E}">
        <p14:creationId xmlns:p14="http://schemas.microsoft.com/office/powerpoint/2010/main" val="15681762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EA3FB3-2198-42BC-9AEF-21E44F50A911}" type="slidenum">
              <a:rPr lang="en-US"/>
              <a:pPr>
                <a:defRPr/>
              </a:pPr>
              <a:t>‹#›</a:t>
            </a:fld>
            <a:endParaRPr lang="en-US"/>
          </a:p>
        </p:txBody>
      </p:sp>
    </p:spTree>
    <p:extLst>
      <p:ext uri="{BB962C8B-B14F-4D97-AF65-F5344CB8AC3E}">
        <p14:creationId xmlns:p14="http://schemas.microsoft.com/office/powerpoint/2010/main" val="27579537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0" y="762001"/>
            <a:ext cx="2565400"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20800" y="762001"/>
            <a:ext cx="74930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58C9F3-0504-4998-B0E6-833D19195590}" type="slidenum">
              <a:rPr lang="en-US"/>
              <a:pPr>
                <a:defRPr/>
              </a:pPr>
              <a:t>‹#›</a:t>
            </a:fld>
            <a:endParaRPr lang="en-US"/>
          </a:p>
        </p:txBody>
      </p:sp>
    </p:spTree>
    <p:extLst>
      <p:ext uri="{BB962C8B-B14F-4D97-AF65-F5344CB8AC3E}">
        <p14:creationId xmlns:p14="http://schemas.microsoft.com/office/powerpoint/2010/main" val="23287415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ctrTitle"/>
          </p:nvPr>
        </p:nvSpPr>
        <p:spPr>
          <a:xfrm>
            <a:off x="1524000" y="1219200"/>
            <a:ext cx="9245600" cy="1828800"/>
          </a:xfrm>
        </p:spPr>
        <p:txBody>
          <a:bodyPr anchor="t"/>
          <a:lstStyle>
            <a:lvl1pPr>
              <a:defRPr sz="4400" b="1"/>
            </a:lvl1pPr>
          </a:lstStyle>
          <a:p>
            <a:r>
              <a:rPr lang="en-US"/>
              <a:t>Click to edit Master title style</a:t>
            </a:r>
          </a:p>
        </p:txBody>
      </p:sp>
      <p:sp>
        <p:nvSpPr>
          <p:cNvPr id="93187" name="Rectangle 3"/>
          <p:cNvSpPr>
            <a:spLocks noGrp="1" noChangeArrowheads="1"/>
          </p:cNvSpPr>
          <p:nvPr>
            <p:ph type="subTitle" idx="1"/>
          </p:nvPr>
        </p:nvSpPr>
        <p:spPr>
          <a:xfrm>
            <a:off x="2438400" y="3581400"/>
            <a:ext cx="7416800" cy="1371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xfrm>
            <a:off x="101600" y="6405563"/>
            <a:ext cx="2540000" cy="457200"/>
          </a:xfrm>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a:xfrm>
            <a:off x="4165600" y="6405563"/>
            <a:ext cx="3860800" cy="457200"/>
          </a:xfrm>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a:xfrm>
            <a:off x="9550400" y="6405563"/>
            <a:ext cx="2540000" cy="457200"/>
          </a:xfrm>
        </p:spPr>
        <p:txBody>
          <a:bodyPr/>
          <a:lstStyle>
            <a:lvl1pPr>
              <a:defRPr smtClean="0"/>
            </a:lvl1pPr>
          </a:lstStyle>
          <a:p>
            <a:pPr>
              <a:defRPr/>
            </a:pPr>
            <a:fld id="{DEC07533-636F-4ADD-ABA3-16D4B4E06D07}" type="slidenum">
              <a:rPr lang="en-US"/>
              <a:pPr>
                <a:defRPr/>
              </a:pPr>
              <a:t>‹#›</a:t>
            </a:fld>
            <a:endParaRPr lang="en-US"/>
          </a:p>
        </p:txBody>
      </p:sp>
    </p:spTree>
    <p:extLst>
      <p:ext uri="{BB962C8B-B14F-4D97-AF65-F5344CB8AC3E}">
        <p14:creationId xmlns:p14="http://schemas.microsoft.com/office/powerpoint/2010/main" val="17363849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BF2055-E703-4D45-8A8B-A9BEC71C728C}" type="slidenum">
              <a:rPr lang="en-US"/>
              <a:pPr>
                <a:defRPr/>
              </a:pPr>
              <a:t>‹#›</a:t>
            </a:fld>
            <a:endParaRPr lang="en-US"/>
          </a:p>
        </p:txBody>
      </p:sp>
    </p:spTree>
    <p:extLst>
      <p:ext uri="{BB962C8B-B14F-4D97-AF65-F5344CB8AC3E}">
        <p14:creationId xmlns:p14="http://schemas.microsoft.com/office/powerpoint/2010/main" val="23127089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E516BA-A85A-4DF7-BBAE-6E3109D257CD}" type="slidenum">
              <a:rPr lang="en-US"/>
              <a:pPr>
                <a:defRPr/>
              </a:pPr>
              <a:t>‹#›</a:t>
            </a:fld>
            <a:endParaRPr lang="en-US"/>
          </a:p>
        </p:txBody>
      </p:sp>
    </p:spTree>
    <p:extLst>
      <p:ext uri="{BB962C8B-B14F-4D97-AF65-F5344CB8AC3E}">
        <p14:creationId xmlns:p14="http://schemas.microsoft.com/office/powerpoint/2010/main" val="1340824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DE82346-2050-4CDD-8612-49019D4B0F52}" type="slidenum">
              <a:rPr lang="en-US"/>
              <a:pPr>
                <a:defRPr/>
              </a:pPr>
              <a:t>‹#›</a:t>
            </a:fld>
            <a:endParaRPr lang="en-US"/>
          </a:p>
        </p:txBody>
      </p:sp>
    </p:spTree>
    <p:extLst>
      <p:ext uri="{BB962C8B-B14F-4D97-AF65-F5344CB8AC3E}">
        <p14:creationId xmlns:p14="http://schemas.microsoft.com/office/powerpoint/2010/main" val="601234141"/>
      </p:ext>
    </p:extLst>
  </p:cSld>
  <p:clrMapOvr>
    <a:masterClrMapping/>
  </p:clrMapOvr>
  <p:transition>
    <p:fade thruBlk="1"/>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1200" y="1524000"/>
            <a:ext cx="4826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40400" y="1524000"/>
            <a:ext cx="4826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3F2ABD-4608-42B2-B3C9-A2EC99F2E6B9}" type="slidenum">
              <a:rPr lang="en-US"/>
              <a:pPr>
                <a:defRPr/>
              </a:pPr>
              <a:t>‹#›</a:t>
            </a:fld>
            <a:endParaRPr lang="en-US"/>
          </a:p>
        </p:txBody>
      </p:sp>
    </p:spTree>
    <p:extLst>
      <p:ext uri="{BB962C8B-B14F-4D97-AF65-F5344CB8AC3E}">
        <p14:creationId xmlns:p14="http://schemas.microsoft.com/office/powerpoint/2010/main" val="42358477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CB4F21-A538-487D-AF8A-3A7874D9DFB4}" type="slidenum">
              <a:rPr lang="en-US"/>
              <a:pPr>
                <a:defRPr/>
              </a:pPr>
              <a:t>‹#›</a:t>
            </a:fld>
            <a:endParaRPr lang="en-US"/>
          </a:p>
        </p:txBody>
      </p:sp>
    </p:spTree>
    <p:extLst>
      <p:ext uri="{BB962C8B-B14F-4D97-AF65-F5344CB8AC3E}">
        <p14:creationId xmlns:p14="http://schemas.microsoft.com/office/powerpoint/2010/main" val="34572704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BEF21D-2A0E-4D10-A482-83D27E50E4DF}" type="slidenum">
              <a:rPr lang="en-US"/>
              <a:pPr>
                <a:defRPr/>
              </a:pPr>
              <a:t>‹#›</a:t>
            </a:fld>
            <a:endParaRPr lang="en-US"/>
          </a:p>
        </p:txBody>
      </p:sp>
    </p:spTree>
    <p:extLst>
      <p:ext uri="{BB962C8B-B14F-4D97-AF65-F5344CB8AC3E}">
        <p14:creationId xmlns:p14="http://schemas.microsoft.com/office/powerpoint/2010/main" val="229847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BC422AB-A04B-4A66-9F25-A12BDC30685D}" type="slidenum">
              <a:rPr lang="en-US"/>
              <a:pPr>
                <a:defRPr/>
              </a:pPr>
              <a:t>‹#›</a:t>
            </a:fld>
            <a:endParaRPr lang="en-US"/>
          </a:p>
        </p:txBody>
      </p:sp>
    </p:spTree>
    <p:extLst>
      <p:ext uri="{BB962C8B-B14F-4D97-AF65-F5344CB8AC3E}">
        <p14:creationId xmlns:p14="http://schemas.microsoft.com/office/powerpoint/2010/main" val="93871040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F8892F-92D9-42DF-9AFA-2C5891CA0615}" type="slidenum">
              <a:rPr lang="en-US"/>
              <a:pPr>
                <a:defRPr/>
              </a:pPr>
              <a:t>‹#›</a:t>
            </a:fld>
            <a:endParaRPr lang="en-US"/>
          </a:p>
        </p:txBody>
      </p:sp>
    </p:spTree>
    <p:extLst>
      <p:ext uri="{BB962C8B-B14F-4D97-AF65-F5344CB8AC3E}">
        <p14:creationId xmlns:p14="http://schemas.microsoft.com/office/powerpoint/2010/main" val="16288912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93E609-EF15-4B4B-80A1-8E5AC662ED8F}" type="slidenum">
              <a:rPr lang="en-US"/>
              <a:pPr>
                <a:defRPr/>
              </a:pPr>
              <a:t>‹#›</a:t>
            </a:fld>
            <a:endParaRPr lang="en-US"/>
          </a:p>
        </p:txBody>
      </p:sp>
    </p:spTree>
    <p:extLst>
      <p:ext uri="{BB962C8B-B14F-4D97-AF65-F5344CB8AC3E}">
        <p14:creationId xmlns:p14="http://schemas.microsoft.com/office/powerpoint/2010/main" val="36357690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73B53B-7928-45B6-8D83-4EE18F4357D6}" type="slidenum">
              <a:rPr lang="en-US"/>
              <a:pPr>
                <a:defRPr/>
              </a:pPr>
              <a:t>‹#›</a:t>
            </a:fld>
            <a:endParaRPr lang="en-US"/>
          </a:p>
        </p:txBody>
      </p:sp>
    </p:spTree>
    <p:extLst>
      <p:ext uri="{BB962C8B-B14F-4D97-AF65-F5344CB8AC3E}">
        <p14:creationId xmlns:p14="http://schemas.microsoft.com/office/powerpoint/2010/main" val="417840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31200" y="304800"/>
            <a:ext cx="2540000" cy="6019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11200" y="304800"/>
            <a:ext cx="74168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47DA0E-739D-4D80-B9EF-8A9EDE62BEE9}" type="slidenum">
              <a:rPr lang="en-US"/>
              <a:pPr>
                <a:defRPr/>
              </a:pPr>
              <a:t>‹#›</a:t>
            </a:fld>
            <a:endParaRPr lang="en-US"/>
          </a:p>
        </p:txBody>
      </p:sp>
    </p:spTree>
    <p:extLst>
      <p:ext uri="{BB962C8B-B14F-4D97-AF65-F5344CB8AC3E}">
        <p14:creationId xmlns:p14="http://schemas.microsoft.com/office/powerpoint/2010/main" val="21588889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8898" name="Rectangle 2"/>
          <p:cNvSpPr>
            <a:spLocks noGrp="1" noChangeArrowheads="1"/>
          </p:cNvSpPr>
          <p:nvPr>
            <p:ph type="ctrTitle"/>
          </p:nvPr>
        </p:nvSpPr>
        <p:spPr>
          <a:xfrm>
            <a:off x="556685" y="228600"/>
            <a:ext cx="11078633" cy="914400"/>
          </a:xfrm>
        </p:spPr>
        <p:txBody>
          <a:bodyPr/>
          <a:lstStyle>
            <a:lvl1pPr>
              <a:defRPr sz="4600">
                <a:solidFill>
                  <a:srgbClr val="FFFFFF"/>
                </a:solidFill>
              </a:defRPr>
            </a:lvl1pPr>
          </a:lstStyle>
          <a:p>
            <a:r>
              <a:rPr lang="en-US"/>
              <a:t>Click to edit Master title style</a:t>
            </a:r>
          </a:p>
        </p:txBody>
      </p:sp>
      <p:sp>
        <p:nvSpPr>
          <p:cNvPr id="208899" name="Rectangle 3"/>
          <p:cNvSpPr>
            <a:spLocks noGrp="1" noChangeArrowheads="1"/>
          </p:cNvSpPr>
          <p:nvPr>
            <p:ph type="subTitle" idx="1"/>
          </p:nvPr>
        </p:nvSpPr>
        <p:spPr>
          <a:xfrm>
            <a:off x="556685" y="1143000"/>
            <a:ext cx="11078633" cy="609600"/>
          </a:xfrm>
          <a:effectLst>
            <a:outerShdw dist="17961" dir="2700000" algn="ctr" rotWithShape="0">
              <a:srgbClr val="000000"/>
            </a:outerShdw>
          </a:effectLst>
        </p:spPr>
        <p:txBody>
          <a:bodyPr/>
          <a:lstStyle>
            <a:lvl1pPr marL="0" indent="0" algn="ctr">
              <a:buFontTx/>
              <a:buNone/>
              <a:defRPr sz="2400">
                <a:solidFill>
                  <a:srgbClr val="FFFFFF"/>
                </a:solidFill>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solidFill>
                  <a:srgbClr val="FFFFFF"/>
                </a:solidFill>
              </a:defRPr>
            </a:lvl1pPr>
          </a:lstStyle>
          <a:p>
            <a:pPr>
              <a:defRPr/>
            </a:pPr>
            <a:endParaRPr lang="en-US"/>
          </a:p>
        </p:txBody>
      </p:sp>
      <p:sp>
        <p:nvSpPr>
          <p:cNvPr id="5" name="Rectangle 5"/>
          <p:cNvSpPr>
            <a:spLocks noGrp="1" noChangeArrowheads="1"/>
          </p:cNvSpPr>
          <p:nvPr>
            <p:ph type="ftr" sz="quarter" idx="11"/>
          </p:nvPr>
        </p:nvSpPr>
        <p:spPr/>
        <p:txBody>
          <a:bodyPr/>
          <a:lstStyle>
            <a:lvl1pPr>
              <a:defRPr smtClean="0">
                <a:solidFill>
                  <a:srgbClr val="FFFFFF"/>
                </a:solidFill>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solidFill>
                  <a:srgbClr val="FFFFFF"/>
                </a:solidFill>
              </a:defRPr>
            </a:lvl1pPr>
          </a:lstStyle>
          <a:p>
            <a:pPr>
              <a:defRPr/>
            </a:pPr>
            <a:fld id="{0BED31CD-016D-4CCA-9EE5-E247A8FED962}" type="slidenum">
              <a:rPr lang="en-US"/>
              <a:pPr>
                <a:defRPr/>
              </a:pPr>
              <a:t>‹#›</a:t>
            </a:fld>
            <a:endParaRPr lang="en-US"/>
          </a:p>
        </p:txBody>
      </p:sp>
    </p:spTree>
    <p:extLst>
      <p:ext uri="{BB962C8B-B14F-4D97-AF65-F5344CB8AC3E}">
        <p14:creationId xmlns:p14="http://schemas.microsoft.com/office/powerpoint/2010/main" val="493953274"/>
      </p:ext>
    </p:extLst>
  </p:cSld>
  <p:clrMapOvr>
    <a:masterClrMapping/>
  </p:clrMapOvr>
  <p:transition>
    <p:fade thruBlk="1"/>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10B492-30CE-4AE5-BC6A-CD07B8D930E3}" type="slidenum">
              <a:rPr lang="en-US"/>
              <a:pPr>
                <a:defRPr/>
              </a:pPr>
              <a:t>‹#›</a:t>
            </a:fld>
            <a:endParaRPr lang="en-US"/>
          </a:p>
        </p:txBody>
      </p:sp>
    </p:spTree>
    <p:extLst>
      <p:ext uri="{BB962C8B-B14F-4D97-AF65-F5344CB8AC3E}">
        <p14:creationId xmlns:p14="http://schemas.microsoft.com/office/powerpoint/2010/main" val="1655497326"/>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1AF0A8F-560A-4FA8-A244-CC0BEDB2FC8D}" type="slidenum">
              <a:rPr lang="en-US"/>
              <a:pPr>
                <a:defRPr/>
              </a:pPr>
              <a:t>‹#›</a:t>
            </a:fld>
            <a:endParaRPr lang="en-US"/>
          </a:p>
        </p:txBody>
      </p:sp>
    </p:spTree>
    <p:extLst>
      <p:ext uri="{BB962C8B-B14F-4D97-AF65-F5344CB8AC3E}">
        <p14:creationId xmlns:p14="http://schemas.microsoft.com/office/powerpoint/2010/main" val="2838217380"/>
      </p:ext>
    </p:extLst>
  </p:cSld>
  <p:clrMapOvr>
    <a:masterClrMapping/>
  </p:clrMapOvr>
  <p:transition>
    <p:fade thruBlk="1"/>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69C8AF-1855-4CA0-9AF9-0563A265B783}" type="slidenum">
              <a:rPr lang="en-US"/>
              <a:pPr>
                <a:defRPr/>
              </a:pPr>
              <a:t>‹#›</a:t>
            </a:fld>
            <a:endParaRPr lang="en-US"/>
          </a:p>
        </p:txBody>
      </p:sp>
    </p:spTree>
    <p:extLst>
      <p:ext uri="{BB962C8B-B14F-4D97-AF65-F5344CB8AC3E}">
        <p14:creationId xmlns:p14="http://schemas.microsoft.com/office/powerpoint/2010/main" val="3422823669"/>
      </p:ext>
    </p:extLst>
  </p:cSld>
  <p:clrMapOvr>
    <a:masterClrMapping/>
  </p:clrMapOvr>
  <p:transition>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1"/>
            <a:ext cx="53848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1"/>
            <a:ext cx="53848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B80116-C8B3-4550-84D0-B6E6FFD201E3}" type="slidenum">
              <a:rPr lang="en-US"/>
              <a:pPr>
                <a:defRPr/>
              </a:pPr>
              <a:t>‹#›</a:t>
            </a:fld>
            <a:endParaRPr lang="en-US"/>
          </a:p>
        </p:txBody>
      </p:sp>
    </p:spTree>
    <p:extLst>
      <p:ext uri="{BB962C8B-B14F-4D97-AF65-F5344CB8AC3E}">
        <p14:creationId xmlns:p14="http://schemas.microsoft.com/office/powerpoint/2010/main" val="65561003"/>
      </p:ext>
    </p:extLst>
  </p:cSld>
  <p:clrMapOvr>
    <a:masterClrMapping/>
  </p:clrMapOvr>
  <p:transition>
    <p:fade thruBlk="1"/>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477F656-0F01-4BBD-A87C-EE582670F759}" type="slidenum">
              <a:rPr lang="en-US"/>
              <a:pPr>
                <a:defRPr/>
              </a:pPr>
              <a:t>‹#›</a:t>
            </a:fld>
            <a:endParaRPr lang="en-US"/>
          </a:p>
        </p:txBody>
      </p:sp>
    </p:spTree>
    <p:extLst>
      <p:ext uri="{BB962C8B-B14F-4D97-AF65-F5344CB8AC3E}">
        <p14:creationId xmlns:p14="http://schemas.microsoft.com/office/powerpoint/2010/main" val="303330541"/>
      </p:ext>
    </p:extLst>
  </p:cSld>
  <p:clrMapOvr>
    <a:masterClrMapping/>
  </p:clrMapOvr>
  <p:transition>
    <p:fade thruBlk="1"/>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56B9141-EA9F-4F24-942C-511D4807B10E}" type="slidenum">
              <a:rPr lang="en-US"/>
              <a:pPr>
                <a:defRPr/>
              </a:pPr>
              <a:t>‹#›</a:t>
            </a:fld>
            <a:endParaRPr lang="en-US"/>
          </a:p>
        </p:txBody>
      </p:sp>
    </p:spTree>
    <p:extLst>
      <p:ext uri="{BB962C8B-B14F-4D97-AF65-F5344CB8AC3E}">
        <p14:creationId xmlns:p14="http://schemas.microsoft.com/office/powerpoint/2010/main" val="1207406212"/>
      </p:ext>
    </p:extLst>
  </p:cSld>
  <p:clrMapOvr>
    <a:masterClrMapping/>
  </p:clrMapOvr>
  <p:transition>
    <p:fade thruBlk="1"/>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611095D-3418-45F7-8984-196911DE1982}" type="slidenum">
              <a:rPr lang="en-US"/>
              <a:pPr>
                <a:defRPr/>
              </a:pPr>
              <a:t>‹#›</a:t>
            </a:fld>
            <a:endParaRPr lang="en-US"/>
          </a:p>
        </p:txBody>
      </p:sp>
    </p:spTree>
    <p:extLst>
      <p:ext uri="{BB962C8B-B14F-4D97-AF65-F5344CB8AC3E}">
        <p14:creationId xmlns:p14="http://schemas.microsoft.com/office/powerpoint/2010/main" val="3943387681"/>
      </p:ext>
    </p:extLst>
  </p:cSld>
  <p:clrMapOvr>
    <a:masterClrMapping/>
  </p:clrMapOvr>
  <p:transition>
    <p:fade thruBlk="1"/>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CD6C08-71DC-4442-AB82-7FE1E7A7D95E}" type="slidenum">
              <a:rPr lang="en-US"/>
              <a:pPr>
                <a:defRPr/>
              </a:pPr>
              <a:t>‹#›</a:t>
            </a:fld>
            <a:endParaRPr lang="en-US"/>
          </a:p>
        </p:txBody>
      </p:sp>
    </p:spTree>
    <p:extLst>
      <p:ext uri="{BB962C8B-B14F-4D97-AF65-F5344CB8AC3E}">
        <p14:creationId xmlns:p14="http://schemas.microsoft.com/office/powerpoint/2010/main" val="1942919994"/>
      </p:ext>
    </p:extLst>
  </p:cSld>
  <p:clrMapOvr>
    <a:masterClrMapping/>
  </p:clrMapOvr>
  <p:transition>
    <p:fade thruBlk="1"/>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91DAEE-7ED7-4A35-88EC-8A37B94C2822}" type="slidenum">
              <a:rPr lang="en-US"/>
              <a:pPr>
                <a:defRPr/>
              </a:pPr>
              <a:t>‹#›</a:t>
            </a:fld>
            <a:endParaRPr lang="en-US"/>
          </a:p>
        </p:txBody>
      </p:sp>
    </p:spTree>
    <p:extLst>
      <p:ext uri="{BB962C8B-B14F-4D97-AF65-F5344CB8AC3E}">
        <p14:creationId xmlns:p14="http://schemas.microsoft.com/office/powerpoint/2010/main" val="1105553290"/>
      </p:ext>
    </p:extLst>
  </p:cSld>
  <p:clrMapOvr>
    <a:masterClrMapping/>
  </p:clrMapOvr>
  <p:transition>
    <p:fade thruBlk="1"/>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AD755E-3C54-42C1-A4B7-62DA6B51FFF2}" type="slidenum">
              <a:rPr lang="en-US"/>
              <a:pPr>
                <a:defRPr/>
              </a:pPr>
              <a:t>‹#›</a:t>
            </a:fld>
            <a:endParaRPr lang="en-US"/>
          </a:p>
        </p:txBody>
      </p:sp>
    </p:spTree>
    <p:extLst>
      <p:ext uri="{BB962C8B-B14F-4D97-AF65-F5344CB8AC3E}">
        <p14:creationId xmlns:p14="http://schemas.microsoft.com/office/powerpoint/2010/main" val="1867388517"/>
      </p:ext>
    </p:extLst>
  </p:cSld>
  <p:clrMapOvr>
    <a:masterClrMapping/>
  </p:clrMapOvr>
  <p:transition>
    <p:fade thruBlk="1"/>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04801"/>
            <a:ext cx="27432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1"/>
            <a:ext cx="80264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9C8F9A-47FA-432F-87C9-306B0E02BD8F}" type="slidenum">
              <a:rPr lang="en-US"/>
              <a:pPr>
                <a:defRPr/>
              </a:pPr>
              <a:t>‹#›</a:t>
            </a:fld>
            <a:endParaRPr lang="en-US"/>
          </a:p>
        </p:txBody>
      </p:sp>
    </p:spTree>
    <p:extLst>
      <p:ext uri="{BB962C8B-B14F-4D97-AF65-F5344CB8AC3E}">
        <p14:creationId xmlns:p14="http://schemas.microsoft.com/office/powerpoint/2010/main" val="1063694782"/>
      </p:ext>
    </p:extLst>
  </p:cSld>
  <p:clrMapOvr>
    <a:masterClrMapping/>
  </p:clrMapOvr>
  <p:transition>
    <p:fade thruBlk="1"/>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C97B5B21-90ED-49CB-A0A7-A2A6F667787E}" type="slidenum">
              <a:rPr lang="en-US"/>
              <a:pPr>
                <a:defRPr/>
              </a:pPr>
              <a:t>‹#›</a:t>
            </a:fld>
            <a:endParaRPr lang="en-US"/>
          </a:p>
        </p:txBody>
      </p:sp>
    </p:spTree>
    <p:extLst>
      <p:ext uri="{BB962C8B-B14F-4D97-AF65-F5344CB8AC3E}">
        <p14:creationId xmlns:p14="http://schemas.microsoft.com/office/powerpoint/2010/main" val="3348704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FAC7851-69CB-4A7C-887D-4905F2877F12}" type="slidenum">
              <a:rPr lang="en-US"/>
              <a:pPr>
                <a:defRPr/>
              </a:pPr>
              <a:t>‹#›</a:t>
            </a:fld>
            <a:endParaRPr lang="en-US"/>
          </a:p>
        </p:txBody>
      </p:sp>
    </p:spTree>
    <p:extLst>
      <p:ext uri="{BB962C8B-B14F-4D97-AF65-F5344CB8AC3E}">
        <p14:creationId xmlns:p14="http://schemas.microsoft.com/office/powerpoint/2010/main" val="3677802898"/>
      </p:ext>
    </p:extLst>
  </p:cSld>
  <p:clrMapOvr>
    <a:masterClrMapping/>
  </p:clrMapOvr>
  <p:transition>
    <p:fade thruBlk="1"/>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151F6E83-8599-4793-B0CC-FCBDDB6D34DA}" type="slidenum">
              <a:rPr lang="en-US"/>
              <a:pPr>
                <a:defRPr/>
              </a:pPr>
              <a:t>‹#›</a:t>
            </a:fld>
            <a:endParaRPr lang="en-US"/>
          </a:p>
        </p:txBody>
      </p:sp>
    </p:spTree>
    <p:extLst>
      <p:ext uri="{BB962C8B-B14F-4D97-AF65-F5344CB8AC3E}">
        <p14:creationId xmlns:p14="http://schemas.microsoft.com/office/powerpoint/2010/main" val="34023881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A404E965-F2D6-4470-A50D-0E641E90FED1}" type="slidenum">
              <a:rPr lang="en-US"/>
              <a:pPr>
                <a:defRPr/>
              </a:pPr>
              <a:t>‹#›</a:t>
            </a:fld>
            <a:endParaRPr lang="en-US"/>
          </a:p>
        </p:txBody>
      </p:sp>
    </p:spTree>
    <p:extLst>
      <p:ext uri="{BB962C8B-B14F-4D97-AF65-F5344CB8AC3E}">
        <p14:creationId xmlns:p14="http://schemas.microsoft.com/office/powerpoint/2010/main" val="6916495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195007D3-F3EE-4946-894A-47C29D1208BE}" type="slidenum">
              <a:rPr lang="en-US"/>
              <a:pPr>
                <a:defRPr/>
              </a:pPr>
              <a:t>‹#›</a:t>
            </a:fld>
            <a:endParaRPr lang="en-US"/>
          </a:p>
        </p:txBody>
      </p:sp>
    </p:spTree>
    <p:extLst>
      <p:ext uri="{BB962C8B-B14F-4D97-AF65-F5344CB8AC3E}">
        <p14:creationId xmlns:p14="http://schemas.microsoft.com/office/powerpoint/2010/main" val="2569085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CA4CCF45-2A16-4E87-B6F2-E7DE134817FF}" type="slidenum">
              <a:rPr lang="en-US"/>
              <a:pPr>
                <a:defRPr/>
              </a:pPr>
              <a:t>‹#›</a:t>
            </a:fld>
            <a:endParaRPr lang="en-US"/>
          </a:p>
        </p:txBody>
      </p:sp>
    </p:spTree>
    <p:extLst>
      <p:ext uri="{BB962C8B-B14F-4D97-AF65-F5344CB8AC3E}">
        <p14:creationId xmlns:p14="http://schemas.microsoft.com/office/powerpoint/2010/main" val="2352660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68FCCF5B-9C8D-4023-B518-40C66F8C9D9D}" type="slidenum">
              <a:rPr lang="en-US"/>
              <a:pPr>
                <a:defRPr/>
              </a:pPr>
              <a:t>‹#›</a:t>
            </a:fld>
            <a:endParaRPr lang="en-US"/>
          </a:p>
        </p:txBody>
      </p:sp>
    </p:spTree>
    <p:extLst>
      <p:ext uri="{BB962C8B-B14F-4D97-AF65-F5344CB8AC3E}">
        <p14:creationId xmlns:p14="http://schemas.microsoft.com/office/powerpoint/2010/main" val="37199775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755AF807-3738-48B7-807A-B4B76DEB1930}" type="slidenum">
              <a:rPr lang="en-US"/>
              <a:pPr>
                <a:defRPr/>
              </a:pPr>
              <a:t>‹#›</a:t>
            </a:fld>
            <a:endParaRPr lang="en-US"/>
          </a:p>
        </p:txBody>
      </p:sp>
    </p:spTree>
    <p:extLst>
      <p:ext uri="{BB962C8B-B14F-4D97-AF65-F5344CB8AC3E}">
        <p14:creationId xmlns:p14="http://schemas.microsoft.com/office/powerpoint/2010/main" val="25653542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F39FA5E0-D537-4510-9A1D-4DBA2DB1FA32}" type="slidenum">
              <a:rPr lang="en-US"/>
              <a:pPr>
                <a:defRPr/>
              </a:pPr>
              <a:t>‹#›</a:t>
            </a:fld>
            <a:endParaRPr lang="en-US"/>
          </a:p>
        </p:txBody>
      </p:sp>
    </p:spTree>
    <p:extLst>
      <p:ext uri="{BB962C8B-B14F-4D97-AF65-F5344CB8AC3E}">
        <p14:creationId xmlns:p14="http://schemas.microsoft.com/office/powerpoint/2010/main" val="6947609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94BAF564-9408-466B-9427-AD34EB38E162}" type="slidenum">
              <a:rPr lang="en-US"/>
              <a:pPr>
                <a:defRPr/>
              </a:pPr>
              <a:t>‹#›</a:t>
            </a:fld>
            <a:endParaRPr lang="en-US"/>
          </a:p>
        </p:txBody>
      </p:sp>
    </p:spTree>
    <p:extLst>
      <p:ext uri="{BB962C8B-B14F-4D97-AF65-F5344CB8AC3E}">
        <p14:creationId xmlns:p14="http://schemas.microsoft.com/office/powerpoint/2010/main" val="5592328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D66A68B7-C283-4A7C-AAD8-B2634F012499}" type="slidenum">
              <a:rPr lang="en-US"/>
              <a:pPr>
                <a:defRPr/>
              </a:pPr>
              <a:t>‹#›</a:t>
            </a:fld>
            <a:endParaRPr lang="en-US"/>
          </a:p>
        </p:txBody>
      </p:sp>
    </p:spTree>
    <p:extLst>
      <p:ext uri="{BB962C8B-B14F-4D97-AF65-F5344CB8AC3E}">
        <p14:creationId xmlns:p14="http://schemas.microsoft.com/office/powerpoint/2010/main" val="35692225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1FF1B1DA-8355-49F2-89F4-8C2A8945B6A3}" type="slidenum">
              <a:rPr lang="en-US"/>
              <a:pPr>
                <a:defRPr/>
              </a:pPr>
              <a:t>‹#›</a:t>
            </a:fld>
            <a:endParaRPr lang="en-US"/>
          </a:p>
        </p:txBody>
      </p:sp>
    </p:spTree>
    <p:extLst>
      <p:ext uri="{BB962C8B-B14F-4D97-AF65-F5344CB8AC3E}">
        <p14:creationId xmlns:p14="http://schemas.microsoft.com/office/powerpoint/2010/main" val="415612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9.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26" Type="http://schemas.openxmlformats.org/officeDocument/2006/relationships/slideLayout" Target="../slideLayouts/slideLayout147.xml"/><Relationship Id="rId21" Type="http://schemas.openxmlformats.org/officeDocument/2006/relationships/slideLayout" Target="../slideLayouts/slideLayout142.xml"/><Relationship Id="rId34" Type="http://schemas.openxmlformats.org/officeDocument/2006/relationships/slideLayout" Target="../slideLayouts/slideLayout155.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5" Type="http://schemas.openxmlformats.org/officeDocument/2006/relationships/slideLayout" Target="../slideLayouts/slideLayout146.xml"/><Relationship Id="rId33" Type="http://schemas.openxmlformats.org/officeDocument/2006/relationships/slideLayout" Target="../slideLayouts/slideLayout154.xml"/><Relationship Id="rId38" Type="http://schemas.openxmlformats.org/officeDocument/2006/relationships/theme" Target="../theme/theme12.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20" Type="http://schemas.openxmlformats.org/officeDocument/2006/relationships/slideLayout" Target="../slideLayouts/slideLayout141.xml"/><Relationship Id="rId29" Type="http://schemas.openxmlformats.org/officeDocument/2006/relationships/slideLayout" Target="../slideLayouts/slideLayout150.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24" Type="http://schemas.openxmlformats.org/officeDocument/2006/relationships/slideLayout" Target="../slideLayouts/slideLayout145.xml"/><Relationship Id="rId32" Type="http://schemas.openxmlformats.org/officeDocument/2006/relationships/slideLayout" Target="../slideLayouts/slideLayout153.xml"/><Relationship Id="rId37" Type="http://schemas.openxmlformats.org/officeDocument/2006/relationships/slideLayout" Target="../slideLayouts/slideLayout158.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23" Type="http://schemas.openxmlformats.org/officeDocument/2006/relationships/slideLayout" Target="../slideLayouts/slideLayout144.xml"/><Relationship Id="rId28" Type="http://schemas.openxmlformats.org/officeDocument/2006/relationships/slideLayout" Target="../slideLayouts/slideLayout149.xml"/><Relationship Id="rId36" Type="http://schemas.openxmlformats.org/officeDocument/2006/relationships/slideLayout" Target="../slideLayouts/slideLayout157.xml"/><Relationship Id="rId10" Type="http://schemas.openxmlformats.org/officeDocument/2006/relationships/slideLayout" Target="../slideLayouts/slideLayout131.xml"/><Relationship Id="rId19" Type="http://schemas.openxmlformats.org/officeDocument/2006/relationships/slideLayout" Target="../slideLayouts/slideLayout140.xml"/><Relationship Id="rId31" Type="http://schemas.openxmlformats.org/officeDocument/2006/relationships/slideLayout" Target="../slideLayouts/slideLayout152.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 Id="rId22" Type="http://schemas.openxmlformats.org/officeDocument/2006/relationships/slideLayout" Target="../slideLayouts/slideLayout143.xml"/><Relationship Id="rId27" Type="http://schemas.openxmlformats.org/officeDocument/2006/relationships/slideLayout" Target="../slideLayouts/slideLayout148.xml"/><Relationship Id="rId30" Type="http://schemas.openxmlformats.org/officeDocument/2006/relationships/slideLayout" Target="../slideLayouts/slideLayout151.xml"/><Relationship Id="rId35" Type="http://schemas.openxmlformats.org/officeDocument/2006/relationships/slideLayout" Target="../slideLayouts/slideLayout156.xml"/><Relationship Id="rId8" Type="http://schemas.openxmlformats.org/officeDocument/2006/relationships/slideLayout" Target="../slideLayouts/slideLayout129.xml"/><Relationship Id="rId3" Type="http://schemas.openxmlformats.org/officeDocument/2006/relationships/slideLayout" Target="../slideLayouts/slideLayout12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18" Type="http://schemas.openxmlformats.org/officeDocument/2006/relationships/theme" Target="../theme/theme13.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10" Type="http://schemas.openxmlformats.org/officeDocument/2006/relationships/slideLayout" Target="../slideLayouts/slideLayout168.xml"/><Relationship Id="rId19" Type="http://schemas.openxmlformats.org/officeDocument/2006/relationships/image" Target="../media/image23.png"/><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image" Target="../media/image24.jpeg"/><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theme" Target="../theme/theme14.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4.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theme" Target="../theme/theme15.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7.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8.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0.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4.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6.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8.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1930400" y="0"/>
            <a:ext cx="10261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1930400" y="838200"/>
            <a:ext cx="10261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atin typeface="Impact" pitchFamily="34" charset="0"/>
                <a:cs typeface="+mn-cs"/>
              </a:defRPr>
            </a:lvl1pPr>
          </a:lstStyle>
          <a:p>
            <a:pPr>
              <a:defRPr/>
            </a:pPr>
            <a:endParaRPr lang="en-US"/>
          </a:p>
        </p:txBody>
      </p:sp>
      <p:sp>
        <p:nvSpPr>
          <p:cNvPr id="3077"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atin typeface="Impact" pitchFamily="34" charset="0"/>
                <a:cs typeface="+mn-cs"/>
              </a:defRPr>
            </a:lvl1pPr>
          </a:lstStyle>
          <a:p>
            <a:pPr>
              <a:defRPr/>
            </a:pPr>
            <a:endParaRPr lang="en-US"/>
          </a:p>
        </p:txBody>
      </p:sp>
      <p:sp>
        <p:nvSpPr>
          <p:cNvPr id="3078"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atin typeface="Impact" pitchFamily="34" charset="0"/>
                <a:cs typeface="+mn-cs"/>
              </a:defRPr>
            </a:lvl1pPr>
          </a:lstStyle>
          <a:p>
            <a:pPr>
              <a:defRPr/>
            </a:pPr>
            <a:fld id="{133F062B-EEBB-4FD9-A358-33C1BEA258A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95"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ransition>
    <p:fade thruBlk="1"/>
  </p:transition>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itchFamily="34" charset="0"/>
          <a:cs typeface="Arial" charset="0"/>
        </a:defRPr>
      </a:lvl2pPr>
      <a:lvl3pPr algn="l" rtl="0" eaLnBrk="0" fontAlgn="base" hangingPunct="0">
        <a:spcBef>
          <a:spcPct val="0"/>
        </a:spcBef>
        <a:spcAft>
          <a:spcPct val="0"/>
        </a:spcAft>
        <a:defRPr sz="3600">
          <a:solidFill>
            <a:schemeClr val="tx2"/>
          </a:solidFill>
          <a:latin typeface="Arial Black" pitchFamily="34" charset="0"/>
          <a:cs typeface="Arial" charset="0"/>
        </a:defRPr>
      </a:lvl3pPr>
      <a:lvl4pPr algn="l" rtl="0" eaLnBrk="0" fontAlgn="base" hangingPunct="0">
        <a:spcBef>
          <a:spcPct val="0"/>
        </a:spcBef>
        <a:spcAft>
          <a:spcPct val="0"/>
        </a:spcAft>
        <a:defRPr sz="3600">
          <a:solidFill>
            <a:schemeClr val="tx2"/>
          </a:solidFill>
          <a:latin typeface="Arial Black" pitchFamily="34" charset="0"/>
          <a:cs typeface="Arial" charset="0"/>
        </a:defRPr>
      </a:lvl4pPr>
      <a:lvl5pPr algn="l" rtl="0" eaLnBrk="0" fontAlgn="base" hangingPunct="0">
        <a:spcBef>
          <a:spcPct val="0"/>
        </a:spcBef>
        <a:spcAft>
          <a:spcPct val="0"/>
        </a:spcAft>
        <a:defRPr sz="3600">
          <a:solidFill>
            <a:schemeClr val="tx2"/>
          </a:solidFill>
          <a:latin typeface="Arial Black" pitchFamily="34" charset="0"/>
          <a:cs typeface="Arial" charset="0"/>
        </a:defRPr>
      </a:lvl5pPr>
      <a:lvl6pPr marL="457200" algn="l" rtl="0" fontAlgn="base">
        <a:spcBef>
          <a:spcPct val="0"/>
        </a:spcBef>
        <a:spcAft>
          <a:spcPct val="0"/>
        </a:spcAft>
        <a:defRPr sz="3600">
          <a:solidFill>
            <a:schemeClr val="tx2"/>
          </a:solidFill>
          <a:latin typeface="Arial Black" pitchFamily="34" charset="0"/>
          <a:cs typeface="Arial" charset="0"/>
        </a:defRPr>
      </a:lvl6pPr>
      <a:lvl7pPr marL="914400" algn="l" rtl="0" fontAlgn="base">
        <a:spcBef>
          <a:spcPct val="0"/>
        </a:spcBef>
        <a:spcAft>
          <a:spcPct val="0"/>
        </a:spcAft>
        <a:defRPr sz="3600">
          <a:solidFill>
            <a:schemeClr val="tx2"/>
          </a:solidFill>
          <a:latin typeface="Arial Black" pitchFamily="34" charset="0"/>
          <a:cs typeface="Arial" charset="0"/>
        </a:defRPr>
      </a:lvl7pPr>
      <a:lvl8pPr marL="1371600" algn="l" rtl="0" fontAlgn="base">
        <a:spcBef>
          <a:spcPct val="0"/>
        </a:spcBef>
        <a:spcAft>
          <a:spcPct val="0"/>
        </a:spcAft>
        <a:defRPr sz="3600">
          <a:solidFill>
            <a:schemeClr val="tx2"/>
          </a:solidFill>
          <a:latin typeface="Arial Black" pitchFamily="34" charset="0"/>
          <a:cs typeface="Arial" charset="0"/>
        </a:defRPr>
      </a:lvl8pPr>
      <a:lvl9pPr marL="1828800" algn="l" rtl="0" fontAlgn="base">
        <a:spcBef>
          <a:spcPct val="0"/>
        </a:spcBef>
        <a:spcAft>
          <a:spcPct val="0"/>
        </a:spcAft>
        <a:defRPr sz="36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cs typeface="+mn-cs"/>
        </a:defRPr>
      </a:lvl2pPr>
      <a:lvl3pPr marL="1143000" indent="-228600" algn="l" rtl="0" eaLnBrk="0" fontAlgn="base" hangingPunct="0">
        <a:spcBef>
          <a:spcPct val="20000"/>
        </a:spcBef>
        <a:spcAft>
          <a:spcPct val="0"/>
        </a:spcAft>
        <a:buChar char="•"/>
        <a:defRPr sz="2400" b="1">
          <a:solidFill>
            <a:schemeClr val="tx1"/>
          </a:solidFill>
          <a:latin typeface="+mn-lt"/>
          <a:cs typeface="+mn-cs"/>
        </a:defRPr>
      </a:lvl3pPr>
      <a:lvl4pPr marL="1600200" indent="-228600" algn="l" rtl="0" eaLnBrk="0" fontAlgn="base" hangingPunct="0">
        <a:spcBef>
          <a:spcPct val="20000"/>
        </a:spcBef>
        <a:spcAft>
          <a:spcPct val="0"/>
        </a:spcAft>
        <a:buChar char="–"/>
        <a:defRPr sz="2000" b="1">
          <a:solidFill>
            <a:schemeClr val="tx1"/>
          </a:solidFill>
          <a:latin typeface="+mn-lt"/>
          <a:cs typeface="+mn-cs"/>
        </a:defRPr>
      </a:lvl4pPr>
      <a:lvl5pPr marL="2057400" indent="-228600" algn="l" rtl="0" eaLnBrk="0" fontAlgn="base" hangingPunct="0">
        <a:spcBef>
          <a:spcPct val="20000"/>
        </a:spcBef>
        <a:spcAft>
          <a:spcPct val="0"/>
        </a:spcAft>
        <a:buChar char="»"/>
        <a:defRPr sz="2000" b="1">
          <a:solidFill>
            <a:schemeClr val="tx1"/>
          </a:solidFill>
          <a:latin typeface="+mn-lt"/>
          <a:cs typeface="+mn-cs"/>
        </a:defRPr>
      </a:lvl5pPr>
      <a:lvl6pPr marL="2514600" indent="-228600" algn="l" rtl="0" fontAlgn="base">
        <a:spcBef>
          <a:spcPct val="20000"/>
        </a:spcBef>
        <a:spcAft>
          <a:spcPct val="0"/>
        </a:spcAft>
        <a:buChar char="»"/>
        <a:defRPr sz="2000" b="1">
          <a:solidFill>
            <a:schemeClr val="tx1"/>
          </a:solidFill>
          <a:latin typeface="+mn-lt"/>
          <a:cs typeface="+mn-cs"/>
        </a:defRPr>
      </a:lvl6pPr>
      <a:lvl7pPr marL="2971800" indent="-228600" algn="l" rtl="0" fontAlgn="base">
        <a:spcBef>
          <a:spcPct val="20000"/>
        </a:spcBef>
        <a:spcAft>
          <a:spcPct val="0"/>
        </a:spcAft>
        <a:buChar char="»"/>
        <a:defRPr sz="2000" b="1">
          <a:solidFill>
            <a:schemeClr val="tx1"/>
          </a:solidFill>
          <a:latin typeface="+mn-lt"/>
          <a:cs typeface="+mn-cs"/>
        </a:defRPr>
      </a:lvl7pPr>
      <a:lvl8pPr marL="3429000" indent="-228600" algn="l" rtl="0" fontAlgn="base">
        <a:spcBef>
          <a:spcPct val="20000"/>
        </a:spcBef>
        <a:spcAft>
          <a:spcPct val="0"/>
        </a:spcAft>
        <a:buChar char="»"/>
        <a:defRPr sz="2000" b="1">
          <a:solidFill>
            <a:schemeClr val="tx1"/>
          </a:solidFill>
          <a:latin typeface="+mn-lt"/>
          <a:cs typeface="+mn-cs"/>
        </a:defRPr>
      </a:lvl8pPr>
      <a:lvl9pPr marL="3886200" indent="-228600" algn="l" rtl="0" fontAlgn="base">
        <a:spcBef>
          <a:spcPct val="20000"/>
        </a:spcBef>
        <a:spcAft>
          <a:spcPct val="0"/>
        </a:spcAft>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4051" name="Rectangle 3"/>
          <p:cNvSpPr>
            <a:spLocks noGrp="1" noChangeArrowheads="1"/>
          </p:cNvSpPr>
          <p:nvPr>
            <p:ph type="body" idx="1"/>
          </p:nvPr>
        </p:nvSpPr>
        <p:spPr bwMode="auto">
          <a:xfrm>
            <a:off x="609600" y="1752601"/>
            <a:ext cx="109728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7"/>
          <p:cNvSpPr>
            <a:spLocks noGrp="1" noChangeArrowheads="1"/>
          </p:cNvSpPr>
          <p:nvPr>
            <p:ph type="dt" sz="half" idx="2"/>
          </p:nvPr>
        </p:nvSpPr>
        <p:spPr bwMode="auto">
          <a:xfrm>
            <a:off x="609600" y="63246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1032" name="Rectangle 8"/>
          <p:cNvSpPr>
            <a:spLocks noGrp="1" noChangeArrowheads="1"/>
          </p:cNvSpPr>
          <p:nvPr>
            <p:ph type="ftr" sz="quarter" idx="3"/>
          </p:nvPr>
        </p:nvSpPr>
        <p:spPr bwMode="auto">
          <a:xfrm>
            <a:off x="4165600" y="6324600"/>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3" name="Rectangle 9"/>
          <p:cNvSpPr>
            <a:spLocks noGrp="1" noChangeArrowheads="1"/>
          </p:cNvSpPr>
          <p:nvPr>
            <p:ph type="sldNum" sz="quarter" idx="4"/>
          </p:nvPr>
        </p:nvSpPr>
        <p:spPr bwMode="auto">
          <a:xfrm>
            <a:off x="8737600" y="63246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AF9A6020-3C50-49C5-9F2B-577277E4271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 id="2147484389" r:id="rId6"/>
    <p:sldLayoutId id="2147484390" r:id="rId7"/>
    <p:sldLayoutId id="2147484391" r:id="rId8"/>
    <p:sldLayoutId id="2147484392" r:id="rId9"/>
    <p:sldLayoutId id="2147484393" r:id="rId10"/>
    <p:sldLayoutId id="2147484394" r:id="rId11"/>
  </p:sldLayoutIdLst>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charset="0"/>
        </a:defRPr>
      </a:lvl2pPr>
      <a:lvl3pPr algn="ctr" rtl="0" eaLnBrk="0" fontAlgn="base" hangingPunct="0">
        <a:spcBef>
          <a:spcPct val="0"/>
        </a:spcBef>
        <a:spcAft>
          <a:spcPct val="0"/>
        </a:spcAft>
        <a:defRPr sz="4000" b="1">
          <a:solidFill>
            <a:schemeClr val="tx2"/>
          </a:solidFill>
          <a:latin typeface="Arial" charset="0"/>
        </a:defRPr>
      </a:lvl3pPr>
      <a:lvl4pPr algn="ctr" rtl="0" eaLnBrk="0" fontAlgn="base" hangingPunct="0">
        <a:spcBef>
          <a:spcPct val="0"/>
        </a:spcBef>
        <a:spcAft>
          <a:spcPct val="0"/>
        </a:spcAft>
        <a:defRPr sz="4000" b="1">
          <a:solidFill>
            <a:schemeClr val="tx2"/>
          </a:solidFill>
          <a:latin typeface="Arial" charset="0"/>
        </a:defRPr>
      </a:lvl4pPr>
      <a:lvl5pPr algn="ctr" rtl="0" eaLnBrk="0" fontAlgn="base" hangingPunct="0">
        <a:spcBef>
          <a:spcPct val="0"/>
        </a:spcBef>
        <a:spcAft>
          <a:spcPct val="0"/>
        </a:spcAft>
        <a:defRPr sz="4000" b="1">
          <a:solidFill>
            <a:schemeClr val="tx2"/>
          </a:solidFill>
          <a:latin typeface="Arial" charset="0"/>
        </a:defRPr>
      </a:lvl5pPr>
      <a:lvl6pPr marL="457200" algn="ctr" rtl="0" eaLnBrk="0" fontAlgn="base" hangingPunct="0">
        <a:spcBef>
          <a:spcPct val="0"/>
        </a:spcBef>
        <a:spcAft>
          <a:spcPct val="0"/>
        </a:spcAft>
        <a:defRPr sz="4000" b="1">
          <a:solidFill>
            <a:schemeClr val="tx2"/>
          </a:solidFill>
          <a:latin typeface="Arial" charset="0"/>
        </a:defRPr>
      </a:lvl6pPr>
      <a:lvl7pPr marL="914400" algn="ctr" rtl="0" eaLnBrk="0" fontAlgn="base" hangingPunct="0">
        <a:spcBef>
          <a:spcPct val="0"/>
        </a:spcBef>
        <a:spcAft>
          <a:spcPct val="0"/>
        </a:spcAft>
        <a:defRPr sz="4000" b="1">
          <a:solidFill>
            <a:schemeClr val="tx2"/>
          </a:solidFill>
          <a:latin typeface="Arial" charset="0"/>
        </a:defRPr>
      </a:lvl7pPr>
      <a:lvl8pPr marL="1371600" algn="ctr" rtl="0" eaLnBrk="0" fontAlgn="base" hangingPunct="0">
        <a:spcBef>
          <a:spcPct val="0"/>
        </a:spcBef>
        <a:spcAft>
          <a:spcPct val="0"/>
        </a:spcAft>
        <a:defRPr sz="4000" b="1">
          <a:solidFill>
            <a:schemeClr val="tx2"/>
          </a:solidFill>
          <a:latin typeface="Arial" charset="0"/>
        </a:defRPr>
      </a:lvl8pPr>
      <a:lvl9pPr marL="1828800" algn="ctr" rtl="0" eaLnBrk="0" fontAlgn="base" hangingPunct="0">
        <a:spcBef>
          <a:spcPct val="0"/>
        </a:spcBef>
        <a:spcAft>
          <a:spcPct val="0"/>
        </a:spcAft>
        <a:defRPr sz="4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651"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endParaRPr lang="en-US">
              <a:solidFill>
                <a:srgbClr val="000000">
                  <a:tint val="75000"/>
                </a:srgbClr>
              </a:solidFill>
              <a:cs typeface="Aria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srgbClr val="000000">
                  <a:tint val="75000"/>
                </a:srgbClr>
              </a:solidFill>
              <a:cs typeface="Aria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42DF651-72DE-438A-9902-80ABBE14B683}" type="slidenum">
              <a:rPr lang="en-US">
                <a:solidFill>
                  <a:srgbClr val="000000">
                    <a:tint val="75000"/>
                  </a:srgbClr>
                </a:solidFill>
                <a:cs typeface="Arial"/>
              </a:rPr>
              <a:pPr>
                <a:defRPr/>
              </a:pPr>
              <a:t>‹#›</a:t>
            </a:fld>
            <a:endParaRPr lang="en-US">
              <a:solidFill>
                <a:srgbClr val="000000">
                  <a:tint val="75000"/>
                </a:srgbClr>
              </a:solidFill>
              <a:cs typeface="Arial"/>
            </a:endParaRPr>
          </a:p>
        </p:txBody>
      </p:sp>
    </p:spTree>
    <p:extLst>
      <p:ext uri="{BB962C8B-B14F-4D97-AF65-F5344CB8AC3E}">
        <p14:creationId xmlns:p14="http://schemas.microsoft.com/office/powerpoint/2010/main" val="925763810"/>
      </p:ext>
    </p:extLst>
  </p:cSld>
  <p:clrMap bg1="lt1" tx1="dk1" bg2="lt2" tx2="dk2" accent1="accent1" accent2="accent2" accent3="accent3" accent4="accent4" accent5="accent5" accent6="accent6" hlink="hlink" folHlink="folHlink"/>
  <p:sldLayoutIdLst>
    <p:sldLayoutId id="2147484655" r:id="rId1"/>
    <p:sldLayoutId id="2147484656" r:id="rId2"/>
    <p:sldLayoutId id="2147484657" r:id="rId3"/>
    <p:sldLayoutId id="2147484658" r:id="rId4"/>
    <p:sldLayoutId id="2147484659" r:id="rId5"/>
    <p:sldLayoutId id="2147484660" r:id="rId6"/>
    <p:sldLayoutId id="2147484661" r:id="rId7"/>
    <p:sldLayoutId id="2147484662" r:id="rId8"/>
    <p:sldLayoutId id="2147484663" r:id="rId9"/>
    <p:sldLayoutId id="2147484664" r:id="rId10"/>
    <p:sldLayoutId id="2147484665"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Arial" charset="0"/>
        </a:defRPr>
      </a:lvl2pPr>
      <a:lvl3pPr algn="ctr" rtl="0" eaLnBrk="0" fontAlgn="base" hangingPunct="0">
        <a:spcBef>
          <a:spcPct val="0"/>
        </a:spcBef>
        <a:spcAft>
          <a:spcPct val="0"/>
        </a:spcAft>
        <a:defRPr sz="4400">
          <a:solidFill>
            <a:schemeClr val="tx1"/>
          </a:solidFill>
          <a:latin typeface="Calibri" pitchFamily="34" charset="0"/>
          <a:cs typeface="Arial" charset="0"/>
        </a:defRPr>
      </a:lvl3pPr>
      <a:lvl4pPr algn="ctr" rtl="0" eaLnBrk="0" fontAlgn="base" hangingPunct="0">
        <a:spcBef>
          <a:spcPct val="0"/>
        </a:spcBef>
        <a:spcAft>
          <a:spcPct val="0"/>
        </a:spcAft>
        <a:defRPr sz="4400">
          <a:solidFill>
            <a:schemeClr val="tx1"/>
          </a:solidFill>
          <a:latin typeface="Calibri" pitchFamily="34" charset="0"/>
          <a:cs typeface="Arial" charset="0"/>
        </a:defRPr>
      </a:lvl4pPr>
      <a:lvl5pPr algn="ctr" rtl="0" eaLnBrk="0" fontAlgn="base" hangingPunct="0">
        <a:spcBef>
          <a:spcPct val="0"/>
        </a:spcBef>
        <a:spcAft>
          <a:spcPct val="0"/>
        </a:spcAft>
        <a:defRPr sz="4400">
          <a:solidFill>
            <a:schemeClr val="tx1"/>
          </a:solidFill>
          <a:latin typeface="Calibri" pitchFamily="34" charset="0"/>
          <a:cs typeface="Arial" charset="0"/>
        </a:defRPr>
      </a:lvl5pPr>
      <a:lvl6pPr marL="457200" algn="ctr" rtl="0" fontAlgn="base">
        <a:spcBef>
          <a:spcPct val="0"/>
        </a:spcBef>
        <a:spcAft>
          <a:spcPct val="0"/>
        </a:spcAft>
        <a:defRPr sz="4400">
          <a:solidFill>
            <a:schemeClr val="tx1"/>
          </a:solidFill>
          <a:latin typeface="Calibri" pitchFamily="34" charset="0"/>
          <a:cs typeface="Arial" charset="0"/>
        </a:defRPr>
      </a:lvl6pPr>
      <a:lvl7pPr marL="914400" algn="ctr" rtl="0" fontAlgn="base">
        <a:spcBef>
          <a:spcPct val="0"/>
        </a:spcBef>
        <a:spcAft>
          <a:spcPct val="0"/>
        </a:spcAft>
        <a:defRPr sz="4400">
          <a:solidFill>
            <a:schemeClr val="tx1"/>
          </a:solidFill>
          <a:latin typeface="Calibri" pitchFamily="34" charset="0"/>
          <a:cs typeface="Arial" charset="0"/>
        </a:defRPr>
      </a:lvl7pPr>
      <a:lvl8pPr marL="1371600" algn="ctr" rtl="0" fontAlgn="base">
        <a:spcBef>
          <a:spcPct val="0"/>
        </a:spcBef>
        <a:spcAft>
          <a:spcPct val="0"/>
        </a:spcAft>
        <a:defRPr sz="4400">
          <a:solidFill>
            <a:schemeClr val="tx1"/>
          </a:solidFill>
          <a:latin typeface="Calibri" pitchFamily="34" charset="0"/>
          <a:cs typeface="Arial" charset="0"/>
        </a:defRPr>
      </a:lvl8pPr>
      <a:lvl9pPr marL="1828800" algn="ctr" rtl="0" fontAlgn="base">
        <a:spcBef>
          <a:spcPct val="0"/>
        </a:spcBef>
        <a:spcAft>
          <a:spcPct val="0"/>
        </a:spcAft>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cs typeface="+mn-cs"/>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cs typeface="+mn-cs"/>
        </a:defRPr>
      </a:lvl5pPr>
      <a:lvl6pPr marL="2514600" indent="-228600" algn="l" rtl="0" fontAlgn="base">
        <a:spcBef>
          <a:spcPct val="20000"/>
        </a:spcBef>
        <a:spcAft>
          <a:spcPct val="0"/>
        </a:spcAft>
        <a:buFont typeface="Arial" charset="0"/>
        <a:buChar char="»"/>
        <a:defRPr sz="2000">
          <a:solidFill>
            <a:schemeClr val="tx1"/>
          </a:solidFill>
          <a:latin typeface="+mn-lt"/>
          <a:cs typeface="+mn-cs"/>
        </a:defRPr>
      </a:lvl6pPr>
      <a:lvl7pPr marL="2971800" indent="-228600" algn="l" rtl="0" fontAlgn="base">
        <a:spcBef>
          <a:spcPct val="20000"/>
        </a:spcBef>
        <a:spcAft>
          <a:spcPct val="0"/>
        </a:spcAft>
        <a:buFont typeface="Arial" charset="0"/>
        <a:buChar char="»"/>
        <a:defRPr sz="2000">
          <a:solidFill>
            <a:schemeClr val="tx1"/>
          </a:solidFill>
          <a:latin typeface="+mn-lt"/>
          <a:cs typeface="+mn-cs"/>
        </a:defRPr>
      </a:lvl7pPr>
      <a:lvl8pPr marL="3429000" indent="-228600" algn="l" rtl="0" fontAlgn="base">
        <a:spcBef>
          <a:spcPct val="20000"/>
        </a:spcBef>
        <a:spcAft>
          <a:spcPct val="0"/>
        </a:spcAft>
        <a:buFont typeface="Arial" charset="0"/>
        <a:buChar char="»"/>
        <a:defRPr sz="2000">
          <a:solidFill>
            <a:schemeClr val="tx1"/>
          </a:solidFill>
          <a:latin typeface="+mn-lt"/>
          <a:cs typeface="+mn-cs"/>
        </a:defRPr>
      </a:lvl8pPr>
      <a:lvl9pPr marL="3886200" indent="-228600" algn="l" rtl="0" fontAlgn="base">
        <a:spcBef>
          <a:spcPct val="2000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67058B-89E0-4460-AB21-21747CB3A118}"/>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7201C5EB-04D6-4050-930C-5F6907528D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A732220F-109C-4A57-81E9-C6279EDA1374}"/>
              </a:ext>
            </a:extLst>
          </p:cNvPr>
          <p:cNvSpPr>
            <a:spLocks noGrp="1"/>
          </p:cNvSpPr>
          <p:nvPr>
            <p:ph type="dt" sz="half" idx="2"/>
          </p:nvPr>
        </p:nvSpPr>
        <p:spPr>
          <a:xfrm>
            <a:off x="10016837" y="5878720"/>
            <a:ext cx="1336964" cy="298800"/>
          </a:xfrm>
          <a:prstGeom prst="rect">
            <a:avLst/>
          </a:prstGeom>
        </p:spPr>
        <p:txBody>
          <a:bodyPr vert="horz" lIns="0" tIns="0" rIns="0" bIns="0" rtlCol="0" anchor="ctr"/>
          <a:lstStyle>
            <a:lvl1pPr algn="r">
              <a:defRPr sz="750">
                <a:solidFill>
                  <a:schemeClr val="bg1">
                    <a:lumMod val="50000"/>
                    <a:lumOff val="50000"/>
                  </a:schemeClr>
                </a:solidFill>
              </a:defRPr>
            </a:lvl1pPr>
          </a:lstStyle>
          <a:p>
            <a:pPr>
              <a:defRPr/>
            </a:pPr>
            <a:endParaRPr lang="en-US"/>
          </a:p>
        </p:txBody>
      </p:sp>
      <p:sp>
        <p:nvSpPr>
          <p:cNvPr id="5" name="Footer Placeholder 4">
            <a:extLst>
              <a:ext uri="{FF2B5EF4-FFF2-40B4-BE49-F238E27FC236}">
                <a16:creationId xmlns:a16="http://schemas.microsoft.com/office/drawing/2014/main" id="{0A25404F-F26F-42E5-BA15-C0373FC1CF2B}"/>
              </a:ext>
            </a:extLst>
          </p:cNvPr>
          <p:cNvSpPr>
            <a:spLocks noGrp="1"/>
          </p:cNvSpPr>
          <p:nvPr>
            <p:ph type="ftr" sz="quarter" idx="3"/>
          </p:nvPr>
        </p:nvSpPr>
        <p:spPr>
          <a:xfrm>
            <a:off x="1169960" y="5878720"/>
            <a:ext cx="2915733" cy="298800"/>
          </a:xfrm>
          <a:prstGeom prst="rect">
            <a:avLst/>
          </a:prstGeom>
        </p:spPr>
        <p:txBody>
          <a:bodyPr vert="horz" lIns="91440" tIns="45720" rIns="91440" bIns="45720" rtlCol="0" anchor="ctr"/>
          <a:lstStyle>
            <a:lvl1pPr algn="l">
              <a:defRPr sz="750">
                <a:solidFill>
                  <a:schemeClr val="bg1">
                    <a:lumMod val="50000"/>
                    <a:lumOff val="5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41725174-FA04-488F-9F0C-3CD1D1483FA9}"/>
              </a:ext>
            </a:extLst>
          </p:cNvPr>
          <p:cNvSpPr>
            <a:spLocks noGrp="1"/>
          </p:cNvSpPr>
          <p:nvPr>
            <p:ph type="sldNum" sz="quarter" idx="4"/>
          </p:nvPr>
        </p:nvSpPr>
        <p:spPr>
          <a:xfrm>
            <a:off x="778643" y="5879658"/>
            <a:ext cx="354492" cy="297307"/>
          </a:xfrm>
          <a:prstGeom prst="rect">
            <a:avLst/>
          </a:prstGeom>
        </p:spPr>
        <p:txBody>
          <a:bodyPr vert="horz" lIns="91440" tIns="45720" rIns="91440" bIns="45720" rtlCol="0" anchor="ctr"/>
          <a:lstStyle>
            <a:lvl1pPr algn="ctr">
              <a:defRPr sz="750">
                <a:solidFill>
                  <a:schemeClr val="bg2"/>
                </a:solidFill>
              </a:defRPr>
            </a:lvl1pPr>
          </a:lstStyle>
          <a:p>
            <a:pPr>
              <a:defRPr/>
            </a:pPr>
            <a:fld id="{133F062B-EEBB-4FD9-A358-33C1BEA258AF}" type="slidenum">
              <a:rPr lang="en-US" smtClean="0"/>
              <a:pPr>
                <a:defRPr/>
              </a:pPr>
              <a:t>‹#›</a:t>
            </a:fld>
            <a:endParaRPr lang="en-US"/>
          </a:p>
        </p:txBody>
      </p:sp>
      <p:sp>
        <p:nvSpPr>
          <p:cNvPr id="7" name="Oval 6">
            <a:extLst>
              <a:ext uri="{FF2B5EF4-FFF2-40B4-BE49-F238E27FC236}">
                <a16:creationId xmlns:a16="http://schemas.microsoft.com/office/drawing/2014/main" id="{7FEF1588-F385-48F3-800A-554A9423E77A}"/>
              </a:ext>
            </a:extLst>
          </p:cNvPr>
          <p:cNvSpPr/>
          <p:nvPr/>
        </p:nvSpPr>
        <p:spPr>
          <a:xfrm>
            <a:off x="809311"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0" name="Straight Connector 9">
            <a:extLst>
              <a:ext uri="{FF2B5EF4-FFF2-40B4-BE49-F238E27FC236}">
                <a16:creationId xmlns:a16="http://schemas.microsoft.com/office/drawing/2014/main" id="{440B0943-F568-4674-8FA4-B435B1E466AF}"/>
              </a:ext>
            </a:extLst>
          </p:cNvPr>
          <p:cNvCxnSpPr/>
          <p:nvPr/>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2DE7FD5-7941-43A1-8663-42AE40546A4F}"/>
              </a:ext>
            </a:extLst>
          </p:cNvPr>
          <p:cNvSpPr/>
          <p:nvPr/>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3" name="Straight Connector 12">
            <a:extLst>
              <a:ext uri="{FF2B5EF4-FFF2-40B4-BE49-F238E27FC236}">
                <a16:creationId xmlns:a16="http://schemas.microsoft.com/office/drawing/2014/main" id="{97791EE5-EF06-4BF8-84C6-EC24114E73F5}"/>
              </a:ext>
            </a:extLst>
          </p:cNvPr>
          <p:cNvCxnSpPr>
            <a:cxnSpLocks/>
          </p:cNvCxnSpPr>
          <p:nvPr/>
        </p:nvCxnSpPr>
        <p:spPr>
          <a:xfrm flipV="1">
            <a:off x="1"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546840"/>
      </p:ext>
    </p:extLst>
  </p:cSld>
  <p:clrMap bg1="lt1" tx1="dk1" bg2="lt2" tx2="dk2" accent1="accent1" accent2="accent2" accent3="accent3" accent4="accent4" accent5="accent5" accent6="accent6" hlink="hlink" folHlink="folHlink"/>
  <p:sldLayoutIdLst>
    <p:sldLayoutId id="2147484727" r:id="rId1"/>
    <p:sldLayoutId id="2147484728" r:id="rId2"/>
    <p:sldLayoutId id="2147484729" r:id="rId3"/>
    <p:sldLayoutId id="2147484730" r:id="rId4"/>
    <p:sldLayoutId id="2147484731" r:id="rId5"/>
    <p:sldLayoutId id="2147484732" r:id="rId6"/>
    <p:sldLayoutId id="2147484733" r:id="rId7"/>
    <p:sldLayoutId id="2147484734" r:id="rId8"/>
    <p:sldLayoutId id="2147484735" r:id="rId9"/>
    <p:sldLayoutId id="2147484736" r:id="rId10"/>
    <p:sldLayoutId id="2147484737" r:id="rId11"/>
    <p:sldLayoutId id="2147484738" r:id="rId12"/>
    <p:sldLayoutId id="2147484739" r:id="rId13"/>
    <p:sldLayoutId id="2147484740" r:id="rId14"/>
    <p:sldLayoutId id="2147484741" r:id="rId15"/>
    <p:sldLayoutId id="2147484742" r:id="rId16"/>
    <p:sldLayoutId id="2147484743" r:id="rId17"/>
    <p:sldLayoutId id="2147484744" r:id="rId18"/>
    <p:sldLayoutId id="2147484745" r:id="rId19"/>
    <p:sldLayoutId id="2147484746" r:id="rId20"/>
    <p:sldLayoutId id="2147484747" r:id="rId21"/>
    <p:sldLayoutId id="2147484748" r:id="rId22"/>
    <p:sldLayoutId id="2147484749" r:id="rId23"/>
    <p:sldLayoutId id="2147484750" r:id="rId24"/>
    <p:sldLayoutId id="2147484751" r:id="rId25"/>
    <p:sldLayoutId id="2147484752" r:id="rId26"/>
    <p:sldLayoutId id="2147484753" r:id="rId27"/>
    <p:sldLayoutId id="2147484754" r:id="rId28"/>
    <p:sldLayoutId id="2147484755" r:id="rId29"/>
    <p:sldLayoutId id="2147484756" r:id="rId30"/>
    <p:sldLayoutId id="2147484757" r:id="rId31"/>
    <p:sldLayoutId id="2147484758" r:id="rId32"/>
    <p:sldLayoutId id="2147484759" r:id="rId33"/>
    <p:sldLayoutId id="2147484760" r:id="rId34"/>
    <p:sldLayoutId id="2147484761" r:id="rId35"/>
    <p:sldLayoutId id="2147484762" r:id="rId36"/>
    <p:sldLayoutId id="2147484763" r:id="rId37"/>
  </p:sldLayoutIdLst>
  <p:txStyles>
    <p:titleStyle>
      <a:lvl1pPr algn="l" defTabSz="685800" rtl="0" eaLnBrk="1" latinLnBrk="0" hangingPunct="1">
        <a:lnSpc>
          <a:spcPct val="90000"/>
        </a:lnSpc>
        <a:spcBef>
          <a:spcPct val="0"/>
        </a:spcBef>
        <a:buNone/>
        <a:defRPr sz="2700" b="1" kern="1200">
          <a:solidFill>
            <a:schemeClr val="bg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userDrawn="1">
          <p15:clr>
            <a:srgbClr val="F26B43"/>
          </p15:clr>
        </p15:guide>
        <p15:guide id="2" pos="9565" userDrawn="1">
          <p15:clr>
            <a:srgbClr val="F26B43"/>
          </p15:clr>
        </p15:guide>
        <p15:guide id="3" pos="675" userDrawn="1">
          <p15:clr>
            <a:srgbClr val="F26B43"/>
          </p15:clr>
        </p15:guide>
        <p15:guide id="4" orient="horz" pos="3793" userDrawn="1">
          <p15:clr>
            <a:srgbClr val="F26B43"/>
          </p15:clr>
        </p15:guide>
        <p15:guide id="5" pos="5120" userDrawn="1">
          <p15:clr>
            <a:srgbClr val="F26B43"/>
          </p15:clr>
        </p15:guide>
        <p15:guide id="6" orient="horz" pos="2160" userDrawn="1">
          <p15:clr>
            <a:srgbClr val="F26B43"/>
          </p15:clr>
        </p15:guide>
        <p15:guide id="7" pos="4424" userDrawn="1">
          <p15:clr>
            <a:srgbClr val="F26B43"/>
          </p15:clr>
        </p15:guide>
        <p15:guide id="8" pos="5816" userDrawn="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133F062B-EEBB-4FD9-A358-33C1BEA258AF}" type="slidenum">
              <a:rPr lang="en-US" smtClean="0"/>
              <a:pPr>
                <a:defRPr/>
              </a:pPr>
              <a:t>‹#›</a:t>
            </a:fld>
            <a:endParaRPr lang="en-US"/>
          </a:p>
        </p:txBody>
      </p:sp>
    </p:spTree>
    <p:extLst>
      <p:ext uri="{BB962C8B-B14F-4D97-AF65-F5344CB8AC3E}">
        <p14:creationId xmlns:p14="http://schemas.microsoft.com/office/powerpoint/2010/main" val="2111368245"/>
      </p:ext>
    </p:extLst>
  </p:cSld>
  <p:clrMap bg1="dk1" tx1="lt1" bg2="dk2" tx2="lt2" accent1="accent1" accent2="accent2" accent3="accent3" accent4="accent4" accent5="accent5" accent6="accent6" hlink="hlink" folHlink="folHlink"/>
  <p:sldLayoutIdLst>
    <p:sldLayoutId id="2147484844" r:id="rId1"/>
    <p:sldLayoutId id="2147484845" r:id="rId2"/>
    <p:sldLayoutId id="2147484846" r:id="rId3"/>
    <p:sldLayoutId id="2147484847" r:id="rId4"/>
    <p:sldLayoutId id="2147484848" r:id="rId5"/>
    <p:sldLayoutId id="2147484849" r:id="rId6"/>
    <p:sldLayoutId id="2147484850" r:id="rId7"/>
    <p:sldLayoutId id="2147484851" r:id="rId8"/>
    <p:sldLayoutId id="2147484852" r:id="rId9"/>
    <p:sldLayoutId id="2147484853" r:id="rId10"/>
    <p:sldLayoutId id="2147484854" r:id="rId11"/>
    <p:sldLayoutId id="2147484855" r:id="rId12"/>
    <p:sldLayoutId id="2147484856" r:id="rId13"/>
    <p:sldLayoutId id="2147484857" r:id="rId14"/>
    <p:sldLayoutId id="2147484858" r:id="rId15"/>
    <p:sldLayoutId id="2147484859" r:id="rId16"/>
    <p:sldLayoutId id="2147484860"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bwMode="auto">
          <a:xfrm>
            <a:off x="609600" y="385763"/>
            <a:ext cx="10972800" cy="1143000"/>
          </a:xfrm>
          <a:prstGeom prst="rect">
            <a:avLst/>
          </a:prstGeom>
          <a:noFill/>
          <a:ln w="9525">
            <a:noFill/>
            <a:miter lim="800000"/>
            <a:headEnd/>
            <a:tailEnd/>
          </a:ln>
          <a:effectLst>
            <a:outerShdw dist="1796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5843" name="Rectangle 3"/>
          <p:cNvSpPr>
            <a:spLocks noGrp="1" noChangeArrowheads="1"/>
          </p:cNvSpPr>
          <p:nvPr>
            <p:ph type="body" idx="1"/>
          </p:nvPr>
        </p:nvSpPr>
        <p:spPr bwMode="auto">
          <a:xfrm>
            <a:off x="609600" y="1693863"/>
            <a:ext cx="109728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30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lvl1pPr>
          </a:lstStyle>
          <a:p>
            <a:pPr>
              <a:defRPr/>
            </a:pPr>
            <a:endParaRPr lang="en-US"/>
          </a:p>
        </p:txBody>
      </p:sp>
      <p:sp>
        <p:nvSpPr>
          <p:cNvPr id="6430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6430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B08E6EE6-4950-40D4-8819-3895C2A1AE45}" type="slidenum">
              <a:rPr lang="en-US"/>
              <a:pPr>
                <a:defRPr/>
              </a:pPr>
              <a:t>‹#›</a:t>
            </a:fld>
            <a:endParaRPr lang="en-US"/>
          </a:p>
        </p:txBody>
      </p:sp>
    </p:spTree>
    <p:extLst>
      <p:ext uri="{BB962C8B-B14F-4D97-AF65-F5344CB8AC3E}">
        <p14:creationId xmlns:p14="http://schemas.microsoft.com/office/powerpoint/2010/main" val="1789357668"/>
      </p:ext>
    </p:extLst>
  </p:cSld>
  <p:clrMap bg1="dk2" tx1="lt1" bg2="dk1" tx2="lt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charset="0"/>
        </a:defRPr>
      </a:lvl2pPr>
      <a:lvl3pPr algn="ctr" rtl="0" eaLnBrk="0" fontAlgn="base" hangingPunct="0">
        <a:spcBef>
          <a:spcPct val="0"/>
        </a:spcBef>
        <a:spcAft>
          <a:spcPct val="0"/>
        </a:spcAft>
        <a:defRPr sz="4000" b="1">
          <a:solidFill>
            <a:schemeClr val="tx2"/>
          </a:solidFill>
          <a:latin typeface="Arial" charset="0"/>
        </a:defRPr>
      </a:lvl3pPr>
      <a:lvl4pPr algn="ctr" rtl="0" eaLnBrk="0" fontAlgn="base" hangingPunct="0">
        <a:spcBef>
          <a:spcPct val="0"/>
        </a:spcBef>
        <a:spcAft>
          <a:spcPct val="0"/>
        </a:spcAft>
        <a:defRPr sz="4000" b="1">
          <a:solidFill>
            <a:schemeClr val="tx2"/>
          </a:solidFill>
          <a:latin typeface="Arial" charset="0"/>
        </a:defRPr>
      </a:lvl4pPr>
      <a:lvl5pPr algn="ctr" rtl="0" eaLnBrk="0" fontAlgn="base" hangingPunct="0">
        <a:spcBef>
          <a:spcPct val="0"/>
        </a:spcBef>
        <a:spcAft>
          <a:spcPct val="0"/>
        </a:spcAft>
        <a:defRPr sz="4000" b="1">
          <a:solidFill>
            <a:schemeClr val="tx2"/>
          </a:solidFill>
          <a:latin typeface="Arial" charset="0"/>
        </a:defRPr>
      </a:lvl5pPr>
      <a:lvl6pPr marL="457200" algn="ctr" rtl="0" fontAlgn="base">
        <a:spcBef>
          <a:spcPct val="0"/>
        </a:spcBef>
        <a:spcAft>
          <a:spcPct val="0"/>
        </a:spcAft>
        <a:defRPr sz="4000" b="1">
          <a:solidFill>
            <a:schemeClr val="tx2"/>
          </a:solidFill>
          <a:latin typeface="Arial" charset="0"/>
        </a:defRPr>
      </a:lvl6pPr>
      <a:lvl7pPr marL="914400" algn="ctr" rtl="0" fontAlgn="base">
        <a:spcBef>
          <a:spcPct val="0"/>
        </a:spcBef>
        <a:spcAft>
          <a:spcPct val="0"/>
        </a:spcAft>
        <a:defRPr sz="4000" b="1">
          <a:solidFill>
            <a:schemeClr val="tx2"/>
          </a:solidFill>
          <a:latin typeface="Arial" charset="0"/>
        </a:defRPr>
      </a:lvl7pPr>
      <a:lvl8pPr marL="1371600" algn="ctr" rtl="0" fontAlgn="base">
        <a:spcBef>
          <a:spcPct val="0"/>
        </a:spcBef>
        <a:spcAft>
          <a:spcPct val="0"/>
        </a:spcAft>
        <a:defRPr sz="4000" b="1">
          <a:solidFill>
            <a:schemeClr val="tx2"/>
          </a:solidFill>
          <a:latin typeface="Arial" charset="0"/>
        </a:defRPr>
      </a:lvl8pPr>
      <a:lvl9pPr marL="1828800" algn="ctr" rtl="0" fontAlgn="base">
        <a:spcBef>
          <a:spcPct val="0"/>
        </a:spcBef>
        <a:spcAft>
          <a:spcPct val="0"/>
        </a:spcAft>
        <a:defRPr sz="4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2326B9-AC46-AAAD-7A72-A2EA2B3DC7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CDAD22-F30C-D608-314A-151E84D23A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0B44CB-3890-A4BE-6D27-7E5133B06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2E0F21-B858-4472-A991-E4A588393E80}" type="datetimeFigureOut">
              <a:rPr lang="en-US" smtClean="0"/>
              <a:t>7/9/2026</a:t>
            </a:fld>
            <a:endParaRPr lang="en-US"/>
          </a:p>
        </p:txBody>
      </p:sp>
      <p:sp>
        <p:nvSpPr>
          <p:cNvPr id="5" name="Footer Placeholder 4">
            <a:extLst>
              <a:ext uri="{FF2B5EF4-FFF2-40B4-BE49-F238E27FC236}">
                <a16:creationId xmlns:a16="http://schemas.microsoft.com/office/drawing/2014/main" id="{609A007F-6C57-86DE-4119-05A4DD211F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9F6B4A-4447-BA23-910C-4DE6E838D8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B83A4D-1BAE-46E7-A3A5-83E4677A3D76}" type="slidenum">
              <a:rPr lang="en-US" smtClean="0"/>
              <a:t>‹#›</a:t>
            </a:fld>
            <a:endParaRPr lang="en-US"/>
          </a:p>
        </p:txBody>
      </p:sp>
    </p:spTree>
    <p:extLst>
      <p:ext uri="{BB962C8B-B14F-4D97-AF65-F5344CB8AC3E}">
        <p14:creationId xmlns:p14="http://schemas.microsoft.com/office/powerpoint/2010/main" val="3217287434"/>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0" y="0"/>
            <a:ext cx="12192000" cy="6858000"/>
            <a:chOff x="0" y="0"/>
            <a:chExt cx="5760" cy="4320"/>
          </a:xfrm>
        </p:grpSpPr>
        <p:sp>
          <p:nvSpPr>
            <p:cNvPr id="57347" name="Rectangle 3"/>
            <p:cNvSpPr>
              <a:spLocks noChangeArrowheads="1"/>
            </p:cNvSpPr>
            <p:nvPr/>
          </p:nvSpPr>
          <p:spPr bwMode="white">
            <a:xfrm>
              <a:off x="0" y="0"/>
              <a:ext cx="5760" cy="1200"/>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pPr>
                <a:defRPr/>
              </a:pPr>
              <a:endParaRPr lang="en-US">
                <a:cs typeface="+mn-cs"/>
              </a:endParaRPr>
            </a:p>
          </p:txBody>
        </p:sp>
        <p:sp>
          <p:nvSpPr>
            <p:cNvPr id="57348" name="Rectangle 4"/>
            <p:cNvSpPr>
              <a:spLocks noChangeArrowheads="1"/>
            </p:cNvSpPr>
            <p:nvPr/>
          </p:nvSpPr>
          <p:spPr bwMode="white">
            <a:xfrm>
              <a:off x="0" y="4080"/>
              <a:ext cx="5760" cy="240"/>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defRPr/>
              </a:pPr>
              <a:endParaRPr lang="en-US">
                <a:cs typeface="+mn-cs"/>
              </a:endParaRPr>
            </a:p>
          </p:txBody>
        </p:sp>
        <p:pic>
          <p:nvPicPr>
            <p:cNvPr id="11274" name="Picture 5" descr="URBBANND"/>
            <p:cNvPicPr>
              <a:picLocks noChangeAspect="1" noChangeArrowheads="1"/>
            </p:cNvPicPr>
            <p:nvPr/>
          </p:nvPicPr>
          <p:blipFill>
            <a:blip r:embed="rId13" cstate="print">
              <a:extLst>
                <a:ext uri="{28A0092B-C50C-407E-A947-70E740481C1C}">
                  <a14:useLocalDpi xmlns:a14="http://schemas.microsoft.com/office/drawing/2010/main" val="0"/>
                </a:ext>
              </a:extLst>
            </a:blip>
            <a:srcRect t="66667"/>
            <a:stretch>
              <a:fillRect/>
            </a:stretch>
          </p:blipFill>
          <p:spPr bwMode="ltGray">
            <a:xfrm>
              <a:off x="0" y="0"/>
              <a:ext cx="576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350" name="Rectangle 6"/>
          <p:cNvSpPr>
            <a:spLocks noGrp="1" noChangeArrowheads="1"/>
          </p:cNvSpPr>
          <p:nvPr>
            <p:ph type="title"/>
          </p:nvPr>
        </p:nvSpPr>
        <p:spPr bwMode="auto">
          <a:xfrm>
            <a:off x="914400" y="533400"/>
            <a:ext cx="10363200" cy="1143000"/>
          </a:xfrm>
          <a:prstGeom prst="rect">
            <a:avLst/>
          </a:prstGeom>
          <a:noFill/>
          <a:ln w="9525">
            <a:noFill/>
            <a:miter lim="800000"/>
            <a:headEnd/>
            <a:tailEnd/>
          </a:ln>
          <a:effectLst>
            <a:outerShdw dist="35921" dir="2700000" algn="ctr" rotWithShape="0">
              <a:schemeClr val="bg2">
                <a:alpha val="50000"/>
              </a:schemeClr>
            </a:outerShdw>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1268" name="Rectangle 7"/>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52" name="Rectangle 8"/>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smtClean="0">
                <a:latin typeface="+mn-lt"/>
                <a:cs typeface="+mn-cs"/>
              </a:defRPr>
            </a:lvl1pPr>
          </a:lstStyle>
          <a:p>
            <a:pPr>
              <a:defRPr/>
            </a:pPr>
            <a:endParaRPr lang="en-US"/>
          </a:p>
        </p:txBody>
      </p:sp>
      <p:sp>
        <p:nvSpPr>
          <p:cNvPr id="57353" name="Rectangle 9"/>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smtClean="0">
                <a:latin typeface="+mn-lt"/>
                <a:cs typeface="+mn-cs"/>
              </a:defRPr>
            </a:lvl1pPr>
          </a:lstStyle>
          <a:p>
            <a:pPr>
              <a:defRPr/>
            </a:pPr>
            <a:endParaRPr lang="en-US"/>
          </a:p>
        </p:txBody>
      </p:sp>
      <p:sp>
        <p:nvSpPr>
          <p:cNvPr id="57354" name="Rectangle 10"/>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smtClean="0">
                <a:latin typeface="+mn-lt"/>
                <a:cs typeface="+mn-cs"/>
              </a:defRPr>
            </a:lvl1pPr>
          </a:lstStyle>
          <a:p>
            <a:pPr>
              <a:defRPr/>
            </a:pPr>
            <a:fld id="{A1B9C693-EB7D-492A-A808-2F3AB6355C7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97"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Impact" pitchFamily="34" charset="0"/>
          <a:cs typeface="Arial" charset="0"/>
        </a:defRPr>
      </a:lvl2pPr>
      <a:lvl3pPr algn="l" rtl="0" eaLnBrk="0" fontAlgn="base" hangingPunct="0">
        <a:spcBef>
          <a:spcPct val="0"/>
        </a:spcBef>
        <a:spcAft>
          <a:spcPct val="0"/>
        </a:spcAft>
        <a:defRPr sz="4400">
          <a:solidFill>
            <a:schemeClr val="tx2"/>
          </a:solidFill>
          <a:latin typeface="Impact" pitchFamily="34" charset="0"/>
          <a:cs typeface="Arial" charset="0"/>
        </a:defRPr>
      </a:lvl3pPr>
      <a:lvl4pPr algn="l" rtl="0" eaLnBrk="0" fontAlgn="base" hangingPunct="0">
        <a:spcBef>
          <a:spcPct val="0"/>
        </a:spcBef>
        <a:spcAft>
          <a:spcPct val="0"/>
        </a:spcAft>
        <a:defRPr sz="4400">
          <a:solidFill>
            <a:schemeClr val="tx2"/>
          </a:solidFill>
          <a:latin typeface="Impact" pitchFamily="34" charset="0"/>
          <a:cs typeface="Arial" charset="0"/>
        </a:defRPr>
      </a:lvl4pPr>
      <a:lvl5pPr algn="l" rtl="0" eaLnBrk="0" fontAlgn="base" hangingPunct="0">
        <a:spcBef>
          <a:spcPct val="0"/>
        </a:spcBef>
        <a:spcAft>
          <a:spcPct val="0"/>
        </a:spcAft>
        <a:defRPr sz="4400">
          <a:solidFill>
            <a:schemeClr val="tx2"/>
          </a:solidFill>
          <a:latin typeface="Impact" pitchFamily="34" charset="0"/>
          <a:cs typeface="Arial" charset="0"/>
        </a:defRPr>
      </a:lvl5pPr>
      <a:lvl6pPr marL="457200" algn="l" rtl="0" fontAlgn="base">
        <a:spcBef>
          <a:spcPct val="0"/>
        </a:spcBef>
        <a:spcAft>
          <a:spcPct val="0"/>
        </a:spcAft>
        <a:defRPr sz="4400">
          <a:solidFill>
            <a:schemeClr val="tx2"/>
          </a:solidFill>
          <a:latin typeface="Impact" pitchFamily="34" charset="0"/>
          <a:cs typeface="Arial" charset="0"/>
        </a:defRPr>
      </a:lvl6pPr>
      <a:lvl7pPr marL="914400" algn="l" rtl="0" fontAlgn="base">
        <a:spcBef>
          <a:spcPct val="0"/>
        </a:spcBef>
        <a:spcAft>
          <a:spcPct val="0"/>
        </a:spcAft>
        <a:defRPr sz="4400">
          <a:solidFill>
            <a:schemeClr val="tx2"/>
          </a:solidFill>
          <a:latin typeface="Impact" pitchFamily="34" charset="0"/>
          <a:cs typeface="Arial" charset="0"/>
        </a:defRPr>
      </a:lvl7pPr>
      <a:lvl8pPr marL="1371600" algn="l" rtl="0" fontAlgn="base">
        <a:spcBef>
          <a:spcPct val="0"/>
        </a:spcBef>
        <a:spcAft>
          <a:spcPct val="0"/>
        </a:spcAft>
        <a:defRPr sz="4400">
          <a:solidFill>
            <a:schemeClr val="tx2"/>
          </a:solidFill>
          <a:latin typeface="Impact" pitchFamily="34" charset="0"/>
          <a:cs typeface="Arial" charset="0"/>
        </a:defRPr>
      </a:lvl8pPr>
      <a:lvl9pPr marL="1828800" algn="l" rtl="0" fontAlgn="base">
        <a:spcBef>
          <a:spcPct val="0"/>
        </a:spcBef>
        <a:spcAft>
          <a:spcPct val="0"/>
        </a:spcAft>
        <a:defRPr sz="4400">
          <a:solidFill>
            <a:schemeClr val="tx2"/>
          </a:solidFill>
          <a:latin typeface="Impact" pitchFamily="34" charset="0"/>
          <a:cs typeface="Arial" charset="0"/>
        </a:defRPr>
      </a:lvl9pPr>
    </p:titleStyle>
    <p:bodyStyle>
      <a:lvl1pPr marL="342900" indent="-342900" algn="l" rtl="0" eaLnBrk="0" fontAlgn="base" hangingPunct="0">
        <a:spcBef>
          <a:spcPct val="20000"/>
        </a:spcBef>
        <a:spcAft>
          <a:spcPct val="0"/>
        </a:spcAft>
        <a:buClr>
          <a:schemeClr val="accent1"/>
        </a:buClr>
        <a:buSzPct val="80000"/>
        <a:buFont typeface="Monotype Sorts" pitchFamily="2" charset="2"/>
        <a:buChar char="ò"/>
        <a:defRPr sz="3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4"/>
        </a:buBlip>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1"/>
        </a:buClr>
        <a:buSzPct val="75000"/>
        <a:buFont typeface="Monotype Sorts" pitchFamily="2" charset="2"/>
        <a:buChar char="u"/>
        <a:defRPr sz="2000">
          <a:solidFill>
            <a:schemeClr val="tx1"/>
          </a:solidFill>
          <a:latin typeface="+mn-lt"/>
          <a:cs typeface="+mn-cs"/>
        </a:defRPr>
      </a:lvl4pPr>
      <a:lvl5pPr marL="2057400" indent="-228600" algn="l" rtl="0" eaLnBrk="0" fontAlgn="base" hangingPunct="0">
        <a:spcBef>
          <a:spcPct val="20000"/>
        </a:spcBef>
        <a:spcAft>
          <a:spcPct val="0"/>
        </a:spcAft>
        <a:buBlip>
          <a:blip r:embed="rId14"/>
        </a:buBlip>
        <a:defRPr sz="2000">
          <a:solidFill>
            <a:schemeClr val="tx1"/>
          </a:solidFill>
          <a:latin typeface="+mn-lt"/>
          <a:cs typeface="+mn-cs"/>
        </a:defRPr>
      </a:lvl5pPr>
      <a:lvl6pPr marL="2514600" indent="-228600" algn="l" rtl="0" fontAlgn="base">
        <a:spcBef>
          <a:spcPct val="20000"/>
        </a:spcBef>
        <a:spcAft>
          <a:spcPct val="0"/>
        </a:spcAft>
        <a:buBlip>
          <a:blip r:embed="rId14"/>
        </a:buBlip>
        <a:defRPr sz="2000">
          <a:solidFill>
            <a:schemeClr val="tx1"/>
          </a:solidFill>
          <a:latin typeface="+mn-lt"/>
          <a:cs typeface="+mn-cs"/>
        </a:defRPr>
      </a:lvl6pPr>
      <a:lvl7pPr marL="2971800" indent="-228600" algn="l" rtl="0" fontAlgn="base">
        <a:spcBef>
          <a:spcPct val="20000"/>
        </a:spcBef>
        <a:spcAft>
          <a:spcPct val="0"/>
        </a:spcAft>
        <a:buBlip>
          <a:blip r:embed="rId14"/>
        </a:buBlip>
        <a:defRPr sz="2000">
          <a:solidFill>
            <a:schemeClr val="tx1"/>
          </a:solidFill>
          <a:latin typeface="+mn-lt"/>
          <a:cs typeface="+mn-cs"/>
        </a:defRPr>
      </a:lvl7pPr>
      <a:lvl8pPr marL="3429000" indent="-228600" algn="l" rtl="0" fontAlgn="base">
        <a:spcBef>
          <a:spcPct val="20000"/>
        </a:spcBef>
        <a:spcAft>
          <a:spcPct val="0"/>
        </a:spcAft>
        <a:buBlip>
          <a:blip r:embed="rId14"/>
        </a:buBlip>
        <a:defRPr sz="2000">
          <a:solidFill>
            <a:schemeClr val="tx1"/>
          </a:solidFill>
          <a:latin typeface="+mn-lt"/>
          <a:cs typeface="+mn-cs"/>
        </a:defRPr>
      </a:lvl8pPr>
      <a:lvl9pPr marL="3886200" indent="-228600" algn="l" rtl="0" fontAlgn="base">
        <a:spcBef>
          <a:spcPct val="20000"/>
        </a:spcBef>
        <a:spcAft>
          <a:spcPct val="0"/>
        </a:spcAft>
        <a:buBlip>
          <a:blip r:embed="rId14"/>
        </a:buBlip>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8084" y="930275"/>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914400" y="2147888"/>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44" name="Rectangle 4"/>
          <p:cNvSpPr>
            <a:spLocks noGrp="1" noChangeArrowheads="1"/>
          </p:cNvSpPr>
          <p:nvPr>
            <p:ph type="dt" sz="half" idx="2"/>
          </p:nvPr>
        </p:nvSpPr>
        <p:spPr bwMode="auto">
          <a:xfrm>
            <a:off x="914400" y="629285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smtClean="0">
                <a:latin typeface="+mj-lt"/>
                <a:cs typeface="+mn-cs"/>
              </a:defRPr>
            </a:lvl1pPr>
          </a:lstStyle>
          <a:p>
            <a:pPr>
              <a:defRPr/>
            </a:pPr>
            <a:endParaRPr lang="en-US"/>
          </a:p>
        </p:txBody>
      </p:sp>
      <p:sp>
        <p:nvSpPr>
          <p:cNvPr id="61445" name="Rectangle 5"/>
          <p:cNvSpPr>
            <a:spLocks noGrp="1" noChangeArrowheads="1"/>
          </p:cNvSpPr>
          <p:nvPr>
            <p:ph type="ftr" sz="quarter" idx="3"/>
          </p:nvPr>
        </p:nvSpPr>
        <p:spPr bwMode="auto">
          <a:xfrm>
            <a:off x="4165600" y="629285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smtClean="0">
                <a:latin typeface="+mj-lt"/>
                <a:cs typeface="+mn-cs"/>
              </a:defRPr>
            </a:lvl1pPr>
          </a:lstStyle>
          <a:p>
            <a:pPr>
              <a:defRPr/>
            </a:pPr>
            <a:endParaRPr lang="en-US"/>
          </a:p>
        </p:txBody>
      </p:sp>
      <p:sp>
        <p:nvSpPr>
          <p:cNvPr id="61446" name="Rectangle 6"/>
          <p:cNvSpPr>
            <a:spLocks noGrp="1" noChangeArrowheads="1"/>
          </p:cNvSpPr>
          <p:nvPr>
            <p:ph type="sldNum" sz="quarter" idx="4"/>
          </p:nvPr>
        </p:nvSpPr>
        <p:spPr bwMode="auto">
          <a:xfrm>
            <a:off x="8737600" y="629285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smtClean="0">
                <a:latin typeface="+mj-lt"/>
                <a:cs typeface="+mn-cs"/>
              </a:defRPr>
            </a:lvl1pPr>
          </a:lstStyle>
          <a:p>
            <a:pPr>
              <a:defRPr/>
            </a:pPr>
            <a:fld id="{106FE9E2-E542-415F-AF41-4BCF4305D8C4}" type="slidenum">
              <a:rPr lang="en-US"/>
              <a:pPr>
                <a:defRPr/>
              </a:pPr>
              <a:t>‹#›</a:t>
            </a:fld>
            <a:endParaRPr lang="en-US"/>
          </a:p>
        </p:txBody>
      </p:sp>
      <p:grpSp>
        <p:nvGrpSpPr>
          <p:cNvPr id="12295" name="Group 7"/>
          <p:cNvGrpSpPr>
            <a:grpSpLocks/>
          </p:cNvGrpSpPr>
          <p:nvPr/>
        </p:nvGrpSpPr>
        <p:grpSpPr bwMode="auto">
          <a:xfrm>
            <a:off x="349251" y="87313"/>
            <a:ext cx="11317816" cy="831850"/>
            <a:chOff x="165" y="55"/>
            <a:chExt cx="5347" cy="524"/>
          </a:xfrm>
        </p:grpSpPr>
        <p:grpSp>
          <p:nvGrpSpPr>
            <p:cNvPr id="12296" name="Group 8"/>
            <p:cNvGrpSpPr>
              <a:grpSpLocks/>
            </p:cNvGrpSpPr>
            <p:nvPr userDrawn="1"/>
          </p:nvGrpSpPr>
          <p:grpSpPr bwMode="auto">
            <a:xfrm>
              <a:off x="664" y="104"/>
              <a:ext cx="4848" cy="432"/>
              <a:chOff x="664" y="104"/>
              <a:chExt cx="4848" cy="432"/>
            </a:xfrm>
          </p:grpSpPr>
          <p:sp>
            <p:nvSpPr>
              <p:cNvPr id="61449" name="Freeform 9"/>
              <p:cNvSpPr>
                <a:spLocks/>
              </p:cNvSpPr>
              <p:nvPr/>
            </p:nvSpPr>
            <p:spPr bwMode="ltGray">
              <a:xfrm>
                <a:off x="664" y="104"/>
                <a:ext cx="4848" cy="432"/>
              </a:xfrm>
              <a:custGeom>
                <a:avLst/>
                <a:gdLst/>
                <a:ahLst/>
                <a:cxnLst>
                  <a:cxn ang="0">
                    <a:pos x="4848" y="48"/>
                  </a:cxn>
                  <a:cxn ang="0">
                    <a:pos x="4848" y="432"/>
                  </a:cxn>
                  <a:cxn ang="0">
                    <a:pos x="0" y="432"/>
                  </a:cxn>
                  <a:cxn ang="0">
                    <a:pos x="0" y="0"/>
                  </a:cxn>
                  <a:cxn ang="0">
                    <a:pos x="4848" y="0"/>
                  </a:cxn>
                  <a:cxn ang="0">
                    <a:pos x="4848" y="48"/>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a:cs typeface="+mn-cs"/>
                </a:endParaRPr>
              </a:p>
            </p:txBody>
          </p:sp>
          <p:grpSp>
            <p:nvGrpSpPr>
              <p:cNvPr id="12299" name="Group 10"/>
              <p:cNvGrpSpPr>
                <a:grpSpLocks/>
              </p:cNvGrpSpPr>
              <p:nvPr/>
            </p:nvGrpSpPr>
            <p:grpSpPr bwMode="auto">
              <a:xfrm>
                <a:off x="1195" y="104"/>
                <a:ext cx="3827" cy="429"/>
                <a:chOff x="1021" y="240"/>
                <a:chExt cx="3827" cy="429"/>
              </a:xfrm>
            </p:grpSpPr>
            <p:grpSp>
              <p:nvGrpSpPr>
                <p:cNvPr id="12348" name="Group 11"/>
                <p:cNvGrpSpPr>
                  <a:grpSpLocks/>
                </p:cNvGrpSpPr>
                <p:nvPr/>
              </p:nvGrpSpPr>
              <p:grpSpPr bwMode="auto">
                <a:xfrm>
                  <a:off x="1021" y="241"/>
                  <a:ext cx="2208" cy="427"/>
                  <a:chOff x="1021" y="241"/>
                  <a:chExt cx="2208" cy="427"/>
                </a:xfrm>
              </p:grpSpPr>
              <p:sp>
                <p:nvSpPr>
                  <p:cNvPr id="61452" name="Freeform 12"/>
                  <p:cNvSpPr>
                    <a:spLocks/>
                  </p:cNvSpPr>
                  <p:nvPr/>
                </p:nvSpPr>
                <p:spPr bwMode="ltGray">
                  <a:xfrm>
                    <a:off x="2257" y="633"/>
                    <a:ext cx="7" cy="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3" name="Freeform 13"/>
                  <p:cNvSpPr>
                    <a:spLocks/>
                  </p:cNvSpPr>
                  <p:nvPr/>
                </p:nvSpPr>
                <p:spPr bwMode="ltGray">
                  <a:xfrm>
                    <a:off x="2332" y="660"/>
                    <a:ext cx="9" cy="8"/>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4" name="Freeform 14"/>
                  <p:cNvSpPr>
                    <a:spLocks/>
                  </p:cNvSpPr>
                  <p:nvPr/>
                </p:nvSpPr>
                <p:spPr bwMode="ltGray">
                  <a:xfrm>
                    <a:off x="2120"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5" name="Freeform 15"/>
                  <p:cNvSpPr>
                    <a:spLocks/>
                  </p:cNvSpPr>
                  <p:nvPr/>
                </p:nvSpPr>
                <p:spPr bwMode="ltGray">
                  <a:xfrm>
                    <a:off x="1967"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6" name="Freeform 16"/>
                  <p:cNvSpPr>
                    <a:spLocks/>
                  </p:cNvSpPr>
                  <p:nvPr/>
                </p:nvSpPr>
                <p:spPr bwMode="ltGray">
                  <a:xfrm>
                    <a:off x="1921"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7" name="Freeform 17"/>
                  <p:cNvSpPr>
                    <a:spLocks/>
                  </p:cNvSpPr>
                  <p:nvPr/>
                </p:nvSpPr>
                <p:spPr bwMode="ltGray">
                  <a:xfrm>
                    <a:off x="1892"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8" name="Freeform 18"/>
                  <p:cNvSpPr>
                    <a:spLocks/>
                  </p:cNvSpPr>
                  <p:nvPr/>
                </p:nvSpPr>
                <p:spPr bwMode="ltGray">
                  <a:xfrm>
                    <a:off x="1735"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59" name="Freeform 19"/>
                  <p:cNvSpPr>
                    <a:spLocks/>
                  </p:cNvSpPr>
                  <p:nvPr/>
                </p:nvSpPr>
                <p:spPr bwMode="ltGray">
                  <a:xfrm>
                    <a:off x="1827"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0" name="Freeform 20"/>
                  <p:cNvSpPr>
                    <a:spLocks/>
                  </p:cNvSpPr>
                  <p:nvPr/>
                </p:nvSpPr>
                <p:spPr bwMode="ltGray">
                  <a:xfrm>
                    <a:off x="1892"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1" name="Freeform 21"/>
                  <p:cNvSpPr>
                    <a:spLocks/>
                  </p:cNvSpPr>
                  <p:nvPr/>
                </p:nvSpPr>
                <p:spPr bwMode="ltGray">
                  <a:xfrm>
                    <a:off x="1890"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2" name="Freeform 22"/>
                  <p:cNvSpPr>
                    <a:spLocks/>
                  </p:cNvSpPr>
                  <p:nvPr/>
                </p:nvSpPr>
                <p:spPr bwMode="ltGray">
                  <a:xfrm>
                    <a:off x="1944"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3" name="Freeform 23"/>
                  <p:cNvSpPr>
                    <a:spLocks/>
                  </p:cNvSpPr>
                  <p:nvPr/>
                </p:nvSpPr>
                <p:spPr bwMode="ltGray">
                  <a:xfrm>
                    <a:off x="1948"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4" name="Freeform 24"/>
                  <p:cNvSpPr>
                    <a:spLocks/>
                  </p:cNvSpPr>
                  <p:nvPr/>
                </p:nvSpPr>
                <p:spPr bwMode="ltGray">
                  <a:xfrm>
                    <a:off x="1969"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5" name="Freeform 25"/>
                  <p:cNvSpPr>
                    <a:spLocks/>
                  </p:cNvSpPr>
                  <p:nvPr/>
                </p:nvSpPr>
                <p:spPr bwMode="ltGray">
                  <a:xfrm>
                    <a:off x="1976"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6" name="Freeform 26"/>
                  <p:cNvSpPr>
                    <a:spLocks/>
                  </p:cNvSpPr>
                  <p:nvPr/>
                </p:nvSpPr>
                <p:spPr bwMode="ltGray">
                  <a:xfrm>
                    <a:off x="2082"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7" name="Freeform 27"/>
                  <p:cNvSpPr>
                    <a:spLocks/>
                  </p:cNvSpPr>
                  <p:nvPr/>
                </p:nvSpPr>
                <p:spPr bwMode="ltGray">
                  <a:xfrm>
                    <a:off x="2152"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8" name="Freeform 28"/>
                  <p:cNvSpPr>
                    <a:spLocks/>
                  </p:cNvSpPr>
                  <p:nvPr/>
                </p:nvSpPr>
                <p:spPr bwMode="ltGray">
                  <a:xfrm>
                    <a:off x="2194" y="584"/>
                    <a:ext cx="11" cy="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69" name="Freeform 29"/>
                  <p:cNvSpPr>
                    <a:spLocks/>
                  </p:cNvSpPr>
                  <p:nvPr/>
                </p:nvSpPr>
                <p:spPr bwMode="ltGray">
                  <a:xfrm>
                    <a:off x="2059"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0" name="Freeform 30"/>
                  <p:cNvSpPr>
                    <a:spLocks/>
                  </p:cNvSpPr>
                  <p:nvPr/>
                </p:nvSpPr>
                <p:spPr bwMode="ltGray">
                  <a:xfrm>
                    <a:off x="1988"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1" name="Freeform 31"/>
                  <p:cNvSpPr>
                    <a:spLocks/>
                  </p:cNvSpPr>
                  <p:nvPr/>
                </p:nvSpPr>
                <p:spPr bwMode="ltGray">
                  <a:xfrm>
                    <a:off x="1910"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2" name="Freeform 32"/>
                  <p:cNvSpPr>
                    <a:spLocks/>
                  </p:cNvSpPr>
                  <p:nvPr/>
                </p:nvSpPr>
                <p:spPr bwMode="ltGray">
                  <a:xfrm>
                    <a:off x="1899"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3" name="Freeform 33"/>
                  <p:cNvSpPr>
                    <a:spLocks/>
                  </p:cNvSpPr>
                  <p:nvPr/>
                </p:nvSpPr>
                <p:spPr bwMode="ltGray">
                  <a:xfrm>
                    <a:off x="1909"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4" name="Freeform 34"/>
                  <p:cNvSpPr>
                    <a:spLocks/>
                  </p:cNvSpPr>
                  <p:nvPr/>
                </p:nvSpPr>
                <p:spPr bwMode="ltGray">
                  <a:xfrm>
                    <a:off x="1881"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5" name="Freeform 35"/>
                  <p:cNvSpPr>
                    <a:spLocks/>
                  </p:cNvSpPr>
                  <p:nvPr/>
                </p:nvSpPr>
                <p:spPr bwMode="ltGray">
                  <a:xfrm>
                    <a:off x="2930" y="489"/>
                    <a:ext cx="299" cy="179"/>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6" name="Freeform 36"/>
                  <p:cNvSpPr>
                    <a:spLocks/>
                  </p:cNvSpPr>
                  <p:nvPr/>
                </p:nvSpPr>
                <p:spPr bwMode="ltGray">
                  <a:xfrm>
                    <a:off x="2534" y="242"/>
                    <a:ext cx="420" cy="283"/>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7" name="Freeform 37"/>
                  <p:cNvSpPr>
                    <a:spLocks/>
                  </p:cNvSpPr>
                  <p:nvPr/>
                </p:nvSpPr>
                <p:spPr bwMode="ltGray">
                  <a:xfrm>
                    <a:off x="2405" y="445"/>
                    <a:ext cx="15" cy="16"/>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8" name="Freeform 38"/>
                  <p:cNvSpPr>
                    <a:spLocks/>
                  </p:cNvSpPr>
                  <p:nvPr/>
                </p:nvSpPr>
                <p:spPr bwMode="ltGray">
                  <a:xfrm>
                    <a:off x="2393" y="439"/>
                    <a:ext cx="16" cy="12"/>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79" name="Freeform 39"/>
                  <p:cNvSpPr>
                    <a:spLocks/>
                  </p:cNvSpPr>
                  <p:nvPr/>
                </p:nvSpPr>
                <p:spPr bwMode="ltGray">
                  <a:xfrm>
                    <a:off x="2878" y="406"/>
                    <a:ext cx="73" cy="33"/>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0" name="Freeform 40"/>
                  <p:cNvSpPr>
                    <a:spLocks/>
                  </p:cNvSpPr>
                  <p:nvPr/>
                </p:nvSpPr>
                <p:spPr bwMode="ltGray">
                  <a:xfrm>
                    <a:off x="2955" y="433"/>
                    <a:ext cx="59" cy="15"/>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1" name="Freeform 41"/>
                  <p:cNvSpPr>
                    <a:spLocks/>
                  </p:cNvSpPr>
                  <p:nvPr/>
                </p:nvSpPr>
                <p:spPr bwMode="ltGray">
                  <a:xfrm>
                    <a:off x="2924" y="441"/>
                    <a:ext cx="24" cy="1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2" name="Freeform 42"/>
                  <p:cNvSpPr>
                    <a:spLocks/>
                  </p:cNvSpPr>
                  <p:nvPr/>
                </p:nvSpPr>
                <p:spPr bwMode="ltGray">
                  <a:xfrm>
                    <a:off x="2908" y="398"/>
                    <a:ext cx="16" cy="18"/>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3" name="Freeform 43"/>
                  <p:cNvSpPr>
                    <a:spLocks/>
                  </p:cNvSpPr>
                  <p:nvPr/>
                </p:nvSpPr>
                <p:spPr bwMode="ltGray">
                  <a:xfrm>
                    <a:off x="3035" y="452"/>
                    <a:ext cx="19" cy="27"/>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4" name="Freeform 44"/>
                  <p:cNvSpPr>
                    <a:spLocks/>
                  </p:cNvSpPr>
                  <p:nvPr/>
                </p:nvSpPr>
                <p:spPr bwMode="ltGray">
                  <a:xfrm>
                    <a:off x="2696" y="247"/>
                    <a:ext cx="205" cy="41"/>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5" name="Freeform 45"/>
                  <p:cNvSpPr>
                    <a:spLocks/>
                  </p:cNvSpPr>
                  <p:nvPr/>
                </p:nvSpPr>
                <p:spPr bwMode="ltGray">
                  <a:xfrm>
                    <a:off x="2515" y="246"/>
                    <a:ext cx="190" cy="20"/>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6" name="Freeform 46"/>
                  <p:cNvSpPr>
                    <a:spLocks/>
                  </p:cNvSpPr>
                  <p:nvPr/>
                </p:nvSpPr>
                <p:spPr bwMode="ltGray">
                  <a:xfrm>
                    <a:off x="2096"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7" name="Freeform 47"/>
                  <p:cNvSpPr>
                    <a:spLocks/>
                  </p:cNvSpPr>
                  <p:nvPr/>
                </p:nvSpPr>
                <p:spPr bwMode="ltGray">
                  <a:xfrm>
                    <a:off x="1606" y="246"/>
                    <a:ext cx="436" cy="15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8" name="Freeform 48"/>
                  <p:cNvSpPr>
                    <a:spLocks/>
                  </p:cNvSpPr>
                  <p:nvPr/>
                </p:nvSpPr>
                <p:spPr bwMode="ltGray">
                  <a:xfrm>
                    <a:off x="2043" y="241"/>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89" name="Freeform 49"/>
                  <p:cNvSpPr>
                    <a:spLocks/>
                  </p:cNvSpPr>
                  <p:nvPr/>
                </p:nvSpPr>
                <p:spPr bwMode="ltGray">
                  <a:xfrm>
                    <a:off x="2031"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0" name="Freeform 50"/>
                  <p:cNvSpPr>
                    <a:spLocks/>
                  </p:cNvSpPr>
                  <p:nvPr/>
                </p:nvSpPr>
                <p:spPr bwMode="ltGray">
                  <a:xfrm>
                    <a:off x="1968"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1" name="Freeform 51"/>
                  <p:cNvSpPr>
                    <a:spLocks/>
                  </p:cNvSpPr>
                  <p:nvPr/>
                </p:nvSpPr>
                <p:spPr bwMode="ltGray">
                  <a:xfrm>
                    <a:off x="2021"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2" name="Freeform 52"/>
                  <p:cNvSpPr>
                    <a:spLocks/>
                  </p:cNvSpPr>
                  <p:nvPr/>
                </p:nvSpPr>
                <p:spPr bwMode="ltGray">
                  <a:xfrm>
                    <a:off x="1573"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3" name="Freeform 53"/>
                  <p:cNvSpPr>
                    <a:spLocks/>
                  </p:cNvSpPr>
                  <p:nvPr/>
                </p:nvSpPr>
                <p:spPr bwMode="ltGray">
                  <a:xfrm>
                    <a:off x="1634"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4" name="Freeform 54"/>
                  <p:cNvSpPr>
                    <a:spLocks/>
                  </p:cNvSpPr>
                  <p:nvPr/>
                </p:nvSpPr>
                <p:spPr bwMode="ltGray">
                  <a:xfrm>
                    <a:off x="1900"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5" name="Freeform 55"/>
                  <p:cNvSpPr>
                    <a:spLocks/>
                  </p:cNvSpPr>
                  <p:nvPr/>
                </p:nvSpPr>
                <p:spPr bwMode="ltGray">
                  <a:xfrm>
                    <a:off x="1951"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6" name="Freeform 56"/>
                  <p:cNvSpPr>
                    <a:spLocks/>
                  </p:cNvSpPr>
                  <p:nvPr/>
                </p:nvSpPr>
                <p:spPr bwMode="ltGray">
                  <a:xfrm>
                    <a:off x="1021" y="314"/>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7" name="Freeform 57"/>
                  <p:cNvSpPr>
                    <a:spLocks/>
                  </p:cNvSpPr>
                  <p:nvPr/>
                </p:nvSpPr>
                <p:spPr bwMode="ltGray">
                  <a:xfrm>
                    <a:off x="1189" y="447"/>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8" name="Freeform 58"/>
                  <p:cNvSpPr>
                    <a:spLocks/>
                  </p:cNvSpPr>
                  <p:nvPr/>
                </p:nvSpPr>
                <p:spPr bwMode="ltGray">
                  <a:xfrm>
                    <a:off x="1476"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499" name="Freeform 59"/>
                  <p:cNvSpPr>
                    <a:spLocks/>
                  </p:cNvSpPr>
                  <p:nvPr/>
                </p:nvSpPr>
                <p:spPr bwMode="ltGray">
                  <a:xfrm>
                    <a:off x="1467"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0" name="Freeform 60"/>
                  <p:cNvSpPr>
                    <a:spLocks/>
                  </p:cNvSpPr>
                  <p:nvPr/>
                </p:nvSpPr>
                <p:spPr bwMode="ltGray">
                  <a:xfrm>
                    <a:off x="1072"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1" name="Freeform 61"/>
                  <p:cNvSpPr>
                    <a:spLocks/>
                  </p:cNvSpPr>
                  <p:nvPr/>
                </p:nvSpPr>
                <p:spPr bwMode="ltGray">
                  <a:xfrm>
                    <a:off x="1374"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2" name="Freeform 62"/>
                  <p:cNvSpPr>
                    <a:spLocks/>
                  </p:cNvSpPr>
                  <p:nvPr/>
                </p:nvSpPr>
                <p:spPr bwMode="ltGray">
                  <a:xfrm>
                    <a:off x="1173"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3" name="Freeform 63"/>
                  <p:cNvSpPr>
                    <a:spLocks/>
                  </p:cNvSpPr>
                  <p:nvPr/>
                </p:nvSpPr>
                <p:spPr bwMode="ltGray">
                  <a:xfrm>
                    <a:off x="1293"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4" name="Freeform 64"/>
                  <p:cNvSpPr>
                    <a:spLocks/>
                  </p:cNvSpPr>
                  <p:nvPr/>
                </p:nvSpPr>
                <p:spPr bwMode="ltGray">
                  <a:xfrm>
                    <a:off x="1278"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5" name="Freeform 65"/>
                  <p:cNvSpPr>
                    <a:spLocks/>
                  </p:cNvSpPr>
                  <p:nvPr/>
                </p:nvSpPr>
                <p:spPr bwMode="ltGray">
                  <a:xfrm>
                    <a:off x="1340"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6" name="Freeform 66"/>
                  <p:cNvSpPr>
                    <a:spLocks/>
                  </p:cNvSpPr>
                  <p:nvPr/>
                </p:nvSpPr>
                <p:spPr bwMode="ltGray">
                  <a:xfrm>
                    <a:off x="1395"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07" name="Freeform 67"/>
                  <p:cNvSpPr>
                    <a:spLocks/>
                  </p:cNvSpPr>
                  <p:nvPr/>
                </p:nvSpPr>
                <p:spPr bwMode="ltGray">
                  <a:xfrm>
                    <a:off x="1248"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grpSp>
            <p:grpSp>
              <p:nvGrpSpPr>
                <p:cNvPr id="12349" name="Group 68"/>
                <p:cNvGrpSpPr>
                  <a:grpSpLocks/>
                </p:cNvGrpSpPr>
                <p:nvPr/>
              </p:nvGrpSpPr>
              <p:grpSpPr bwMode="auto">
                <a:xfrm>
                  <a:off x="3709" y="240"/>
                  <a:ext cx="1139" cy="429"/>
                  <a:chOff x="3709" y="240"/>
                  <a:chExt cx="1139" cy="429"/>
                </a:xfrm>
              </p:grpSpPr>
              <p:sp>
                <p:nvSpPr>
                  <p:cNvPr id="61509" name="Freeform 69"/>
                  <p:cNvSpPr>
                    <a:spLocks/>
                  </p:cNvSpPr>
                  <p:nvPr/>
                </p:nvSpPr>
                <p:spPr bwMode="ltGray">
                  <a:xfrm>
                    <a:off x="4808"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0" name="Freeform 70"/>
                  <p:cNvSpPr>
                    <a:spLocks/>
                  </p:cNvSpPr>
                  <p:nvPr/>
                </p:nvSpPr>
                <p:spPr bwMode="ltGray">
                  <a:xfrm>
                    <a:off x="4655"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1" name="Freeform 71"/>
                  <p:cNvSpPr>
                    <a:spLocks/>
                  </p:cNvSpPr>
                  <p:nvPr/>
                </p:nvSpPr>
                <p:spPr bwMode="ltGray">
                  <a:xfrm>
                    <a:off x="4609"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2" name="Freeform 72"/>
                  <p:cNvSpPr>
                    <a:spLocks/>
                  </p:cNvSpPr>
                  <p:nvPr/>
                </p:nvSpPr>
                <p:spPr bwMode="ltGray">
                  <a:xfrm>
                    <a:off x="4580"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3" name="Freeform 73"/>
                  <p:cNvSpPr>
                    <a:spLocks/>
                  </p:cNvSpPr>
                  <p:nvPr/>
                </p:nvSpPr>
                <p:spPr bwMode="ltGray">
                  <a:xfrm>
                    <a:off x="4423"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4" name="Freeform 74"/>
                  <p:cNvSpPr>
                    <a:spLocks/>
                  </p:cNvSpPr>
                  <p:nvPr/>
                </p:nvSpPr>
                <p:spPr bwMode="ltGray">
                  <a:xfrm>
                    <a:off x="4515"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5" name="Freeform 75"/>
                  <p:cNvSpPr>
                    <a:spLocks/>
                  </p:cNvSpPr>
                  <p:nvPr/>
                </p:nvSpPr>
                <p:spPr bwMode="ltGray">
                  <a:xfrm>
                    <a:off x="4580"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6" name="Freeform 76"/>
                  <p:cNvSpPr>
                    <a:spLocks/>
                  </p:cNvSpPr>
                  <p:nvPr/>
                </p:nvSpPr>
                <p:spPr bwMode="ltGray">
                  <a:xfrm>
                    <a:off x="4578"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7" name="Freeform 77"/>
                  <p:cNvSpPr>
                    <a:spLocks/>
                  </p:cNvSpPr>
                  <p:nvPr/>
                </p:nvSpPr>
                <p:spPr bwMode="ltGray">
                  <a:xfrm>
                    <a:off x="4632"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8" name="Freeform 78"/>
                  <p:cNvSpPr>
                    <a:spLocks/>
                  </p:cNvSpPr>
                  <p:nvPr/>
                </p:nvSpPr>
                <p:spPr bwMode="ltGray">
                  <a:xfrm>
                    <a:off x="4636"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19" name="Freeform 79"/>
                  <p:cNvSpPr>
                    <a:spLocks/>
                  </p:cNvSpPr>
                  <p:nvPr/>
                </p:nvSpPr>
                <p:spPr bwMode="ltGray">
                  <a:xfrm>
                    <a:off x="4657"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0" name="Freeform 80"/>
                  <p:cNvSpPr>
                    <a:spLocks/>
                  </p:cNvSpPr>
                  <p:nvPr/>
                </p:nvSpPr>
                <p:spPr bwMode="ltGray">
                  <a:xfrm>
                    <a:off x="4664"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1" name="Freeform 81"/>
                  <p:cNvSpPr>
                    <a:spLocks/>
                  </p:cNvSpPr>
                  <p:nvPr/>
                </p:nvSpPr>
                <p:spPr bwMode="ltGray">
                  <a:xfrm>
                    <a:off x="4770"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2" name="Freeform 82"/>
                  <p:cNvSpPr>
                    <a:spLocks/>
                  </p:cNvSpPr>
                  <p:nvPr/>
                </p:nvSpPr>
                <p:spPr bwMode="ltGray">
                  <a:xfrm>
                    <a:off x="4840"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3" name="Freeform 83"/>
                  <p:cNvSpPr>
                    <a:spLocks/>
                  </p:cNvSpPr>
                  <p:nvPr/>
                </p:nvSpPr>
                <p:spPr bwMode="ltGray">
                  <a:xfrm>
                    <a:off x="4747"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4" name="Freeform 84"/>
                  <p:cNvSpPr>
                    <a:spLocks/>
                  </p:cNvSpPr>
                  <p:nvPr/>
                </p:nvSpPr>
                <p:spPr bwMode="ltGray">
                  <a:xfrm>
                    <a:off x="4676"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5" name="Freeform 85"/>
                  <p:cNvSpPr>
                    <a:spLocks/>
                  </p:cNvSpPr>
                  <p:nvPr/>
                </p:nvSpPr>
                <p:spPr bwMode="ltGray">
                  <a:xfrm>
                    <a:off x="4598"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6" name="Freeform 86"/>
                  <p:cNvSpPr>
                    <a:spLocks/>
                  </p:cNvSpPr>
                  <p:nvPr/>
                </p:nvSpPr>
                <p:spPr bwMode="ltGray">
                  <a:xfrm>
                    <a:off x="4587"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7" name="Freeform 87"/>
                  <p:cNvSpPr>
                    <a:spLocks/>
                  </p:cNvSpPr>
                  <p:nvPr/>
                </p:nvSpPr>
                <p:spPr bwMode="ltGray">
                  <a:xfrm>
                    <a:off x="4597"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8" name="Freeform 88"/>
                  <p:cNvSpPr>
                    <a:spLocks/>
                  </p:cNvSpPr>
                  <p:nvPr/>
                </p:nvSpPr>
                <p:spPr bwMode="ltGray">
                  <a:xfrm>
                    <a:off x="4569"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29" name="Freeform 89"/>
                  <p:cNvSpPr>
                    <a:spLocks/>
                  </p:cNvSpPr>
                  <p:nvPr/>
                </p:nvSpPr>
                <p:spPr bwMode="ltGray">
                  <a:xfrm>
                    <a:off x="4784"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0" name="Freeform 90"/>
                  <p:cNvSpPr>
                    <a:spLocks/>
                  </p:cNvSpPr>
                  <p:nvPr/>
                </p:nvSpPr>
                <p:spPr bwMode="ltGray">
                  <a:xfrm>
                    <a:off x="4293" y="246"/>
                    <a:ext cx="438" cy="152"/>
                  </a:xfrm>
                  <a:custGeom>
                    <a:avLst/>
                    <a:gdLst/>
                    <a:ahLst/>
                    <a:cxnLst>
                      <a:cxn ang="0">
                        <a:pos x="73" y="1"/>
                      </a:cxn>
                      <a:cxn ang="0">
                        <a:pos x="438"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1" name="Freeform 91"/>
                  <p:cNvSpPr>
                    <a:spLocks/>
                  </p:cNvSpPr>
                  <p:nvPr/>
                </p:nvSpPr>
                <p:spPr bwMode="ltGray">
                  <a:xfrm>
                    <a:off x="4731" y="240"/>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2" name="Freeform 92"/>
                  <p:cNvSpPr>
                    <a:spLocks/>
                  </p:cNvSpPr>
                  <p:nvPr/>
                </p:nvSpPr>
                <p:spPr bwMode="ltGray">
                  <a:xfrm>
                    <a:off x="4719"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3" name="Freeform 93"/>
                  <p:cNvSpPr>
                    <a:spLocks/>
                  </p:cNvSpPr>
                  <p:nvPr/>
                </p:nvSpPr>
                <p:spPr bwMode="ltGray">
                  <a:xfrm>
                    <a:off x="4656"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4" name="Freeform 94"/>
                  <p:cNvSpPr>
                    <a:spLocks/>
                  </p:cNvSpPr>
                  <p:nvPr/>
                </p:nvSpPr>
                <p:spPr bwMode="ltGray">
                  <a:xfrm>
                    <a:off x="4709"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5" name="Freeform 95"/>
                  <p:cNvSpPr>
                    <a:spLocks/>
                  </p:cNvSpPr>
                  <p:nvPr/>
                </p:nvSpPr>
                <p:spPr bwMode="ltGray">
                  <a:xfrm>
                    <a:off x="4261"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6" name="Freeform 96"/>
                  <p:cNvSpPr>
                    <a:spLocks/>
                  </p:cNvSpPr>
                  <p:nvPr/>
                </p:nvSpPr>
                <p:spPr bwMode="ltGray">
                  <a:xfrm>
                    <a:off x="4322"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7" name="Freeform 97"/>
                  <p:cNvSpPr>
                    <a:spLocks/>
                  </p:cNvSpPr>
                  <p:nvPr/>
                </p:nvSpPr>
                <p:spPr bwMode="ltGray">
                  <a:xfrm>
                    <a:off x="4588"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8" name="Freeform 98"/>
                  <p:cNvSpPr>
                    <a:spLocks/>
                  </p:cNvSpPr>
                  <p:nvPr/>
                </p:nvSpPr>
                <p:spPr bwMode="ltGray">
                  <a:xfrm>
                    <a:off x="4639"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39" name="Freeform 99"/>
                  <p:cNvSpPr>
                    <a:spLocks/>
                  </p:cNvSpPr>
                  <p:nvPr/>
                </p:nvSpPr>
                <p:spPr bwMode="ltGray">
                  <a:xfrm>
                    <a:off x="3709" y="315"/>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0" name="Freeform 100"/>
                  <p:cNvSpPr>
                    <a:spLocks/>
                  </p:cNvSpPr>
                  <p:nvPr/>
                </p:nvSpPr>
                <p:spPr bwMode="ltGray">
                  <a:xfrm>
                    <a:off x="3877" y="448"/>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1" name="Freeform 101"/>
                  <p:cNvSpPr>
                    <a:spLocks/>
                  </p:cNvSpPr>
                  <p:nvPr/>
                </p:nvSpPr>
                <p:spPr bwMode="ltGray">
                  <a:xfrm>
                    <a:off x="4164"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2" name="Freeform 102"/>
                  <p:cNvSpPr>
                    <a:spLocks/>
                  </p:cNvSpPr>
                  <p:nvPr/>
                </p:nvSpPr>
                <p:spPr bwMode="ltGray">
                  <a:xfrm>
                    <a:off x="4155"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3" name="Freeform 103"/>
                  <p:cNvSpPr>
                    <a:spLocks/>
                  </p:cNvSpPr>
                  <p:nvPr/>
                </p:nvSpPr>
                <p:spPr bwMode="ltGray">
                  <a:xfrm>
                    <a:off x="3760"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4" name="Freeform 104"/>
                  <p:cNvSpPr>
                    <a:spLocks/>
                  </p:cNvSpPr>
                  <p:nvPr/>
                </p:nvSpPr>
                <p:spPr bwMode="ltGray">
                  <a:xfrm>
                    <a:off x="4062"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5" name="Freeform 105"/>
                  <p:cNvSpPr>
                    <a:spLocks/>
                  </p:cNvSpPr>
                  <p:nvPr/>
                </p:nvSpPr>
                <p:spPr bwMode="ltGray">
                  <a:xfrm>
                    <a:off x="3861"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6" name="Freeform 106"/>
                  <p:cNvSpPr>
                    <a:spLocks/>
                  </p:cNvSpPr>
                  <p:nvPr/>
                </p:nvSpPr>
                <p:spPr bwMode="ltGray">
                  <a:xfrm>
                    <a:off x="3981"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7" name="Freeform 107"/>
                  <p:cNvSpPr>
                    <a:spLocks/>
                  </p:cNvSpPr>
                  <p:nvPr/>
                </p:nvSpPr>
                <p:spPr bwMode="ltGray">
                  <a:xfrm>
                    <a:off x="3966"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8" name="Freeform 108"/>
                  <p:cNvSpPr>
                    <a:spLocks/>
                  </p:cNvSpPr>
                  <p:nvPr/>
                </p:nvSpPr>
                <p:spPr bwMode="ltGray">
                  <a:xfrm>
                    <a:off x="4028"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49" name="Freeform 109"/>
                  <p:cNvSpPr>
                    <a:spLocks/>
                  </p:cNvSpPr>
                  <p:nvPr/>
                </p:nvSpPr>
                <p:spPr bwMode="ltGray">
                  <a:xfrm>
                    <a:off x="4083"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sp>
                <p:nvSpPr>
                  <p:cNvPr id="61550" name="Freeform 110"/>
                  <p:cNvSpPr>
                    <a:spLocks/>
                  </p:cNvSpPr>
                  <p:nvPr/>
                </p:nvSpPr>
                <p:spPr bwMode="ltGray">
                  <a:xfrm>
                    <a:off x="3936"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cs typeface="+mn-cs"/>
                    </a:endParaRPr>
                  </a:p>
                </p:txBody>
              </p:sp>
            </p:grpSp>
          </p:grpSp>
          <p:grpSp>
            <p:nvGrpSpPr>
              <p:cNvPr id="12300" name="Group 111"/>
              <p:cNvGrpSpPr>
                <a:grpSpLocks/>
              </p:cNvGrpSpPr>
              <p:nvPr/>
            </p:nvGrpSpPr>
            <p:grpSpPr bwMode="auto">
              <a:xfrm>
                <a:off x="798" y="111"/>
                <a:ext cx="4702" cy="418"/>
                <a:chOff x="798" y="255"/>
                <a:chExt cx="4702" cy="418"/>
              </a:xfrm>
            </p:grpSpPr>
            <p:sp>
              <p:nvSpPr>
                <p:cNvPr id="61552"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3"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4"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5"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6"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7"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8"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59"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0"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1"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2"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3"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4"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5"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6"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7"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8"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69"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70"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71"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sp>
              <p:nvSpPr>
                <p:cNvPr id="61572"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a:cs typeface="+mn-cs"/>
                  </a:endParaRPr>
                </a:p>
              </p:txBody>
            </p:sp>
          </p:grpSp>
          <p:grpSp>
            <p:nvGrpSpPr>
              <p:cNvPr id="12301" name="Group 133"/>
              <p:cNvGrpSpPr>
                <a:grpSpLocks/>
              </p:cNvGrpSpPr>
              <p:nvPr/>
            </p:nvGrpSpPr>
            <p:grpSpPr bwMode="auto">
              <a:xfrm>
                <a:off x="1208" y="109"/>
                <a:ext cx="3694" cy="423"/>
                <a:chOff x="1034" y="245"/>
                <a:chExt cx="3694" cy="423"/>
              </a:xfrm>
            </p:grpSpPr>
            <p:sp>
              <p:nvSpPr>
                <p:cNvPr id="61574"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75"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76"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77"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78"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79"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0"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1"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2"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3"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4"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5"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6"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7"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8"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89"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0"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1"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2"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3"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4"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5"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6"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7"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sp>
              <p:nvSpPr>
                <p:cNvPr id="61598"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a:cs typeface="+mn-cs"/>
                  </a:endParaRPr>
                </a:p>
              </p:txBody>
            </p:sp>
          </p:grpSp>
        </p:grpSp>
        <p:pic>
          <p:nvPicPr>
            <p:cNvPr id="12297" name="Picture 159" descr="earth"/>
            <p:cNvPicPr>
              <a:picLocks noChangeAspect="1" noChangeArrowheads="1"/>
            </p:cNvPicPr>
            <p:nvPr userDrawn="1"/>
          </p:nvPicPr>
          <p:blipFill>
            <a:blip r:embed="rId1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5" y="55"/>
              <a:ext cx="562"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98"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p:txStyles>
    <p:titleStyle>
      <a:lvl1pPr algn="l" rtl="0" eaLnBrk="0" fontAlgn="base" hangingPunct="0">
        <a:spcBef>
          <a:spcPct val="0"/>
        </a:spcBef>
        <a:spcAft>
          <a:spcPct val="0"/>
        </a:spcAft>
        <a:defRPr sz="4400" i="1">
          <a:solidFill>
            <a:schemeClr val="tx2"/>
          </a:solidFill>
          <a:latin typeface="+mj-lt"/>
          <a:ea typeface="+mj-ea"/>
          <a:cs typeface="+mj-cs"/>
        </a:defRPr>
      </a:lvl1pPr>
      <a:lvl2pPr algn="l" rtl="0" eaLnBrk="0" fontAlgn="base" hangingPunct="0">
        <a:spcBef>
          <a:spcPct val="0"/>
        </a:spcBef>
        <a:spcAft>
          <a:spcPct val="0"/>
        </a:spcAft>
        <a:defRPr sz="4400" i="1">
          <a:solidFill>
            <a:schemeClr val="tx2"/>
          </a:solidFill>
          <a:latin typeface="Times New Roman" pitchFamily="18" charset="0"/>
          <a:cs typeface="Arial" charset="0"/>
        </a:defRPr>
      </a:lvl2pPr>
      <a:lvl3pPr algn="l" rtl="0" eaLnBrk="0" fontAlgn="base" hangingPunct="0">
        <a:spcBef>
          <a:spcPct val="0"/>
        </a:spcBef>
        <a:spcAft>
          <a:spcPct val="0"/>
        </a:spcAft>
        <a:defRPr sz="4400" i="1">
          <a:solidFill>
            <a:schemeClr val="tx2"/>
          </a:solidFill>
          <a:latin typeface="Times New Roman" pitchFamily="18" charset="0"/>
          <a:cs typeface="Arial" charset="0"/>
        </a:defRPr>
      </a:lvl3pPr>
      <a:lvl4pPr algn="l" rtl="0" eaLnBrk="0" fontAlgn="base" hangingPunct="0">
        <a:spcBef>
          <a:spcPct val="0"/>
        </a:spcBef>
        <a:spcAft>
          <a:spcPct val="0"/>
        </a:spcAft>
        <a:defRPr sz="4400" i="1">
          <a:solidFill>
            <a:schemeClr val="tx2"/>
          </a:solidFill>
          <a:latin typeface="Times New Roman" pitchFamily="18" charset="0"/>
          <a:cs typeface="Arial" charset="0"/>
        </a:defRPr>
      </a:lvl4pPr>
      <a:lvl5pPr algn="l" rtl="0" eaLnBrk="0" fontAlgn="base" hangingPunct="0">
        <a:spcBef>
          <a:spcPct val="0"/>
        </a:spcBef>
        <a:spcAft>
          <a:spcPct val="0"/>
        </a:spcAft>
        <a:defRPr sz="4400" i="1">
          <a:solidFill>
            <a:schemeClr val="tx2"/>
          </a:solidFill>
          <a:latin typeface="Times New Roman" pitchFamily="18" charset="0"/>
          <a:cs typeface="Arial" charset="0"/>
        </a:defRPr>
      </a:lvl5pPr>
      <a:lvl6pPr marL="457200" algn="l" rtl="0" fontAlgn="base">
        <a:spcBef>
          <a:spcPct val="0"/>
        </a:spcBef>
        <a:spcAft>
          <a:spcPct val="0"/>
        </a:spcAft>
        <a:defRPr sz="4400" i="1">
          <a:solidFill>
            <a:schemeClr val="tx2"/>
          </a:solidFill>
          <a:latin typeface="Times New Roman" pitchFamily="18" charset="0"/>
          <a:cs typeface="Arial" charset="0"/>
        </a:defRPr>
      </a:lvl6pPr>
      <a:lvl7pPr marL="914400" algn="l" rtl="0" fontAlgn="base">
        <a:spcBef>
          <a:spcPct val="0"/>
        </a:spcBef>
        <a:spcAft>
          <a:spcPct val="0"/>
        </a:spcAft>
        <a:defRPr sz="4400" i="1">
          <a:solidFill>
            <a:schemeClr val="tx2"/>
          </a:solidFill>
          <a:latin typeface="Times New Roman" pitchFamily="18" charset="0"/>
          <a:cs typeface="Arial" charset="0"/>
        </a:defRPr>
      </a:lvl7pPr>
      <a:lvl8pPr marL="1371600" algn="l" rtl="0" fontAlgn="base">
        <a:spcBef>
          <a:spcPct val="0"/>
        </a:spcBef>
        <a:spcAft>
          <a:spcPct val="0"/>
        </a:spcAft>
        <a:defRPr sz="4400" i="1">
          <a:solidFill>
            <a:schemeClr val="tx2"/>
          </a:solidFill>
          <a:latin typeface="Times New Roman" pitchFamily="18" charset="0"/>
          <a:cs typeface="Arial" charset="0"/>
        </a:defRPr>
      </a:lvl8pPr>
      <a:lvl9pPr marL="1828800" algn="l" rtl="0" fontAlgn="base">
        <a:spcBef>
          <a:spcPct val="0"/>
        </a:spcBef>
        <a:spcAft>
          <a:spcPct val="0"/>
        </a:spcAft>
        <a:defRPr sz="4400" i="1">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5"/>
        </a:buBlip>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0" y="0"/>
            <a:ext cx="1219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0" y="685800"/>
            <a:ext cx="12192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516"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cs typeface="+mn-cs"/>
              </a:defRPr>
            </a:lvl1pPr>
          </a:lstStyle>
          <a:p>
            <a:pPr>
              <a:defRPr/>
            </a:pPr>
            <a:endParaRPr lang="en-US"/>
          </a:p>
        </p:txBody>
      </p:sp>
      <p:sp>
        <p:nvSpPr>
          <p:cNvPr id="64517"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cs typeface="+mn-cs"/>
              </a:defRPr>
            </a:lvl1pPr>
          </a:lstStyle>
          <a:p>
            <a:pPr>
              <a:defRPr/>
            </a:pPr>
            <a:endParaRPr lang="en-US"/>
          </a:p>
        </p:txBody>
      </p:sp>
      <p:sp>
        <p:nvSpPr>
          <p:cNvPr id="64518"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cs typeface="+mn-cs"/>
              </a:defRPr>
            </a:lvl1pPr>
          </a:lstStyle>
          <a:p>
            <a:pPr>
              <a:defRPr/>
            </a:pPr>
            <a:fld id="{A6F63496-1D43-4C0C-A55F-E53FB0680D4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99"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Lst>
  <p:transition>
    <p:fade thruBlk="1"/>
  </p:transition>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09600" y="5334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09600" y="1752601"/>
            <a:ext cx="109728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cs typeface="+mn-cs"/>
              </a:defRPr>
            </a:lvl1pPr>
          </a:lstStyle>
          <a:p>
            <a:pPr>
              <a:defRPr/>
            </a:pPr>
            <a:endParaRPr lang="en-US"/>
          </a:p>
        </p:txBody>
      </p:sp>
      <p:sp>
        <p:nvSpPr>
          <p:cNvPr id="757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pPr>
              <a:defRPr/>
            </a:pPr>
            <a:endParaRPr lang="en-US"/>
          </a:p>
        </p:txBody>
      </p:sp>
      <p:sp>
        <p:nvSpPr>
          <p:cNvPr id="757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a:defRPr/>
            </a:pPr>
            <a:fld id="{D5BA9EC8-3ADA-404E-94F7-0767C66D85D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0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1320800" y="762000"/>
            <a:ext cx="10261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387" name="Rectangle 3"/>
          <p:cNvSpPr>
            <a:spLocks noGrp="1" noChangeArrowheads="1"/>
          </p:cNvSpPr>
          <p:nvPr>
            <p:ph type="body" idx="1"/>
          </p:nvPr>
        </p:nvSpPr>
        <p:spPr bwMode="auto">
          <a:xfrm>
            <a:off x="1320800" y="2057401"/>
            <a:ext cx="10261600"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909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cs typeface="+mn-cs"/>
              </a:defRPr>
            </a:lvl1pPr>
          </a:lstStyle>
          <a:p>
            <a:pPr>
              <a:defRPr/>
            </a:pPr>
            <a:endParaRPr lang="en-US"/>
          </a:p>
        </p:txBody>
      </p:sp>
      <p:sp>
        <p:nvSpPr>
          <p:cNvPr id="8909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pPr>
              <a:defRPr/>
            </a:pPr>
            <a:endParaRPr lang="en-US"/>
          </a:p>
        </p:txBody>
      </p:sp>
      <p:sp>
        <p:nvSpPr>
          <p:cNvPr id="89094"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a:defRPr/>
            </a:pPr>
            <a:fld id="{2D3A20CB-3BD2-4D05-8F01-EB5AE878ED9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402"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711200" y="304800"/>
            <a:ext cx="1016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Rectangle 3"/>
          <p:cNvSpPr>
            <a:spLocks noGrp="1" noChangeArrowheads="1"/>
          </p:cNvSpPr>
          <p:nvPr>
            <p:ph type="body" idx="1"/>
          </p:nvPr>
        </p:nvSpPr>
        <p:spPr bwMode="auto">
          <a:xfrm>
            <a:off x="711200" y="1524000"/>
            <a:ext cx="9855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164" name="Rectangle 4"/>
          <p:cNvSpPr>
            <a:spLocks noGrp="1" noChangeArrowheads="1"/>
          </p:cNvSpPr>
          <p:nvPr>
            <p:ph type="dt" sz="half" idx="2"/>
          </p:nvPr>
        </p:nvSpPr>
        <p:spPr bwMode="auto">
          <a:xfrm>
            <a:off x="711200" y="64008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cs typeface="+mn-cs"/>
              </a:defRPr>
            </a:lvl1pPr>
          </a:lstStyle>
          <a:p>
            <a:pPr>
              <a:defRPr/>
            </a:pPr>
            <a:endParaRPr lang="en-US"/>
          </a:p>
        </p:txBody>
      </p:sp>
      <p:sp>
        <p:nvSpPr>
          <p:cNvPr id="92165" name="Rectangle 5"/>
          <p:cNvSpPr>
            <a:spLocks noGrp="1" noChangeArrowheads="1"/>
          </p:cNvSpPr>
          <p:nvPr>
            <p:ph type="ftr" sz="quarter" idx="3"/>
          </p:nvPr>
        </p:nvSpPr>
        <p:spPr bwMode="auto">
          <a:xfrm>
            <a:off x="4572000" y="64008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smtClean="0">
                <a:cs typeface="+mn-cs"/>
              </a:defRPr>
            </a:lvl1pPr>
          </a:lstStyle>
          <a:p>
            <a:pPr>
              <a:defRPr/>
            </a:pPr>
            <a:endParaRPr lang="en-US"/>
          </a:p>
        </p:txBody>
      </p:sp>
      <p:sp>
        <p:nvSpPr>
          <p:cNvPr id="92166" name="Rectangle 6"/>
          <p:cNvSpPr>
            <a:spLocks noGrp="1" noChangeArrowheads="1"/>
          </p:cNvSpPr>
          <p:nvPr>
            <p:ph type="sldNum" sz="quarter" idx="4"/>
          </p:nvPr>
        </p:nvSpPr>
        <p:spPr bwMode="auto">
          <a:xfrm>
            <a:off x="9550400" y="64008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cs typeface="+mn-cs"/>
              </a:defRPr>
            </a:lvl1pPr>
          </a:lstStyle>
          <a:p>
            <a:pPr>
              <a:defRPr/>
            </a:pPr>
            <a:fld id="{81620ECA-2169-4127-BF76-8E3C86307B8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03"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cs typeface="Arial" charset="0"/>
        </a:defRPr>
      </a:lvl2pPr>
      <a:lvl3pPr algn="l" rtl="0" eaLnBrk="0" fontAlgn="base" hangingPunct="0">
        <a:spcBef>
          <a:spcPct val="0"/>
        </a:spcBef>
        <a:spcAft>
          <a:spcPct val="0"/>
        </a:spcAft>
        <a:defRPr sz="4000">
          <a:solidFill>
            <a:schemeClr val="tx2"/>
          </a:solidFill>
          <a:latin typeface="Arial" charset="0"/>
          <a:cs typeface="Arial" charset="0"/>
        </a:defRPr>
      </a:lvl3pPr>
      <a:lvl4pPr algn="l" rtl="0" eaLnBrk="0" fontAlgn="base" hangingPunct="0">
        <a:spcBef>
          <a:spcPct val="0"/>
        </a:spcBef>
        <a:spcAft>
          <a:spcPct val="0"/>
        </a:spcAft>
        <a:defRPr sz="4000">
          <a:solidFill>
            <a:schemeClr val="tx2"/>
          </a:solidFill>
          <a:latin typeface="Arial" charset="0"/>
          <a:cs typeface="Arial" charset="0"/>
        </a:defRPr>
      </a:lvl4pPr>
      <a:lvl5pPr algn="l" rtl="0" eaLnBrk="0" fontAlgn="base" hangingPunct="0">
        <a:spcBef>
          <a:spcPct val="0"/>
        </a:spcBef>
        <a:spcAft>
          <a:spcPct val="0"/>
        </a:spcAft>
        <a:defRPr sz="4000">
          <a:solidFill>
            <a:schemeClr val="tx2"/>
          </a:solidFill>
          <a:latin typeface="Arial" charset="0"/>
          <a:cs typeface="Arial" charset="0"/>
        </a:defRPr>
      </a:lvl5pPr>
      <a:lvl6pPr marL="457200" algn="l" rtl="0" fontAlgn="base">
        <a:spcBef>
          <a:spcPct val="0"/>
        </a:spcBef>
        <a:spcAft>
          <a:spcPct val="0"/>
        </a:spcAft>
        <a:defRPr sz="4000">
          <a:solidFill>
            <a:schemeClr val="tx2"/>
          </a:solidFill>
          <a:latin typeface="Arial" charset="0"/>
          <a:cs typeface="Arial" charset="0"/>
        </a:defRPr>
      </a:lvl6pPr>
      <a:lvl7pPr marL="914400" algn="l" rtl="0" fontAlgn="base">
        <a:spcBef>
          <a:spcPct val="0"/>
        </a:spcBef>
        <a:spcAft>
          <a:spcPct val="0"/>
        </a:spcAft>
        <a:defRPr sz="4000">
          <a:solidFill>
            <a:schemeClr val="tx2"/>
          </a:solidFill>
          <a:latin typeface="Arial" charset="0"/>
          <a:cs typeface="Arial" charset="0"/>
        </a:defRPr>
      </a:lvl7pPr>
      <a:lvl8pPr marL="1371600" algn="l" rtl="0" fontAlgn="base">
        <a:spcBef>
          <a:spcPct val="0"/>
        </a:spcBef>
        <a:spcAft>
          <a:spcPct val="0"/>
        </a:spcAft>
        <a:defRPr sz="4000">
          <a:solidFill>
            <a:schemeClr val="tx2"/>
          </a:solidFill>
          <a:latin typeface="Arial" charset="0"/>
          <a:cs typeface="Arial" charset="0"/>
        </a:defRPr>
      </a:lvl8pPr>
      <a:lvl9pPr marL="1828800" algn="l" rtl="0" fontAlgn="base">
        <a:spcBef>
          <a:spcPct val="0"/>
        </a:spcBef>
        <a:spcAft>
          <a:spcPct val="0"/>
        </a:spcAft>
        <a:defRPr sz="40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SzPct val="75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bwMode="auto">
          <a:xfrm>
            <a:off x="609600" y="304800"/>
            <a:ext cx="10972800" cy="1143000"/>
          </a:xfrm>
          <a:prstGeom prst="rect">
            <a:avLst/>
          </a:prstGeom>
          <a:noFill/>
          <a:ln w="9525">
            <a:noFill/>
            <a:miter lim="800000"/>
            <a:headEnd/>
            <a:tailEnd/>
          </a:ln>
          <a:effectLst>
            <a:outerShdw dist="1796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body" idx="1"/>
          </p:nvPr>
        </p:nvSpPr>
        <p:spPr bwMode="auto">
          <a:xfrm>
            <a:off x="609600" y="1828801"/>
            <a:ext cx="109728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78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cs typeface="+mn-cs"/>
              </a:defRPr>
            </a:lvl1pPr>
          </a:lstStyle>
          <a:p>
            <a:pPr>
              <a:defRPr/>
            </a:pPr>
            <a:endParaRPr lang="en-US"/>
          </a:p>
        </p:txBody>
      </p:sp>
      <p:sp>
        <p:nvSpPr>
          <p:cNvPr id="2078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pPr>
              <a:defRPr/>
            </a:pPr>
            <a:endParaRPr lang="en-US"/>
          </a:p>
        </p:txBody>
      </p:sp>
      <p:sp>
        <p:nvSpPr>
          <p:cNvPr id="2078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a:defRPr/>
            </a:pPr>
            <a:fld id="{12991955-F2E9-41D7-90C9-3DB6F9516B9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406"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ransition>
    <p:fade thruBlk="1"/>
  </p:transition>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charset="0"/>
        </a:defRPr>
      </a:lvl2pPr>
      <a:lvl3pPr algn="ctr" rtl="0" eaLnBrk="0" fontAlgn="base" hangingPunct="0">
        <a:spcBef>
          <a:spcPct val="0"/>
        </a:spcBef>
        <a:spcAft>
          <a:spcPct val="0"/>
        </a:spcAft>
        <a:defRPr sz="4000" b="1">
          <a:solidFill>
            <a:schemeClr val="tx2"/>
          </a:solidFill>
          <a:latin typeface="Arial" charset="0"/>
        </a:defRPr>
      </a:lvl3pPr>
      <a:lvl4pPr algn="ctr" rtl="0" eaLnBrk="0" fontAlgn="base" hangingPunct="0">
        <a:spcBef>
          <a:spcPct val="0"/>
        </a:spcBef>
        <a:spcAft>
          <a:spcPct val="0"/>
        </a:spcAft>
        <a:defRPr sz="4000" b="1">
          <a:solidFill>
            <a:schemeClr val="tx2"/>
          </a:solidFill>
          <a:latin typeface="Arial" charset="0"/>
        </a:defRPr>
      </a:lvl4pPr>
      <a:lvl5pPr algn="ctr" rtl="0" eaLnBrk="0" fontAlgn="base" hangingPunct="0">
        <a:spcBef>
          <a:spcPct val="0"/>
        </a:spcBef>
        <a:spcAft>
          <a:spcPct val="0"/>
        </a:spcAft>
        <a:defRPr sz="4000" b="1">
          <a:solidFill>
            <a:schemeClr val="tx2"/>
          </a:solidFill>
          <a:latin typeface="Arial" charset="0"/>
        </a:defRPr>
      </a:lvl5pPr>
      <a:lvl6pPr marL="457200" algn="ctr" rtl="0" fontAlgn="base">
        <a:spcBef>
          <a:spcPct val="0"/>
        </a:spcBef>
        <a:spcAft>
          <a:spcPct val="0"/>
        </a:spcAft>
        <a:defRPr sz="4000" b="1">
          <a:solidFill>
            <a:schemeClr val="tx2"/>
          </a:solidFill>
          <a:latin typeface="Arial" charset="0"/>
        </a:defRPr>
      </a:lvl6pPr>
      <a:lvl7pPr marL="914400" algn="ctr" rtl="0" fontAlgn="base">
        <a:spcBef>
          <a:spcPct val="0"/>
        </a:spcBef>
        <a:spcAft>
          <a:spcPct val="0"/>
        </a:spcAft>
        <a:defRPr sz="4000" b="1">
          <a:solidFill>
            <a:schemeClr val="tx2"/>
          </a:solidFill>
          <a:latin typeface="Arial" charset="0"/>
        </a:defRPr>
      </a:lvl7pPr>
      <a:lvl8pPr marL="1371600" algn="ctr" rtl="0" fontAlgn="base">
        <a:spcBef>
          <a:spcPct val="0"/>
        </a:spcBef>
        <a:spcAft>
          <a:spcPct val="0"/>
        </a:spcAft>
        <a:defRPr sz="4000" b="1">
          <a:solidFill>
            <a:schemeClr val="tx2"/>
          </a:solidFill>
          <a:latin typeface="Arial" charset="0"/>
        </a:defRPr>
      </a:lvl8pPr>
      <a:lvl9pPr marL="1828800" algn="ctr" rtl="0" fontAlgn="base">
        <a:spcBef>
          <a:spcPct val="0"/>
        </a:spcBef>
        <a:spcAft>
          <a:spcPct val="0"/>
        </a:spcAft>
        <a:defRPr sz="4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06883" name="Rectangle 3"/>
          <p:cNvSpPr>
            <a:spLocks noGrp="1" noChangeArrowheads="1"/>
          </p:cNvSpPr>
          <p:nvPr>
            <p:ph type="body" idx="1"/>
          </p:nvPr>
        </p:nvSpPr>
        <p:spPr bwMode="auto">
          <a:xfrm>
            <a:off x="609600" y="1752601"/>
            <a:ext cx="109728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609600" y="6305550"/>
            <a:ext cx="2844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solidFill>
                  <a:srgbClr val="FFFFFF"/>
                </a:solidFill>
                <a:cs typeface="+mn-cs"/>
              </a:defRPr>
            </a:lvl1pPr>
          </a:lstStyle>
          <a:p>
            <a:pPr>
              <a:defRPr/>
            </a:pPr>
            <a:endParaRPr lang="en-US"/>
          </a:p>
        </p:txBody>
      </p:sp>
      <p:sp>
        <p:nvSpPr>
          <p:cNvPr id="8" name="Rectangle 5"/>
          <p:cNvSpPr>
            <a:spLocks noGrp="1" noChangeArrowheads="1"/>
          </p:cNvSpPr>
          <p:nvPr>
            <p:ph type="ftr" sz="quarter" idx="3"/>
          </p:nvPr>
        </p:nvSpPr>
        <p:spPr bwMode="auto">
          <a:xfrm>
            <a:off x="4165600" y="6305550"/>
            <a:ext cx="3860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FFFFFF"/>
                </a:solidFill>
                <a:cs typeface="+mn-cs"/>
              </a:defRPr>
            </a:lvl1pPr>
          </a:lstStyle>
          <a:p>
            <a:pPr>
              <a:defRPr/>
            </a:pPr>
            <a:endParaRPr lang="en-US"/>
          </a:p>
        </p:txBody>
      </p:sp>
      <p:sp>
        <p:nvSpPr>
          <p:cNvPr id="9" name="Rectangle 6"/>
          <p:cNvSpPr>
            <a:spLocks noGrp="1" noChangeArrowheads="1"/>
          </p:cNvSpPr>
          <p:nvPr>
            <p:ph type="sldNum" sz="quarter" idx="4"/>
          </p:nvPr>
        </p:nvSpPr>
        <p:spPr bwMode="auto">
          <a:xfrm>
            <a:off x="8737600" y="6305550"/>
            <a:ext cx="2844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FFFFFF"/>
                </a:solidFill>
                <a:cs typeface="+mn-cs"/>
              </a:defRPr>
            </a:lvl1pPr>
          </a:lstStyle>
          <a:p>
            <a:pPr>
              <a:defRPr/>
            </a:pPr>
            <a:fld id="{EE79DA64-5F7D-4A8F-9B1C-7112751014A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Lst>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charset="0"/>
        </a:defRPr>
      </a:lvl2pPr>
      <a:lvl3pPr algn="ctr" rtl="0" eaLnBrk="0" fontAlgn="base" hangingPunct="0">
        <a:spcBef>
          <a:spcPct val="0"/>
        </a:spcBef>
        <a:spcAft>
          <a:spcPct val="0"/>
        </a:spcAft>
        <a:defRPr sz="4000" b="1">
          <a:solidFill>
            <a:schemeClr val="tx2"/>
          </a:solidFill>
          <a:latin typeface="Arial" charset="0"/>
        </a:defRPr>
      </a:lvl3pPr>
      <a:lvl4pPr algn="ctr" rtl="0" eaLnBrk="0" fontAlgn="base" hangingPunct="0">
        <a:spcBef>
          <a:spcPct val="0"/>
        </a:spcBef>
        <a:spcAft>
          <a:spcPct val="0"/>
        </a:spcAft>
        <a:defRPr sz="4000" b="1">
          <a:solidFill>
            <a:schemeClr val="tx2"/>
          </a:solidFill>
          <a:latin typeface="Arial" charset="0"/>
        </a:defRPr>
      </a:lvl4pPr>
      <a:lvl5pPr algn="ctr" rtl="0" eaLnBrk="0" fontAlgn="base" hangingPunct="0">
        <a:spcBef>
          <a:spcPct val="0"/>
        </a:spcBef>
        <a:spcAft>
          <a:spcPct val="0"/>
        </a:spcAft>
        <a:defRPr sz="4000" b="1">
          <a:solidFill>
            <a:schemeClr val="tx2"/>
          </a:solidFill>
          <a:latin typeface="Arial" charset="0"/>
        </a:defRPr>
      </a:lvl5pPr>
      <a:lvl6pPr marL="457200" algn="ctr" rtl="0" eaLnBrk="0" fontAlgn="base" hangingPunct="0">
        <a:spcBef>
          <a:spcPct val="0"/>
        </a:spcBef>
        <a:spcAft>
          <a:spcPct val="0"/>
        </a:spcAft>
        <a:defRPr sz="4000" b="1">
          <a:solidFill>
            <a:schemeClr val="tx2"/>
          </a:solidFill>
          <a:latin typeface="Arial" charset="0"/>
        </a:defRPr>
      </a:lvl6pPr>
      <a:lvl7pPr marL="914400" algn="ctr" rtl="0" eaLnBrk="0" fontAlgn="base" hangingPunct="0">
        <a:spcBef>
          <a:spcPct val="0"/>
        </a:spcBef>
        <a:spcAft>
          <a:spcPct val="0"/>
        </a:spcAft>
        <a:defRPr sz="4000" b="1">
          <a:solidFill>
            <a:schemeClr val="tx2"/>
          </a:solidFill>
          <a:latin typeface="Arial" charset="0"/>
        </a:defRPr>
      </a:lvl7pPr>
      <a:lvl8pPr marL="1371600" algn="ctr" rtl="0" eaLnBrk="0" fontAlgn="base" hangingPunct="0">
        <a:spcBef>
          <a:spcPct val="0"/>
        </a:spcBef>
        <a:spcAft>
          <a:spcPct val="0"/>
        </a:spcAft>
        <a:defRPr sz="4000" b="1">
          <a:solidFill>
            <a:schemeClr val="tx2"/>
          </a:solidFill>
          <a:latin typeface="Arial" charset="0"/>
        </a:defRPr>
      </a:lvl8pPr>
      <a:lvl9pPr marL="1828800" algn="ctr" rtl="0" eaLnBrk="0" fontAlgn="base" hangingPunct="0">
        <a:spcBef>
          <a:spcPct val="0"/>
        </a:spcBef>
        <a:spcAft>
          <a:spcPct val="0"/>
        </a:spcAft>
        <a:defRPr sz="4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PowerPoint_Presentation.pptx"/><Relationship Id="rId1" Type="http://schemas.openxmlformats.org/officeDocument/2006/relationships/slideLayout" Target="../slideLayouts/slideLayout187.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0.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40.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17.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117.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76.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8.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9.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56.xml"/><Relationship Id="rId1" Type="http://schemas.openxmlformats.org/officeDocument/2006/relationships/tags" Target="../tags/tag10.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56.xml"/><Relationship Id="rId1" Type="http://schemas.openxmlformats.org/officeDocument/2006/relationships/tags" Target="../tags/tag11.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56.xml"/><Relationship Id="rId1" Type="http://schemas.openxmlformats.org/officeDocument/2006/relationships/tags" Target="../tags/tag12.xml"/><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56.xml"/><Relationship Id="rId1" Type="http://schemas.openxmlformats.org/officeDocument/2006/relationships/tags" Target="../tags/tag13.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7.xml"/><Relationship Id="rId1" Type="http://schemas.openxmlformats.org/officeDocument/2006/relationships/tags" Target="../tags/tag14.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7.xml"/><Relationship Id="rId1" Type="http://schemas.openxmlformats.org/officeDocument/2006/relationships/tags" Target="../tags/tag15.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7.xml"/><Relationship Id="rId1" Type="http://schemas.openxmlformats.org/officeDocument/2006/relationships/tags" Target="../tags/tag16.xml"/><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59.xml"/><Relationship Id="rId1" Type="http://schemas.openxmlformats.org/officeDocument/2006/relationships/tags" Target="../tags/tag1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59.xml"/><Relationship Id="rId1" Type="http://schemas.openxmlformats.org/officeDocument/2006/relationships/tags" Target="../tags/tag1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59.xml"/><Relationship Id="rId1" Type="http://schemas.openxmlformats.org/officeDocument/2006/relationships/tags" Target="../tags/tag1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59.xml"/><Relationship Id="rId1" Type="http://schemas.openxmlformats.org/officeDocument/2006/relationships/tags" Target="../tags/tag2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59.xml"/><Relationship Id="rId1" Type="http://schemas.openxmlformats.org/officeDocument/2006/relationships/tags" Target="../tags/tag21.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159.xml"/><Relationship Id="rId1" Type="http://schemas.openxmlformats.org/officeDocument/2006/relationships/tags" Target="../tags/tag22.xml"/></Relationships>
</file>

<file path=ppt/slides/_rels/slide5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package" Target="../embeddings/Microsoft_PowerPoint_Presentation1.pptx"/><Relationship Id="rId1" Type="http://schemas.openxmlformats.org/officeDocument/2006/relationships/slideLayout" Target="../slideLayouts/slideLayout18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D3C74-83F1-BFB8-8EAE-9E0CDAD382F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67B8AD9-304F-5C12-7B03-12EF3A1B2262}"/>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64364C59-5E45-8064-C48C-0869031E1CAD}"/>
              </a:ext>
            </a:extLst>
          </p:cNvPr>
          <p:cNvSpPr txBox="1"/>
          <p:nvPr/>
        </p:nvSpPr>
        <p:spPr>
          <a:xfrm>
            <a:off x="3048000" y="3108293"/>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
        <p:nvSpPr>
          <p:cNvPr id="7" name="TextBox 6">
            <a:extLst>
              <a:ext uri="{FF2B5EF4-FFF2-40B4-BE49-F238E27FC236}">
                <a16:creationId xmlns:a16="http://schemas.microsoft.com/office/drawing/2014/main" id="{19A07940-EDD1-74E6-2B32-4CE0ECBC69ED}"/>
              </a:ext>
            </a:extLst>
          </p:cNvPr>
          <p:cNvSpPr txBox="1"/>
          <p:nvPr/>
        </p:nvSpPr>
        <p:spPr>
          <a:xfrm>
            <a:off x="-1769806" y="258650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graphicFrame>
        <p:nvGraphicFramePr>
          <p:cNvPr id="15" name="Object 14">
            <a:hlinkClick r:id="" action="ppaction://ole?verb=0"/>
            <a:extLst>
              <a:ext uri="{FF2B5EF4-FFF2-40B4-BE49-F238E27FC236}">
                <a16:creationId xmlns:a16="http://schemas.microsoft.com/office/drawing/2014/main" id="{B0204029-2EE9-BA75-4028-4ADDCDA0B173}"/>
              </a:ext>
            </a:extLst>
          </p:cNvPr>
          <p:cNvGraphicFramePr>
            <a:graphicFrameLocks noChangeAspect="1"/>
          </p:cNvGraphicFramePr>
          <p:nvPr/>
        </p:nvGraphicFramePr>
        <p:xfrm>
          <a:off x="430213" y="241300"/>
          <a:ext cx="11331575" cy="6373813"/>
        </p:xfrm>
        <a:graphic>
          <a:graphicData uri="http://schemas.openxmlformats.org/presentationml/2006/ole">
            <mc:AlternateContent xmlns:mc="http://schemas.openxmlformats.org/markup-compatibility/2006">
              <mc:Choice xmlns:v="urn:schemas-microsoft-com:vml" Requires="v">
                <p:oleObj name="Presentation" r:id="rId2" imgW="10599610" imgH="5963658" progId="PowerPoint.Show.12">
                  <p:embed/>
                </p:oleObj>
              </mc:Choice>
              <mc:Fallback>
                <p:oleObj name="Presentation" r:id="rId2" imgW="10599610" imgH="5963658" progId="PowerPoint.Show.12">
                  <p:embed/>
                  <p:pic>
                    <p:nvPicPr>
                      <p:cNvPr id="15" name="Object 14">
                        <a:hlinkClick r:id="" action="ppaction://ole?verb=0"/>
                        <a:extLst>
                          <a:ext uri="{FF2B5EF4-FFF2-40B4-BE49-F238E27FC236}">
                            <a16:creationId xmlns:a16="http://schemas.microsoft.com/office/drawing/2014/main" id="{B0204029-2EE9-BA75-4028-4ADDCDA0B173}"/>
                          </a:ext>
                        </a:extLst>
                      </p:cNvPr>
                      <p:cNvPicPr/>
                      <p:nvPr/>
                    </p:nvPicPr>
                    <p:blipFill>
                      <a:blip r:embed="rId3"/>
                      <a:stretch>
                        <a:fillRect/>
                      </a:stretch>
                    </p:blipFill>
                    <p:spPr>
                      <a:xfrm>
                        <a:off x="430213" y="241300"/>
                        <a:ext cx="11331575" cy="6373813"/>
                      </a:xfrm>
                      <a:prstGeom prst="rect">
                        <a:avLst/>
                      </a:prstGeom>
                    </p:spPr>
                  </p:pic>
                </p:oleObj>
              </mc:Fallback>
            </mc:AlternateContent>
          </a:graphicData>
        </a:graphic>
      </p:graphicFrame>
    </p:spTree>
    <p:extLst>
      <p:ext uri="{BB962C8B-B14F-4D97-AF65-F5344CB8AC3E}">
        <p14:creationId xmlns:p14="http://schemas.microsoft.com/office/powerpoint/2010/main" val="1318742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WordArt 5"/>
          <p:cNvSpPr>
            <a:spLocks noChangeArrowheads="1" noChangeShapeType="1" noTextEdit="1"/>
          </p:cNvSpPr>
          <p:nvPr/>
        </p:nvSpPr>
        <p:spPr bwMode="auto">
          <a:xfrm>
            <a:off x="1905000" y="685800"/>
            <a:ext cx="2895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79999"/>
                    </a:srgbClr>
                  </a:outerShdw>
                </a:effectLst>
                <a:latin typeface="Times New Roman"/>
                <a:cs typeface="Times New Roman"/>
              </a:rPr>
              <a:t>Talmud</a:t>
            </a:r>
          </a:p>
        </p:txBody>
      </p:sp>
      <p:sp>
        <p:nvSpPr>
          <p:cNvPr id="143371" name="Rectangle 11"/>
          <p:cNvSpPr>
            <a:spLocks noChangeArrowheads="1"/>
          </p:cNvSpPr>
          <p:nvPr/>
        </p:nvSpPr>
        <p:spPr bwMode="auto">
          <a:xfrm>
            <a:off x="674914" y="2013592"/>
            <a:ext cx="6019800" cy="3477875"/>
          </a:xfrm>
          <a:prstGeom prst="rect">
            <a:avLst/>
          </a:prstGeom>
          <a:noFill/>
          <a:ln w="9525">
            <a:noFill/>
            <a:miter lim="800000"/>
            <a:headEnd/>
            <a:tailEnd/>
          </a:ln>
          <a:effectLst/>
        </p:spPr>
        <p:txBody>
          <a:bodyPr wrap="square" anchor="ctr">
            <a:spAutoFit/>
          </a:bodyPr>
          <a:lstStyle/>
          <a:p>
            <a:pPr>
              <a:defRPr/>
            </a:pPr>
            <a:r>
              <a:rPr lang="en-US" sz="4400" dirty="0">
                <a:solidFill>
                  <a:schemeClr val="tx2"/>
                </a:solidFill>
                <a:effectLst>
                  <a:outerShdw blurRad="38100" dist="38100" dir="2700000" algn="tl">
                    <a:srgbClr val="000000"/>
                  </a:outerShdw>
                </a:effectLst>
                <a:cs typeface="+mn-cs"/>
              </a:rPr>
              <a:t>An authoritative record of rabbinic discussions on the Old Testament, including ethics, laws, customs,</a:t>
            </a:r>
          </a:p>
        </p:txBody>
      </p:sp>
      <p:sp>
        <p:nvSpPr>
          <p:cNvPr id="143372" name="Rectangle 12"/>
          <p:cNvSpPr>
            <a:spLocks noChangeArrowheads="1"/>
          </p:cNvSpPr>
          <p:nvPr/>
        </p:nvSpPr>
        <p:spPr bwMode="auto">
          <a:xfrm>
            <a:off x="914400" y="4715067"/>
            <a:ext cx="9067800" cy="1446550"/>
          </a:xfrm>
          <a:prstGeom prst="rect">
            <a:avLst/>
          </a:prstGeom>
          <a:noFill/>
          <a:ln w="9525">
            <a:noFill/>
            <a:miter lim="800000"/>
            <a:headEnd/>
            <a:tailEnd/>
          </a:ln>
          <a:effectLst/>
        </p:spPr>
        <p:txBody>
          <a:bodyPr wrap="square" anchor="ctr">
            <a:spAutoFit/>
          </a:bodyPr>
          <a:lstStyle/>
          <a:p>
            <a:pPr>
              <a:defRPr/>
            </a:pPr>
            <a:r>
              <a:rPr lang="en-US" sz="4000" dirty="0">
                <a:solidFill>
                  <a:schemeClr val="tx2"/>
                </a:solidFill>
                <a:effectLst>
                  <a:outerShdw blurRad="38100" dist="38100" dir="2700000" algn="tl">
                    <a:srgbClr val="000000"/>
                  </a:outerShdw>
                </a:effectLst>
                <a:cs typeface="+mn-cs"/>
              </a:rPr>
              <a:t>		  </a:t>
            </a:r>
            <a:r>
              <a:rPr lang="en-US" sz="4400" dirty="0">
                <a:solidFill>
                  <a:schemeClr val="tx2"/>
                </a:solidFill>
                <a:effectLst>
                  <a:outerShdw blurRad="38100" dist="38100" dir="2700000" algn="tl">
                    <a:srgbClr val="000000"/>
                  </a:outerShdw>
                </a:effectLst>
                <a:cs typeface="+mn-cs"/>
              </a:rPr>
              <a:t>legends, case histories, and moral exhortations. </a:t>
            </a:r>
            <a:endParaRPr lang="en-US" sz="4000" dirty="0">
              <a:solidFill>
                <a:schemeClr val="tx2"/>
              </a:solidFill>
              <a:effectLst>
                <a:outerShdw blurRad="38100" dist="38100" dir="2700000" algn="tl">
                  <a:srgbClr val="000000"/>
                </a:outerShdw>
              </a:effectLst>
              <a:cs typeface="+mn-cs"/>
            </a:endParaRPr>
          </a:p>
        </p:txBody>
      </p:sp>
      <p:pic>
        <p:nvPicPr>
          <p:cNvPr id="2" name="Picture 1">
            <a:extLst>
              <a:ext uri="{FF2B5EF4-FFF2-40B4-BE49-F238E27FC236}">
                <a16:creationId xmlns:a16="http://schemas.microsoft.com/office/drawing/2014/main" id="{C9AA3265-0137-72E3-D06D-221FFAFE4BC5}"/>
              </a:ext>
            </a:extLst>
          </p:cNvPr>
          <p:cNvPicPr>
            <a:picLocks noChangeAspect="1"/>
          </p:cNvPicPr>
          <p:nvPr/>
        </p:nvPicPr>
        <p:blipFill>
          <a:blip r:embed="rId3"/>
          <a:srcRect l="19245" t="2734" r="5486"/>
          <a:stretch>
            <a:fillRect/>
          </a:stretch>
        </p:blipFill>
        <p:spPr>
          <a:xfrm>
            <a:off x="7239000" y="304800"/>
            <a:ext cx="4267200" cy="4450201"/>
          </a:xfrm>
          <a:prstGeom prst="rect">
            <a:avLst/>
          </a:prstGeom>
          <a:effectLst>
            <a:glow rad="101600">
              <a:srgbClr val="000000">
                <a:alpha val="60000"/>
              </a:srgbClr>
            </a:glow>
          </a:effectLst>
          <a:scene3d>
            <a:camera prst="orthographicFront"/>
            <a:lightRig rig="threePt" dir="t"/>
          </a:scene3d>
          <a:sp3d>
            <a:bevelT/>
          </a:sp3d>
        </p:spPr>
      </p:pic>
      <p:sp>
        <p:nvSpPr>
          <p:cNvPr id="3" name="Rectangle 7">
            <a:extLst>
              <a:ext uri="{FF2B5EF4-FFF2-40B4-BE49-F238E27FC236}">
                <a16:creationId xmlns:a16="http://schemas.microsoft.com/office/drawing/2014/main" id="{D04EC6D8-E63B-C069-DD3B-E3AF4BB785DD}"/>
              </a:ext>
            </a:extLst>
          </p:cNvPr>
          <p:cNvSpPr>
            <a:spLocks noChangeArrowheads="1"/>
          </p:cNvSpPr>
          <p:nvPr/>
        </p:nvSpPr>
        <p:spPr bwMode="auto">
          <a:xfrm>
            <a:off x="2377213" y="2459"/>
            <a:ext cx="1951175" cy="769441"/>
          </a:xfrm>
          <a:prstGeom prst="rect">
            <a:avLst/>
          </a:prstGeom>
          <a:noFill/>
          <a:ln w="9525">
            <a:noFill/>
            <a:miter lim="800000"/>
            <a:headEnd/>
            <a:tailEnd/>
          </a:ln>
          <a:effectLst/>
        </p:spPr>
        <p:txBody>
          <a:bodyPr wrap="none">
            <a:spAutoFit/>
          </a:bodyPr>
          <a:lstStyle/>
          <a:p>
            <a:pPr>
              <a:defRPr/>
            </a:pPr>
            <a:r>
              <a:rPr lang="en-US" sz="4400" dirty="0" err="1">
                <a:effectLst>
                  <a:outerShdw blurRad="38100" dist="38100" dir="2700000" algn="tl">
                    <a:srgbClr val="000000"/>
                  </a:outerShdw>
                </a:effectLst>
                <a:latin typeface="PCSB Hebrew" panose="020B0500000000000000" pitchFamily="34" charset="0"/>
                <a:cs typeface="+mn-cs"/>
              </a:rPr>
              <a:t>dwmlth</a:t>
            </a:r>
            <a:endParaRPr lang="en-US" sz="4400" dirty="0">
              <a:effectLst>
                <a:outerShdw blurRad="38100" dist="38100" dir="2700000" algn="tl">
                  <a:srgbClr val="000000"/>
                </a:outerShdw>
              </a:effectLst>
              <a:cs typeface="+mn-cs"/>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WordArt 2"/>
          <p:cNvSpPr>
            <a:spLocks noChangeArrowheads="1" noChangeShapeType="1" noTextEdit="1"/>
          </p:cNvSpPr>
          <p:nvPr/>
        </p:nvSpPr>
        <p:spPr bwMode="auto">
          <a:xfrm>
            <a:off x="1905000" y="685800"/>
            <a:ext cx="2895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79999"/>
                    </a:srgbClr>
                  </a:outerShdw>
                </a:effectLst>
                <a:latin typeface="Times New Roman"/>
                <a:cs typeface="Times New Roman"/>
              </a:rPr>
              <a:t>Talmud</a:t>
            </a:r>
          </a:p>
        </p:txBody>
      </p:sp>
      <p:pic>
        <p:nvPicPr>
          <p:cNvPr id="62470" name="Picture 6" descr="jewish%20rabbi%20Kanevsky%203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9529" y="387179"/>
            <a:ext cx="3000375" cy="3810000"/>
          </a:xfrm>
          <a:prstGeom prst="rect">
            <a:avLst/>
          </a:prstGeom>
          <a:noFill/>
          <a:ln>
            <a:noFill/>
          </a:ln>
          <a:effectLst>
            <a:glow rad="228600">
              <a:srgbClr val="000000">
                <a:alpha val="40000"/>
              </a:srgbClr>
            </a:glow>
          </a:effectLst>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7" name="Rectangle 7"/>
          <p:cNvSpPr>
            <a:spLocks noChangeArrowheads="1"/>
          </p:cNvSpPr>
          <p:nvPr/>
        </p:nvSpPr>
        <p:spPr bwMode="auto">
          <a:xfrm>
            <a:off x="147627" y="1787477"/>
            <a:ext cx="11658600" cy="5016758"/>
          </a:xfrm>
          <a:prstGeom prst="rect">
            <a:avLst/>
          </a:prstGeom>
          <a:noFill/>
          <a:ln w="9525">
            <a:noFill/>
            <a:miter lim="800000"/>
            <a:headEnd/>
            <a:tailEnd/>
          </a:ln>
          <a:effectLst/>
        </p:spPr>
        <p:txBody>
          <a:bodyPr wrap="square" anchor="ctr">
            <a:spAutoFit/>
          </a:bodyPr>
          <a:lstStyle/>
          <a:p>
            <a:pPr>
              <a:defRPr/>
            </a:pPr>
            <a:r>
              <a:rPr lang="en-US" sz="4000" dirty="0">
                <a:solidFill>
                  <a:schemeClr val="tx2"/>
                </a:solidFill>
                <a:effectLst>
                  <a:outerShdw blurRad="38100" dist="38100" dir="2700000" algn="tl">
                    <a:srgbClr val="000000"/>
                  </a:outerShdw>
                </a:effectLst>
                <a:cs typeface="+mn-cs"/>
              </a:rPr>
              <a:t>“Abounding, moreover, in fantastic</a:t>
            </a:r>
          </a:p>
          <a:p>
            <a:pPr>
              <a:defRPr/>
            </a:pPr>
            <a:r>
              <a:rPr lang="en-US" sz="4000" dirty="0">
                <a:solidFill>
                  <a:schemeClr val="tx2"/>
                </a:solidFill>
                <a:effectLst>
                  <a:outerShdw blurRad="38100" dist="38100" dir="2700000" algn="tl">
                    <a:srgbClr val="000000"/>
                  </a:outerShdw>
                </a:effectLst>
                <a:cs typeface="+mn-cs"/>
              </a:rPr>
              <a:t>trifles and Rabbinical reveries, it must</a:t>
            </a:r>
          </a:p>
          <a:p>
            <a:pPr>
              <a:defRPr/>
            </a:pPr>
            <a:r>
              <a:rPr lang="en-US" sz="4000" dirty="0">
                <a:solidFill>
                  <a:schemeClr val="tx2"/>
                </a:solidFill>
                <a:effectLst>
                  <a:outerShdw blurRad="38100" dist="38100" dir="2700000" algn="tl">
                    <a:srgbClr val="000000"/>
                  </a:outerShdw>
                </a:effectLst>
                <a:cs typeface="+mn-cs"/>
              </a:rPr>
              <a:t>appear almost incredible that any sane man could exhibit such acumen and such ardor in the invention of those unintelligible comments, in those nice </a:t>
            </a:r>
            <a:r>
              <a:rPr lang="en-US" sz="4000" dirty="0" err="1">
                <a:solidFill>
                  <a:schemeClr val="tx2"/>
                </a:solidFill>
                <a:effectLst>
                  <a:outerShdw blurRad="38100" dist="38100" dir="2700000" algn="tl">
                    <a:srgbClr val="000000"/>
                  </a:outerShdw>
                </a:effectLst>
                <a:cs typeface="+mn-cs"/>
              </a:rPr>
              <a:t>scrupulosities</a:t>
            </a:r>
            <a:r>
              <a:rPr lang="en-US" sz="4000" dirty="0">
                <a:solidFill>
                  <a:schemeClr val="tx2"/>
                </a:solidFill>
                <a:effectLst>
                  <a:outerShdw blurRad="38100" dist="38100" dir="2700000" algn="tl">
                    <a:srgbClr val="000000"/>
                  </a:outerShdw>
                </a:effectLst>
                <a:cs typeface="+mn-cs"/>
              </a:rPr>
              <a:t>, and those ludicrous chimeras which the </a:t>
            </a:r>
            <a:r>
              <a:rPr lang="en-US" sz="4000" dirty="0" err="1">
                <a:solidFill>
                  <a:schemeClr val="tx2"/>
                </a:solidFill>
                <a:effectLst>
                  <a:outerShdw blurRad="38100" dist="38100" dir="2700000" algn="tl">
                    <a:srgbClr val="000000"/>
                  </a:outerShdw>
                </a:effectLst>
                <a:cs typeface="+mn-cs"/>
              </a:rPr>
              <a:t>rabbins</a:t>
            </a:r>
            <a:r>
              <a:rPr lang="en-US" sz="4000" dirty="0">
                <a:solidFill>
                  <a:schemeClr val="tx2"/>
                </a:solidFill>
                <a:effectLst>
                  <a:outerShdw blurRad="38100" dist="38100" dir="2700000" algn="tl">
                    <a:srgbClr val="000000"/>
                  </a:outerShdw>
                </a:effectLst>
                <a:cs typeface="+mn-cs"/>
              </a:rPr>
              <a:t> have solemnly published to the world.”						</a:t>
            </a:r>
            <a:r>
              <a:rPr lang="en-US" sz="3000" dirty="0">
                <a:solidFill>
                  <a:schemeClr val="tx2"/>
                </a:solidFill>
                <a:effectLst>
                  <a:outerShdw blurRad="38100" dist="38100" dir="2700000" algn="tl">
                    <a:srgbClr val="000000"/>
                  </a:outerShdw>
                </a:effectLst>
                <a:cs typeface="+mn-cs"/>
              </a:rPr>
              <a:t> </a:t>
            </a:r>
            <a:r>
              <a:rPr lang="en-US" sz="2400" dirty="0">
                <a:solidFill>
                  <a:schemeClr val="tx2"/>
                </a:solidFill>
                <a:effectLst>
                  <a:outerShdw blurRad="38100" dist="38100" dir="2700000" algn="tl">
                    <a:srgbClr val="000000"/>
                  </a:outerShdw>
                </a:effectLst>
                <a:cs typeface="+mn-cs"/>
              </a:rPr>
              <a:t>McClintock &amp; Strong, 1970, 10:168</a:t>
            </a:r>
            <a:endParaRPr lang="en-US" sz="3000" dirty="0">
              <a:solidFill>
                <a:schemeClr val="tx2"/>
              </a:solidFill>
              <a:effectLst>
                <a:outerShdw blurRad="38100" dist="38100" dir="2700000" algn="tl">
                  <a:srgbClr val="000000"/>
                </a:outerShdw>
              </a:effectLst>
              <a:cs typeface="+mn-cs"/>
            </a:endParaRPr>
          </a:p>
        </p:txBody>
      </p:sp>
      <p:sp>
        <p:nvSpPr>
          <p:cNvPr id="5" name="TextBox 4"/>
          <p:cNvSpPr txBox="1"/>
          <p:nvPr/>
        </p:nvSpPr>
        <p:spPr>
          <a:xfrm>
            <a:off x="6433633" y="6687451"/>
            <a:ext cx="4333238" cy="200055"/>
          </a:xfrm>
          <a:prstGeom prst="rect">
            <a:avLst/>
          </a:prstGeom>
          <a:noFill/>
        </p:spPr>
        <p:txBody>
          <a:bodyPr wrap="none" rtlCol="0">
            <a:spAutoFit/>
          </a:bodyPr>
          <a:lstStyle/>
          <a:p>
            <a:r>
              <a:rPr lang="en-US" sz="700" dirty="0">
                <a:effectLst>
                  <a:outerShdw blurRad="38100" dist="38100" dir="2700000" algn="tl">
                    <a:srgbClr val="000000">
                      <a:alpha val="43137"/>
                    </a:srgbClr>
                  </a:outerShdw>
                </a:effectLst>
                <a:latin typeface="Constantia" panose="02030602050306030303" pitchFamily="18" charset="0"/>
              </a:rPr>
              <a:t>F.F. Bruce (1963), </a:t>
            </a:r>
            <a:r>
              <a:rPr lang="en-US" sz="700" i="1" dirty="0">
                <a:effectLst>
                  <a:outerShdw blurRad="38100" dist="38100" dir="2700000" algn="tl">
                    <a:srgbClr val="000000">
                      <a:alpha val="43137"/>
                    </a:srgbClr>
                  </a:outerShdw>
                </a:effectLst>
                <a:latin typeface="Constantia" panose="02030602050306030303" pitchFamily="18" charset="0"/>
              </a:rPr>
              <a:t>The Books &amp; the Parchments </a:t>
            </a:r>
            <a:r>
              <a:rPr lang="en-US" sz="700" dirty="0">
                <a:effectLst>
                  <a:outerShdw blurRad="38100" dist="38100" dir="2700000" algn="tl">
                    <a:srgbClr val="000000">
                      <a:alpha val="43137"/>
                    </a:srgbClr>
                  </a:outerShdw>
                </a:effectLst>
                <a:latin typeface="Constantia" panose="02030602050306030303" pitchFamily="18" charset="0"/>
              </a:rPr>
              <a:t>(Westwood, NJ: Fleming H. </a:t>
            </a:r>
            <a:r>
              <a:rPr lang="en-US" sz="700" dirty="0" err="1">
                <a:effectLst>
                  <a:outerShdw blurRad="38100" dist="38100" dir="2700000" algn="tl">
                    <a:srgbClr val="000000">
                      <a:alpha val="43137"/>
                    </a:srgbClr>
                  </a:outerShdw>
                </a:effectLst>
                <a:latin typeface="Constantia" panose="02030602050306030303" pitchFamily="18" charset="0"/>
              </a:rPr>
              <a:t>Revell</a:t>
            </a:r>
            <a:r>
              <a:rPr lang="en-US" sz="700" dirty="0">
                <a:effectLst>
                  <a:outerShdw blurRad="38100" dist="38100" dir="2700000" algn="tl">
                    <a:srgbClr val="000000">
                      <a:alpha val="43137"/>
                    </a:srgbClr>
                  </a:outerShdw>
                </a:effectLst>
                <a:latin typeface="Constantia" panose="02030602050306030303" pitchFamily="18" charset="0"/>
              </a:rPr>
              <a:t>, 3</a:t>
            </a:r>
            <a:r>
              <a:rPr lang="en-US" sz="700" baseline="30000" dirty="0">
                <a:effectLst>
                  <a:outerShdw blurRad="38100" dist="38100" dir="2700000" algn="tl">
                    <a:srgbClr val="000000">
                      <a:alpha val="43137"/>
                    </a:srgbClr>
                  </a:outerShdw>
                </a:effectLst>
                <a:latin typeface="Constantia" panose="02030602050306030303" pitchFamily="18" charset="0"/>
              </a:rPr>
              <a:t>rd</a:t>
            </a:r>
            <a:r>
              <a:rPr lang="en-US" sz="700" dirty="0">
                <a:effectLst>
                  <a:outerShdw blurRad="38100" dist="38100" dir="2700000" algn="tl">
                    <a:srgbClr val="000000">
                      <a:alpha val="43137"/>
                    </a:srgbClr>
                  </a:outerShdw>
                </a:effectLst>
                <a:latin typeface="Constantia" panose="02030602050306030303" pitchFamily="18" charset="0"/>
              </a:rPr>
              <a:t> revised edition), p. 37</a:t>
            </a:r>
          </a:p>
        </p:txBody>
      </p:sp>
      <p:sp>
        <p:nvSpPr>
          <p:cNvPr id="6" name="TextBox 5"/>
          <p:cNvSpPr txBox="1"/>
          <p:nvPr/>
        </p:nvSpPr>
        <p:spPr>
          <a:xfrm>
            <a:off x="1470472" y="6674742"/>
            <a:ext cx="5182829" cy="215444"/>
          </a:xfrm>
          <a:prstGeom prst="rect">
            <a:avLst/>
          </a:prstGeom>
          <a:noFill/>
        </p:spPr>
        <p:txBody>
          <a:bodyPr wrap="none" rtlCol="0">
            <a:spAutoFit/>
          </a:bodyPr>
          <a:lstStyle/>
          <a:p>
            <a:r>
              <a:rPr lang="en-US" sz="800" dirty="0">
                <a:effectLst>
                  <a:outerShdw blurRad="38100" dist="38100" dir="2700000" algn="tl">
                    <a:srgbClr val="000000">
                      <a:alpha val="43137"/>
                    </a:srgbClr>
                  </a:outerShdw>
                </a:effectLst>
                <a:latin typeface="Constantia" panose="02030602050306030303" pitchFamily="18" charset="0"/>
              </a:rPr>
              <a:t>Heinrich </a:t>
            </a:r>
            <a:r>
              <a:rPr lang="en-US" sz="800" dirty="0" err="1">
                <a:effectLst>
                  <a:outerShdw blurRad="38100" dist="38100" dir="2700000" algn="tl">
                    <a:srgbClr val="000000">
                      <a:alpha val="43137"/>
                    </a:srgbClr>
                  </a:outerShdw>
                </a:effectLst>
                <a:latin typeface="Constantia" panose="02030602050306030303" pitchFamily="18" charset="0"/>
              </a:rPr>
              <a:t>Graetz</a:t>
            </a:r>
            <a:r>
              <a:rPr lang="en-US" sz="800" dirty="0">
                <a:effectLst>
                  <a:outerShdw blurRad="38100" dist="38100" dir="2700000" algn="tl">
                    <a:srgbClr val="000000">
                      <a:alpha val="43137"/>
                    </a:srgbClr>
                  </a:outerShdw>
                </a:effectLst>
                <a:latin typeface="Constantia" panose="02030602050306030303" pitchFamily="18" charset="0"/>
              </a:rPr>
              <a:t> (1939), </a:t>
            </a:r>
            <a:r>
              <a:rPr lang="en-US" sz="800" i="1" dirty="0">
                <a:effectLst>
                  <a:outerShdw blurRad="38100" dist="38100" dir="2700000" algn="tl">
                    <a:srgbClr val="000000">
                      <a:alpha val="43137"/>
                    </a:srgbClr>
                  </a:outerShdw>
                </a:effectLst>
                <a:latin typeface="Constantia" panose="02030602050306030303" pitchFamily="18" charset="0"/>
              </a:rPr>
              <a:t>History of the Jews</a:t>
            </a:r>
            <a:r>
              <a:rPr lang="en-US" sz="800" dirty="0">
                <a:effectLst>
                  <a:outerShdw blurRad="38100" dist="38100" dir="2700000" algn="tl">
                    <a:srgbClr val="000000">
                      <a:alpha val="43137"/>
                    </a:srgbClr>
                  </a:outerShdw>
                </a:effectLst>
                <a:latin typeface="Constantia" panose="02030602050306030303" pitchFamily="18" charset="0"/>
              </a:rPr>
              <a:t> (Philadelphia: The Jewish Publications Society of America), 2:631-632.</a:t>
            </a:r>
          </a:p>
        </p:txBody>
      </p:sp>
      <p:sp>
        <p:nvSpPr>
          <p:cNvPr id="2" name="Rectangle 7">
            <a:extLst>
              <a:ext uri="{FF2B5EF4-FFF2-40B4-BE49-F238E27FC236}">
                <a16:creationId xmlns:a16="http://schemas.microsoft.com/office/drawing/2014/main" id="{89CCE0DC-97AD-2B3F-7A7B-760A7A85D403}"/>
              </a:ext>
            </a:extLst>
          </p:cNvPr>
          <p:cNvSpPr>
            <a:spLocks noChangeArrowheads="1"/>
          </p:cNvSpPr>
          <p:nvPr/>
        </p:nvSpPr>
        <p:spPr bwMode="auto">
          <a:xfrm>
            <a:off x="2377213" y="2459"/>
            <a:ext cx="1951175" cy="769441"/>
          </a:xfrm>
          <a:prstGeom prst="rect">
            <a:avLst/>
          </a:prstGeom>
          <a:noFill/>
          <a:ln w="9525">
            <a:noFill/>
            <a:miter lim="800000"/>
            <a:headEnd/>
            <a:tailEnd/>
          </a:ln>
          <a:effectLst/>
        </p:spPr>
        <p:txBody>
          <a:bodyPr wrap="none">
            <a:spAutoFit/>
          </a:bodyPr>
          <a:lstStyle/>
          <a:p>
            <a:pPr>
              <a:defRPr/>
            </a:pPr>
            <a:r>
              <a:rPr lang="en-US" sz="4400" dirty="0" err="1">
                <a:effectLst>
                  <a:outerShdw blurRad="38100" dist="38100" dir="2700000" algn="tl">
                    <a:srgbClr val="000000"/>
                  </a:outerShdw>
                </a:effectLst>
                <a:latin typeface="PCSB Hebrew" panose="020B0500000000000000" pitchFamily="34" charset="0"/>
                <a:cs typeface="+mn-cs"/>
              </a:rPr>
              <a:t>dwmlth</a:t>
            </a:r>
            <a:endParaRPr lang="en-US" sz="4400" dirty="0">
              <a:effectLst>
                <a:outerShdw blurRad="38100" dist="38100" dir="2700000" algn="tl">
                  <a:srgbClr val="000000"/>
                </a:outerShdw>
              </a:effectLst>
              <a:cs typeface="+mn-cs"/>
            </a:endParaRPr>
          </a:p>
        </p:txBody>
      </p:sp>
      <p:pic>
        <p:nvPicPr>
          <p:cNvPr id="10" name="Picture 9">
            <a:extLst>
              <a:ext uri="{FF2B5EF4-FFF2-40B4-BE49-F238E27FC236}">
                <a16:creationId xmlns:a16="http://schemas.microsoft.com/office/drawing/2014/main" id="{1AE0A0EB-18AF-2424-1AB8-B52C6B44AC10}"/>
              </a:ext>
            </a:extLst>
          </p:cNvPr>
          <p:cNvPicPr>
            <a:picLocks noChangeAspect="1"/>
          </p:cNvPicPr>
          <p:nvPr/>
        </p:nvPicPr>
        <p:blipFill>
          <a:blip r:embed="rId3" cstate="print">
            <a:extLst>
              <a:ext uri="{28A0092B-C50C-407E-A947-70E740481C1C}">
                <a14:useLocalDpi xmlns:a14="http://schemas.microsoft.com/office/drawing/2010/main" val="0"/>
              </a:ext>
            </a:extLst>
          </a:blip>
          <a:srcRect l="6641" r="6712"/>
          <a:stretch>
            <a:fillRect/>
          </a:stretch>
        </p:blipFill>
        <p:spPr>
          <a:xfrm>
            <a:off x="9059568" y="288319"/>
            <a:ext cx="2786788" cy="2573886"/>
          </a:xfrm>
          <a:prstGeom prst="rect">
            <a:avLst/>
          </a:prstGeom>
          <a:effectLst>
            <a:glow rad="101600">
              <a:srgbClr val="000000">
                <a:alpha val="60000"/>
              </a:srgbClr>
            </a:glow>
          </a:effectLst>
          <a:scene3d>
            <a:camera prst="orthographicFront"/>
            <a:lightRig rig="threePt" dir="t"/>
          </a:scene3d>
          <a:sp3d>
            <a:bevelT/>
          </a:sp3d>
        </p:spPr>
      </p:pic>
      <p:sp>
        <p:nvSpPr>
          <p:cNvPr id="4" name="Speech Bubble: Rectangle with Corners Rounded 3">
            <a:extLst>
              <a:ext uri="{FF2B5EF4-FFF2-40B4-BE49-F238E27FC236}">
                <a16:creationId xmlns:a16="http://schemas.microsoft.com/office/drawing/2014/main" id="{9E7683B9-656D-2E58-14F2-D4624A983EC9}"/>
              </a:ext>
            </a:extLst>
          </p:cNvPr>
          <p:cNvSpPr/>
          <p:nvPr/>
        </p:nvSpPr>
        <p:spPr>
          <a:xfrm>
            <a:off x="186384" y="198887"/>
            <a:ext cx="4495800" cy="2072171"/>
          </a:xfrm>
          <a:prstGeom prst="wedgeRoundRectCallout">
            <a:avLst>
              <a:gd name="adj1" fmla="val 169365"/>
              <a:gd name="adj2" fmla="val 185902"/>
              <a:gd name="adj3" fmla="val 16667"/>
            </a:avLst>
          </a:prstGeom>
          <a:solidFill>
            <a:srgbClr val="002060"/>
          </a:solidFill>
          <a:effectLst>
            <a:glow rad="101600">
              <a:schemeClr val="tx1">
                <a:lumMod val="10000"/>
                <a:alpha val="6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effectLst>
                  <a:outerShdw blurRad="38100" dist="38100" dir="2700000" algn="tl">
                    <a:srgbClr val="000000">
                      <a:alpha val="43137"/>
                    </a:srgbClr>
                  </a:outerShdw>
                </a:effectLst>
                <a:latin typeface="Constantia" panose="02030602050306030303" pitchFamily="18" charset="0"/>
              </a:rPr>
              <a:t>Merriam-Webster: “Chimera” =</a:t>
            </a:r>
          </a:p>
          <a:p>
            <a:pPr algn="ctr"/>
            <a:r>
              <a:rPr lang="en-US" sz="2800" dirty="0">
                <a:effectLst>
                  <a:outerShdw blurRad="38100" dist="38100" dir="2700000" algn="tl">
                    <a:srgbClr val="000000">
                      <a:alpha val="43137"/>
                    </a:srgbClr>
                  </a:outerShdw>
                </a:effectLst>
                <a:latin typeface="Constantia" panose="02030602050306030303" pitchFamily="18" charset="0"/>
              </a:rPr>
              <a:t>“an illusion or fabrication of the mind”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94567"/>
                                        </p:tgtEl>
                                        <p:attrNameLst>
                                          <p:attrName>style.visibility</p:attrName>
                                        </p:attrNameLst>
                                      </p:cBhvr>
                                      <p:to>
                                        <p:strVal val="visible"/>
                                      </p:to>
                                    </p:set>
                                    <p:animEffect transition="in" filter="fade">
                                      <p:cBhvr>
                                        <p:cTn id="7" dur="1000"/>
                                        <p:tgtEl>
                                          <p:spTgt spid="194567"/>
                                        </p:tgtEl>
                                      </p:cBhvr>
                                    </p:animEffect>
                                    <p:anim calcmode="lin" valueType="num">
                                      <p:cBhvr>
                                        <p:cTn id="8" dur="1000" fill="hold"/>
                                        <p:tgtEl>
                                          <p:spTgt spid="194567"/>
                                        </p:tgtEl>
                                        <p:attrNameLst>
                                          <p:attrName>ppt_x</p:attrName>
                                        </p:attrNameLst>
                                      </p:cBhvr>
                                      <p:tavLst>
                                        <p:tav tm="0">
                                          <p:val>
                                            <p:strVal val="#ppt_x"/>
                                          </p:val>
                                        </p:tav>
                                        <p:tav tm="100000">
                                          <p:val>
                                            <p:strVal val="#ppt_x"/>
                                          </p:val>
                                        </p:tav>
                                      </p:tavLst>
                                    </p:anim>
                                    <p:anim calcmode="lin" valueType="num">
                                      <p:cBhvr>
                                        <p:cTn id="9" dur="1000" fill="hold"/>
                                        <p:tgtEl>
                                          <p:spTgt spid="1945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7" grpId="0"/>
      <p:bldP spid="4" grpId="0" animBg="1"/>
      <p:bldP spid="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AA048-DA72-2500-534A-A6044BCF6D93}"/>
            </a:ext>
          </a:extLst>
        </p:cNvPr>
        <p:cNvGrpSpPr/>
        <p:nvPr/>
      </p:nvGrpSpPr>
      <p:grpSpPr>
        <a:xfrm>
          <a:off x="0" y="0"/>
          <a:ext cx="0" cy="0"/>
          <a:chOff x="0" y="0"/>
          <a:chExt cx="0" cy="0"/>
        </a:xfrm>
      </p:grpSpPr>
      <p:sp>
        <p:nvSpPr>
          <p:cNvPr id="62466" name="WordArt 2">
            <a:extLst>
              <a:ext uri="{FF2B5EF4-FFF2-40B4-BE49-F238E27FC236}">
                <a16:creationId xmlns:a16="http://schemas.microsoft.com/office/drawing/2014/main" id="{7FB55A7D-6576-AE2D-2FC9-15AECE575F8E}"/>
              </a:ext>
            </a:extLst>
          </p:cNvPr>
          <p:cNvSpPr>
            <a:spLocks noChangeArrowheads="1" noChangeShapeType="1" noTextEdit="1"/>
          </p:cNvSpPr>
          <p:nvPr/>
        </p:nvSpPr>
        <p:spPr bwMode="auto">
          <a:xfrm>
            <a:off x="1905000" y="685800"/>
            <a:ext cx="2895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79999"/>
                    </a:srgbClr>
                  </a:outerShdw>
                </a:effectLst>
                <a:latin typeface="Times New Roman"/>
                <a:cs typeface="Times New Roman"/>
              </a:rPr>
              <a:t>Talmud</a:t>
            </a:r>
          </a:p>
        </p:txBody>
      </p:sp>
      <p:sp>
        <p:nvSpPr>
          <p:cNvPr id="194568" name="Rectangle 8">
            <a:extLst>
              <a:ext uri="{FF2B5EF4-FFF2-40B4-BE49-F238E27FC236}">
                <a16:creationId xmlns:a16="http://schemas.microsoft.com/office/drawing/2014/main" id="{05D61D5F-0849-DA24-C19F-221E2A777F62}"/>
              </a:ext>
            </a:extLst>
          </p:cNvPr>
          <p:cNvSpPr>
            <a:spLocks noChangeArrowheads="1"/>
          </p:cNvSpPr>
          <p:nvPr/>
        </p:nvSpPr>
        <p:spPr bwMode="auto">
          <a:xfrm>
            <a:off x="228601" y="1676400"/>
            <a:ext cx="9525000" cy="1938992"/>
          </a:xfrm>
          <a:prstGeom prst="rect">
            <a:avLst/>
          </a:prstGeom>
          <a:noFill/>
          <a:ln w="9525">
            <a:noFill/>
            <a:miter lim="800000"/>
            <a:headEnd/>
            <a:tailEnd/>
          </a:ln>
          <a:effectLst/>
        </p:spPr>
        <p:txBody>
          <a:bodyPr wrap="square" anchor="ctr">
            <a:spAutoFit/>
          </a:bodyPr>
          <a:lstStyle/>
          <a:p>
            <a:pPr>
              <a:defRPr/>
            </a:pPr>
            <a:r>
              <a:rPr lang="en-US" sz="4000" dirty="0">
                <a:solidFill>
                  <a:schemeClr val="tx2"/>
                </a:solidFill>
                <a:effectLst>
                  <a:outerShdw blurRad="38100" dist="38100" dir="2700000" algn="tl">
                    <a:srgbClr val="000000"/>
                  </a:outerShdw>
                </a:effectLst>
                <a:cs typeface="+mn-cs"/>
              </a:rPr>
              <a:t>“If we imagine something combining law reports…, and notes of a theological debating club—all thoroughly Oriental,</a:t>
            </a:r>
          </a:p>
        </p:txBody>
      </p:sp>
      <p:sp>
        <p:nvSpPr>
          <p:cNvPr id="2" name="Rectangle 7">
            <a:extLst>
              <a:ext uri="{FF2B5EF4-FFF2-40B4-BE49-F238E27FC236}">
                <a16:creationId xmlns:a16="http://schemas.microsoft.com/office/drawing/2014/main" id="{189E05ED-7230-D25B-050C-D33BCD041DB2}"/>
              </a:ext>
            </a:extLst>
          </p:cNvPr>
          <p:cNvSpPr>
            <a:spLocks noChangeArrowheads="1"/>
          </p:cNvSpPr>
          <p:nvPr/>
        </p:nvSpPr>
        <p:spPr bwMode="auto">
          <a:xfrm>
            <a:off x="2377213" y="2459"/>
            <a:ext cx="1951175" cy="769441"/>
          </a:xfrm>
          <a:prstGeom prst="rect">
            <a:avLst/>
          </a:prstGeom>
          <a:noFill/>
          <a:ln w="9525">
            <a:noFill/>
            <a:miter lim="800000"/>
            <a:headEnd/>
            <a:tailEnd/>
          </a:ln>
          <a:effectLst/>
        </p:spPr>
        <p:txBody>
          <a:bodyPr wrap="none">
            <a:spAutoFit/>
          </a:bodyPr>
          <a:lstStyle/>
          <a:p>
            <a:pPr>
              <a:defRPr/>
            </a:pPr>
            <a:r>
              <a:rPr lang="en-US" sz="4400" dirty="0" err="1">
                <a:effectLst>
                  <a:outerShdw blurRad="38100" dist="38100" dir="2700000" algn="tl">
                    <a:srgbClr val="000000"/>
                  </a:outerShdw>
                </a:effectLst>
                <a:latin typeface="PCSB Hebrew" panose="020B0500000000000000" pitchFamily="34" charset="0"/>
                <a:cs typeface="+mn-cs"/>
              </a:rPr>
              <a:t>dwmlth</a:t>
            </a:r>
            <a:endParaRPr lang="en-US" sz="4400" dirty="0">
              <a:effectLst>
                <a:outerShdw blurRad="38100" dist="38100" dir="2700000" algn="tl">
                  <a:srgbClr val="000000"/>
                </a:outerShdw>
              </a:effectLst>
              <a:cs typeface="+mn-cs"/>
            </a:endParaRPr>
          </a:p>
        </p:txBody>
      </p:sp>
      <p:sp>
        <p:nvSpPr>
          <p:cNvPr id="7" name="TextBox 6">
            <a:extLst>
              <a:ext uri="{FF2B5EF4-FFF2-40B4-BE49-F238E27FC236}">
                <a16:creationId xmlns:a16="http://schemas.microsoft.com/office/drawing/2014/main" id="{AFE9ED14-8A6F-E882-FB6E-1D6D82338B1B}"/>
              </a:ext>
            </a:extLst>
          </p:cNvPr>
          <p:cNvSpPr txBox="1"/>
          <p:nvPr/>
        </p:nvSpPr>
        <p:spPr>
          <a:xfrm>
            <a:off x="6584959" y="6519771"/>
            <a:ext cx="6521441" cy="369332"/>
          </a:xfrm>
          <a:prstGeom prst="rect">
            <a:avLst/>
          </a:prstGeom>
          <a:noFill/>
        </p:spPr>
        <p:txBody>
          <a:bodyPr wrap="square">
            <a:spAutoFit/>
          </a:bodyPr>
          <a:lstStyle/>
          <a:p>
            <a:r>
              <a:rPr lang="en-US" dirty="0">
                <a:effectLst>
                  <a:outerShdw blurRad="38100" dist="38100" dir="2700000" algn="tl">
                    <a:srgbClr val="000000">
                      <a:alpha val="43137"/>
                    </a:srgbClr>
                  </a:outerShdw>
                </a:effectLst>
              </a:rPr>
              <a:t>Alfred Edersheim (1972), </a:t>
            </a:r>
            <a:r>
              <a:rPr lang="en-US" i="1" dirty="0">
                <a:effectLst>
                  <a:outerShdw blurRad="38100" dist="38100" dir="2700000" algn="tl">
                    <a:srgbClr val="000000">
                      <a:alpha val="43137"/>
                    </a:srgbClr>
                  </a:outerShdw>
                </a:effectLst>
              </a:rPr>
              <a:t>Life &amp; Times of the Messiah</a:t>
            </a:r>
            <a:r>
              <a:rPr lang="en-US" dirty="0">
                <a:effectLst>
                  <a:outerShdw blurRad="38100" dist="38100" dir="2700000" algn="tl">
                    <a:srgbClr val="000000">
                      <a:alpha val="43137"/>
                    </a:srgbClr>
                  </a:outerShdw>
                </a:effectLst>
              </a:rPr>
              <a:t>, p. 103.</a:t>
            </a:r>
          </a:p>
        </p:txBody>
      </p:sp>
      <p:pic>
        <p:nvPicPr>
          <p:cNvPr id="3" name="Picture 2">
            <a:extLst>
              <a:ext uri="{FF2B5EF4-FFF2-40B4-BE49-F238E27FC236}">
                <a16:creationId xmlns:a16="http://schemas.microsoft.com/office/drawing/2014/main" id="{AC8DF96B-8A16-B2F2-02AD-42102165C05B}"/>
              </a:ext>
            </a:extLst>
          </p:cNvPr>
          <p:cNvPicPr>
            <a:picLocks noChangeAspect="1"/>
          </p:cNvPicPr>
          <p:nvPr/>
        </p:nvPicPr>
        <p:blipFill>
          <a:blip r:embed="rId2"/>
          <a:stretch>
            <a:fillRect/>
          </a:stretch>
        </p:blipFill>
        <p:spPr>
          <a:xfrm>
            <a:off x="9486410" y="242517"/>
            <a:ext cx="2476989" cy="3095132"/>
          </a:xfrm>
          <a:prstGeom prst="rect">
            <a:avLst/>
          </a:prstGeom>
          <a:effectLst>
            <a:glow rad="101600">
              <a:srgbClr val="000000">
                <a:alpha val="60000"/>
              </a:srgbClr>
            </a:glow>
          </a:effectLst>
          <a:scene3d>
            <a:camera prst="orthographicFront"/>
            <a:lightRig rig="threePt" dir="t"/>
          </a:scene3d>
          <a:sp3d>
            <a:bevelT/>
          </a:sp3d>
        </p:spPr>
      </p:pic>
      <p:sp>
        <p:nvSpPr>
          <p:cNvPr id="4" name="Rectangle 8">
            <a:extLst>
              <a:ext uri="{FF2B5EF4-FFF2-40B4-BE49-F238E27FC236}">
                <a16:creationId xmlns:a16="http://schemas.microsoft.com/office/drawing/2014/main" id="{7AC50EB6-D499-F698-D271-D001314FE4C7}"/>
              </a:ext>
            </a:extLst>
          </p:cNvPr>
          <p:cNvSpPr>
            <a:spLocks noChangeArrowheads="1"/>
          </p:cNvSpPr>
          <p:nvPr/>
        </p:nvSpPr>
        <p:spPr bwMode="auto">
          <a:xfrm>
            <a:off x="228601" y="3520351"/>
            <a:ext cx="11429999" cy="3170099"/>
          </a:xfrm>
          <a:prstGeom prst="rect">
            <a:avLst/>
          </a:prstGeom>
          <a:noFill/>
          <a:ln w="9525">
            <a:noFill/>
            <a:miter lim="800000"/>
            <a:headEnd/>
            <a:tailEnd/>
          </a:ln>
          <a:effectLst/>
        </p:spPr>
        <p:txBody>
          <a:bodyPr wrap="square" anchor="ctr">
            <a:spAutoFit/>
          </a:bodyPr>
          <a:lstStyle/>
          <a:p>
            <a:pPr>
              <a:defRPr/>
            </a:pPr>
            <a:r>
              <a:rPr lang="en-US" sz="4000" dirty="0">
                <a:solidFill>
                  <a:schemeClr val="tx2"/>
                </a:solidFill>
                <a:effectLst>
                  <a:outerShdw blurRad="38100" dist="38100" dir="2700000" algn="tl">
                    <a:srgbClr val="000000"/>
                  </a:outerShdw>
                </a:effectLst>
                <a:cs typeface="+mn-cs"/>
              </a:rPr>
              <a:t>full of digressions, anecdotes, quaint sayings, fancies, legends, and too often of what, from its profanity, superstition, and even obscenity, could scarcely be quoted, we may form some general idea of what the Talmud is.”</a:t>
            </a:r>
          </a:p>
        </p:txBody>
      </p:sp>
      <p:sp>
        <p:nvSpPr>
          <p:cNvPr id="5" name="Oval 4">
            <a:extLst>
              <a:ext uri="{FF2B5EF4-FFF2-40B4-BE49-F238E27FC236}">
                <a16:creationId xmlns:a16="http://schemas.microsoft.com/office/drawing/2014/main" id="{4EE1ABAD-7A8D-E75B-9364-277BFC83B27B}"/>
              </a:ext>
            </a:extLst>
          </p:cNvPr>
          <p:cNvSpPr/>
          <p:nvPr/>
        </p:nvSpPr>
        <p:spPr>
          <a:xfrm>
            <a:off x="97970" y="4789714"/>
            <a:ext cx="2362199"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B87B4FD-9A9C-49E1-D2D3-99ABB33F96CA}"/>
              </a:ext>
            </a:extLst>
          </p:cNvPr>
          <p:cNvSpPr/>
          <p:nvPr/>
        </p:nvSpPr>
        <p:spPr>
          <a:xfrm>
            <a:off x="97971" y="4122755"/>
            <a:ext cx="1959430"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F081F56-B426-F70B-0C81-0C9C1DDAD0A7}"/>
              </a:ext>
            </a:extLst>
          </p:cNvPr>
          <p:cNvSpPr/>
          <p:nvPr/>
        </p:nvSpPr>
        <p:spPr>
          <a:xfrm>
            <a:off x="2035628" y="4129664"/>
            <a:ext cx="2068285"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2884378-0862-D001-4521-36D73585B261}"/>
              </a:ext>
            </a:extLst>
          </p:cNvPr>
          <p:cNvSpPr/>
          <p:nvPr/>
        </p:nvSpPr>
        <p:spPr>
          <a:xfrm>
            <a:off x="2373084" y="4778828"/>
            <a:ext cx="2884715"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36F5F1E-FA41-5757-EB44-2491604172D2}"/>
              </a:ext>
            </a:extLst>
          </p:cNvPr>
          <p:cNvSpPr/>
          <p:nvPr/>
        </p:nvSpPr>
        <p:spPr>
          <a:xfrm>
            <a:off x="7489370" y="4767942"/>
            <a:ext cx="2514602"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994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94568"/>
                                        </p:tgtEl>
                                        <p:attrNameLst>
                                          <p:attrName>style.visibility</p:attrName>
                                        </p:attrNameLst>
                                      </p:cBhvr>
                                      <p:to>
                                        <p:strVal val="visible"/>
                                      </p:to>
                                    </p:set>
                                    <p:animEffect transition="in" filter="fade">
                                      <p:cBhvr>
                                        <p:cTn id="7" dur="1000"/>
                                        <p:tgtEl>
                                          <p:spTgt spid="194568"/>
                                        </p:tgtEl>
                                      </p:cBhvr>
                                    </p:animEffect>
                                    <p:anim calcmode="lin" valueType="num">
                                      <p:cBhvr>
                                        <p:cTn id="8" dur="1000" fill="hold"/>
                                        <p:tgtEl>
                                          <p:spTgt spid="194568"/>
                                        </p:tgtEl>
                                        <p:attrNameLst>
                                          <p:attrName>ppt_x</p:attrName>
                                        </p:attrNameLst>
                                      </p:cBhvr>
                                      <p:tavLst>
                                        <p:tav tm="0">
                                          <p:val>
                                            <p:strVal val="#ppt_x"/>
                                          </p:val>
                                        </p:tav>
                                        <p:tav tm="100000">
                                          <p:val>
                                            <p:strVal val="#ppt_x"/>
                                          </p:val>
                                        </p:tav>
                                      </p:tavLst>
                                    </p:anim>
                                    <p:anim calcmode="lin" valueType="num">
                                      <p:cBhvr>
                                        <p:cTn id="9" dur="1000" fill="hold"/>
                                        <p:tgtEl>
                                          <p:spTgt spid="19456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edge">
                                      <p:cBhvr>
                                        <p:cTn id="19" dur="2000"/>
                                        <p:tgtEl>
                                          <p:spTgt spid="6"/>
                                        </p:tgtEl>
                                      </p:cBhvr>
                                    </p:animEffect>
                                  </p:childTnLst>
                                </p:cTn>
                              </p:par>
                            </p:childTnLst>
                          </p:cTn>
                        </p:par>
                        <p:par>
                          <p:cTn id="20" fill="hold">
                            <p:stCondLst>
                              <p:cond delay="2000"/>
                            </p:stCondLst>
                            <p:childTnLst>
                              <p:par>
                                <p:cTn id="21" presetID="2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edge">
                                      <p:cBhvr>
                                        <p:cTn id="23" dur="2000"/>
                                        <p:tgtEl>
                                          <p:spTgt spid="8"/>
                                        </p:tgtEl>
                                      </p:cBhvr>
                                    </p:animEffect>
                                  </p:childTnLst>
                                </p:cTn>
                              </p:par>
                            </p:childTnLst>
                          </p:cTn>
                        </p:par>
                        <p:par>
                          <p:cTn id="24" fill="hold">
                            <p:stCondLst>
                              <p:cond delay="4000"/>
                            </p:stCondLst>
                            <p:childTnLst>
                              <p:par>
                                <p:cTn id="25" presetID="2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edge">
                                      <p:cBhvr>
                                        <p:cTn id="27" dur="2000"/>
                                        <p:tgtEl>
                                          <p:spTgt spid="5"/>
                                        </p:tgtEl>
                                      </p:cBhvr>
                                    </p:animEffect>
                                  </p:childTnLst>
                                </p:cTn>
                              </p:par>
                            </p:childTnLst>
                          </p:cTn>
                        </p:par>
                        <p:par>
                          <p:cTn id="28" fill="hold">
                            <p:stCondLst>
                              <p:cond delay="6000"/>
                            </p:stCondLst>
                            <p:childTnLst>
                              <p:par>
                                <p:cTn id="29" presetID="20"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edge">
                                      <p:cBhvr>
                                        <p:cTn id="31" dur="2000"/>
                                        <p:tgtEl>
                                          <p:spTgt spid="9"/>
                                        </p:tgtEl>
                                      </p:cBhvr>
                                    </p:animEffect>
                                  </p:childTnLst>
                                </p:cTn>
                              </p:par>
                            </p:childTnLst>
                          </p:cTn>
                        </p:par>
                        <p:par>
                          <p:cTn id="32" fill="hold">
                            <p:stCondLst>
                              <p:cond delay="8000"/>
                            </p:stCondLst>
                            <p:childTnLst>
                              <p:par>
                                <p:cTn id="33" presetID="2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edge">
                                      <p:cBhvr>
                                        <p:cTn id="3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8" grpId="0"/>
      <p:bldP spid="4" grpId="0"/>
      <p:bldP spid="5" grpId="0" animBg="1"/>
      <p:bldP spid="6"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WordArt 2"/>
          <p:cNvSpPr>
            <a:spLocks noChangeArrowheads="1" noChangeShapeType="1" noTextEdit="1"/>
          </p:cNvSpPr>
          <p:nvPr/>
        </p:nvSpPr>
        <p:spPr bwMode="auto">
          <a:xfrm>
            <a:off x="1905000" y="685800"/>
            <a:ext cx="2895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solidFill>
                  <a:srgbClr val="336699"/>
                </a:solidFill>
                <a:effectLst>
                  <a:outerShdw dist="45791" dir="2021404" algn="ctr" rotWithShape="0">
                    <a:srgbClr val="B2B2B2">
                      <a:alpha val="79999"/>
                    </a:srgbClr>
                  </a:outerShdw>
                </a:effectLst>
                <a:latin typeface="Times New Roman"/>
                <a:cs typeface="Times New Roman"/>
              </a:rPr>
              <a:t>Talmud</a:t>
            </a:r>
          </a:p>
        </p:txBody>
      </p:sp>
      <p:sp>
        <p:nvSpPr>
          <p:cNvPr id="194567" name="Rectangle 7"/>
          <p:cNvSpPr>
            <a:spLocks noChangeArrowheads="1"/>
          </p:cNvSpPr>
          <p:nvPr/>
        </p:nvSpPr>
        <p:spPr bwMode="auto">
          <a:xfrm>
            <a:off x="264547" y="1930565"/>
            <a:ext cx="10044224" cy="769441"/>
          </a:xfrm>
          <a:prstGeom prst="rect">
            <a:avLst/>
          </a:prstGeom>
          <a:noFill/>
          <a:ln w="9525">
            <a:noFill/>
            <a:miter lim="800000"/>
            <a:headEnd/>
            <a:tailEnd/>
          </a:ln>
          <a:effectLst/>
        </p:spPr>
        <p:txBody>
          <a:bodyPr wrap="square" anchor="ctr">
            <a:spAutoFit/>
          </a:bodyPr>
          <a:lstStyle/>
          <a:p>
            <a:pPr>
              <a:defRPr/>
            </a:pPr>
            <a:r>
              <a:rPr lang="en-US" sz="4400" dirty="0">
                <a:solidFill>
                  <a:schemeClr val="tx2"/>
                </a:solidFill>
                <a:effectLst>
                  <a:outerShdw blurRad="38100" dist="38100" dir="2700000" algn="tl">
                    <a:srgbClr val="000000"/>
                  </a:outerShdw>
                </a:effectLst>
                <a:cs typeface="+mn-cs"/>
              </a:rPr>
              <a:t>“The summary of oral law that</a:t>
            </a:r>
          </a:p>
        </p:txBody>
      </p:sp>
      <p:sp>
        <p:nvSpPr>
          <p:cNvPr id="16" name="Rectangle 7">
            <a:extLst>
              <a:ext uri="{FF2B5EF4-FFF2-40B4-BE49-F238E27FC236}">
                <a16:creationId xmlns:a16="http://schemas.microsoft.com/office/drawing/2014/main" id="{E15587D1-A7DE-4246-9B7A-B5BD505CD01B}"/>
              </a:ext>
            </a:extLst>
          </p:cNvPr>
          <p:cNvSpPr>
            <a:spLocks noChangeArrowheads="1"/>
          </p:cNvSpPr>
          <p:nvPr/>
        </p:nvSpPr>
        <p:spPr bwMode="auto">
          <a:xfrm>
            <a:off x="2377213" y="2459"/>
            <a:ext cx="1951175" cy="769441"/>
          </a:xfrm>
          <a:prstGeom prst="rect">
            <a:avLst/>
          </a:prstGeom>
          <a:noFill/>
          <a:ln w="9525">
            <a:noFill/>
            <a:miter lim="800000"/>
            <a:headEnd/>
            <a:tailEnd/>
          </a:ln>
          <a:effectLst/>
        </p:spPr>
        <p:txBody>
          <a:bodyPr wrap="none">
            <a:spAutoFit/>
          </a:bodyPr>
          <a:lstStyle/>
          <a:p>
            <a:pPr>
              <a:defRPr/>
            </a:pPr>
            <a:r>
              <a:rPr lang="en-US" sz="4400" dirty="0" err="1">
                <a:effectLst>
                  <a:outerShdw blurRad="38100" dist="38100" dir="2700000" algn="tl">
                    <a:srgbClr val="000000"/>
                  </a:outerShdw>
                </a:effectLst>
                <a:latin typeface="PCSB Hebrew" panose="020B0500000000000000" pitchFamily="34" charset="0"/>
                <a:cs typeface="+mn-cs"/>
              </a:rPr>
              <a:t>dwmlth</a:t>
            </a:r>
            <a:endParaRPr lang="en-US" sz="4400" dirty="0">
              <a:effectLst>
                <a:outerShdw blurRad="38100" dist="38100" dir="2700000" algn="tl">
                  <a:srgbClr val="000000"/>
                </a:outerShdw>
              </a:effectLst>
              <a:cs typeface="+mn-cs"/>
            </a:endParaRPr>
          </a:p>
        </p:txBody>
      </p:sp>
      <p:pic>
        <p:nvPicPr>
          <p:cNvPr id="3" name="Picture 2">
            <a:extLst>
              <a:ext uri="{FF2B5EF4-FFF2-40B4-BE49-F238E27FC236}">
                <a16:creationId xmlns:a16="http://schemas.microsoft.com/office/drawing/2014/main" id="{DCC471CE-937F-965F-77DC-CE37357D6D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8201" y="228600"/>
            <a:ext cx="3491023" cy="2327349"/>
          </a:xfrm>
          <a:prstGeom prst="rect">
            <a:avLst/>
          </a:prstGeom>
          <a:effectLst>
            <a:glow rad="228600">
              <a:srgbClr val="000000">
                <a:alpha val="40000"/>
              </a:srgbClr>
            </a:glow>
          </a:effectLst>
          <a:scene3d>
            <a:camera prst="orthographicFront"/>
            <a:lightRig rig="threePt" dir="t"/>
          </a:scene3d>
          <a:sp3d>
            <a:bevelT/>
          </a:sp3d>
        </p:spPr>
      </p:pic>
      <p:sp>
        <p:nvSpPr>
          <p:cNvPr id="2" name="Rectangle 7">
            <a:extLst>
              <a:ext uri="{FF2B5EF4-FFF2-40B4-BE49-F238E27FC236}">
                <a16:creationId xmlns:a16="http://schemas.microsoft.com/office/drawing/2014/main" id="{3E285F42-CA23-2F26-3C60-9C3295667CA1}"/>
              </a:ext>
            </a:extLst>
          </p:cNvPr>
          <p:cNvSpPr>
            <a:spLocks noChangeArrowheads="1"/>
          </p:cNvSpPr>
          <p:nvPr/>
        </p:nvSpPr>
        <p:spPr bwMode="auto">
          <a:xfrm>
            <a:off x="242776" y="2590798"/>
            <a:ext cx="11706448" cy="4154984"/>
          </a:xfrm>
          <a:prstGeom prst="rect">
            <a:avLst/>
          </a:prstGeom>
          <a:noFill/>
          <a:ln w="9525">
            <a:noFill/>
            <a:miter lim="800000"/>
            <a:headEnd/>
            <a:tailEnd/>
          </a:ln>
          <a:effectLst/>
        </p:spPr>
        <p:txBody>
          <a:bodyPr wrap="square" anchor="ctr">
            <a:spAutoFit/>
          </a:bodyPr>
          <a:lstStyle/>
          <a:p>
            <a:pPr>
              <a:defRPr/>
            </a:pPr>
            <a:r>
              <a:rPr lang="en-US" sz="4400" dirty="0">
                <a:solidFill>
                  <a:schemeClr val="tx2"/>
                </a:solidFill>
                <a:effectLst>
                  <a:outerShdw blurRad="38100" dist="38100" dir="2700000" algn="tl">
                    <a:srgbClr val="000000"/>
                  </a:outerShdw>
                </a:effectLst>
                <a:cs typeface="+mn-cs"/>
              </a:rPr>
              <a:t>evolved after centuries of scholarly effort by sages who lived in Palestine and Babylonia…. It is a conglomerate of law, legend, and philosophy, a blend of unique logic and shrewd pragmatism, of history and science, anecdotes and humor.”</a:t>
            </a:r>
            <a:r>
              <a:rPr lang="en-US" sz="2800" dirty="0">
                <a:solidFill>
                  <a:schemeClr val="tx2"/>
                </a:solidFill>
                <a:effectLst>
                  <a:outerShdw blurRad="38100" dist="38100" dir="2700000" algn="tl">
                    <a:srgbClr val="000000"/>
                  </a:outerShdw>
                </a:effectLst>
                <a:cs typeface="+mn-cs"/>
              </a:rPr>
              <a:t>    </a:t>
            </a:r>
            <a:r>
              <a:rPr lang="en-US" sz="2000" dirty="0">
                <a:solidFill>
                  <a:schemeClr val="tx2"/>
                </a:solidFill>
                <a:effectLst>
                  <a:outerShdw blurRad="38100" dist="38100" dir="2700000" algn="tl">
                    <a:srgbClr val="000000"/>
                  </a:outerShdw>
                </a:effectLst>
                <a:cs typeface="+mn-cs"/>
              </a:rPr>
              <a:t>Adin Steinsaltz (2006), </a:t>
            </a:r>
            <a:r>
              <a:rPr lang="en-US" sz="2000" i="1" dirty="0">
                <a:solidFill>
                  <a:schemeClr val="tx2"/>
                </a:solidFill>
                <a:effectLst>
                  <a:outerShdw blurRad="38100" dist="38100" dir="2700000" algn="tl">
                    <a:srgbClr val="000000"/>
                  </a:outerShdw>
                </a:effectLst>
                <a:cs typeface="+mn-cs"/>
              </a:rPr>
              <a:t>The </a:t>
            </a:r>
            <a:r>
              <a:rPr lang="en-US" sz="2000" i="1">
                <a:solidFill>
                  <a:schemeClr val="tx2"/>
                </a:solidFill>
                <a:effectLst>
                  <a:outerShdw blurRad="38100" dist="38100" dir="2700000" algn="tl">
                    <a:srgbClr val="000000"/>
                  </a:outerShdw>
                </a:effectLst>
                <a:cs typeface="+mn-cs"/>
              </a:rPr>
              <a:t>Essential Talmud</a:t>
            </a:r>
            <a:endParaRPr lang="en-US" sz="2000" dirty="0">
              <a:solidFill>
                <a:schemeClr val="tx2"/>
              </a:solidFill>
              <a:effectLst>
                <a:outerShdw blurRad="38100" dist="38100" dir="2700000" algn="tl">
                  <a:srgbClr val="000000"/>
                </a:outerShdw>
              </a:effectLst>
              <a:cs typeface="+mn-cs"/>
            </a:endParaRPr>
          </a:p>
        </p:txBody>
      </p:sp>
      <p:sp>
        <p:nvSpPr>
          <p:cNvPr id="4" name="Oval 3">
            <a:extLst>
              <a:ext uri="{FF2B5EF4-FFF2-40B4-BE49-F238E27FC236}">
                <a16:creationId xmlns:a16="http://schemas.microsoft.com/office/drawing/2014/main" id="{3CF1C983-3808-83CA-123D-29C3E30312C1}"/>
              </a:ext>
            </a:extLst>
          </p:cNvPr>
          <p:cNvSpPr/>
          <p:nvPr/>
        </p:nvSpPr>
        <p:spPr>
          <a:xfrm>
            <a:off x="6858000" y="3960894"/>
            <a:ext cx="2133600" cy="762000"/>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00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94567"/>
                                        </p:tgtEl>
                                        <p:attrNameLst>
                                          <p:attrName>style.visibility</p:attrName>
                                        </p:attrNameLst>
                                      </p:cBhvr>
                                      <p:to>
                                        <p:strVal val="visible"/>
                                      </p:to>
                                    </p:set>
                                    <p:animEffect transition="in" filter="fade">
                                      <p:cBhvr>
                                        <p:cTn id="7" dur="1000"/>
                                        <p:tgtEl>
                                          <p:spTgt spid="194567"/>
                                        </p:tgtEl>
                                      </p:cBhvr>
                                    </p:animEffect>
                                    <p:anim calcmode="lin" valueType="num">
                                      <p:cBhvr>
                                        <p:cTn id="8" dur="1000" fill="hold"/>
                                        <p:tgtEl>
                                          <p:spTgt spid="194567"/>
                                        </p:tgtEl>
                                        <p:attrNameLst>
                                          <p:attrName>ppt_x</p:attrName>
                                        </p:attrNameLst>
                                      </p:cBhvr>
                                      <p:tavLst>
                                        <p:tav tm="0">
                                          <p:val>
                                            <p:strVal val="#ppt_x"/>
                                          </p:val>
                                        </p:tav>
                                        <p:tav tm="100000">
                                          <p:val>
                                            <p:strVal val="#ppt_x"/>
                                          </p:val>
                                        </p:tav>
                                      </p:tavLst>
                                    </p:anim>
                                    <p:anim calcmode="lin" valueType="num">
                                      <p:cBhvr>
                                        <p:cTn id="9" dur="1000" fill="hold"/>
                                        <p:tgtEl>
                                          <p:spTgt spid="19456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4000"/>
                                  </p:stCondLst>
                                  <p:childTnLst>
                                    <p:set>
                                      <p:cBhvr>
                                        <p:cTn id="18" dur="1" fill="hold">
                                          <p:stCondLst>
                                            <p:cond delay="0"/>
                                          </p:stCondLst>
                                        </p:cTn>
                                        <p:tgtEl>
                                          <p:spTgt spid="4"/>
                                        </p:tgtEl>
                                        <p:attrNameLst>
                                          <p:attrName>style.visibility</p:attrName>
                                        </p:attrNameLst>
                                      </p:cBhvr>
                                      <p:to>
                                        <p:strVal val="visible"/>
                                      </p:to>
                                    </p:set>
                                    <p:animEffect transition="in" filter="wedg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7" grpId="0"/>
      <p:bldP spid="2"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A18AE-62D4-B800-6CE0-0B9531955A9B}"/>
            </a:ext>
          </a:extLst>
        </p:cNvPr>
        <p:cNvGrpSpPr/>
        <p:nvPr/>
      </p:nvGrpSpPr>
      <p:grpSpPr>
        <a:xfrm>
          <a:off x="0" y="0"/>
          <a:ext cx="0" cy="0"/>
          <a:chOff x="0" y="0"/>
          <a:chExt cx="0" cy="0"/>
        </a:xfrm>
      </p:grpSpPr>
      <p:sp>
        <p:nvSpPr>
          <p:cNvPr id="11" name="Text Box 4">
            <a:extLst>
              <a:ext uri="{FF2B5EF4-FFF2-40B4-BE49-F238E27FC236}">
                <a16:creationId xmlns:a16="http://schemas.microsoft.com/office/drawing/2014/main" id="{3C0A5E51-BB1F-2328-176D-F7EBAC0846AF}"/>
              </a:ext>
            </a:extLst>
          </p:cNvPr>
          <p:cNvSpPr txBox="1">
            <a:spLocks noChangeArrowheads="1"/>
          </p:cNvSpPr>
          <p:nvPr/>
        </p:nvSpPr>
        <p:spPr bwMode="auto">
          <a:xfrm>
            <a:off x="6043048" y="3890192"/>
            <a:ext cx="2180405" cy="707886"/>
          </a:xfrm>
          <a:prstGeom prst="rect">
            <a:avLst/>
          </a:prstGeom>
          <a:solidFill>
            <a:srgbClr val="002060"/>
          </a:solidFill>
          <a:ln w="9525">
            <a:noFill/>
            <a:miter lim="800000"/>
            <a:headEnd/>
            <a:tailEnd/>
          </a:ln>
          <a:effectLst/>
        </p:spPr>
        <p:txBody>
          <a:bodyPr wrap="none">
            <a:spAutoFit/>
          </a:bodyPr>
          <a:lstStyle/>
          <a:p>
            <a:pPr>
              <a:defRPr/>
            </a:pPr>
            <a:r>
              <a:rPr lang="en-US" sz="4000" dirty="0">
                <a:solidFill>
                  <a:srgbClr val="FFFF00"/>
                </a:solidFill>
                <a:effectLst>
                  <a:outerShdw blurRad="38100" dist="38100" dir="2700000" algn="tl">
                    <a:srgbClr val="000000"/>
                  </a:outerShdw>
                </a:effectLst>
                <a:cs typeface="+mn-cs"/>
              </a:rPr>
              <a:t>A.D. 350</a:t>
            </a:r>
          </a:p>
        </p:txBody>
      </p:sp>
      <p:sp>
        <p:nvSpPr>
          <p:cNvPr id="13" name="Text Box 5">
            <a:extLst>
              <a:ext uri="{FF2B5EF4-FFF2-40B4-BE49-F238E27FC236}">
                <a16:creationId xmlns:a16="http://schemas.microsoft.com/office/drawing/2014/main" id="{63FFCDE8-8523-4452-AF0C-0AC8E0B3A401}"/>
              </a:ext>
            </a:extLst>
          </p:cNvPr>
          <p:cNvSpPr txBox="1">
            <a:spLocks noChangeArrowheads="1"/>
          </p:cNvSpPr>
          <p:nvPr/>
        </p:nvSpPr>
        <p:spPr bwMode="auto">
          <a:xfrm>
            <a:off x="6019800" y="5163095"/>
            <a:ext cx="2180405" cy="707886"/>
          </a:xfrm>
          <a:prstGeom prst="rect">
            <a:avLst/>
          </a:prstGeom>
          <a:solidFill>
            <a:srgbClr val="002060"/>
          </a:solidFill>
          <a:ln w="9525">
            <a:noFill/>
            <a:miter lim="800000"/>
            <a:headEnd/>
            <a:tailEnd/>
          </a:ln>
          <a:effectLst/>
        </p:spPr>
        <p:txBody>
          <a:bodyPr wrap="none">
            <a:spAutoFit/>
          </a:bodyPr>
          <a:lstStyle/>
          <a:p>
            <a:pPr>
              <a:defRPr/>
            </a:pPr>
            <a:r>
              <a:rPr lang="en-US" sz="4000" dirty="0">
                <a:solidFill>
                  <a:srgbClr val="FFFF00"/>
                </a:solidFill>
                <a:effectLst>
                  <a:outerShdw blurRad="38100" dist="38100" dir="2700000" algn="tl">
                    <a:srgbClr val="000000"/>
                  </a:outerShdw>
                </a:effectLst>
                <a:cs typeface="+mn-cs"/>
              </a:rPr>
              <a:t>A.D. 500</a:t>
            </a:r>
          </a:p>
        </p:txBody>
      </p:sp>
      <p:sp>
        <p:nvSpPr>
          <p:cNvPr id="62466" name="WordArt 2">
            <a:extLst>
              <a:ext uri="{FF2B5EF4-FFF2-40B4-BE49-F238E27FC236}">
                <a16:creationId xmlns:a16="http://schemas.microsoft.com/office/drawing/2014/main" id="{2196C0B9-ED00-146C-A43E-CA7B4B7AE79B}"/>
              </a:ext>
            </a:extLst>
          </p:cNvPr>
          <p:cNvSpPr>
            <a:spLocks noChangeArrowheads="1" noChangeShapeType="1" noTextEdit="1"/>
          </p:cNvSpPr>
          <p:nvPr/>
        </p:nvSpPr>
        <p:spPr bwMode="auto">
          <a:xfrm>
            <a:off x="1905000" y="685800"/>
            <a:ext cx="2895600" cy="1066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solidFill>
                  <a:srgbClr val="336699"/>
                </a:solidFill>
                <a:effectLst>
                  <a:outerShdw dist="45791" dir="2021404" algn="ctr" rotWithShape="0">
                    <a:srgbClr val="B2B2B2">
                      <a:alpha val="79999"/>
                    </a:srgbClr>
                  </a:outerShdw>
                </a:effectLst>
                <a:latin typeface="Times New Roman"/>
                <a:cs typeface="Times New Roman"/>
              </a:rPr>
              <a:t>Talmud</a:t>
            </a:r>
          </a:p>
        </p:txBody>
      </p:sp>
      <p:sp>
        <p:nvSpPr>
          <p:cNvPr id="194564" name="Text Box 4">
            <a:extLst>
              <a:ext uri="{FF2B5EF4-FFF2-40B4-BE49-F238E27FC236}">
                <a16:creationId xmlns:a16="http://schemas.microsoft.com/office/drawing/2014/main" id="{520243FB-B770-CF5B-AF84-FB10974A30E1}"/>
              </a:ext>
            </a:extLst>
          </p:cNvPr>
          <p:cNvSpPr txBox="1">
            <a:spLocks noChangeArrowheads="1"/>
          </p:cNvSpPr>
          <p:nvPr/>
        </p:nvSpPr>
        <p:spPr bwMode="auto">
          <a:xfrm>
            <a:off x="3399247" y="3524289"/>
            <a:ext cx="2666115" cy="1323439"/>
          </a:xfrm>
          <a:prstGeom prst="rect">
            <a:avLst/>
          </a:prstGeom>
          <a:solidFill>
            <a:srgbClr val="002060"/>
          </a:solidFill>
          <a:ln w="9525">
            <a:noFill/>
            <a:miter lim="800000"/>
            <a:headEnd/>
            <a:tailEnd/>
          </a:ln>
          <a:effectLst/>
          <a:scene3d>
            <a:camera prst="orthographicFront"/>
            <a:lightRig rig="threePt" dir="t"/>
          </a:scene3d>
          <a:sp3d>
            <a:bevelT prst="angle"/>
          </a:sp3d>
        </p:spPr>
        <p:txBody>
          <a:bodyPr wrap="none">
            <a:spAutoFit/>
          </a:bodyPr>
          <a:lstStyle/>
          <a:p>
            <a:pPr algn="ctr">
              <a:defRPr/>
            </a:pPr>
            <a:r>
              <a:rPr lang="en-US" sz="3200" dirty="0">
                <a:solidFill>
                  <a:srgbClr val="FFFF00"/>
                </a:solidFill>
                <a:effectLst>
                  <a:outerShdw blurRad="38100" dist="38100" dir="2700000" algn="tl">
                    <a:srgbClr val="000000"/>
                  </a:outerShdw>
                </a:effectLst>
                <a:cs typeface="+mn-cs"/>
              </a:rPr>
              <a:t> </a:t>
            </a:r>
            <a:r>
              <a:rPr lang="en-US" sz="4000" dirty="0">
                <a:solidFill>
                  <a:srgbClr val="FFFF00"/>
                </a:solidFill>
                <a:effectLst>
                  <a:outerShdw blurRad="38100" dist="38100" dir="2700000" algn="tl">
                    <a:srgbClr val="000000"/>
                  </a:outerShdw>
                </a:effectLst>
                <a:cs typeface="+mn-cs"/>
              </a:rPr>
              <a:t>Jerusalem</a:t>
            </a:r>
          </a:p>
          <a:p>
            <a:pPr algn="ctr">
              <a:defRPr/>
            </a:pPr>
            <a:r>
              <a:rPr lang="en-US" sz="4000" dirty="0">
                <a:solidFill>
                  <a:srgbClr val="FFFF00"/>
                </a:solidFill>
                <a:effectLst>
                  <a:outerShdw blurRad="38100" dist="38100" dir="2700000" algn="tl">
                    <a:srgbClr val="000000"/>
                  </a:outerShdw>
                </a:effectLst>
                <a:cs typeface="+mn-cs"/>
              </a:rPr>
              <a:t> Talmud</a:t>
            </a:r>
          </a:p>
        </p:txBody>
      </p:sp>
      <p:sp>
        <p:nvSpPr>
          <p:cNvPr id="9" name="TextBox 8">
            <a:extLst>
              <a:ext uri="{FF2B5EF4-FFF2-40B4-BE49-F238E27FC236}">
                <a16:creationId xmlns:a16="http://schemas.microsoft.com/office/drawing/2014/main" id="{1156F715-BB55-D2DA-91E4-3C228D37D10B}"/>
              </a:ext>
            </a:extLst>
          </p:cNvPr>
          <p:cNvSpPr txBox="1"/>
          <p:nvPr/>
        </p:nvSpPr>
        <p:spPr>
          <a:xfrm>
            <a:off x="533400" y="2015107"/>
            <a:ext cx="2715808" cy="1446550"/>
          </a:xfrm>
          <a:prstGeom prst="rect">
            <a:avLst/>
          </a:prstGeom>
          <a:noFill/>
          <a:ln w="76200">
            <a:solidFill>
              <a:srgbClr val="FF0000"/>
            </a:solidFill>
          </a:ln>
          <a:scene3d>
            <a:camera prst="orthographicFront"/>
            <a:lightRig rig="threePt" dir="t"/>
          </a:scene3d>
          <a:sp3d>
            <a:bevelT w="165100" prst="coolSlant"/>
          </a:sp3d>
        </p:spPr>
        <p:txBody>
          <a:bodyPr wrap="none" rtlCol="0">
            <a:spAutoFit/>
          </a:bodyPr>
          <a:lstStyle/>
          <a:p>
            <a:pPr algn="ctr"/>
            <a:r>
              <a:rPr lang="en-US" sz="4400" dirty="0">
                <a:solidFill>
                  <a:srgbClr val="00FFFF"/>
                </a:solidFill>
                <a:effectLst>
                  <a:outerShdw blurRad="38100" dist="38100" dir="2700000" algn="tl">
                    <a:srgbClr val="000000">
                      <a:alpha val="43137"/>
                    </a:srgbClr>
                  </a:outerShdw>
                </a:effectLst>
                <a:latin typeface="Georgia" pitchFamily="18" charset="0"/>
              </a:rPr>
              <a:t>Final</a:t>
            </a:r>
          </a:p>
          <a:p>
            <a:pPr algn="ctr"/>
            <a:r>
              <a:rPr lang="en-US" sz="4400" dirty="0">
                <a:solidFill>
                  <a:srgbClr val="00FFFF"/>
                </a:solidFill>
                <a:effectLst>
                  <a:outerShdw blurRad="38100" dist="38100" dir="2700000" algn="tl">
                    <a:srgbClr val="000000">
                      <a:alpha val="43137"/>
                    </a:srgbClr>
                  </a:outerShdw>
                </a:effectLst>
                <a:latin typeface="Georgia" pitchFamily="18" charset="0"/>
              </a:rPr>
              <a:t>Redaction</a:t>
            </a:r>
            <a:endParaRPr lang="en-US" sz="3200" dirty="0">
              <a:solidFill>
                <a:srgbClr val="00FFFF"/>
              </a:solidFill>
              <a:effectLst>
                <a:outerShdw blurRad="38100" dist="38100" dir="2700000" algn="tl">
                  <a:srgbClr val="000000">
                    <a:alpha val="43137"/>
                  </a:srgbClr>
                </a:outerShdw>
              </a:effectLst>
              <a:latin typeface="Georgia" pitchFamily="18" charset="0"/>
            </a:endParaRPr>
          </a:p>
        </p:txBody>
      </p:sp>
      <p:sp>
        <p:nvSpPr>
          <p:cNvPr id="10" name="Left Brace 9">
            <a:extLst>
              <a:ext uri="{FF2B5EF4-FFF2-40B4-BE49-F238E27FC236}">
                <a16:creationId xmlns:a16="http://schemas.microsoft.com/office/drawing/2014/main" id="{B267E724-8A38-AAF6-E1BD-756E3B128FF8}"/>
              </a:ext>
            </a:extLst>
          </p:cNvPr>
          <p:cNvSpPr/>
          <p:nvPr/>
        </p:nvSpPr>
        <p:spPr>
          <a:xfrm>
            <a:off x="2971800" y="3402430"/>
            <a:ext cx="538009" cy="2922169"/>
          </a:xfrm>
          <a:prstGeom prst="leftBrace">
            <a:avLst>
              <a:gd name="adj1" fmla="val 8333"/>
              <a:gd name="adj2" fmla="val 49183"/>
            </a:avLst>
          </a:prstGeom>
          <a:ln w="127000">
            <a:solidFill>
              <a:srgbClr val="FF00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A12280E3-F2A8-BFBC-AA8E-A922D1BCA48F}"/>
              </a:ext>
            </a:extLst>
          </p:cNvPr>
          <p:cNvSpPr txBox="1"/>
          <p:nvPr/>
        </p:nvSpPr>
        <p:spPr>
          <a:xfrm>
            <a:off x="8575353" y="4087267"/>
            <a:ext cx="3422027" cy="1446550"/>
          </a:xfrm>
          <a:prstGeom prst="rect">
            <a:avLst/>
          </a:prstGeom>
          <a:noFill/>
          <a:ln w="76200">
            <a:solidFill>
              <a:srgbClr val="FFFF00"/>
            </a:solidFill>
          </a:ln>
          <a:scene3d>
            <a:camera prst="orthographicFront"/>
            <a:lightRig rig="threePt" dir="t"/>
          </a:scene3d>
          <a:sp3d>
            <a:bevelT prst="angle"/>
          </a:sp3d>
        </p:spPr>
        <p:txBody>
          <a:bodyPr wrap="none" rtlCol="0">
            <a:spAutoFit/>
          </a:bodyPr>
          <a:lstStyle/>
          <a:p>
            <a:pPr algn="ctr"/>
            <a:r>
              <a:rPr lang="en-US" sz="4400" b="1" dirty="0">
                <a:effectLst>
                  <a:outerShdw blurRad="38100" dist="38100" dir="2700000" algn="tl">
                    <a:srgbClr val="000000">
                      <a:alpha val="43137"/>
                    </a:srgbClr>
                  </a:outerShdw>
                </a:effectLst>
                <a:latin typeface="Constantia" panose="02030602050306030303" pitchFamily="18" charset="0"/>
              </a:rPr>
              <a:t>Predate</a:t>
            </a:r>
          </a:p>
          <a:p>
            <a:pPr algn="ctr"/>
            <a:r>
              <a:rPr lang="en-US" sz="4400" b="1" dirty="0">
                <a:effectLst>
                  <a:outerShdw blurRad="38100" dist="38100" dir="2700000" algn="tl">
                    <a:srgbClr val="000000">
                      <a:alpha val="43137"/>
                    </a:srgbClr>
                  </a:outerShdw>
                </a:effectLst>
                <a:latin typeface="Constantia" panose="02030602050306030303" pitchFamily="18" charset="0"/>
              </a:rPr>
              <a:t>Muhammad</a:t>
            </a:r>
          </a:p>
        </p:txBody>
      </p:sp>
      <p:sp>
        <p:nvSpPr>
          <p:cNvPr id="8" name="Rectangle 7">
            <a:extLst>
              <a:ext uri="{FF2B5EF4-FFF2-40B4-BE49-F238E27FC236}">
                <a16:creationId xmlns:a16="http://schemas.microsoft.com/office/drawing/2014/main" id="{B62760A2-537B-8BFD-1BB8-38548E32A85B}"/>
              </a:ext>
            </a:extLst>
          </p:cNvPr>
          <p:cNvSpPr>
            <a:spLocks noChangeArrowheads="1"/>
          </p:cNvSpPr>
          <p:nvPr/>
        </p:nvSpPr>
        <p:spPr bwMode="auto">
          <a:xfrm>
            <a:off x="2377213" y="2459"/>
            <a:ext cx="1951175" cy="769441"/>
          </a:xfrm>
          <a:prstGeom prst="rect">
            <a:avLst/>
          </a:prstGeom>
          <a:noFill/>
          <a:ln w="9525">
            <a:noFill/>
            <a:miter lim="800000"/>
            <a:headEnd/>
            <a:tailEnd/>
          </a:ln>
          <a:effectLst/>
        </p:spPr>
        <p:txBody>
          <a:bodyPr wrap="none">
            <a:spAutoFit/>
          </a:bodyPr>
          <a:lstStyle/>
          <a:p>
            <a:pPr>
              <a:defRPr/>
            </a:pPr>
            <a:r>
              <a:rPr lang="en-US" sz="4400" dirty="0" err="1">
                <a:effectLst>
                  <a:outerShdw blurRad="38100" dist="38100" dir="2700000" algn="tl">
                    <a:srgbClr val="000000"/>
                  </a:outerShdw>
                </a:effectLst>
                <a:latin typeface="PCSB Hebrew" panose="020B0500000000000000" pitchFamily="34" charset="0"/>
                <a:cs typeface="+mn-cs"/>
              </a:rPr>
              <a:t>dwmlth</a:t>
            </a:r>
            <a:endParaRPr lang="en-US" sz="4400" dirty="0">
              <a:effectLst>
                <a:outerShdw blurRad="38100" dist="38100" dir="2700000" algn="tl">
                  <a:srgbClr val="000000"/>
                </a:outerShdw>
              </a:effectLst>
              <a:cs typeface="+mn-cs"/>
            </a:endParaRPr>
          </a:p>
        </p:txBody>
      </p:sp>
      <p:sp>
        <p:nvSpPr>
          <p:cNvPr id="12" name="Arrow: Bent-Up 11">
            <a:extLst>
              <a:ext uri="{FF2B5EF4-FFF2-40B4-BE49-F238E27FC236}">
                <a16:creationId xmlns:a16="http://schemas.microsoft.com/office/drawing/2014/main" id="{E37D08A8-A274-BED0-F7EE-EBF159CCCCB5}"/>
              </a:ext>
            </a:extLst>
          </p:cNvPr>
          <p:cNvSpPr/>
          <p:nvPr/>
        </p:nvSpPr>
        <p:spPr>
          <a:xfrm rot="5400000">
            <a:off x="1484821" y="3676118"/>
            <a:ext cx="1670174" cy="1303781"/>
          </a:xfrm>
          <a:prstGeom prst="bentUpArrow">
            <a:avLst/>
          </a:prstGeom>
          <a:solidFill>
            <a:srgbClr val="FF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5CFD7A2-11CE-BC89-04CE-632E47892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8201" y="228600"/>
            <a:ext cx="3491023" cy="2327349"/>
          </a:xfrm>
          <a:prstGeom prst="rect">
            <a:avLst/>
          </a:prstGeom>
          <a:effectLst>
            <a:glow rad="228600">
              <a:srgbClr val="000000">
                <a:alpha val="40000"/>
              </a:srgbClr>
            </a:glow>
          </a:effectLst>
          <a:scene3d>
            <a:camera prst="orthographicFront"/>
            <a:lightRig rig="threePt" dir="t"/>
          </a:scene3d>
          <a:sp3d>
            <a:bevelT/>
          </a:sp3d>
        </p:spPr>
      </p:pic>
      <p:sp>
        <p:nvSpPr>
          <p:cNvPr id="194565" name="Text Box 5">
            <a:extLst>
              <a:ext uri="{FF2B5EF4-FFF2-40B4-BE49-F238E27FC236}">
                <a16:creationId xmlns:a16="http://schemas.microsoft.com/office/drawing/2014/main" id="{9B969137-7CB9-5C3F-EF22-278AB38A7796}"/>
              </a:ext>
            </a:extLst>
          </p:cNvPr>
          <p:cNvSpPr txBox="1">
            <a:spLocks noChangeArrowheads="1"/>
          </p:cNvSpPr>
          <p:nvPr/>
        </p:nvSpPr>
        <p:spPr bwMode="auto">
          <a:xfrm>
            <a:off x="3371195" y="4921042"/>
            <a:ext cx="2722220" cy="1323439"/>
          </a:xfrm>
          <a:prstGeom prst="rect">
            <a:avLst/>
          </a:prstGeom>
          <a:solidFill>
            <a:srgbClr val="002060"/>
          </a:solidFill>
          <a:ln w="9525">
            <a:noFill/>
            <a:miter lim="800000"/>
            <a:headEnd/>
            <a:tailEnd/>
          </a:ln>
          <a:effectLst/>
          <a:scene3d>
            <a:camera prst="orthographicFront"/>
            <a:lightRig rig="threePt" dir="t"/>
          </a:scene3d>
          <a:sp3d>
            <a:bevelT prst="angle"/>
          </a:sp3d>
        </p:spPr>
        <p:txBody>
          <a:bodyPr wrap="none">
            <a:spAutoFit/>
          </a:bodyPr>
          <a:lstStyle/>
          <a:p>
            <a:pPr algn="ctr">
              <a:defRPr/>
            </a:pPr>
            <a:r>
              <a:rPr lang="en-US" sz="4000" dirty="0">
                <a:solidFill>
                  <a:srgbClr val="FFFF00"/>
                </a:solidFill>
                <a:effectLst>
                  <a:outerShdw blurRad="38100" dist="38100" dir="2700000" algn="tl">
                    <a:srgbClr val="000000"/>
                  </a:outerShdw>
                </a:effectLst>
                <a:cs typeface="+mn-cs"/>
              </a:rPr>
              <a:t>Babylonian</a:t>
            </a:r>
          </a:p>
          <a:p>
            <a:pPr algn="ctr">
              <a:defRPr/>
            </a:pPr>
            <a:r>
              <a:rPr lang="en-US" sz="4000" dirty="0">
                <a:solidFill>
                  <a:srgbClr val="FFFF00"/>
                </a:solidFill>
                <a:effectLst>
                  <a:outerShdw blurRad="38100" dist="38100" dir="2700000" algn="tl">
                    <a:srgbClr val="000000"/>
                  </a:outerShdw>
                </a:effectLst>
                <a:cs typeface="+mn-cs"/>
              </a:rPr>
              <a:t>Talmud</a:t>
            </a:r>
          </a:p>
        </p:txBody>
      </p:sp>
      <p:sp>
        <p:nvSpPr>
          <p:cNvPr id="6" name="Left Brace 5">
            <a:extLst>
              <a:ext uri="{FF2B5EF4-FFF2-40B4-BE49-F238E27FC236}">
                <a16:creationId xmlns:a16="http://schemas.microsoft.com/office/drawing/2014/main" id="{A66EE56E-03DA-D8B1-721F-E460FF8307AB}"/>
              </a:ext>
            </a:extLst>
          </p:cNvPr>
          <p:cNvSpPr/>
          <p:nvPr/>
        </p:nvSpPr>
        <p:spPr>
          <a:xfrm rot="10800000">
            <a:off x="8095593" y="3524289"/>
            <a:ext cx="538009" cy="2524076"/>
          </a:xfrm>
          <a:prstGeom prst="leftBrace">
            <a:avLst>
              <a:gd name="adj1" fmla="val 8333"/>
              <a:gd name="adj2" fmla="val 49183"/>
            </a:avLst>
          </a:prstGeom>
          <a:ln w="127000">
            <a:solidFill>
              <a:srgbClr val="FF00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Rounded Rectangle 1">
            <a:extLst>
              <a:ext uri="{FF2B5EF4-FFF2-40B4-BE49-F238E27FC236}">
                <a16:creationId xmlns:a16="http://schemas.microsoft.com/office/drawing/2014/main" id="{813D263A-3DB4-61F1-368B-EB8C220E5717}"/>
              </a:ext>
            </a:extLst>
          </p:cNvPr>
          <p:cNvSpPr/>
          <p:nvPr/>
        </p:nvSpPr>
        <p:spPr>
          <a:xfrm>
            <a:off x="6065361" y="3721016"/>
            <a:ext cx="2180405" cy="2327349"/>
          </a:xfrm>
          <a:prstGeom prst="roundRect">
            <a:avLst/>
          </a:prstGeom>
          <a:solidFill>
            <a:srgbClr val="FF0000">
              <a:alpha val="10196"/>
            </a:srgbClr>
          </a:solid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12 Points 14">
            <a:extLst>
              <a:ext uri="{FF2B5EF4-FFF2-40B4-BE49-F238E27FC236}">
                <a16:creationId xmlns:a16="http://schemas.microsoft.com/office/drawing/2014/main" id="{1E109DE7-EB28-0C09-F361-FDD430477089}"/>
              </a:ext>
            </a:extLst>
          </p:cNvPr>
          <p:cNvSpPr/>
          <p:nvPr/>
        </p:nvSpPr>
        <p:spPr>
          <a:xfrm>
            <a:off x="8076566" y="3488497"/>
            <a:ext cx="4419599" cy="2755984"/>
          </a:xfrm>
          <a:prstGeom prst="star12">
            <a:avLst/>
          </a:prstGeom>
          <a:noFill/>
          <a:ln w="101600">
            <a:solidFill>
              <a:srgbClr val="00FFFF"/>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889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94564"/>
                                        </p:tgtEl>
                                        <p:attrNameLst>
                                          <p:attrName>style.visibility</p:attrName>
                                        </p:attrNameLst>
                                      </p:cBhvr>
                                      <p:to>
                                        <p:strVal val="visible"/>
                                      </p:to>
                                    </p:set>
                                    <p:animEffect transition="in" filter="fade">
                                      <p:cBhvr>
                                        <p:cTn id="21" dur="2000"/>
                                        <p:tgtEl>
                                          <p:spTgt spid="194564"/>
                                        </p:tgtEl>
                                      </p:cBhvr>
                                    </p:animEffect>
                                  </p:childTnLst>
                                </p:cTn>
                              </p:par>
                            </p:childTnLst>
                          </p:cTn>
                        </p:par>
                        <p:par>
                          <p:cTn id="22" fill="hold">
                            <p:stCondLst>
                              <p:cond delay="40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childTnLst>
                                </p:cTn>
                              </p:par>
                            </p:childTnLst>
                          </p:cTn>
                        </p:par>
                        <p:par>
                          <p:cTn id="26" fill="hold">
                            <p:stCondLst>
                              <p:cond delay="6000"/>
                            </p:stCondLst>
                            <p:childTnLst>
                              <p:par>
                                <p:cTn id="27" presetID="10" presetClass="entr" presetSubtype="0" fill="hold" grpId="0" nodeType="afterEffect">
                                  <p:stCondLst>
                                    <p:cond delay="0"/>
                                  </p:stCondLst>
                                  <p:childTnLst>
                                    <p:set>
                                      <p:cBhvr>
                                        <p:cTn id="28" dur="1" fill="hold">
                                          <p:stCondLst>
                                            <p:cond delay="0"/>
                                          </p:stCondLst>
                                        </p:cTn>
                                        <p:tgtEl>
                                          <p:spTgt spid="194565"/>
                                        </p:tgtEl>
                                        <p:attrNameLst>
                                          <p:attrName>style.visibility</p:attrName>
                                        </p:attrNameLst>
                                      </p:cBhvr>
                                      <p:to>
                                        <p:strVal val="visible"/>
                                      </p:to>
                                    </p:set>
                                    <p:animEffect transition="in" filter="fade">
                                      <p:cBhvr>
                                        <p:cTn id="29" dur="2000"/>
                                        <p:tgtEl>
                                          <p:spTgt spid="194565"/>
                                        </p:tgtEl>
                                      </p:cBhvr>
                                    </p:animEffect>
                                  </p:childTnLst>
                                </p:cTn>
                              </p:par>
                            </p:childTnLst>
                          </p:cTn>
                        </p:par>
                        <p:par>
                          <p:cTn id="30" fill="hold">
                            <p:stCondLst>
                              <p:cond delay="8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2000"/>
                                        <p:tgtEl>
                                          <p:spTgt spid="13"/>
                                        </p:tgtEl>
                                      </p:cBhvr>
                                    </p:animEffect>
                                  </p:childTnLst>
                                </p:cTn>
                              </p:par>
                            </p:childTnLst>
                          </p:cTn>
                        </p:par>
                        <p:par>
                          <p:cTn id="34" fill="hold">
                            <p:stCondLst>
                              <p:cond delay="10000"/>
                            </p:stCondLst>
                            <p:childTnLst>
                              <p:par>
                                <p:cTn id="35" presetID="20" presetClass="entr" presetSubtype="0"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edge">
                                      <p:cBhvr>
                                        <p:cTn id="37" dur="2000"/>
                                        <p:tgtEl>
                                          <p:spTgt spid="2"/>
                                        </p:tgtEl>
                                      </p:cBhvr>
                                    </p:animEffect>
                                  </p:childTnLst>
                                </p:cTn>
                              </p:par>
                            </p:childTnLst>
                          </p:cTn>
                        </p:par>
                        <p:par>
                          <p:cTn id="38" fill="hold">
                            <p:stCondLst>
                              <p:cond delay="12000"/>
                            </p:stCondLst>
                            <p:childTnLst>
                              <p:par>
                                <p:cTn id="39" presetID="10" presetClass="entr" presetSubtype="0"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par>
                          <p:cTn id="42" fill="hold">
                            <p:stCondLst>
                              <p:cond delay="12500"/>
                            </p:stCondLst>
                            <p:childTnLst>
                              <p:par>
                                <p:cTn id="43" presetID="10" presetClass="entr" presetSubtype="0" fill="hold" grpId="0"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childTnLst>
                                </p:cTn>
                              </p:par>
                            </p:childTnLst>
                          </p:cTn>
                        </p:par>
                        <p:par>
                          <p:cTn id="46" fill="hold">
                            <p:stCondLst>
                              <p:cond delay="13500"/>
                            </p:stCondLst>
                            <p:childTnLst>
                              <p:par>
                                <p:cTn id="47" presetID="20"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edge">
                                      <p:cBhvr>
                                        <p:cTn id="4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94564" grpId="0" animBg="1"/>
      <p:bldP spid="9" grpId="0" animBg="1"/>
      <p:bldP spid="10" grpId="0" animBg="1"/>
      <p:bldP spid="4" grpId="0" animBg="1"/>
      <p:bldP spid="12" grpId="0" animBg="1"/>
      <p:bldP spid="194565" grpId="0" animBg="1"/>
      <p:bldP spid="6" grpId="0" animBg="1"/>
      <p:bldP spid="2"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24292" name="Text Box 4"/>
          <p:cNvSpPr txBox="1">
            <a:spLocks noChangeArrowheads="1"/>
          </p:cNvSpPr>
          <p:nvPr/>
        </p:nvSpPr>
        <p:spPr bwMode="auto">
          <a:xfrm>
            <a:off x="0" y="304800"/>
            <a:ext cx="12192000" cy="707886"/>
          </a:xfrm>
          <a:prstGeom prst="rect">
            <a:avLst/>
          </a:prstGeom>
          <a:solidFill>
            <a:srgbClr val="663300"/>
          </a:solidFill>
          <a:ln>
            <a:noFill/>
          </a:ln>
          <a:effectLst>
            <a:glow rad="63500">
              <a:schemeClr val="accent3">
                <a:satMod val="175000"/>
                <a:alpha val="40000"/>
              </a:schemeClr>
            </a:glow>
          </a:effectLst>
          <a:scene3d>
            <a:camera prst="orthographicFront"/>
            <a:lightRig rig="threePt" dir="t"/>
          </a:scene3d>
          <a:sp3d>
            <a:bevelT w="165100" prst="coolSlant"/>
          </a:sp3d>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4000" dirty="0">
                <a:solidFill>
                  <a:srgbClr val="FFFF00"/>
                </a:solidFill>
                <a:effectLst>
                  <a:outerShdw blurRad="38100" dist="38100" dir="2700000" algn="tl">
                    <a:srgbClr val="000000"/>
                  </a:outerShdw>
                </a:effectLst>
                <a:latin typeface="Georgia" pitchFamily="18" charset="0"/>
                <a:cs typeface="+mn-cs"/>
              </a:rPr>
              <a:t>Bible Characters Mentioned By Name in the Quran</a:t>
            </a:r>
          </a:p>
        </p:txBody>
      </p:sp>
      <p:sp>
        <p:nvSpPr>
          <p:cNvPr id="524293" name="Text Box 5"/>
          <p:cNvSpPr txBox="1">
            <a:spLocks noChangeArrowheads="1"/>
          </p:cNvSpPr>
          <p:nvPr/>
        </p:nvSpPr>
        <p:spPr bwMode="auto">
          <a:xfrm>
            <a:off x="609600" y="1143000"/>
            <a:ext cx="2029851" cy="5078313"/>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dirty="0">
                <a:solidFill>
                  <a:srgbClr val="FF9933"/>
                </a:solidFill>
                <a:effectLst>
                  <a:outerShdw blurRad="38100" dist="38100" dir="2700000" algn="tl">
                    <a:srgbClr val="FFFFFF"/>
                  </a:outerShdw>
                </a:effectLst>
                <a:latin typeface="Constantia" pitchFamily="18" charset="0"/>
              </a:rPr>
              <a:t>Aaron</a:t>
            </a:r>
          </a:p>
          <a:p>
            <a:pPr eaLnBrk="1" hangingPunct="1"/>
            <a:r>
              <a:rPr lang="en-US" sz="3600" dirty="0">
                <a:solidFill>
                  <a:srgbClr val="FF9933"/>
                </a:solidFill>
                <a:effectLst>
                  <a:outerShdw blurRad="38100" dist="38100" dir="2700000" algn="tl">
                    <a:srgbClr val="FFFFFF"/>
                  </a:outerShdw>
                </a:effectLst>
                <a:latin typeface="Constantia" pitchFamily="18" charset="0"/>
              </a:rPr>
              <a:t>Abraham</a:t>
            </a:r>
          </a:p>
          <a:p>
            <a:pPr eaLnBrk="1" hangingPunct="1"/>
            <a:r>
              <a:rPr lang="en-US" sz="3600" dirty="0">
                <a:solidFill>
                  <a:srgbClr val="FF9933"/>
                </a:solidFill>
                <a:effectLst>
                  <a:outerShdw blurRad="38100" dist="38100" dir="2700000" algn="tl">
                    <a:srgbClr val="FFFFFF"/>
                  </a:outerShdw>
                </a:effectLst>
                <a:latin typeface="Constantia" pitchFamily="18" charset="0"/>
              </a:rPr>
              <a:t>Adam</a:t>
            </a:r>
          </a:p>
          <a:p>
            <a:pPr eaLnBrk="1" hangingPunct="1"/>
            <a:r>
              <a:rPr lang="en-US" sz="3600" dirty="0">
                <a:solidFill>
                  <a:srgbClr val="FF9933"/>
                </a:solidFill>
                <a:effectLst>
                  <a:outerShdw blurRad="38100" dist="38100" dir="2700000" algn="tl">
                    <a:srgbClr val="FFFFFF"/>
                  </a:outerShdw>
                </a:effectLst>
                <a:latin typeface="Constantia" pitchFamily="18" charset="0"/>
              </a:rPr>
              <a:t>David</a:t>
            </a:r>
          </a:p>
          <a:p>
            <a:pPr eaLnBrk="1" hangingPunct="1"/>
            <a:r>
              <a:rPr lang="en-US" sz="3600" dirty="0">
                <a:solidFill>
                  <a:srgbClr val="FF9933"/>
                </a:solidFill>
                <a:effectLst>
                  <a:outerShdw blurRad="38100" dist="38100" dir="2700000" algn="tl">
                    <a:srgbClr val="FFFFFF"/>
                  </a:outerShdw>
                </a:effectLst>
                <a:latin typeface="Constantia" pitchFamily="18" charset="0"/>
              </a:rPr>
              <a:t>Elias</a:t>
            </a:r>
          </a:p>
          <a:p>
            <a:pPr eaLnBrk="1" hangingPunct="1"/>
            <a:r>
              <a:rPr lang="en-US" sz="3600" dirty="0">
                <a:solidFill>
                  <a:srgbClr val="FF9933"/>
                </a:solidFill>
                <a:effectLst>
                  <a:outerShdw blurRad="38100" dist="38100" dir="2700000" algn="tl">
                    <a:srgbClr val="FFFFFF"/>
                  </a:outerShdw>
                </a:effectLst>
                <a:latin typeface="Constantia" pitchFamily="18" charset="0"/>
              </a:rPr>
              <a:t>Elisha</a:t>
            </a:r>
          </a:p>
          <a:p>
            <a:pPr eaLnBrk="1" hangingPunct="1"/>
            <a:r>
              <a:rPr lang="en-US" sz="3600" dirty="0">
                <a:solidFill>
                  <a:srgbClr val="FF9933"/>
                </a:solidFill>
                <a:effectLst>
                  <a:outerShdw blurRad="38100" dist="38100" dir="2700000" algn="tl">
                    <a:srgbClr val="FFFFFF"/>
                  </a:outerShdw>
                </a:effectLst>
                <a:latin typeface="Constantia" pitchFamily="18" charset="0"/>
              </a:rPr>
              <a:t>Enoch</a:t>
            </a:r>
          </a:p>
          <a:p>
            <a:pPr eaLnBrk="1" hangingPunct="1"/>
            <a:r>
              <a:rPr lang="en-US" sz="3600" dirty="0">
                <a:solidFill>
                  <a:srgbClr val="FF9933"/>
                </a:solidFill>
                <a:effectLst>
                  <a:outerShdw blurRad="38100" dist="38100" dir="2700000" algn="tl">
                    <a:srgbClr val="FFFFFF"/>
                  </a:outerShdw>
                </a:effectLst>
                <a:latin typeface="Constantia" pitchFamily="18" charset="0"/>
              </a:rPr>
              <a:t>Ezekiel</a:t>
            </a:r>
          </a:p>
          <a:p>
            <a:pPr eaLnBrk="1" hangingPunct="1"/>
            <a:r>
              <a:rPr lang="en-US" sz="3600" dirty="0">
                <a:solidFill>
                  <a:srgbClr val="FF9933"/>
                </a:solidFill>
                <a:effectLst>
                  <a:outerShdw blurRad="38100" dist="38100" dir="2700000" algn="tl">
                    <a:srgbClr val="FFFFFF"/>
                  </a:outerShdw>
                </a:effectLst>
                <a:latin typeface="Constantia" pitchFamily="18" charset="0"/>
              </a:rPr>
              <a:t>Gabriel</a:t>
            </a:r>
            <a:endParaRPr lang="en-US" sz="2800" dirty="0">
              <a:solidFill>
                <a:srgbClr val="FF9933"/>
              </a:solidFill>
              <a:effectLst>
                <a:outerShdw blurRad="38100" dist="38100" dir="2700000" algn="tl">
                  <a:srgbClr val="FFFFFF"/>
                </a:outerShdw>
              </a:effectLst>
              <a:latin typeface="Constantia" pitchFamily="18" charset="0"/>
            </a:endParaRPr>
          </a:p>
        </p:txBody>
      </p:sp>
      <p:sp>
        <p:nvSpPr>
          <p:cNvPr id="2" name="Text Box 5"/>
          <p:cNvSpPr txBox="1">
            <a:spLocks noChangeArrowheads="1"/>
          </p:cNvSpPr>
          <p:nvPr/>
        </p:nvSpPr>
        <p:spPr bwMode="auto">
          <a:xfrm>
            <a:off x="3302270" y="1143000"/>
            <a:ext cx="2521588" cy="5078313"/>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dirty="0">
                <a:solidFill>
                  <a:srgbClr val="FF9933"/>
                </a:solidFill>
                <a:effectLst>
                  <a:outerShdw blurRad="38100" dist="38100" dir="2700000" algn="tl">
                    <a:srgbClr val="FFFFFF"/>
                  </a:outerShdw>
                </a:effectLst>
                <a:latin typeface="Constantia" pitchFamily="18" charset="0"/>
              </a:rPr>
              <a:t>Gog/Magog</a:t>
            </a:r>
          </a:p>
          <a:p>
            <a:pPr eaLnBrk="1" hangingPunct="1"/>
            <a:r>
              <a:rPr lang="en-US" sz="3600" dirty="0">
                <a:solidFill>
                  <a:srgbClr val="FF9933"/>
                </a:solidFill>
                <a:effectLst>
                  <a:outerShdw blurRad="38100" dist="38100" dir="2700000" algn="tl">
                    <a:srgbClr val="FFFFFF"/>
                  </a:outerShdw>
                </a:effectLst>
                <a:latin typeface="Constantia" pitchFamily="18" charset="0"/>
              </a:rPr>
              <a:t>Goliath</a:t>
            </a:r>
          </a:p>
          <a:p>
            <a:pPr eaLnBrk="1" hangingPunct="1"/>
            <a:r>
              <a:rPr lang="en-US" sz="3600" dirty="0">
                <a:solidFill>
                  <a:srgbClr val="FF9933"/>
                </a:solidFill>
                <a:effectLst>
                  <a:outerShdw blurRad="38100" dist="38100" dir="2700000" algn="tl">
                    <a:srgbClr val="FFFFFF"/>
                  </a:outerShdw>
                </a:effectLst>
                <a:latin typeface="Constantia" pitchFamily="18" charset="0"/>
              </a:rPr>
              <a:t>Heber</a:t>
            </a:r>
          </a:p>
          <a:p>
            <a:pPr eaLnBrk="1" hangingPunct="1"/>
            <a:r>
              <a:rPr lang="en-US" sz="3600" dirty="0">
                <a:solidFill>
                  <a:srgbClr val="FF9933"/>
                </a:solidFill>
                <a:effectLst>
                  <a:outerShdw blurRad="38100" dist="38100" dir="2700000" algn="tl">
                    <a:srgbClr val="FFFFFF"/>
                  </a:outerShdw>
                </a:effectLst>
                <a:latin typeface="Constantia" pitchFamily="18" charset="0"/>
              </a:rPr>
              <a:t>Isaac</a:t>
            </a:r>
          </a:p>
          <a:p>
            <a:pPr eaLnBrk="1" hangingPunct="1"/>
            <a:r>
              <a:rPr lang="en-US" sz="3600" dirty="0">
                <a:solidFill>
                  <a:srgbClr val="FF9933"/>
                </a:solidFill>
                <a:effectLst>
                  <a:outerShdw blurRad="38100" dist="38100" dir="2700000" algn="tl">
                    <a:srgbClr val="FFFFFF"/>
                  </a:outerShdw>
                </a:effectLst>
                <a:latin typeface="Constantia" pitchFamily="18" charset="0"/>
              </a:rPr>
              <a:t>Ishmael</a:t>
            </a:r>
          </a:p>
          <a:p>
            <a:pPr eaLnBrk="1" hangingPunct="1"/>
            <a:r>
              <a:rPr lang="en-US" sz="3600" dirty="0">
                <a:solidFill>
                  <a:srgbClr val="FF9933"/>
                </a:solidFill>
                <a:effectLst>
                  <a:outerShdw blurRad="38100" dist="38100" dir="2700000" algn="tl">
                    <a:srgbClr val="FFFFFF"/>
                  </a:outerShdw>
                </a:effectLst>
                <a:latin typeface="Constantia" pitchFamily="18" charset="0"/>
              </a:rPr>
              <a:t>Jacob</a:t>
            </a:r>
          </a:p>
          <a:p>
            <a:pPr eaLnBrk="1" hangingPunct="1"/>
            <a:r>
              <a:rPr lang="en-US" sz="3600" dirty="0">
                <a:solidFill>
                  <a:srgbClr val="FF9933"/>
                </a:solidFill>
                <a:effectLst>
                  <a:outerShdw blurRad="38100" dist="38100" dir="2700000" algn="tl">
                    <a:srgbClr val="FFFFFF"/>
                  </a:outerShdw>
                </a:effectLst>
                <a:latin typeface="Constantia" pitchFamily="18" charset="0"/>
              </a:rPr>
              <a:t>Jesus</a:t>
            </a:r>
          </a:p>
          <a:p>
            <a:pPr eaLnBrk="1" hangingPunct="1"/>
            <a:r>
              <a:rPr lang="en-US" sz="3600" dirty="0">
                <a:solidFill>
                  <a:srgbClr val="FF9933"/>
                </a:solidFill>
                <a:effectLst>
                  <a:outerShdw blurRad="38100" dist="38100" dir="2700000" algn="tl">
                    <a:srgbClr val="FFFFFF"/>
                  </a:outerShdw>
                </a:effectLst>
                <a:latin typeface="Constantia" pitchFamily="18" charset="0"/>
              </a:rPr>
              <a:t>Jethro</a:t>
            </a:r>
          </a:p>
          <a:p>
            <a:pPr eaLnBrk="1" hangingPunct="1"/>
            <a:r>
              <a:rPr lang="en-US" sz="3600" dirty="0">
                <a:solidFill>
                  <a:srgbClr val="FF9933"/>
                </a:solidFill>
                <a:effectLst>
                  <a:outerShdw blurRad="38100" dist="38100" dir="2700000" algn="tl">
                    <a:srgbClr val="FFFFFF"/>
                  </a:outerShdw>
                </a:effectLst>
                <a:latin typeface="Constantia" pitchFamily="18" charset="0"/>
              </a:rPr>
              <a:t>Job</a:t>
            </a:r>
            <a:endParaRPr lang="en-US" sz="2800" dirty="0">
              <a:solidFill>
                <a:srgbClr val="FF9933"/>
              </a:solidFill>
              <a:effectLst>
                <a:outerShdw blurRad="38100" dist="38100" dir="2700000" algn="tl">
                  <a:srgbClr val="FFFFFF"/>
                </a:outerShdw>
              </a:effectLst>
              <a:latin typeface="Constantia" pitchFamily="18" charset="0"/>
            </a:endParaRPr>
          </a:p>
        </p:txBody>
      </p:sp>
      <p:sp>
        <p:nvSpPr>
          <p:cNvPr id="524294" name="Text Box 6"/>
          <p:cNvSpPr txBox="1">
            <a:spLocks noChangeArrowheads="1"/>
          </p:cNvSpPr>
          <p:nvPr/>
        </p:nvSpPr>
        <p:spPr bwMode="auto">
          <a:xfrm>
            <a:off x="6400800" y="1468398"/>
            <a:ext cx="2536848" cy="4524315"/>
          </a:xfrm>
          <a:prstGeom prst="rect">
            <a:avLst/>
          </a:prstGeom>
          <a:solidFill>
            <a:srgbClr val="000000">
              <a:alpha val="17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dirty="0">
                <a:solidFill>
                  <a:srgbClr val="FF9933"/>
                </a:solidFill>
                <a:effectLst>
                  <a:outerShdw blurRad="38100" dist="38100" dir="2700000" algn="tl">
                    <a:srgbClr val="FFFFFF"/>
                  </a:outerShdw>
                </a:effectLst>
                <a:latin typeface="Constantia" pitchFamily="18" charset="0"/>
              </a:rPr>
              <a:t>John</a:t>
            </a:r>
          </a:p>
          <a:p>
            <a:pPr eaLnBrk="1" hangingPunct="1"/>
            <a:r>
              <a:rPr lang="en-US" sz="3600" dirty="0">
                <a:solidFill>
                  <a:srgbClr val="FF9933"/>
                </a:solidFill>
                <a:effectLst>
                  <a:outerShdw blurRad="38100" dist="38100" dir="2700000" algn="tl">
                    <a:srgbClr val="FFFFFF"/>
                  </a:outerShdw>
                </a:effectLst>
                <a:latin typeface="Constantia" pitchFamily="18" charset="0"/>
              </a:rPr>
              <a:t>Jonah</a:t>
            </a:r>
          </a:p>
          <a:p>
            <a:pPr eaLnBrk="1" hangingPunct="1"/>
            <a:r>
              <a:rPr lang="en-US" sz="3600" dirty="0">
                <a:solidFill>
                  <a:srgbClr val="FF9933"/>
                </a:solidFill>
                <a:effectLst>
                  <a:outerShdw blurRad="38100" dist="38100" dir="2700000" algn="tl">
                    <a:srgbClr val="FFFFFF"/>
                  </a:outerShdw>
                </a:effectLst>
                <a:latin typeface="Constantia" pitchFamily="18" charset="0"/>
              </a:rPr>
              <a:t>Joseph</a:t>
            </a:r>
          </a:p>
          <a:p>
            <a:pPr eaLnBrk="1" hangingPunct="1"/>
            <a:r>
              <a:rPr lang="en-US" sz="3600" dirty="0">
                <a:solidFill>
                  <a:srgbClr val="FF9933"/>
                </a:solidFill>
                <a:effectLst>
                  <a:outerShdw blurRad="38100" dist="38100" dir="2700000" algn="tl">
                    <a:srgbClr val="FFFFFF"/>
                  </a:outerShdw>
                </a:effectLst>
                <a:latin typeface="Constantia" pitchFamily="18" charset="0"/>
              </a:rPr>
              <a:t>Lot</a:t>
            </a:r>
          </a:p>
          <a:p>
            <a:pPr eaLnBrk="1" hangingPunct="1"/>
            <a:r>
              <a:rPr lang="en-US" sz="3600" dirty="0">
                <a:solidFill>
                  <a:srgbClr val="FF9933"/>
                </a:solidFill>
                <a:effectLst>
                  <a:outerShdw blurRad="38100" dist="38100" dir="2700000" algn="tl">
                    <a:srgbClr val="FFFFFF"/>
                  </a:outerShdw>
                </a:effectLst>
                <a:latin typeface="Constantia" pitchFamily="18" charset="0"/>
              </a:rPr>
              <a:t>Mary</a:t>
            </a:r>
          </a:p>
          <a:p>
            <a:pPr eaLnBrk="1" hangingPunct="1"/>
            <a:r>
              <a:rPr lang="en-US" sz="3600" dirty="0" err="1">
                <a:solidFill>
                  <a:srgbClr val="FF9933"/>
                </a:solidFill>
                <a:effectLst>
                  <a:outerShdw blurRad="38100" dist="38100" dir="2700000" algn="tl">
                    <a:srgbClr val="FFFFFF"/>
                  </a:outerShdw>
                </a:effectLst>
                <a:latin typeface="Constantia" pitchFamily="18" charset="0"/>
              </a:rPr>
              <a:t>Methusaleh</a:t>
            </a:r>
            <a:endParaRPr lang="en-US" sz="3600" dirty="0">
              <a:solidFill>
                <a:srgbClr val="FF9933"/>
              </a:solidFill>
              <a:effectLst>
                <a:outerShdw blurRad="38100" dist="38100" dir="2700000" algn="tl">
                  <a:srgbClr val="FFFFFF"/>
                </a:outerShdw>
              </a:effectLst>
              <a:latin typeface="Constantia" pitchFamily="18" charset="0"/>
            </a:endParaRPr>
          </a:p>
          <a:p>
            <a:pPr eaLnBrk="1" hangingPunct="1"/>
            <a:r>
              <a:rPr lang="en-US" sz="3600" dirty="0">
                <a:solidFill>
                  <a:srgbClr val="FF9933"/>
                </a:solidFill>
                <a:effectLst>
                  <a:outerShdw blurRad="38100" dist="38100" dir="2700000" algn="tl">
                    <a:srgbClr val="FFFFFF"/>
                  </a:outerShdw>
                </a:effectLst>
                <a:latin typeface="Constantia" pitchFamily="18" charset="0"/>
              </a:rPr>
              <a:t>Michael</a:t>
            </a:r>
          </a:p>
          <a:p>
            <a:pPr eaLnBrk="1" hangingPunct="1"/>
            <a:r>
              <a:rPr lang="en-US" sz="3600" dirty="0">
                <a:solidFill>
                  <a:srgbClr val="FF9933"/>
                </a:solidFill>
                <a:effectLst>
                  <a:outerShdw blurRad="38100" dist="38100" dir="2700000" algn="tl">
                    <a:srgbClr val="FFFFFF"/>
                  </a:outerShdw>
                </a:effectLst>
                <a:latin typeface="Constantia" pitchFamily="18" charset="0"/>
              </a:rPr>
              <a:t>Moses</a:t>
            </a:r>
            <a:endParaRPr lang="en-US" sz="2800" dirty="0">
              <a:solidFill>
                <a:srgbClr val="FF9933"/>
              </a:solidFill>
              <a:effectLst>
                <a:outerShdw blurRad="38100" dist="38100" dir="2700000" algn="tl">
                  <a:srgbClr val="FFFFFF"/>
                </a:outerShdw>
              </a:effectLst>
              <a:latin typeface="Constantia" pitchFamily="18" charset="0"/>
            </a:endParaRPr>
          </a:p>
        </p:txBody>
      </p:sp>
      <p:sp>
        <p:nvSpPr>
          <p:cNvPr id="3" name="Text Box 6"/>
          <p:cNvSpPr txBox="1">
            <a:spLocks noChangeArrowheads="1"/>
          </p:cNvSpPr>
          <p:nvPr/>
        </p:nvSpPr>
        <p:spPr bwMode="auto">
          <a:xfrm>
            <a:off x="9409369" y="1973996"/>
            <a:ext cx="2173031" cy="3416320"/>
          </a:xfrm>
          <a:prstGeom prst="rect">
            <a:avLst/>
          </a:prstGeom>
          <a:solidFill>
            <a:srgbClr val="000000">
              <a:alpha val="17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dirty="0">
                <a:solidFill>
                  <a:srgbClr val="FF9933"/>
                </a:solidFill>
                <a:effectLst>
                  <a:outerShdw blurRad="38100" dist="38100" dir="2700000" algn="tl">
                    <a:srgbClr val="FFFFFF"/>
                  </a:outerShdw>
                </a:effectLst>
                <a:latin typeface="Constantia" pitchFamily="18" charset="0"/>
              </a:rPr>
              <a:t>Nimrod</a:t>
            </a:r>
          </a:p>
          <a:p>
            <a:pPr eaLnBrk="1" hangingPunct="1"/>
            <a:r>
              <a:rPr lang="en-US" sz="3600" dirty="0">
                <a:solidFill>
                  <a:srgbClr val="FF9933"/>
                </a:solidFill>
                <a:effectLst>
                  <a:outerShdw blurRad="38100" dist="38100" dir="2700000" algn="tl">
                    <a:srgbClr val="FFFFFF"/>
                  </a:outerShdw>
                </a:effectLst>
                <a:latin typeface="Constantia" pitchFamily="18" charset="0"/>
              </a:rPr>
              <a:t>Noah</a:t>
            </a:r>
          </a:p>
          <a:p>
            <a:pPr eaLnBrk="1" hangingPunct="1"/>
            <a:r>
              <a:rPr lang="en-US" sz="3600" dirty="0">
                <a:solidFill>
                  <a:srgbClr val="FF9933"/>
                </a:solidFill>
                <a:effectLst>
                  <a:outerShdw blurRad="38100" dist="38100" dir="2700000" algn="tl">
                    <a:srgbClr val="FFFFFF"/>
                  </a:outerShdw>
                </a:effectLst>
                <a:latin typeface="Constantia" pitchFamily="18" charset="0"/>
              </a:rPr>
              <a:t>Pharaoh</a:t>
            </a:r>
          </a:p>
          <a:p>
            <a:pPr eaLnBrk="1" hangingPunct="1"/>
            <a:r>
              <a:rPr lang="en-US" sz="3600" dirty="0">
                <a:solidFill>
                  <a:srgbClr val="FF9933"/>
                </a:solidFill>
                <a:effectLst>
                  <a:outerShdw blurRad="38100" dist="38100" dir="2700000" algn="tl">
                    <a:srgbClr val="FFFFFF"/>
                  </a:outerShdw>
                </a:effectLst>
                <a:latin typeface="Constantia" pitchFamily="18" charset="0"/>
              </a:rPr>
              <a:t>Satan</a:t>
            </a:r>
          </a:p>
          <a:p>
            <a:pPr eaLnBrk="1" hangingPunct="1"/>
            <a:r>
              <a:rPr lang="en-US" sz="3600" dirty="0">
                <a:solidFill>
                  <a:srgbClr val="FF9933"/>
                </a:solidFill>
                <a:effectLst>
                  <a:outerShdw blurRad="38100" dist="38100" dir="2700000" algn="tl">
                    <a:srgbClr val="FFFFFF"/>
                  </a:outerShdw>
                </a:effectLst>
                <a:latin typeface="Constantia" pitchFamily="18" charset="0"/>
              </a:rPr>
              <a:t>Solomon</a:t>
            </a:r>
          </a:p>
          <a:p>
            <a:pPr eaLnBrk="1" hangingPunct="1"/>
            <a:r>
              <a:rPr lang="en-US" sz="3600" dirty="0">
                <a:solidFill>
                  <a:srgbClr val="FF9933"/>
                </a:solidFill>
                <a:effectLst>
                  <a:outerShdw blurRad="38100" dist="38100" dir="2700000" algn="tl">
                    <a:srgbClr val="FFFFFF"/>
                  </a:outerShdw>
                </a:effectLst>
                <a:latin typeface="Constantia" pitchFamily="18" charset="0"/>
              </a:rPr>
              <a:t>Zachariah</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24293"/>
                                        </p:tgtEl>
                                        <p:attrNameLst>
                                          <p:attrName>style.visibility</p:attrName>
                                        </p:attrNameLst>
                                      </p:cBhvr>
                                      <p:to>
                                        <p:strVal val="visible"/>
                                      </p:to>
                                    </p:set>
                                    <p:animEffect transition="in" filter="fade">
                                      <p:cBhvr>
                                        <p:cTn id="7" dur="2000"/>
                                        <p:tgtEl>
                                          <p:spTgt spid="524293"/>
                                        </p:tgtEl>
                                      </p:cBhvr>
                                    </p:animEffect>
                                    <p:anim calcmode="lin" valueType="num">
                                      <p:cBhvr>
                                        <p:cTn id="8" dur="2000" fill="hold"/>
                                        <p:tgtEl>
                                          <p:spTgt spid="524293"/>
                                        </p:tgtEl>
                                        <p:attrNameLst>
                                          <p:attrName>ppt_x</p:attrName>
                                        </p:attrNameLst>
                                      </p:cBhvr>
                                      <p:tavLst>
                                        <p:tav tm="0">
                                          <p:val>
                                            <p:strVal val="#ppt_x"/>
                                          </p:val>
                                        </p:tav>
                                        <p:tav tm="100000">
                                          <p:val>
                                            <p:strVal val="#ppt_x"/>
                                          </p:val>
                                        </p:tav>
                                      </p:tavLst>
                                    </p:anim>
                                    <p:anim calcmode="lin" valueType="num">
                                      <p:cBhvr>
                                        <p:cTn id="9" dur="2000" fill="hold"/>
                                        <p:tgtEl>
                                          <p:spTgt spid="52429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24294"/>
                                        </p:tgtEl>
                                        <p:attrNameLst>
                                          <p:attrName>style.visibility</p:attrName>
                                        </p:attrNameLst>
                                      </p:cBhvr>
                                      <p:to>
                                        <p:strVal val="visible"/>
                                      </p:to>
                                    </p:set>
                                    <p:animEffect transition="in" filter="fade">
                                      <p:cBhvr>
                                        <p:cTn id="17" dur="2000"/>
                                        <p:tgtEl>
                                          <p:spTgt spid="524294"/>
                                        </p:tgtEl>
                                      </p:cBhvr>
                                    </p:animEffect>
                                    <p:anim calcmode="lin" valueType="num">
                                      <p:cBhvr>
                                        <p:cTn id="18" dur="2000" fill="hold"/>
                                        <p:tgtEl>
                                          <p:spTgt spid="524294"/>
                                        </p:tgtEl>
                                        <p:attrNameLst>
                                          <p:attrName>ppt_x</p:attrName>
                                        </p:attrNameLst>
                                      </p:cBhvr>
                                      <p:tavLst>
                                        <p:tav tm="0">
                                          <p:val>
                                            <p:strVal val="#ppt_x"/>
                                          </p:val>
                                        </p:tav>
                                        <p:tav tm="100000">
                                          <p:val>
                                            <p:strVal val="#ppt_x"/>
                                          </p:val>
                                        </p:tav>
                                      </p:tavLst>
                                    </p:anim>
                                    <p:anim calcmode="lin" valueType="num">
                                      <p:cBhvr>
                                        <p:cTn id="19" dur="2000" fill="hold"/>
                                        <p:tgtEl>
                                          <p:spTgt spid="52429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2000"/>
                                        <p:tgtEl>
                                          <p:spTgt spid="3"/>
                                        </p:tgtEl>
                                      </p:cBhvr>
                                    </p:animEffect>
                                    <p:anim calcmode="lin" valueType="num">
                                      <p:cBhvr>
                                        <p:cTn id="23" dur="2000" fill="hold"/>
                                        <p:tgtEl>
                                          <p:spTgt spid="3"/>
                                        </p:tgtEl>
                                        <p:attrNameLst>
                                          <p:attrName>ppt_x</p:attrName>
                                        </p:attrNameLst>
                                      </p:cBhvr>
                                      <p:tavLst>
                                        <p:tav tm="0">
                                          <p:val>
                                            <p:strVal val="#ppt_x"/>
                                          </p:val>
                                        </p:tav>
                                        <p:tav tm="100000">
                                          <p:val>
                                            <p:strVal val="#ppt_x"/>
                                          </p:val>
                                        </p:tav>
                                      </p:tavLst>
                                    </p:anim>
                                    <p:anim calcmode="lin" valueType="num">
                                      <p:cBhvr>
                                        <p:cTn id="24"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3" grpId="0" animBg="1"/>
      <p:bldP spid="2" grpId="0" animBg="1"/>
      <p:bldP spid="524294"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7C9986-FA4F-52DA-1D22-6D7C794AF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393" y="-1"/>
            <a:ext cx="9807255" cy="7848601"/>
          </a:xfrm>
          <a:prstGeom prst="rect">
            <a:avLst/>
          </a:prstGeom>
        </p:spPr>
      </p:pic>
      <p:sp>
        <p:nvSpPr>
          <p:cNvPr id="126990" name="Text Box 14"/>
          <p:cNvSpPr txBox="1">
            <a:spLocks noChangeArrowheads="1"/>
          </p:cNvSpPr>
          <p:nvPr/>
        </p:nvSpPr>
        <p:spPr bwMode="auto">
          <a:xfrm>
            <a:off x="6019800" y="152401"/>
            <a:ext cx="3810000" cy="6740307"/>
          </a:xfrm>
          <a:prstGeom prst="rect">
            <a:avLst/>
          </a:prstGeom>
          <a:noFill/>
          <a:ln w="9525">
            <a:noFill/>
            <a:miter lim="800000"/>
            <a:headEnd/>
            <a:tailEnd/>
          </a:ln>
          <a:effectLst/>
        </p:spPr>
        <p:txBody>
          <a:bodyPr>
            <a:spAutoFit/>
          </a:bodyPr>
          <a:lstStyle/>
          <a:p>
            <a:pPr algn="ctr">
              <a:defRPr/>
            </a:pPr>
            <a:r>
              <a:rPr lang="en-US" sz="5400" b="1" dirty="0">
                <a:effectLst>
                  <a:outerShdw blurRad="38100" dist="38100" dir="2700000" algn="tl">
                    <a:srgbClr val="000000"/>
                  </a:outerShdw>
                </a:effectLst>
                <a:latin typeface="Iskoola Pota" panose="020B0502040204020203" pitchFamily="34" charset="0"/>
                <a:ea typeface="Malgun Gothic" panose="020B0503020000020004" pitchFamily="34" charset="-127"/>
                <a:cs typeface="Iskoola Pota" panose="020B0502040204020203" pitchFamily="34" charset="0"/>
              </a:rPr>
              <a:t>The Quran shows itself to have been </a:t>
            </a:r>
            <a:r>
              <a:rPr lang="en-US" sz="5400" b="1" u="sng" dirty="0">
                <a:effectLst>
                  <a:outerShdw blurRad="38100" dist="38100" dir="2700000" algn="tl">
                    <a:srgbClr val="000000"/>
                  </a:outerShdw>
                </a:effectLst>
                <a:latin typeface="Iskoola Pota" panose="020B0502040204020203" pitchFamily="34" charset="0"/>
                <a:ea typeface="Malgun Gothic" panose="020B0503020000020004" pitchFamily="34" charset="-127"/>
                <a:cs typeface="Iskoola Pota" panose="020B0502040204020203" pitchFamily="34" charset="0"/>
              </a:rPr>
              <a:t>strongly</a:t>
            </a:r>
            <a:r>
              <a:rPr lang="en-US" sz="5400" b="1" dirty="0">
                <a:effectLst>
                  <a:outerShdw blurRad="38100" dist="38100" dir="2700000" algn="tl">
                    <a:srgbClr val="000000"/>
                  </a:outerShdw>
                </a:effectLst>
                <a:latin typeface="Iskoola Pota" panose="020B0502040204020203" pitchFamily="34" charset="0"/>
                <a:ea typeface="Malgun Gothic" panose="020B0503020000020004" pitchFamily="34" charset="-127"/>
                <a:cs typeface="Iskoola Pota" panose="020B0502040204020203" pitchFamily="34" charset="0"/>
              </a:rPr>
              <a:t> influenced by Jewish folklore.</a:t>
            </a:r>
          </a:p>
        </p:txBody>
      </p:sp>
      <p:sp>
        <p:nvSpPr>
          <p:cNvPr id="126992" name="Text Box 16"/>
          <p:cNvSpPr txBox="1">
            <a:spLocks noChangeArrowheads="1"/>
          </p:cNvSpPr>
          <p:nvPr/>
        </p:nvSpPr>
        <p:spPr bwMode="auto">
          <a:xfrm>
            <a:off x="1149350" y="3657600"/>
            <a:ext cx="3816350" cy="641350"/>
          </a:xfrm>
          <a:prstGeom prst="rect">
            <a:avLst/>
          </a:prstGeom>
          <a:noFill/>
          <a:ln w="9525">
            <a:noFill/>
            <a:miter lim="800000"/>
            <a:headEnd/>
            <a:tailEnd/>
          </a:ln>
          <a:effectLst/>
        </p:spPr>
        <p:txBody>
          <a:bodyPr wrap="none">
            <a:spAutoFit/>
          </a:bodyPr>
          <a:lstStyle/>
          <a:p>
            <a:pPr>
              <a:defRPr/>
            </a:pPr>
            <a:r>
              <a:rPr lang="en-US" sz="3600" dirty="0">
                <a:solidFill>
                  <a:srgbClr val="FFFF00"/>
                </a:solidFill>
                <a:effectLst>
                  <a:outerShdw blurRad="38100" dist="38100" dir="2700000" algn="tl">
                    <a:srgbClr val="000000"/>
                  </a:outerShdw>
                </a:effectLst>
                <a:cs typeface="+mn-cs"/>
              </a:rPr>
              <a:t>The Burial of Abel</a:t>
            </a:r>
          </a:p>
        </p:txBody>
      </p:sp>
      <p:sp>
        <p:nvSpPr>
          <p:cNvPr id="126993" name="Text Box 17"/>
          <p:cNvSpPr txBox="1">
            <a:spLocks noChangeArrowheads="1"/>
          </p:cNvSpPr>
          <p:nvPr/>
        </p:nvSpPr>
        <p:spPr bwMode="auto">
          <a:xfrm>
            <a:off x="1143000" y="4235450"/>
            <a:ext cx="4197350" cy="641350"/>
          </a:xfrm>
          <a:prstGeom prst="rect">
            <a:avLst/>
          </a:prstGeom>
          <a:noFill/>
          <a:ln w="9525">
            <a:noFill/>
            <a:miter lim="800000"/>
            <a:headEnd/>
            <a:tailEnd/>
          </a:ln>
          <a:effectLst/>
        </p:spPr>
        <p:txBody>
          <a:bodyPr wrap="none">
            <a:spAutoFit/>
          </a:bodyPr>
          <a:lstStyle/>
          <a:p>
            <a:pPr>
              <a:defRPr/>
            </a:pPr>
            <a:r>
              <a:rPr lang="en-US" sz="3600">
                <a:solidFill>
                  <a:srgbClr val="FFFF00"/>
                </a:solidFill>
                <a:effectLst>
                  <a:outerShdw blurRad="38100" dist="38100" dir="2700000" algn="tl">
                    <a:srgbClr val="000000"/>
                  </a:outerShdw>
                </a:effectLst>
                <a:cs typeface="+mn-cs"/>
              </a:rPr>
              <a:t>Noah and the Flood</a:t>
            </a:r>
          </a:p>
        </p:txBody>
      </p:sp>
      <p:sp>
        <p:nvSpPr>
          <p:cNvPr id="126994" name="Text Box 18"/>
          <p:cNvSpPr txBox="1">
            <a:spLocks noChangeArrowheads="1"/>
          </p:cNvSpPr>
          <p:nvPr/>
        </p:nvSpPr>
        <p:spPr bwMode="auto">
          <a:xfrm>
            <a:off x="1168400" y="4768850"/>
            <a:ext cx="2800350" cy="641350"/>
          </a:xfrm>
          <a:prstGeom prst="rect">
            <a:avLst/>
          </a:prstGeom>
          <a:noFill/>
          <a:ln w="9525">
            <a:noFill/>
            <a:miter lim="800000"/>
            <a:headEnd/>
            <a:tailEnd/>
          </a:ln>
          <a:effectLst/>
        </p:spPr>
        <p:txBody>
          <a:bodyPr wrap="none">
            <a:spAutoFit/>
          </a:bodyPr>
          <a:lstStyle/>
          <a:p>
            <a:pPr>
              <a:defRPr/>
            </a:pPr>
            <a:r>
              <a:rPr lang="en-US" sz="3600">
                <a:solidFill>
                  <a:srgbClr val="FFFF00"/>
                </a:solidFill>
                <a:effectLst>
                  <a:outerShdw blurRad="38100" dist="38100" dir="2700000" algn="tl">
                    <a:srgbClr val="000000"/>
                  </a:outerShdw>
                </a:effectLst>
                <a:cs typeface="+mn-cs"/>
              </a:rPr>
              <a:t>Korah’s keys</a:t>
            </a:r>
          </a:p>
        </p:txBody>
      </p:sp>
      <p:sp>
        <p:nvSpPr>
          <p:cNvPr id="126995" name="Text Box 19"/>
          <p:cNvSpPr txBox="1">
            <a:spLocks noChangeArrowheads="1"/>
          </p:cNvSpPr>
          <p:nvPr/>
        </p:nvSpPr>
        <p:spPr bwMode="auto">
          <a:xfrm>
            <a:off x="1168400" y="5302250"/>
            <a:ext cx="1657350" cy="641350"/>
          </a:xfrm>
          <a:prstGeom prst="rect">
            <a:avLst/>
          </a:prstGeom>
          <a:noFill/>
          <a:ln w="9525">
            <a:noFill/>
            <a:miter lim="800000"/>
            <a:headEnd/>
            <a:tailEnd/>
          </a:ln>
          <a:effectLst/>
        </p:spPr>
        <p:txBody>
          <a:bodyPr wrap="none">
            <a:spAutoFit/>
          </a:bodyPr>
          <a:lstStyle/>
          <a:p>
            <a:pPr>
              <a:defRPr/>
            </a:pPr>
            <a:r>
              <a:rPr lang="en-US" sz="3600" dirty="0">
                <a:solidFill>
                  <a:srgbClr val="FFFF00"/>
                </a:solidFill>
                <a:effectLst>
                  <a:outerShdw blurRad="38100" dist="38100" dir="2700000" algn="tl">
                    <a:srgbClr val="000000"/>
                  </a:outerShdw>
                </a:effectLst>
                <a:cs typeface="+mn-cs"/>
              </a:rPr>
              <a:t>Joseph</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6992"/>
                                        </p:tgtEl>
                                        <p:attrNameLst>
                                          <p:attrName>style.visibility</p:attrName>
                                        </p:attrNameLst>
                                      </p:cBhvr>
                                      <p:to>
                                        <p:strVal val="visible"/>
                                      </p:to>
                                    </p:set>
                                    <p:animEffect transition="in" filter="wipe(left)">
                                      <p:cBhvr>
                                        <p:cTn id="7" dur="1000"/>
                                        <p:tgtEl>
                                          <p:spTgt spid="126992"/>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26993"/>
                                        </p:tgtEl>
                                        <p:attrNameLst>
                                          <p:attrName>style.visibility</p:attrName>
                                        </p:attrNameLst>
                                      </p:cBhvr>
                                      <p:to>
                                        <p:strVal val="visible"/>
                                      </p:to>
                                    </p:set>
                                    <p:animEffect transition="in" filter="wipe(left)">
                                      <p:cBhvr>
                                        <p:cTn id="11" dur="1000"/>
                                        <p:tgtEl>
                                          <p:spTgt spid="126993"/>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26994"/>
                                        </p:tgtEl>
                                        <p:attrNameLst>
                                          <p:attrName>style.visibility</p:attrName>
                                        </p:attrNameLst>
                                      </p:cBhvr>
                                      <p:to>
                                        <p:strVal val="visible"/>
                                      </p:to>
                                    </p:set>
                                    <p:animEffect transition="in" filter="wipe(left)">
                                      <p:cBhvr>
                                        <p:cTn id="15" dur="1000"/>
                                        <p:tgtEl>
                                          <p:spTgt spid="126994"/>
                                        </p:tgtEl>
                                      </p:cBhvr>
                                    </p:animEffect>
                                  </p:childTnLst>
                                </p:cTn>
                              </p:par>
                            </p:childTnLst>
                          </p:cTn>
                        </p:par>
                        <p:par>
                          <p:cTn id="16" fill="hold" nodeType="afterGroup">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26995"/>
                                        </p:tgtEl>
                                        <p:attrNameLst>
                                          <p:attrName>style.visibility</p:attrName>
                                        </p:attrNameLst>
                                      </p:cBhvr>
                                      <p:to>
                                        <p:strVal val="visible"/>
                                      </p:to>
                                    </p:set>
                                    <p:animEffect transition="in" filter="wipe(left)">
                                      <p:cBhvr>
                                        <p:cTn id="19" dur="1000"/>
                                        <p:tgtEl>
                                          <p:spTgt spid="126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2" grpId="0"/>
      <p:bldP spid="126993" grpId="0"/>
      <p:bldP spid="126994" grpId="0"/>
      <p:bldP spid="1269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54C2A33-A98F-2711-74F6-87CF66D1B0D9}"/>
              </a:ext>
            </a:extLst>
          </p:cNvPr>
          <p:cNvPicPr>
            <a:picLocks noChangeAspect="1"/>
          </p:cNvPicPr>
          <p:nvPr/>
        </p:nvPicPr>
        <p:blipFill>
          <a:blip r:embed="rId2">
            <a:extLst>
              <a:ext uri="{28A0092B-C50C-407E-A947-70E740481C1C}">
                <a14:useLocalDpi xmlns:a14="http://schemas.microsoft.com/office/drawing/2010/main" val="0"/>
              </a:ext>
            </a:extLst>
          </a:blip>
          <a:srcRect l="7765" t="14342" r="5494" b="16264"/>
          <a:stretch>
            <a:fillRect/>
          </a:stretch>
        </p:blipFill>
        <p:spPr>
          <a:xfrm>
            <a:off x="1524000" y="1676400"/>
            <a:ext cx="9144000" cy="4876800"/>
          </a:xfrm>
          <a:prstGeom prst="rect">
            <a:avLst/>
          </a:prstGeom>
        </p:spPr>
      </p:pic>
      <p:sp>
        <p:nvSpPr>
          <p:cNvPr id="2" name="TextBox 1"/>
          <p:cNvSpPr txBox="1"/>
          <p:nvPr/>
        </p:nvSpPr>
        <p:spPr>
          <a:xfrm>
            <a:off x="655248" y="6172201"/>
            <a:ext cx="10881505" cy="707886"/>
          </a:xfrm>
          <a:prstGeom prst="rect">
            <a:avLst/>
          </a:prstGeom>
          <a:solidFill>
            <a:srgbClr val="FFFF00"/>
          </a:solidFill>
          <a:effectLst>
            <a:glow rad="139700">
              <a:schemeClr val="accent4">
                <a:satMod val="175000"/>
                <a:alpha val="40000"/>
              </a:schemeClr>
            </a:glow>
          </a:effectLst>
          <a:scene3d>
            <a:camera prst="orthographicFront"/>
            <a:lightRig rig="threePt" dir="t"/>
          </a:scene3d>
          <a:sp3d>
            <a:bevelT prst="relaxedInset"/>
          </a:sp3d>
        </p:spPr>
        <p:txBody>
          <a:bodyPr wrap="none" rtlCol="0">
            <a:spAutoFit/>
          </a:bodyPr>
          <a:lstStyle/>
          <a:p>
            <a:pPr algn="ctr"/>
            <a:r>
              <a:rPr lang="en-US" sz="4000" dirty="0">
                <a:effectLst>
                  <a:outerShdw blurRad="38100" dist="38100" dir="2700000" algn="tl">
                    <a:srgbClr val="000000">
                      <a:alpha val="43137"/>
                    </a:srgbClr>
                  </a:outerShdw>
                </a:effectLst>
              </a:rPr>
              <a:t>Points to keep in mind when reading the Quran</a:t>
            </a:r>
          </a:p>
        </p:txBody>
      </p:sp>
      <p:sp>
        <p:nvSpPr>
          <p:cNvPr id="3" name="TextBox 2"/>
          <p:cNvSpPr txBox="1"/>
          <p:nvPr/>
        </p:nvSpPr>
        <p:spPr>
          <a:xfrm>
            <a:off x="304800" y="16641"/>
            <a:ext cx="7340279" cy="707886"/>
          </a:xfrm>
          <a:prstGeom prst="rect">
            <a:avLst/>
          </a:prstGeom>
          <a:noFill/>
        </p:spPr>
        <p:txBody>
          <a:bodyPr wrap="none" rtlCol="0">
            <a:spAutoFit/>
          </a:bodyPr>
          <a:lstStyle/>
          <a:p>
            <a:r>
              <a:rPr lang="en-US" sz="4000" dirty="0">
                <a:effectLst>
                  <a:outerShdw blurRad="38100" dist="38100" dir="2700000" algn="tl">
                    <a:srgbClr val="000000">
                      <a:alpha val="43137"/>
                    </a:srgbClr>
                  </a:outerShdw>
                </a:effectLst>
                <a:latin typeface="+mn-lt"/>
              </a:rPr>
              <a:t>1. Allah is speaking to Muhammad</a:t>
            </a:r>
          </a:p>
        </p:txBody>
      </p:sp>
      <p:sp>
        <p:nvSpPr>
          <p:cNvPr id="5" name="TextBox 4"/>
          <p:cNvSpPr txBox="1"/>
          <p:nvPr/>
        </p:nvSpPr>
        <p:spPr>
          <a:xfrm>
            <a:off x="304800" y="630038"/>
            <a:ext cx="10200378" cy="1323439"/>
          </a:xfrm>
          <a:prstGeom prst="rect">
            <a:avLst/>
          </a:prstGeom>
          <a:noFill/>
        </p:spPr>
        <p:txBody>
          <a:bodyPr wrap="square" rtlCol="0">
            <a:spAutoFit/>
          </a:bodyPr>
          <a:lstStyle/>
          <a:p>
            <a:r>
              <a:rPr lang="en-US" sz="4000" dirty="0">
                <a:effectLst>
                  <a:outerShdw blurRad="38100" dist="38100" dir="2700000" algn="tl">
                    <a:srgbClr val="000000">
                      <a:alpha val="43137"/>
                    </a:srgbClr>
                  </a:outerShdw>
                </a:effectLst>
                <a:latin typeface="+mn-lt"/>
              </a:rPr>
              <a:t>2. “Say/Recite” = Allah telling Muhammad what</a:t>
            </a:r>
          </a:p>
          <a:p>
            <a:r>
              <a:rPr lang="en-US" sz="4000" dirty="0">
                <a:effectLst>
                  <a:outerShdw blurRad="38100" dist="38100" dir="2700000" algn="tl">
                    <a:srgbClr val="000000">
                      <a:alpha val="43137"/>
                    </a:srgbClr>
                  </a:outerShdw>
                </a:effectLst>
                <a:latin typeface="+mn-lt"/>
              </a:rPr>
              <a:t>	 to declare to his contemporaries</a:t>
            </a:r>
          </a:p>
        </p:txBody>
      </p:sp>
      <p:sp>
        <p:nvSpPr>
          <p:cNvPr id="6" name="TextBox 5"/>
          <p:cNvSpPr txBox="1"/>
          <p:nvPr/>
        </p:nvSpPr>
        <p:spPr>
          <a:xfrm>
            <a:off x="2788152" y="1799510"/>
            <a:ext cx="9403848" cy="1200329"/>
          </a:xfrm>
          <a:prstGeom prst="rect">
            <a:avLst/>
          </a:prstGeom>
          <a:noFill/>
        </p:spPr>
        <p:txBody>
          <a:bodyPr wrap="square" rtlCol="0">
            <a:spAutoFit/>
          </a:bodyPr>
          <a:lstStyle/>
          <a:p>
            <a:r>
              <a:rPr lang="en-US" sz="3600" dirty="0">
                <a:effectLst>
                  <a:outerShdw blurRad="38100" dist="38100" dir="2700000" algn="tl">
                    <a:srgbClr val="000000">
                      <a:alpha val="43137"/>
                    </a:srgbClr>
                  </a:outerShdw>
                </a:effectLst>
                <a:latin typeface="+mn-lt"/>
              </a:rPr>
              <a:t>3. Passages from the Quran are taken from two 	reputable, popular 	Muslim translations:</a:t>
            </a:r>
          </a:p>
        </p:txBody>
      </p:sp>
      <p:sp>
        <p:nvSpPr>
          <p:cNvPr id="4" name="Rectangle 3"/>
          <p:cNvSpPr/>
          <p:nvPr/>
        </p:nvSpPr>
        <p:spPr>
          <a:xfrm>
            <a:off x="3171608" y="3304160"/>
            <a:ext cx="5257800" cy="923330"/>
          </a:xfrm>
          <a:prstGeom prst="rect">
            <a:avLst/>
          </a:prstGeom>
          <a:solidFill>
            <a:srgbClr val="FFFF00">
              <a:alpha val="43137"/>
            </a:srgbClr>
          </a:solidFill>
        </p:spPr>
        <p:txBody>
          <a:bodyPr wrap="square">
            <a:spAutoFit/>
          </a:bodyPr>
          <a:lstStyle/>
          <a:p>
            <a:r>
              <a:rPr lang="en-US" i="1" dirty="0">
                <a:latin typeface="Constantia" pitchFamily="18" charset="0"/>
              </a:rPr>
              <a:t>The Meaning of the Glorious Koran </a:t>
            </a:r>
            <a:r>
              <a:rPr lang="en-US" dirty="0">
                <a:latin typeface="Constantia" pitchFamily="18" charset="0"/>
              </a:rPr>
              <a:t>(1930)</a:t>
            </a:r>
          </a:p>
          <a:p>
            <a:r>
              <a:rPr lang="en-US" dirty="0">
                <a:latin typeface="Constantia" pitchFamily="18" charset="0"/>
              </a:rPr>
              <a:t>by British Islamic scholar Muhammad </a:t>
            </a:r>
            <a:r>
              <a:rPr lang="en-US" dirty="0" err="1">
                <a:latin typeface="Constantia" pitchFamily="18" charset="0"/>
              </a:rPr>
              <a:t>Pickthall</a:t>
            </a:r>
            <a:endParaRPr lang="en-US" dirty="0">
              <a:latin typeface="Constantia" pitchFamily="18" charset="0"/>
            </a:endParaRPr>
          </a:p>
          <a:p>
            <a:r>
              <a:rPr lang="en-US" dirty="0">
                <a:latin typeface="Constantia" pitchFamily="18" charset="0"/>
              </a:rPr>
              <a:t>Authorized by Al-</a:t>
            </a:r>
            <a:r>
              <a:rPr lang="en-US" dirty="0" err="1">
                <a:latin typeface="Constantia" pitchFamily="18" charset="0"/>
              </a:rPr>
              <a:t>Azhar</a:t>
            </a:r>
            <a:r>
              <a:rPr lang="en-US" dirty="0">
                <a:latin typeface="Constantia" pitchFamily="18" charset="0"/>
              </a:rPr>
              <a:t> University in Cairo, Egypt.</a:t>
            </a:r>
          </a:p>
        </p:txBody>
      </p:sp>
      <p:sp>
        <p:nvSpPr>
          <p:cNvPr id="10" name="Rectangle 9"/>
          <p:cNvSpPr/>
          <p:nvPr/>
        </p:nvSpPr>
        <p:spPr>
          <a:xfrm>
            <a:off x="3153502" y="4726768"/>
            <a:ext cx="5266854" cy="923330"/>
          </a:xfrm>
          <a:prstGeom prst="rect">
            <a:avLst/>
          </a:prstGeom>
          <a:solidFill>
            <a:srgbClr val="FFFF00">
              <a:alpha val="43137"/>
            </a:srgbClr>
          </a:solidFill>
        </p:spPr>
        <p:txBody>
          <a:bodyPr wrap="square">
            <a:spAutoFit/>
          </a:bodyPr>
          <a:lstStyle/>
          <a:p>
            <a:r>
              <a:rPr lang="en-US" i="1" dirty="0">
                <a:latin typeface="Constantia" pitchFamily="18" charset="0"/>
              </a:rPr>
              <a:t>The Holy Qur’an </a:t>
            </a:r>
            <a:r>
              <a:rPr lang="en-US" dirty="0">
                <a:latin typeface="Constantia" pitchFamily="18" charset="0"/>
              </a:rPr>
              <a:t>(1934)</a:t>
            </a:r>
          </a:p>
          <a:p>
            <a:r>
              <a:rPr lang="en-US" dirty="0">
                <a:latin typeface="Constantia" pitchFamily="18" charset="0"/>
              </a:rPr>
              <a:t>by Indian Islamic scholar Abdullah Yusuf Ali</a:t>
            </a:r>
          </a:p>
          <a:p>
            <a:r>
              <a:rPr lang="en-US" dirty="0">
                <a:latin typeface="Constantia" pitchFamily="18" charset="0"/>
              </a:rPr>
              <a:t>Extremely popular in the Islamic &amp; Western world</a:t>
            </a:r>
          </a:p>
        </p:txBody>
      </p:sp>
      <p:pic>
        <p:nvPicPr>
          <p:cNvPr id="7" name="Picture 6">
            <a:extLst>
              <a:ext uri="{FF2B5EF4-FFF2-40B4-BE49-F238E27FC236}">
                <a16:creationId xmlns:a16="http://schemas.microsoft.com/office/drawing/2014/main" id="{01C9D8C6-C070-CA22-FCA4-1062D3949E99}"/>
              </a:ext>
            </a:extLst>
          </p:cNvPr>
          <p:cNvPicPr>
            <a:picLocks noChangeAspect="1"/>
          </p:cNvPicPr>
          <p:nvPr/>
        </p:nvPicPr>
        <p:blipFill>
          <a:blip r:embed="rId3"/>
          <a:srcRect b="14341"/>
          <a:stretch>
            <a:fillRect/>
          </a:stretch>
        </p:blipFill>
        <p:spPr>
          <a:xfrm>
            <a:off x="1833795" y="2788502"/>
            <a:ext cx="1323964" cy="1627429"/>
          </a:xfrm>
          <a:prstGeom prst="rect">
            <a:avLst/>
          </a:prstGeom>
          <a:effectLst>
            <a:glow rad="101600">
              <a:schemeClr val="accent4">
                <a:satMod val="175000"/>
                <a:alpha val="40000"/>
              </a:schemeClr>
            </a:glow>
          </a:effectLst>
        </p:spPr>
      </p:pic>
      <p:pic>
        <p:nvPicPr>
          <p:cNvPr id="8" name="Picture 7">
            <a:extLst>
              <a:ext uri="{FF2B5EF4-FFF2-40B4-BE49-F238E27FC236}">
                <a16:creationId xmlns:a16="http://schemas.microsoft.com/office/drawing/2014/main" id="{1E1A2BAF-85F9-279C-E566-EFBB15E5C31D}"/>
              </a:ext>
            </a:extLst>
          </p:cNvPr>
          <p:cNvPicPr>
            <a:picLocks noChangeAspect="1"/>
          </p:cNvPicPr>
          <p:nvPr/>
        </p:nvPicPr>
        <p:blipFill>
          <a:blip r:embed="rId4"/>
          <a:srcRect r="2814"/>
          <a:stretch>
            <a:fillRect/>
          </a:stretch>
        </p:blipFill>
        <p:spPr>
          <a:xfrm>
            <a:off x="1821370" y="4415931"/>
            <a:ext cx="1323964" cy="1586499"/>
          </a:xfrm>
          <a:prstGeom prst="rect">
            <a:avLst/>
          </a:prstGeom>
          <a:effectLst>
            <a:glow rad="101600">
              <a:schemeClr val="accent4">
                <a:satMod val="175000"/>
                <a:alpha val="40000"/>
              </a:schemeClr>
            </a:glow>
          </a:effectLst>
        </p:spPr>
      </p:pic>
    </p:spTree>
    <p:extLst>
      <p:ext uri="{BB962C8B-B14F-4D97-AF65-F5344CB8AC3E}">
        <p14:creationId xmlns:p14="http://schemas.microsoft.com/office/powerpoint/2010/main" val="7597040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p:cTn id="16" dur="indefinite"/>
                                        <p:tgtEl>
                                          <p:spTgt spid="11"/>
                                        </p:tgtEl>
                                        <p:attrNameLst>
                                          <p:attrName>style.opacity</p:attrName>
                                        </p:attrNameLst>
                                      </p:cBhvr>
                                      <p:to>
                                        <p:strVal val="0.5"/>
                                      </p:to>
                                    </p:set>
                                    <p:animEffect filter="image" prLst="opacity: 0.5">
                                      <p:cBhvr rctx="IE">
                                        <p:cTn id="17" dur="indefinite"/>
                                        <p:tgtEl>
                                          <p:spTgt spid="11"/>
                                        </p:tgtEl>
                                      </p:cBhvr>
                                    </p:animEffect>
                                  </p:childTnLst>
                                </p:cTn>
                              </p:par>
                            </p:childTnLst>
                          </p:cTn>
                        </p:par>
                        <p:par>
                          <p:cTn id="18" fill="hold">
                            <p:stCondLst>
                              <p:cond delay="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1000"/>
                                        <p:tgtEl>
                                          <p:spTgt spid="4"/>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4"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846B5-C99E-9AE2-9EB2-2AE731FE8F3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8449D285-4B93-4282-A2DA-9937C9624007}"/>
              </a:ext>
            </a:extLst>
          </p:cNvPr>
          <p:cNvPicPr>
            <a:picLocks noChangeAspect="1"/>
          </p:cNvPicPr>
          <p:nvPr/>
        </p:nvPicPr>
        <p:blipFill>
          <a:blip r:embed="rId2">
            <a:extLst>
              <a:ext uri="{28A0092B-C50C-407E-A947-70E740481C1C}">
                <a14:useLocalDpi xmlns:a14="http://schemas.microsoft.com/office/drawing/2010/main" val="0"/>
              </a:ext>
            </a:extLst>
          </a:blip>
          <a:srcRect l="7765" t="14342" r="5494" b="16264"/>
          <a:stretch>
            <a:fillRect/>
          </a:stretch>
        </p:blipFill>
        <p:spPr>
          <a:xfrm>
            <a:off x="1524000" y="1676400"/>
            <a:ext cx="9144000" cy="4876800"/>
          </a:xfrm>
          <a:prstGeom prst="rect">
            <a:avLst/>
          </a:prstGeom>
        </p:spPr>
      </p:pic>
      <p:sp>
        <p:nvSpPr>
          <p:cNvPr id="3" name="TextBox 2">
            <a:extLst>
              <a:ext uri="{FF2B5EF4-FFF2-40B4-BE49-F238E27FC236}">
                <a16:creationId xmlns:a16="http://schemas.microsoft.com/office/drawing/2014/main" id="{0E3B55C0-0C13-8CCA-21E6-261312CBC85A}"/>
              </a:ext>
            </a:extLst>
          </p:cNvPr>
          <p:cNvSpPr txBox="1"/>
          <p:nvPr/>
        </p:nvSpPr>
        <p:spPr>
          <a:xfrm>
            <a:off x="1209053" y="16641"/>
            <a:ext cx="9773894" cy="769441"/>
          </a:xfrm>
          <a:prstGeom prst="rect">
            <a:avLst/>
          </a:prstGeom>
          <a:noFill/>
        </p:spPr>
        <p:txBody>
          <a:bodyPr wrap="none" rtlCol="0">
            <a:spAutoFit/>
          </a:bodyPr>
          <a:lstStyle/>
          <a:p>
            <a:pPr algn="ctr"/>
            <a:r>
              <a:rPr lang="en-US" sz="4400" dirty="0">
                <a:effectLst>
                  <a:outerShdw blurRad="38100" dist="38100" dir="2700000" algn="tl">
                    <a:srgbClr val="000000">
                      <a:alpha val="43137"/>
                    </a:srgbClr>
                  </a:outerShdw>
                </a:effectLst>
                <a:latin typeface="+mn-lt"/>
              </a:rPr>
              <a:t>Additional Muslim Translations Compared</a:t>
            </a:r>
          </a:p>
        </p:txBody>
      </p:sp>
      <p:pic>
        <p:nvPicPr>
          <p:cNvPr id="12" name="Picture 11">
            <a:extLst>
              <a:ext uri="{FF2B5EF4-FFF2-40B4-BE49-F238E27FC236}">
                <a16:creationId xmlns:a16="http://schemas.microsoft.com/office/drawing/2014/main" id="{C1BBEE44-98C0-AD42-BE96-0EBEDB1B52D5}"/>
              </a:ext>
            </a:extLst>
          </p:cNvPr>
          <p:cNvPicPr>
            <a:picLocks noChangeAspect="1"/>
          </p:cNvPicPr>
          <p:nvPr/>
        </p:nvPicPr>
        <p:blipFill>
          <a:blip r:embed="rId3"/>
          <a:srcRect l="44375" t="16667" r="25721" b="5555"/>
          <a:stretch>
            <a:fillRect/>
          </a:stretch>
        </p:blipFill>
        <p:spPr>
          <a:xfrm>
            <a:off x="2137466" y="2645593"/>
            <a:ext cx="1552102" cy="2270804"/>
          </a:xfrm>
          <a:prstGeom prst="rect">
            <a:avLst/>
          </a:prstGeom>
          <a:effectLst>
            <a:glow rad="101600">
              <a:schemeClr val="accent4">
                <a:satMod val="175000"/>
                <a:alpha val="40000"/>
              </a:schemeClr>
            </a:glow>
          </a:effectLst>
          <a:scene3d>
            <a:camera prst="orthographicFront"/>
            <a:lightRig rig="threePt" dir="t"/>
          </a:scene3d>
          <a:sp3d>
            <a:bevelT w="165100" prst="coolSlant"/>
          </a:sp3d>
        </p:spPr>
      </p:pic>
      <p:sp>
        <p:nvSpPr>
          <p:cNvPr id="14" name="TextBox 13">
            <a:extLst>
              <a:ext uri="{FF2B5EF4-FFF2-40B4-BE49-F238E27FC236}">
                <a16:creationId xmlns:a16="http://schemas.microsoft.com/office/drawing/2014/main" id="{07914C37-1167-06F9-0F3C-009E0A5A71CE}"/>
              </a:ext>
            </a:extLst>
          </p:cNvPr>
          <p:cNvSpPr txBox="1"/>
          <p:nvPr/>
        </p:nvSpPr>
        <p:spPr>
          <a:xfrm>
            <a:off x="2002100" y="1154908"/>
            <a:ext cx="1822834" cy="830997"/>
          </a:xfrm>
          <a:prstGeom prst="rect">
            <a:avLst/>
          </a:prstGeom>
          <a:noFill/>
        </p:spPr>
        <p:txBody>
          <a:bodyPr wrap="square">
            <a:spAutoFit/>
          </a:bodyPr>
          <a:lstStyle/>
          <a:p>
            <a:pPr algn="ctr"/>
            <a:r>
              <a:rPr lang="en-US" sz="2400" dirty="0">
                <a:effectLst>
                  <a:outerShdw blurRad="38100" dist="38100" dir="2700000" algn="tl">
                    <a:srgbClr val="000000">
                      <a:alpha val="43137"/>
                    </a:srgbClr>
                  </a:outerShdw>
                </a:effectLst>
              </a:rPr>
              <a:t>Muhammad Sarwar</a:t>
            </a:r>
          </a:p>
        </p:txBody>
      </p:sp>
      <p:pic>
        <p:nvPicPr>
          <p:cNvPr id="18" name="Picture 17">
            <a:extLst>
              <a:ext uri="{FF2B5EF4-FFF2-40B4-BE49-F238E27FC236}">
                <a16:creationId xmlns:a16="http://schemas.microsoft.com/office/drawing/2014/main" id="{B2C54B35-51AC-C03E-95C9-D5383EBAD889}"/>
              </a:ext>
            </a:extLst>
          </p:cNvPr>
          <p:cNvPicPr>
            <a:picLocks noChangeAspect="1"/>
          </p:cNvPicPr>
          <p:nvPr/>
        </p:nvPicPr>
        <p:blipFill>
          <a:blip r:embed="rId4"/>
          <a:srcRect l="46875" t="10566" r="27500" b="23333"/>
          <a:stretch>
            <a:fillRect/>
          </a:stretch>
        </p:blipFill>
        <p:spPr>
          <a:xfrm>
            <a:off x="6346426" y="2645594"/>
            <a:ext cx="1564971" cy="2270803"/>
          </a:xfrm>
          <a:prstGeom prst="rect">
            <a:avLst/>
          </a:prstGeom>
          <a:effectLst>
            <a:glow rad="101600">
              <a:schemeClr val="accent4">
                <a:satMod val="175000"/>
                <a:alpha val="40000"/>
              </a:schemeClr>
            </a:glow>
          </a:effectLst>
          <a:scene3d>
            <a:camera prst="orthographicFront"/>
            <a:lightRig rig="threePt" dir="t"/>
          </a:scene3d>
          <a:sp3d>
            <a:bevelT w="165100" prst="coolSlant"/>
          </a:sp3d>
        </p:spPr>
      </p:pic>
      <p:sp>
        <p:nvSpPr>
          <p:cNvPr id="19" name="TextBox 18">
            <a:extLst>
              <a:ext uri="{FF2B5EF4-FFF2-40B4-BE49-F238E27FC236}">
                <a16:creationId xmlns:a16="http://schemas.microsoft.com/office/drawing/2014/main" id="{BBDFBAA9-6489-6A52-7BB0-955436E757BD}"/>
              </a:ext>
            </a:extLst>
          </p:cNvPr>
          <p:cNvSpPr txBox="1"/>
          <p:nvPr/>
        </p:nvSpPr>
        <p:spPr>
          <a:xfrm>
            <a:off x="6129427" y="1127430"/>
            <a:ext cx="2010763" cy="830997"/>
          </a:xfrm>
          <a:prstGeom prst="rect">
            <a:avLst/>
          </a:prstGeom>
          <a:noFill/>
        </p:spPr>
        <p:txBody>
          <a:bodyPr wrap="square">
            <a:spAutoFit/>
          </a:bodyPr>
          <a:lstStyle/>
          <a:p>
            <a:pPr algn="ctr"/>
            <a:r>
              <a:rPr lang="en-US" sz="2400" dirty="0" err="1">
                <a:effectLst>
                  <a:outerShdw blurRad="38100" dist="38100" dir="2700000" algn="tl">
                    <a:srgbClr val="000000">
                      <a:alpha val="43137"/>
                    </a:srgbClr>
                  </a:outerShdw>
                </a:effectLst>
              </a:rPr>
              <a:t>Saheeh</a:t>
            </a:r>
            <a:r>
              <a:rPr lang="en-US" sz="2400" dirty="0">
                <a:effectLst>
                  <a:outerShdw blurRad="38100" dist="38100" dir="2700000" algn="tl">
                    <a:srgbClr val="000000">
                      <a:alpha val="43137"/>
                    </a:srgbClr>
                  </a:outerShdw>
                </a:effectLst>
              </a:rPr>
              <a:t> International</a:t>
            </a:r>
          </a:p>
        </p:txBody>
      </p:sp>
      <p:sp>
        <p:nvSpPr>
          <p:cNvPr id="21" name="TextBox 20">
            <a:extLst>
              <a:ext uri="{FF2B5EF4-FFF2-40B4-BE49-F238E27FC236}">
                <a16:creationId xmlns:a16="http://schemas.microsoft.com/office/drawing/2014/main" id="{C35C7CED-03E7-F6A8-6B18-6E530A3D9B29}"/>
              </a:ext>
            </a:extLst>
          </p:cNvPr>
          <p:cNvSpPr txBox="1"/>
          <p:nvPr/>
        </p:nvSpPr>
        <p:spPr>
          <a:xfrm>
            <a:off x="4222246" y="1154908"/>
            <a:ext cx="1420121" cy="830997"/>
          </a:xfrm>
          <a:prstGeom prst="rect">
            <a:avLst/>
          </a:prstGeom>
          <a:noFill/>
        </p:spPr>
        <p:txBody>
          <a:bodyPr wrap="square">
            <a:spAutoFit/>
          </a:bodyPr>
          <a:lstStyle/>
          <a:p>
            <a:pPr algn="ctr"/>
            <a:r>
              <a:rPr lang="en-US" sz="2400" dirty="0">
                <a:effectLst>
                  <a:outerShdw blurRad="38100" dist="38100" dir="2700000" algn="tl">
                    <a:srgbClr val="000000">
                      <a:alpha val="43137"/>
                    </a:srgbClr>
                  </a:outerShdw>
                </a:effectLst>
              </a:rPr>
              <a:t>Ali Quri </a:t>
            </a:r>
            <a:r>
              <a:rPr lang="en-US" sz="2400" dirty="0" err="1">
                <a:effectLst>
                  <a:outerShdw blurRad="38100" dist="38100" dir="2700000" algn="tl">
                    <a:srgbClr val="000000">
                      <a:alpha val="43137"/>
                    </a:srgbClr>
                  </a:outerShdw>
                </a:effectLst>
              </a:rPr>
              <a:t>Qara’i</a:t>
            </a:r>
            <a:endParaRPr lang="en-US" sz="2400" dirty="0">
              <a:effectLst>
                <a:outerShdw blurRad="38100" dist="38100" dir="2700000" algn="tl">
                  <a:srgbClr val="000000">
                    <a:alpha val="43137"/>
                  </a:srgbClr>
                </a:outerShdw>
              </a:effectLst>
            </a:endParaRPr>
          </a:p>
        </p:txBody>
      </p:sp>
      <p:sp>
        <p:nvSpPr>
          <p:cNvPr id="22" name="Rectangle 21">
            <a:extLst>
              <a:ext uri="{FF2B5EF4-FFF2-40B4-BE49-F238E27FC236}">
                <a16:creationId xmlns:a16="http://schemas.microsoft.com/office/drawing/2014/main" id="{9CB60104-2935-3372-E442-8E159B8E7B8C}"/>
              </a:ext>
            </a:extLst>
          </p:cNvPr>
          <p:cNvSpPr/>
          <p:nvPr/>
        </p:nvSpPr>
        <p:spPr>
          <a:xfrm>
            <a:off x="4156256" y="2645593"/>
            <a:ext cx="1552102" cy="2270803"/>
          </a:xfrm>
          <a:prstGeom prst="rect">
            <a:avLst/>
          </a:prstGeom>
          <a:solidFill>
            <a:srgbClr val="FF9933">
              <a:alpha val="74902"/>
            </a:srgbClr>
          </a:solidFill>
          <a:ln>
            <a:noFill/>
          </a:ln>
          <a:effectLst>
            <a:glow rad="101600">
              <a:schemeClr val="accent4">
                <a:satMod val="175000"/>
                <a:alpha val="40000"/>
              </a:schemeClr>
            </a:glo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ffectLst>
                  <a:outerShdw blurRad="38100" dist="38100" dir="2700000" algn="tl">
                    <a:srgbClr val="000000">
                      <a:alpha val="43137"/>
                    </a:srgbClr>
                  </a:outerShdw>
                </a:effectLst>
              </a:rPr>
              <a:t>Holy</a:t>
            </a:r>
          </a:p>
          <a:p>
            <a:pPr algn="ctr"/>
            <a:r>
              <a:rPr lang="en-US" dirty="0">
                <a:solidFill>
                  <a:schemeClr val="tx1"/>
                </a:solidFill>
                <a:effectLst>
                  <a:outerShdw blurRad="38100" dist="38100" dir="2700000" algn="tl">
                    <a:srgbClr val="000000">
                      <a:alpha val="43137"/>
                    </a:srgbClr>
                  </a:outerShdw>
                </a:effectLst>
              </a:rPr>
              <a:t>Quran</a:t>
            </a:r>
          </a:p>
        </p:txBody>
      </p:sp>
      <p:pic>
        <p:nvPicPr>
          <p:cNvPr id="24" name="Picture 23">
            <a:extLst>
              <a:ext uri="{FF2B5EF4-FFF2-40B4-BE49-F238E27FC236}">
                <a16:creationId xmlns:a16="http://schemas.microsoft.com/office/drawing/2014/main" id="{95C4CBC1-AEF6-235D-2AE3-F68EF328B180}"/>
              </a:ext>
            </a:extLst>
          </p:cNvPr>
          <p:cNvPicPr>
            <a:picLocks noChangeAspect="1"/>
          </p:cNvPicPr>
          <p:nvPr/>
        </p:nvPicPr>
        <p:blipFill>
          <a:blip r:embed="rId5">
            <a:duotone>
              <a:prstClr val="black"/>
              <a:srgbClr val="D9C3A5">
                <a:tint val="50000"/>
                <a:satMod val="180000"/>
              </a:srgbClr>
            </a:duotone>
          </a:blip>
          <a:srcRect l="30584" t="10565" r="41876" b="18324"/>
          <a:stretch>
            <a:fillRect/>
          </a:stretch>
        </p:blipFill>
        <p:spPr>
          <a:xfrm>
            <a:off x="8408807" y="2645594"/>
            <a:ext cx="1564971" cy="2272991"/>
          </a:xfrm>
          <a:prstGeom prst="rect">
            <a:avLst/>
          </a:prstGeom>
          <a:effectLst>
            <a:glow rad="101600">
              <a:schemeClr val="accent4">
                <a:satMod val="175000"/>
                <a:alpha val="40000"/>
              </a:schemeClr>
            </a:glow>
          </a:effectLst>
          <a:scene3d>
            <a:camera prst="orthographicFront"/>
            <a:lightRig rig="threePt" dir="t"/>
          </a:scene3d>
          <a:sp3d>
            <a:bevelT w="165100" prst="coolSlant"/>
          </a:sp3d>
        </p:spPr>
      </p:pic>
      <p:sp>
        <p:nvSpPr>
          <p:cNvPr id="25" name="TextBox 24">
            <a:extLst>
              <a:ext uri="{FF2B5EF4-FFF2-40B4-BE49-F238E27FC236}">
                <a16:creationId xmlns:a16="http://schemas.microsoft.com/office/drawing/2014/main" id="{81165764-2001-1253-AADC-BD08610A03D2}"/>
              </a:ext>
            </a:extLst>
          </p:cNvPr>
          <p:cNvSpPr txBox="1"/>
          <p:nvPr/>
        </p:nvSpPr>
        <p:spPr>
          <a:xfrm>
            <a:off x="8274498" y="1160007"/>
            <a:ext cx="1833588" cy="830997"/>
          </a:xfrm>
          <a:prstGeom prst="rect">
            <a:avLst/>
          </a:prstGeom>
          <a:noFill/>
        </p:spPr>
        <p:txBody>
          <a:bodyPr wrap="square">
            <a:spAutoFit/>
          </a:bodyPr>
          <a:lstStyle/>
          <a:p>
            <a:pPr algn="ctr"/>
            <a:r>
              <a:rPr lang="en-US" sz="2400" dirty="0" err="1">
                <a:effectLst>
                  <a:outerShdw blurRad="38100" dist="38100" dir="2700000" algn="tl">
                    <a:srgbClr val="000000">
                      <a:alpha val="43137"/>
                    </a:srgbClr>
                  </a:outerShdw>
                </a:effectLst>
              </a:rPr>
              <a:t>Maulawi</a:t>
            </a:r>
            <a:endParaRPr lang="en-US" sz="2400" dirty="0">
              <a:effectLst>
                <a:outerShdw blurRad="38100" dist="38100" dir="2700000" algn="tl">
                  <a:srgbClr val="000000">
                    <a:alpha val="43137"/>
                  </a:srgbClr>
                </a:outerShdw>
              </a:effectLst>
            </a:endParaRPr>
          </a:p>
          <a:p>
            <a:pPr algn="ctr"/>
            <a:r>
              <a:rPr lang="en-US" sz="2400" dirty="0">
                <a:effectLst>
                  <a:outerShdw blurRad="38100" dist="38100" dir="2700000" algn="tl">
                    <a:srgbClr val="000000">
                      <a:alpha val="43137"/>
                    </a:srgbClr>
                  </a:outerShdw>
                </a:effectLst>
              </a:rPr>
              <a:t>Sher ‘Ali</a:t>
            </a:r>
          </a:p>
        </p:txBody>
      </p:sp>
    </p:spTree>
    <p:extLst>
      <p:ext uri="{BB962C8B-B14F-4D97-AF65-F5344CB8AC3E}">
        <p14:creationId xmlns:p14="http://schemas.microsoft.com/office/powerpoint/2010/main" val="2499979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11"/>
                                        </p:tgtEl>
                                        <p:attrNameLst>
                                          <p:attrName>style.opacity</p:attrName>
                                        </p:attrNameLst>
                                      </p:cBhvr>
                                      <p:to>
                                        <p:strVal val="0.5"/>
                                      </p:to>
                                    </p:set>
                                    <p:animEffect filter="image" prLst="opacity: 0.5">
                                      <p:cBhvr rctx="IE">
                                        <p:cTn id="7" dur="indefinite"/>
                                        <p:tgtEl>
                                          <p:spTgt spid="11"/>
                                        </p:tgtEl>
                                      </p:cBhvr>
                                    </p:animEffect>
                                  </p:childTnLst>
                                </p:cTn>
                              </p:par>
                            </p:childTnLst>
                          </p:cTn>
                        </p:par>
                        <p:par>
                          <p:cTn id="8" fill="hold">
                            <p:stCondLst>
                              <p:cond delay="0"/>
                            </p:stCondLst>
                            <p:childTnLst>
                              <p:par>
                                <p:cTn id="9" presetID="4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1000"/>
                                        <p:tgtEl>
                                          <p:spTgt spid="25"/>
                                        </p:tgtEl>
                                      </p:cBhvr>
                                    </p:animEffect>
                                    <p:anim calcmode="lin" valueType="num">
                                      <p:cBhvr>
                                        <p:cTn id="30" dur="1000" fill="hold"/>
                                        <p:tgtEl>
                                          <p:spTgt spid="25"/>
                                        </p:tgtEl>
                                        <p:attrNameLst>
                                          <p:attrName>ppt_x</p:attrName>
                                        </p:attrNameLst>
                                      </p:cBhvr>
                                      <p:tavLst>
                                        <p:tav tm="0">
                                          <p:val>
                                            <p:strVal val="#ppt_x"/>
                                          </p:val>
                                        </p:tav>
                                        <p:tav tm="100000">
                                          <p:val>
                                            <p:strVal val="#ppt_x"/>
                                          </p:val>
                                        </p:tav>
                                      </p:tavLst>
                                    </p:anim>
                                    <p:anim calcmode="lin" valueType="num">
                                      <p:cBhvr>
                                        <p:cTn id="3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1"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6992" name="Text Box 16"/>
          <p:cNvSpPr txBox="1">
            <a:spLocks noChangeArrowheads="1"/>
          </p:cNvSpPr>
          <p:nvPr/>
        </p:nvSpPr>
        <p:spPr bwMode="auto">
          <a:xfrm>
            <a:off x="5029200" y="685800"/>
            <a:ext cx="3810000" cy="1569660"/>
          </a:xfrm>
          <a:prstGeom prst="rect">
            <a:avLst/>
          </a:prstGeom>
          <a:noFill/>
          <a:ln w="9525">
            <a:noFill/>
            <a:miter lim="800000"/>
            <a:headEnd/>
            <a:tailEnd/>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dirty="0">
                <a:solidFill>
                  <a:srgbClr val="FFFF00"/>
                </a:solidFill>
                <a:effectLst>
                  <a:outerShdw blurRad="38100" dist="38100" dir="2700000" algn="tl">
                    <a:srgbClr val="C0C0C0"/>
                  </a:outerShdw>
                </a:effectLst>
                <a:latin typeface="Georgia" pitchFamily="18" charset="0"/>
              </a:rPr>
              <a:t>The Burial</a:t>
            </a:r>
          </a:p>
          <a:p>
            <a:pPr algn="r" eaLnBrk="1" hangingPunct="1"/>
            <a:r>
              <a:rPr lang="en-US" sz="4800" dirty="0">
                <a:solidFill>
                  <a:srgbClr val="FFFF00"/>
                </a:solidFill>
                <a:effectLst>
                  <a:outerShdw blurRad="38100" dist="38100" dir="2700000" algn="tl">
                    <a:srgbClr val="C0C0C0"/>
                  </a:outerShdw>
                </a:effectLst>
                <a:latin typeface="Georgia" pitchFamily="18" charset="0"/>
              </a:rPr>
              <a:t>of Abel</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6992"/>
                                        </p:tgtEl>
                                        <p:attrNameLst>
                                          <p:attrName>style.visibility</p:attrName>
                                        </p:attrNameLst>
                                      </p:cBhvr>
                                      <p:to>
                                        <p:strVal val="visible"/>
                                      </p:to>
                                    </p:set>
                                    <p:animEffect transition="in" filter="fade">
                                      <p:cBhvr>
                                        <p:cTn id="7" dur="1000"/>
                                        <p:tgtEl>
                                          <p:spTgt spid="126992"/>
                                        </p:tgtEl>
                                      </p:cBhvr>
                                    </p:animEffect>
                                    <p:anim calcmode="lin" valueType="num">
                                      <p:cBhvr>
                                        <p:cTn id="8" dur="1000" fill="hold"/>
                                        <p:tgtEl>
                                          <p:spTgt spid="126992"/>
                                        </p:tgtEl>
                                        <p:attrNameLst>
                                          <p:attrName>ppt_x</p:attrName>
                                        </p:attrNameLst>
                                      </p:cBhvr>
                                      <p:tavLst>
                                        <p:tav tm="0">
                                          <p:val>
                                            <p:strVal val="#ppt_x"/>
                                          </p:val>
                                        </p:tav>
                                        <p:tav tm="100000">
                                          <p:val>
                                            <p:strVal val="#ppt_x"/>
                                          </p:val>
                                        </p:tav>
                                      </p:tavLst>
                                    </p:anim>
                                    <p:anim calcmode="lin" valueType="num">
                                      <p:cBhvr>
                                        <p:cTn id="9" dur="1000" fill="hold"/>
                                        <p:tgtEl>
                                          <p:spTgt spid="1269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1998444B-9D4E-A2DC-9FD7-222D18BBA9CE}"/>
              </a:ext>
            </a:extLst>
          </p:cNvPr>
          <p:cNvSpPr txBox="1">
            <a:spLocks noChangeArrowheads="1"/>
          </p:cNvSpPr>
          <p:nvPr/>
        </p:nvSpPr>
        <p:spPr bwMode="auto">
          <a:xfrm>
            <a:off x="1371600" y="781715"/>
            <a:ext cx="5304657" cy="1323439"/>
          </a:xfrm>
          <a:prstGeom prst="rect">
            <a:avLst/>
          </a:prstGeom>
          <a:solidFill>
            <a:srgbClr val="FFFF00"/>
          </a:solidFill>
          <a:ln w="9525">
            <a:solidFill>
              <a:srgbClr val="000000"/>
            </a:solidFill>
            <a:miter lim="800000"/>
            <a:headEnd/>
            <a:tailEnd/>
          </a:ln>
          <a:effectLst>
            <a:glow rad="228600">
              <a:srgbClr val="000000">
                <a:alpha val="40000"/>
              </a:srgbClr>
            </a:glow>
          </a:effectLst>
          <a:scene3d>
            <a:camera prst="orthographicFront"/>
            <a:lightRig rig="threePt" dir="t"/>
          </a:scene3d>
          <a:sp3d>
            <a:bevelT/>
          </a:sp3d>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Who Was Muhammad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   &amp; What is Islam?</a:t>
            </a:r>
          </a:p>
        </p:txBody>
      </p:sp>
      <p:sp>
        <p:nvSpPr>
          <p:cNvPr id="4" name="Text Box 5">
            <a:extLst>
              <a:ext uri="{FF2B5EF4-FFF2-40B4-BE49-F238E27FC236}">
                <a16:creationId xmlns:a16="http://schemas.microsoft.com/office/drawing/2014/main" id="{545C2D26-690B-EBC7-D0C3-44E7B1DB7EDB}"/>
              </a:ext>
            </a:extLst>
          </p:cNvPr>
          <p:cNvSpPr txBox="1">
            <a:spLocks noChangeArrowheads="1"/>
          </p:cNvSpPr>
          <p:nvPr/>
        </p:nvSpPr>
        <p:spPr bwMode="auto">
          <a:xfrm>
            <a:off x="1371666" y="2334161"/>
            <a:ext cx="5304591" cy="1323439"/>
          </a:xfrm>
          <a:prstGeom prst="rect">
            <a:avLst/>
          </a:prstGeom>
          <a:solidFill>
            <a:srgbClr val="FFFF00"/>
          </a:solidFill>
          <a:ln w="9525">
            <a:solidFill>
              <a:srgbClr val="000000"/>
            </a:solidFill>
            <a:miter lim="800000"/>
            <a:headEnd/>
            <a:tailEnd/>
          </a:ln>
          <a:effectLst>
            <a:glow rad="228600">
              <a:srgbClr val="000000">
                <a:alpha val="40000"/>
              </a:srgbClr>
            </a:glow>
          </a:effectLst>
          <a:scene3d>
            <a:camera prst="orthographicFront"/>
            <a:lightRig rig="threePt" dir="t"/>
          </a:scene3d>
          <a:sp3d>
            <a:bevelT/>
          </a:sp3d>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  Is the Quran the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	   Word of God?</a:t>
            </a:r>
          </a:p>
        </p:txBody>
      </p:sp>
      <p:sp>
        <p:nvSpPr>
          <p:cNvPr id="5" name="Text Box 6">
            <a:extLst>
              <a:ext uri="{FF2B5EF4-FFF2-40B4-BE49-F238E27FC236}">
                <a16:creationId xmlns:a16="http://schemas.microsoft.com/office/drawing/2014/main" id="{4C27A275-5210-C98D-F362-5D5701C83DE8}"/>
              </a:ext>
            </a:extLst>
          </p:cNvPr>
          <p:cNvSpPr txBox="1">
            <a:spLocks noChangeArrowheads="1"/>
          </p:cNvSpPr>
          <p:nvPr/>
        </p:nvSpPr>
        <p:spPr bwMode="auto">
          <a:xfrm>
            <a:off x="1371667" y="3962400"/>
            <a:ext cx="5304590" cy="1323439"/>
          </a:xfrm>
          <a:prstGeom prst="rect">
            <a:avLst/>
          </a:prstGeom>
          <a:solidFill>
            <a:srgbClr val="FFFF00"/>
          </a:solidFill>
          <a:ln w="9525">
            <a:solidFill>
              <a:srgbClr val="000000"/>
            </a:solidFill>
            <a:miter lim="800000"/>
            <a:headEnd/>
            <a:tailEnd/>
          </a:ln>
          <a:effectLst>
            <a:glow rad="228600">
              <a:srgbClr val="000000">
                <a:alpha val="40000"/>
              </a:srgbClr>
            </a:glow>
          </a:effectLst>
          <a:scene3d>
            <a:camera prst="orthographicFront"/>
            <a:lightRig rig="threePt" dir="t"/>
          </a:scene3d>
          <a:sp3d>
            <a:bevelT/>
          </a:sp3d>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Are Christianity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Batang" pitchFamily="18" charset="-127"/>
                <a:ea typeface="+mn-ea"/>
                <a:cs typeface="Arial" charset="0"/>
              </a:rPr>
              <a:t>    Islam Compatible? </a:t>
            </a:r>
          </a:p>
        </p:txBody>
      </p:sp>
      <p:sp>
        <p:nvSpPr>
          <p:cNvPr id="9" name="Oval 11">
            <a:extLst>
              <a:ext uri="{FF2B5EF4-FFF2-40B4-BE49-F238E27FC236}">
                <a16:creationId xmlns:a16="http://schemas.microsoft.com/office/drawing/2014/main" id="{C9A12A7B-628B-7D2D-AE3A-42664E0B5BAC}"/>
              </a:ext>
            </a:extLst>
          </p:cNvPr>
          <p:cNvSpPr>
            <a:spLocks noChangeArrowheads="1"/>
          </p:cNvSpPr>
          <p:nvPr/>
        </p:nvSpPr>
        <p:spPr bwMode="auto">
          <a:xfrm>
            <a:off x="709228" y="2243712"/>
            <a:ext cx="6629400" cy="1504336"/>
          </a:xfrm>
          <a:prstGeom prst="ellipse">
            <a:avLst/>
          </a:prstGeom>
          <a:noFill/>
          <a:ln w="101600">
            <a:solidFill>
              <a:srgbClr val="FF0000"/>
            </a:solidFill>
            <a:round/>
            <a:headEnd/>
            <a:tailEnd/>
          </a:ln>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txBody>
          <a:bodyPr wrap="none"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charset="0"/>
              <a:ea typeface="+mn-ea"/>
              <a:cs typeface="Arial" charset="0"/>
            </a:endParaRPr>
          </a:p>
        </p:txBody>
      </p:sp>
      <p:sp>
        <p:nvSpPr>
          <p:cNvPr id="6" name="TextBox 5">
            <a:extLst>
              <a:ext uri="{FF2B5EF4-FFF2-40B4-BE49-F238E27FC236}">
                <a16:creationId xmlns:a16="http://schemas.microsoft.com/office/drawing/2014/main" id="{C09F95CE-81DF-C131-D6FB-703A28805A0C}"/>
              </a:ext>
            </a:extLst>
          </p:cNvPr>
          <p:cNvSpPr txBox="1"/>
          <p:nvPr/>
        </p:nvSpPr>
        <p:spPr>
          <a:xfrm>
            <a:off x="8839200" y="461378"/>
            <a:ext cx="2954655" cy="4524315"/>
          </a:xfrm>
          <a:prstGeom prst="rect">
            <a:avLst/>
          </a:prstGeom>
          <a:noFill/>
        </p:spPr>
        <p:txBody>
          <a:bodyPr wrap="none" rtlCol="0">
            <a:spAutoFit/>
          </a:bodyPr>
          <a:lstStyle/>
          <a:p>
            <a:pPr algn="ctr"/>
            <a:r>
              <a:rPr lang="en-US" sz="7200" dirty="0">
                <a:effectLst>
                  <a:outerShdw blurRad="38100" dist="38100" dir="2700000" algn="tl">
                    <a:srgbClr val="000000">
                      <a:alpha val="43137"/>
                    </a:srgbClr>
                  </a:outerShdw>
                </a:effectLst>
              </a:rPr>
              <a:t>Layout</a:t>
            </a:r>
          </a:p>
          <a:p>
            <a:pPr algn="ctr"/>
            <a:r>
              <a:rPr lang="en-US" sz="7200" dirty="0">
                <a:effectLst>
                  <a:outerShdw blurRad="38100" dist="38100" dir="2700000" algn="tl">
                    <a:srgbClr val="000000">
                      <a:alpha val="43137"/>
                    </a:srgbClr>
                  </a:outerShdw>
                </a:effectLst>
              </a:rPr>
              <a:t>of</a:t>
            </a:r>
          </a:p>
          <a:p>
            <a:pPr algn="ctr"/>
            <a:r>
              <a:rPr lang="en-US" sz="7200" dirty="0">
                <a:effectLst>
                  <a:outerShdw blurRad="38100" dist="38100" dir="2700000" algn="tl">
                    <a:srgbClr val="000000">
                      <a:alpha val="43137"/>
                    </a:srgbClr>
                  </a:outerShdw>
                </a:effectLst>
              </a:rPr>
              <a:t>Our</a:t>
            </a:r>
          </a:p>
          <a:p>
            <a:pPr algn="ctr"/>
            <a:r>
              <a:rPr lang="en-US" sz="7200" dirty="0">
                <a:effectLst>
                  <a:outerShdw blurRad="38100" dist="38100" dir="2700000" algn="tl">
                    <a:srgbClr val="000000">
                      <a:alpha val="43137"/>
                    </a:srgbClr>
                  </a:outerShdw>
                </a:effectLst>
              </a:rPr>
              <a:t>Study</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par>
                          <p:cTn id="12" fill="hold">
                            <p:stCondLst>
                              <p:cond delay="2500"/>
                            </p:stCondLst>
                            <p:childTnLst>
                              <p:par>
                                <p:cTn id="13" presetID="22" presetClass="entr" presetSubtype="8" fill="hold" grpId="0"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par>
                          <p:cTn id="16" fill="hold">
                            <p:stCondLst>
                              <p:cond delay="4000"/>
                            </p:stCondLst>
                            <p:childTnLst>
                              <p:par>
                                <p:cTn id="17" presetID="20" presetClass="entr" presetSubtype="0" fill="hold" grpId="0" nodeType="afterEffect">
                                  <p:stCondLst>
                                    <p:cond delay="2000"/>
                                  </p:stCondLst>
                                  <p:childTnLst>
                                    <p:set>
                                      <p:cBhvr>
                                        <p:cTn id="18" dur="1" fill="hold">
                                          <p:stCondLst>
                                            <p:cond delay="0"/>
                                          </p:stCondLst>
                                        </p:cTn>
                                        <p:tgtEl>
                                          <p:spTgt spid="9"/>
                                        </p:tgtEl>
                                        <p:attrNameLst>
                                          <p:attrName>style.visibility</p:attrName>
                                        </p:attrNameLst>
                                      </p:cBhvr>
                                      <p:to>
                                        <p:strVal val="visible"/>
                                      </p:to>
                                    </p:set>
                                    <p:animEffect transition="in" filter="wedg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Text Box 4"/>
          <p:cNvSpPr txBox="1">
            <a:spLocks noChangeArrowheads="1"/>
          </p:cNvSpPr>
          <p:nvPr/>
        </p:nvSpPr>
        <p:spPr bwMode="auto">
          <a:xfrm>
            <a:off x="3962400" y="876370"/>
            <a:ext cx="3130922" cy="707886"/>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000" i="1" u="sng" dirty="0">
                <a:solidFill>
                  <a:srgbClr val="FFFF00"/>
                </a:solidFill>
                <a:effectLst>
                  <a:outerShdw blurRad="38100" dist="38100" dir="2700000" algn="tl">
                    <a:srgbClr val="000000"/>
                  </a:outerShdw>
                </a:effectLst>
                <a:latin typeface="Constantia" pitchFamily="18" charset="0"/>
              </a:rPr>
              <a:t>Surah</a:t>
            </a:r>
            <a:r>
              <a:rPr lang="en-US" sz="4000" u="sng" dirty="0">
                <a:solidFill>
                  <a:srgbClr val="FFFF00"/>
                </a:solidFill>
                <a:effectLst>
                  <a:outerShdw blurRad="38100" dist="38100" dir="2700000" algn="tl">
                    <a:srgbClr val="000000"/>
                  </a:outerShdw>
                </a:effectLst>
                <a:latin typeface="Constantia" pitchFamily="18" charset="0"/>
              </a:rPr>
              <a:t> 5:27-32</a:t>
            </a:r>
          </a:p>
        </p:txBody>
      </p:sp>
      <p:sp>
        <p:nvSpPr>
          <p:cNvPr id="146434" name="Rectangle 2"/>
          <p:cNvSpPr>
            <a:spLocks noChangeArrowheads="1"/>
          </p:cNvSpPr>
          <p:nvPr/>
        </p:nvSpPr>
        <p:spPr bwMode="auto">
          <a:xfrm>
            <a:off x="141512" y="1693584"/>
            <a:ext cx="11864401" cy="511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4000" dirty="0">
                <a:effectLst>
                  <a:outerShdw blurRad="38100" dist="38100" dir="2700000" algn="tl">
                    <a:srgbClr val="000000"/>
                  </a:outerShdw>
                </a:effectLst>
                <a:latin typeface="Times New Roman" pitchFamily="18" charset="0"/>
              </a:rPr>
              <a:t>“But recite unto them with truth the tale of the two sons of Adam, how they offered each a sacrifice, and it was accepted from the one of them and it was not accepted from the other. (The one) said: I will surely kill thee. (The other) answered: Allah </a:t>
            </a:r>
            <a:r>
              <a:rPr lang="en-US" sz="4000" dirty="0" err="1">
                <a:effectLst>
                  <a:outerShdw blurRad="38100" dist="38100" dir="2700000" algn="tl">
                    <a:srgbClr val="000000"/>
                  </a:outerShdw>
                </a:effectLst>
                <a:latin typeface="Times New Roman" pitchFamily="18" charset="0"/>
              </a:rPr>
              <a:t>accepteth</a:t>
            </a:r>
            <a:r>
              <a:rPr lang="en-US" sz="4000" dirty="0">
                <a:effectLst>
                  <a:outerShdw blurRad="38100" dist="38100" dir="2700000" algn="tl">
                    <a:srgbClr val="000000"/>
                  </a:outerShdw>
                </a:effectLst>
                <a:latin typeface="Times New Roman" pitchFamily="18" charset="0"/>
              </a:rPr>
              <a:t> only from those who ward off (evil). Even if thou stretch out thy hand against me to kill me, I shall not stretch out my hand against thee to kill thee, lo! I fear Allah, the Lord of the Worlds. </a:t>
            </a:r>
            <a:endParaRPr lang="en-US" sz="2800" dirty="0">
              <a:effectLst>
                <a:outerShdw blurRad="38100" dist="38100" dir="2700000" algn="tl">
                  <a:srgbClr val="000000"/>
                </a:outerShdw>
              </a:effectLst>
              <a:latin typeface="Times New Roman" pitchFamily="18" charset="0"/>
            </a:endParaRPr>
          </a:p>
        </p:txBody>
      </p:sp>
      <p:grpSp>
        <p:nvGrpSpPr>
          <p:cNvPr id="3" name="Group 2">
            <a:extLst>
              <a:ext uri="{FF2B5EF4-FFF2-40B4-BE49-F238E27FC236}">
                <a16:creationId xmlns:a16="http://schemas.microsoft.com/office/drawing/2014/main" id="{4552B2D8-898C-C7B3-ABF5-73955C407A6A}"/>
              </a:ext>
            </a:extLst>
          </p:cNvPr>
          <p:cNvGrpSpPr/>
          <p:nvPr/>
        </p:nvGrpSpPr>
        <p:grpSpPr>
          <a:xfrm>
            <a:off x="152400" y="141288"/>
            <a:ext cx="4092575" cy="641350"/>
            <a:chOff x="152400" y="141288"/>
            <a:chExt cx="4092575" cy="641350"/>
          </a:xfrm>
        </p:grpSpPr>
        <p:sp>
          <p:nvSpPr>
            <p:cNvPr id="516102" name="Text Box 6"/>
            <p:cNvSpPr txBox="1">
              <a:spLocks noChangeArrowheads="1"/>
            </p:cNvSpPr>
            <p:nvPr/>
          </p:nvSpPr>
          <p:spPr bwMode="auto">
            <a:xfrm>
              <a:off x="152400" y="141288"/>
              <a:ext cx="4092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dirty="0">
                  <a:solidFill>
                    <a:srgbClr val="00FFFF"/>
                  </a:solidFill>
                  <a:effectLst>
                    <a:outerShdw blurRad="38100" dist="38100" dir="2700000" algn="tl">
                      <a:srgbClr val="000000"/>
                    </a:outerShdw>
                  </a:effectLst>
                  <a:latin typeface="Papyrus" pitchFamily="66" charset="0"/>
                </a:rPr>
                <a:t>The Burial of Abel</a:t>
              </a:r>
            </a:p>
          </p:txBody>
        </p:sp>
        <p:sp>
          <p:nvSpPr>
            <p:cNvPr id="516103" name="Line 7"/>
            <p:cNvSpPr>
              <a:spLocks noChangeShapeType="1"/>
            </p:cNvSpPr>
            <p:nvPr/>
          </p:nvSpPr>
          <p:spPr bwMode="auto">
            <a:xfrm>
              <a:off x="304799" y="685800"/>
              <a:ext cx="38862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Line 9">
            <a:extLst>
              <a:ext uri="{FF2B5EF4-FFF2-40B4-BE49-F238E27FC236}">
                <a16:creationId xmlns:a16="http://schemas.microsoft.com/office/drawing/2014/main" id="{898B7085-F73D-17FC-ED1C-EC1CB67C4142}"/>
              </a:ext>
            </a:extLst>
          </p:cNvPr>
          <p:cNvSpPr>
            <a:spLocks noChangeShapeType="1"/>
          </p:cNvSpPr>
          <p:nvPr/>
        </p:nvSpPr>
        <p:spPr bwMode="auto">
          <a:xfrm flipV="1">
            <a:off x="-414900" y="631841"/>
            <a:ext cx="22797" cy="7086599"/>
          </a:xfrm>
          <a:prstGeom prst="line">
            <a:avLst/>
          </a:prstGeom>
          <a:noFill/>
          <a:ln w="5715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6485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46434"/>
                                        </p:tgtEl>
                                        <p:attrNameLst>
                                          <p:attrName>style.visibility</p:attrName>
                                        </p:attrNameLst>
                                      </p:cBhvr>
                                      <p:to>
                                        <p:strVal val="visible"/>
                                      </p:to>
                                    </p:set>
                                    <p:animEffect transition="in" filter="fade">
                                      <p:cBhvr>
                                        <p:cTn id="7" dur="1000"/>
                                        <p:tgtEl>
                                          <p:spTgt spid="146434"/>
                                        </p:tgtEl>
                                      </p:cBhvr>
                                    </p:animEffect>
                                    <p:anim calcmode="lin" valueType="num">
                                      <p:cBhvr>
                                        <p:cTn id="8" dur="1000" fill="hold"/>
                                        <p:tgtEl>
                                          <p:spTgt spid="146434"/>
                                        </p:tgtEl>
                                        <p:attrNameLst>
                                          <p:attrName>ppt_x</p:attrName>
                                        </p:attrNameLst>
                                      </p:cBhvr>
                                      <p:tavLst>
                                        <p:tav tm="0">
                                          <p:val>
                                            <p:strVal val="#ppt_x"/>
                                          </p:val>
                                        </p:tav>
                                        <p:tav tm="100000">
                                          <p:val>
                                            <p:strVal val="#ppt_x"/>
                                          </p:val>
                                        </p:tav>
                                      </p:tavLst>
                                    </p:anim>
                                    <p:anim calcmode="lin" valueType="num">
                                      <p:cBhvr>
                                        <p:cTn id="9" dur="1000" fill="hold"/>
                                        <p:tgtEl>
                                          <p:spTgt spid="1464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C970-C4E2-8735-5843-C4EB984A0CF1}"/>
            </a:ext>
          </a:extLst>
        </p:cNvPr>
        <p:cNvGrpSpPr/>
        <p:nvPr/>
      </p:nvGrpSpPr>
      <p:grpSpPr>
        <a:xfrm>
          <a:off x="0" y="0"/>
          <a:ext cx="0" cy="0"/>
          <a:chOff x="0" y="0"/>
          <a:chExt cx="0" cy="0"/>
        </a:xfrm>
      </p:grpSpPr>
      <p:sp>
        <p:nvSpPr>
          <p:cNvPr id="146434" name="Rectangle 2">
            <a:extLst>
              <a:ext uri="{FF2B5EF4-FFF2-40B4-BE49-F238E27FC236}">
                <a16:creationId xmlns:a16="http://schemas.microsoft.com/office/drawing/2014/main" id="{3B150B14-9039-64C3-E5B2-405A0D9C68D7}"/>
              </a:ext>
            </a:extLst>
          </p:cNvPr>
          <p:cNvSpPr>
            <a:spLocks noChangeArrowheads="1"/>
          </p:cNvSpPr>
          <p:nvPr/>
        </p:nvSpPr>
        <p:spPr bwMode="auto">
          <a:xfrm>
            <a:off x="206828" y="1478206"/>
            <a:ext cx="11788201" cy="545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3800" dirty="0">
                <a:effectLst>
                  <a:outerShdw blurRad="38100" dist="38100" dir="2700000" algn="tl">
                    <a:srgbClr val="000000"/>
                  </a:outerShdw>
                </a:effectLst>
                <a:latin typeface="Times New Roman" pitchFamily="18" charset="0"/>
              </a:rPr>
              <a:t>“Lo! I would rather thou </a:t>
            </a:r>
            <a:r>
              <a:rPr lang="en-US" sz="3800" dirty="0" err="1">
                <a:effectLst>
                  <a:outerShdw blurRad="38100" dist="38100" dir="2700000" algn="tl">
                    <a:srgbClr val="000000"/>
                  </a:outerShdw>
                </a:effectLst>
                <a:latin typeface="Times New Roman" pitchFamily="18" charset="0"/>
              </a:rPr>
              <a:t>shouldst</a:t>
            </a:r>
            <a:r>
              <a:rPr lang="en-US" sz="3800" dirty="0">
                <a:effectLst>
                  <a:outerShdw blurRad="38100" dist="38100" dir="2700000" algn="tl">
                    <a:srgbClr val="000000"/>
                  </a:outerShdw>
                </a:effectLst>
                <a:latin typeface="Times New Roman" pitchFamily="18" charset="0"/>
              </a:rPr>
              <a:t> bear the punishment of the sin against me and </a:t>
            </a:r>
            <a:r>
              <a:rPr lang="en-US" sz="3800" dirty="0" err="1">
                <a:effectLst>
                  <a:outerShdw blurRad="38100" dist="38100" dir="2700000" algn="tl">
                    <a:srgbClr val="000000"/>
                  </a:outerShdw>
                </a:effectLst>
                <a:latin typeface="Times New Roman" pitchFamily="18" charset="0"/>
              </a:rPr>
              <a:t>thine</a:t>
            </a:r>
            <a:r>
              <a:rPr lang="en-US" sz="3800" dirty="0">
                <a:effectLst>
                  <a:outerShdw blurRad="38100" dist="38100" dir="2700000" algn="tl">
                    <a:srgbClr val="000000"/>
                  </a:outerShdw>
                </a:effectLst>
                <a:latin typeface="Times New Roman" pitchFamily="18" charset="0"/>
              </a:rPr>
              <a:t> own sin and become one of the owners of the Fire. That is the reward of evil‑doers. But (the other’s) mind imposed on him the killing of his brother, so he slew him and became one of the losers. Then Allah sent a raven scratching up the ground, to show him how to hide his brother’s naked corpse. He said: Woe unto me! Am I not able to be as this raven and so hide my brother’s naked corpse? And he became repentant.”</a:t>
            </a:r>
          </a:p>
        </p:txBody>
      </p:sp>
      <p:sp>
        <p:nvSpPr>
          <p:cNvPr id="2" name="Line 9">
            <a:extLst>
              <a:ext uri="{FF2B5EF4-FFF2-40B4-BE49-F238E27FC236}">
                <a16:creationId xmlns:a16="http://schemas.microsoft.com/office/drawing/2014/main" id="{B67BFA7A-3EDE-99E2-FC00-A21413AC1FBF}"/>
              </a:ext>
            </a:extLst>
          </p:cNvPr>
          <p:cNvSpPr>
            <a:spLocks noChangeShapeType="1"/>
          </p:cNvSpPr>
          <p:nvPr/>
        </p:nvSpPr>
        <p:spPr bwMode="auto">
          <a:xfrm flipV="1">
            <a:off x="-414900" y="631841"/>
            <a:ext cx="22797" cy="7086599"/>
          </a:xfrm>
          <a:prstGeom prst="line">
            <a:avLst/>
          </a:prstGeom>
          <a:noFill/>
          <a:ln w="5715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cxnSp>
        <p:nvCxnSpPr>
          <p:cNvPr id="6" name="Straight Connector 5">
            <a:extLst>
              <a:ext uri="{FF2B5EF4-FFF2-40B4-BE49-F238E27FC236}">
                <a16:creationId xmlns:a16="http://schemas.microsoft.com/office/drawing/2014/main" id="{15FBF20D-BEF8-D4A5-E1B7-42A51AA7922F}"/>
              </a:ext>
            </a:extLst>
          </p:cNvPr>
          <p:cNvCxnSpPr>
            <a:cxnSpLocks/>
          </p:cNvCxnSpPr>
          <p:nvPr/>
        </p:nvCxnSpPr>
        <p:spPr>
          <a:xfrm>
            <a:off x="8610600" y="4495800"/>
            <a:ext cx="3384429"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939E5E6-F98B-0569-3734-36AF6ED11039}"/>
              </a:ext>
            </a:extLst>
          </p:cNvPr>
          <p:cNvCxnSpPr>
            <a:cxnSpLocks/>
          </p:cNvCxnSpPr>
          <p:nvPr/>
        </p:nvCxnSpPr>
        <p:spPr>
          <a:xfrm>
            <a:off x="206828" y="5061858"/>
            <a:ext cx="11788201"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7D180F-CF42-3366-013C-E72929114C8B}"/>
              </a:ext>
            </a:extLst>
          </p:cNvPr>
          <p:cNvCxnSpPr>
            <a:cxnSpLocks/>
          </p:cNvCxnSpPr>
          <p:nvPr/>
        </p:nvCxnSpPr>
        <p:spPr>
          <a:xfrm>
            <a:off x="206828" y="5638800"/>
            <a:ext cx="4593772"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Text Box 4">
            <a:extLst>
              <a:ext uri="{FF2B5EF4-FFF2-40B4-BE49-F238E27FC236}">
                <a16:creationId xmlns:a16="http://schemas.microsoft.com/office/drawing/2014/main" id="{03E777A5-9072-1727-B118-ACBB8024B4B3}"/>
              </a:ext>
            </a:extLst>
          </p:cNvPr>
          <p:cNvSpPr txBox="1">
            <a:spLocks noChangeArrowheads="1"/>
          </p:cNvSpPr>
          <p:nvPr/>
        </p:nvSpPr>
        <p:spPr bwMode="auto">
          <a:xfrm>
            <a:off x="3962400" y="876370"/>
            <a:ext cx="3130922" cy="707886"/>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000" i="1" u="sng" dirty="0">
                <a:solidFill>
                  <a:srgbClr val="FFFF00"/>
                </a:solidFill>
                <a:effectLst>
                  <a:outerShdw blurRad="38100" dist="38100" dir="2700000" algn="tl">
                    <a:srgbClr val="000000"/>
                  </a:outerShdw>
                </a:effectLst>
                <a:latin typeface="Constantia" pitchFamily="18" charset="0"/>
              </a:rPr>
              <a:t>Surah</a:t>
            </a:r>
            <a:r>
              <a:rPr lang="en-US" sz="4000" u="sng" dirty="0">
                <a:solidFill>
                  <a:srgbClr val="FFFF00"/>
                </a:solidFill>
                <a:effectLst>
                  <a:outerShdw blurRad="38100" dist="38100" dir="2700000" algn="tl">
                    <a:srgbClr val="000000"/>
                  </a:outerShdw>
                </a:effectLst>
                <a:latin typeface="Constantia" pitchFamily="18" charset="0"/>
              </a:rPr>
              <a:t> 5:27-32</a:t>
            </a:r>
          </a:p>
        </p:txBody>
      </p:sp>
      <p:grpSp>
        <p:nvGrpSpPr>
          <p:cNvPr id="8" name="Group 7">
            <a:extLst>
              <a:ext uri="{FF2B5EF4-FFF2-40B4-BE49-F238E27FC236}">
                <a16:creationId xmlns:a16="http://schemas.microsoft.com/office/drawing/2014/main" id="{4160376F-8C8D-F563-5643-B4DF0DFAF992}"/>
              </a:ext>
            </a:extLst>
          </p:cNvPr>
          <p:cNvGrpSpPr/>
          <p:nvPr/>
        </p:nvGrpSpPr>
        <p:grpSpPr>
          <a:xfrm>
            <a:off x="152400" y="141288"/>
            <a:ext cx="4092575" cy="641350"/>
            <a:chOff x="152400" y="141288"/>
            <a:chExt cx="4092575" cy="641350"/>
          </a:xfrm>
        </p:grpSpPr>
        <p:sp>
          <p:nvSpPr>
            <p:cNvPr id="9" name="Text Box 6">
              <a:extLst>
                <a:ext uri="{FF2B5EF4-FFF2-40B4-BE49-F238E27FC236}">
                  <a16:creationId xmlns:a16="http://schemas.microsoft.com/office/drawing/2014/main" id="{801BF40A-4118-9C87-3E58-F417378AC6FB}"/>
                </a:ext>
              </a:extLst>
            </p:cNvPr>
            <p:cNvSpPr txBox="1">
              <a:spLocks noChangeArrowheads="1"/>
            </p:cNvSpPr>
            <p:nvPr/>
          </p:nvSpPr>
          <p:spPr bwMode="auto">
            <a:xfrm>
              <a:off x="152400" y="141288"/>
              <a:ext cx="4092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dirty="0">
                  <a:solidFill>
                    <a:srgbClr val="00FFFF"/>
                  </a:solidFill>
                  <a:effectLst>
                    <a:outerShdw blurRad="38100" dist="38100" dir="2700000" algn="tl">
                      <a:srgbClr val="000000"/>
                    </a:outerShdw>
                  </a:effectLst>
                  <a:latin typeface="Papyrus" pitchFamily="66" charset="0"/>
                </a:rPr>
                <a:t>The Burial of Abel</a:t>
              </a:r>
            </a:p>
          </p:txBody>
        </p:sp>
        <p:sp>
          <p:nvSpPr>
            <p:cNvPr id="10" name="Line 7">
              <a:extLst>
                <a:ext uri="{FF2B5EF4-FFF2-40B4-BE49-F238E27FC236}">
                  <a16:creationId xmlns:a16="http://schemas.microsoft.com/office/drawing/2014/main" id="{67E4D1CA-3A15-62BA-1D1B-FB3B29CBDFC7}"/>
                </a:ext>
              </a:extLst>
            </p:cNvPr>
            <p:cNvSpPr>
              <a:spLocks noChangeShapeType="1"/>
            </p:cNvSpPr>
            <p:nvPr/>
          </p:nvSpPr>
          <p:spPr bwMode="auto">
            <a:xfrm>
              <a:off x="304799" y="685800"/>
              <a:ext cx="38862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118898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46434"/>
                                        </p:tgtEl>
                                        <p:attrNameLst>
                                          <p:attrName>style.visibility</p:attrName>
                                        </p:attrNameLst>
                                      </p:cBhvr>
                                      <p:to>
                                        <p:strVal val="visible"/>
                                      </p:to>
                                    </p:set>
                                    <p:animEffect transition="in" filter="fade">
                                      <p:cBhvr>
                                        <p:cTn id="7" dur="1000"/>
                                        <p:tgtEl>
                                          <p:spTgt spid="146434"/>
                                        </p:tgtEl>
                                      </p:cBhvr>
                                    </p:animEffect>
                                    <p:anim calcmode="lin" valueType="num">
                                      <p:cBhvr>
                                        <p:cTn id="8" dur="1000" fill="hold"/>
                                        <p:tgtEl>
                                          <p:spTgt spid="146434"/>
                                        </p:tgtEl>
                                        <p:attrNameLst>
                                          <p:attrName>ppt_x</p:attrName>
                                        </p:attrNameLst>
                                      </p:cBhvr>
                                      <p:tavLst>
                                        <p:tav tm="0">
                                          <p:val>
                                            <p:strVal val="#ppt_x"/>
                                          </p:val>
                                        </p:tav>
                                        <p:tav tm="100000">
                                          <p:val>
                                            <p:strVal val="#ppt_x"/>
                                          </p:val>
                                        </p:tav>
                                      </p:tavLst>
                                    </p:anim>
                                    <p:anim calcmode="lin" valueType="num">
                                      <p:cBhvr>
                                        <p:cTn id="9" dur="1000" fill="hold"/>
                                        <p:tgtEl>
                                          <p:spTgt spid="1464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2000"/>
                                        <p:tgtEl>
                                          <p:spTgt spid="6"/>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3000"/>
                                        <p:tgtEl>
                                          <p:spTgt spid="7"/>
                                        </p:tgtEl>
                                      </p:cBhvr>
                                    </p:animEffect>
                                  </p:childTnLst>
                                </p:cTn>
                              </p:par>
                            </p:childTnLst>
                          </p:cTn>
                        </p:par>
                        <p:par>
                          <p:cTn id="19" fill="hold">
                            <p:stCondLst>
                              <p:cond delay="50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8C694-E31C-725F-BF18-70E6A636A269}"/>
            </a:ext>
          </a:extLst>
        </p:cNvPr>
        <p:cNvGrpSpPr/>
        <p:nvPr/>
      </p:nvGrpSpPr>
      <p:grpSpPr>
        <a:xfrm>
          <a:off x="0" y="0"/>
          <a:ext cx="0" cy="0"/>
          <a:chOff x="0" y="0"/>
          <a:chExt cx="0" cy="0"/>
        </a:xfrm>
      </p:grpSpPr>
      <p:sp>
        <p:nvSpPr>
          <p:cNvPr id="146434" name="Rectangle 2">
            <a:extLst>
              <a:ext uri="{FF2B5EF4-FFF2-40B4-BE49-F238E27FC236}">
                <a16:creationId xmlns:a16="http://schemas.microsoft.com/office/drawing/2014/main" id="{F67CBB51-A0E2-180A-71B3-9457DDE9823B}"/>
              </a:ext>
            </a:extLst>
          </p:cNvPr>
          <p:cNvSpPr>
            <a:spLocks noChangeArrowheads="1"/>
          </p:cNvSpPr>
          <p:nvPr/>
        </p:nvSpPr>
        <p:spPr bwMode="auto">
          <a:xfrm>
            <a:off x="152400" y="1550560"/>
            <a:ext cx="11887199" cy="813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3600" dirty="0">
                <a:effectLst>
                  <a:outerShdw blurRad="38100" dist="38100" dir="2700000" algn="tl">
                    <a:srgbClr val="000000"/>
                  </a:outerShdw>
                </a:effectLst>
                <a:latin typeface="Times New Roman" pitchFamily="18" charset="0"/>
              </a:rPr>
              <a:t>“Nature was modified also by the burial of the corpse of Abel. For a long time it lay there exposed, above ground, because Adam and Eve knew not what to do with it. They sat beside it and wept, while the faithful dog of Abel kept guard that birds and beasts did it no harm. On a sudden, the mourning parents observed how a raven scratched the earth away in one spot, and then hid a dead bird of his own kind in the ground. Adam, following the example of the raven, buried the body of Abel, and the raven was rewarded by God. </a:t>
            </a:r>
          </a:p>
          <a:p>
            <a:pPr algn="just">
              <a:tabLst>
                <a:tab pos="274638" algn="l"/>
              </a:tabLst>
            </a:pPr>
            <a:endParaRPr lang="en-US" sz="3200" dirty="0">
              <a:effectLst>
                <a:outerShdw blurRad="38100" dist="38100" dir="2700000" algn="tl">
                  <a:srgbClr val="000000"/>
                </a:outerShdw>
              </a:effectLst>
              <a:latin typeface="Times New Roman" pitchFamily="18" charset="0"/>
            </a:endParaRPr>
          </a:p>
          <a:p>
            <a:pPr algn="just">
              <a:tabLst>
                <a:tab pos="274638" algn="l"/>
              </a:tabLst>
            </a:pPr>
            <a:r>
              <a:rPr lang="en-US" sz="3200" dirty="0">
                <a:effectLst>
                  <a:outerShdw blurRad="38100" dist="38100" dir="2700000" algn="tl">
                    <a:srgbClr val="000000"/>
                  </a:outerShdw>
                </a:effectLst>
                <a:latin typeface="Times New Roman" pitchFamily="18" charset="0"/>
              </a:rPr>
              <a:t>His young are born with white feathers, wherefore the old birds desert them, not recognizing them as their offspring. They take them for serpents. God feeds them until their plumage turns black, and the parent birds return to them. As an additional reward, God grants their petition when the ravens pray for rain.”</a:t>
            </a:r>
            <a:endParaRPr lang="en-US" sz="2000" dirty="0">
              <a:effectLst>
                <a:outerShdw blurRad="38100" dist="38100" dir="2700000" algn="tl">
                  <a:srgbClr val="000000"/>
                </a:outerShdw>
              </a:effectLst>
              <a:latin typeface="Times New Roman" pitchFamily="18" charset="0"/>
            </a:endParaRPr>
          </a:p>
        </p:txBody>
      </p:sp>
      <p:sp>
        <p:nvSpPr>
          <p:cNvPr id="9" name="Rectangle 5">
            <a:extLst>
              <a:ext uri="{FF2B5EF4-FFF2-40B4-BE49-F238E27FC236}">
                <a16:creationId xmlns:a16="http://schemas.microsoft.com/office/drawing/2014/main" id="{D1DAAA2F-C150-8E48-B314-BC658CF995C2}"/>
              </a:ext>
            </a:extLst>
          </p:cNvPr>
          <p:cNvSpPr>
            <a:spLocks noChangeArrowheads="1"/>
          </p:cNvSpPr>
          <p:nvPr/>
        </p:nvSpPr>
        <p:spPr bwMode="auto">
          <a:xfrm>
            <a:off x="2572922" y="685801"/>
            <a:ext cx="4092575" cy="1015663"/>
          </a:xfrm>
          <a:prstGeom prst="rect">
            <a:avLst/>
          </a:prstGeom>
          <a:noFill/>
          <a:ln w="9525">
            <a:noFill/>
            <a:miter lim="800000"/>
            <a:headEnd/>
            <a:tailEnd/>
          </a:ln>
          <a:effectLst/>
        </p:spPr>
        <p:txBody>
          <a:bodyPr wrap="square">
            <a:spAutoFit/>
          </a:bodyPr>
          <a:lstStyle/>
          <a:p>
            <a:r>
              <a:rPr lang="en-US" sz="2000" i="1" dirty="0" err="1">
                <a:solidFill>
                  <a:srgbClr val="FFFF00"/>
                </a:solidFill>
                <a:effectLst>
                  <a:outerShdw blurRad="38100" dist="38100" dir="2700000" algn="tl">
                    <a:srgbClr val="000000"/>
                  </a:outerShdw>
                </a:effectLst>
                <a:latin typeface="Constantia" panose="02030602050306030303" pitchFamily="18" charset="0"/>
              </a:rPr>
              <a:t>Tanchuma</a:t>
            </a:r>
            <a:r>
              <a:rPr lang="en-US" sz="2000" i="1" dirty="0">
                <a:solidFill>
                  <a:srgbClr val="FFFF00"/>
                </a:solidFill>
                <a:effectLst>
                  <a:outerShdw blurRad="38100" dist="38100" dir="2700000" algn="tl">
                    <a:srgbClr val="000000"/>
                  </a:outerShdw>
                </a:effectLst>
                <a:latin typeface="Constantia" panose="02030602050306030303" pitchFamily="18" charset="0"/>
              </a:rPr>
              <a:t> </a:t>
            </a:r>
            <a:r>
              <a:rPr lang="en-US" sz="2000" i="1" dirty="0" err="1">
                <a:solidFill>
                  <a:srgbClr val="FFFF00"/>
                </a:solidFill>
                <a:effectLst>
                  <a:outerShdw blurRad="38100" dist="38100" dir="2700000" algn="tl">
                    <a:srgbClr val="000000"/>
                  </a:outerShdw>
                </a:effectLst>
                <a:latin typeface="Constantia" panose="02030602050306030303" pitchFamily="18" charset="0"/>
              </a:rPr>
              <a:t>Bereshit</a:t>
            </a:r>
            <a:r>
              <a:rPr lang="en-US" sz="2000" dirty="0">
                <a:solidFill>
                  <a:srgbClr val="FFFF00"/>
                </a:solidFill>
                <a:effectLst>
                  <a:outerShdw blurRad="38100" dist="38100" dir="2700000" algn="tl">
                    <a:srgbClr val="000000"/>
                  </a:outerShdw>
                </a:effectLst>
                <a:latin typeface="Constantia" panose="02030602050306030303" pitchFamily="18" charset="0"/>
              </a:rPr>
              <a:t> (10)</a:t>
            </a:r>
          </a:p>
          <a:p>
            <a:r>
              <a:rPr lang="en-US" sz="2000" i="1" dirty="0" err="1">
                <a:solidFill>
                  <a:srgbClr val="FFFF00"/>
                </a:solidFill>
                <a:effectLst>
                  <a:outerShdw blurRad="38100" dist="38100" dir="2700000" algn="tl">
                    <a:srgbClr val="000000"/>
                  </a:outerShdw>
                </a:effectLst>
                <a:latin typeface="Constantia" panose="02030602050306030303" pitchFamily="18" charset="0"/>
              </a:rPr>
              <a:t>Pirke</a:t>
            </a:r>
            <a:r>
              <a:rPr lang="en-US" sz="2000" i="1" dirty="0">
                <a:solidFill>
                  <a:srgbClr val="FFFF00"/>
                </a:solidFill>
                <a:effectLst>
                  <a:outerShdw blurRad="38100" dist="38100" dir="2700000" algn="tl">
                    <a:srgbClr val="000000"/>
                  </a:outerShdw>
                </a:effectLst>
                <a:latin typeface="Constantia" panose="02030602050306030303" pitchFamily="18" charset="0"/>
              </a:rPr>
              <a:t> Rabbi Eliezer</a:t>
            </a:r>
            <a:r>
              <a:rPr lang="en-US" sz="2000" dirty="0">
                <a:solidFill>
                  <a:srgbClr val="FFFF00"/>
                </a:solidFill>
                <a:effectLst>
                  <a:outerShdw blurRad="38100" dist="38100" dir="2700000" algn="tl">
                    <a:srgbClr val="000000"/>
                  </a:outerShdw>
                </a:effectLst>
                <a:latin typeface="Constantia" panose="02030602050306030303" pitchFamily="18" charset="0"/>
              </a:rPr>
              <a:t> (21)</a:t>
            </a:r>
          </a:p>
          <a:p>
            <a:r>
              <a:rPr lang="en-US" sz="2000" i="1" dirty="0">
                <a:solidFill>
                  <a:srgbClr val="FFFF00"/>
                </a:solidFill>
                <a:effectLst>
                  <a:outerShdw blurRad="38100" dist="38100" dir="2700000" algn="tl">
                    <a:srgbClr val="000000"/>
                  </a:outerShdw>
                </a:effectLst>
                <a:latin typeface="Constantia" panose="02030602050306030303" pitchFamily="18" charset="0"/>
              </a:rPr>
              <a:t>Midrash </a:t>
            </a:r>
            <a:r>
              <a:rPr lang="en-US" sz="2000" i="1" dirty="0" err="1">
                <a:solidFill>
                  <a:srgbClr val="FFFF00"/>
                </a:solidFill>
                <a:effectLst>
                  <a:outerShdw blurRad="38100" dist="38100" dir="2700000" algn="tl">
                    <a:srgbClr val="000000"/>
                  </a:outerShdw>
                </a:effectLst>
                <a:latin typeface="Constantia" panose="02030602050306030303" pitchFamily="18" charset="0"/>
              </a:rPr>
              <a:t>Breishit</a:t>
            </a:r>
            <a:r>
              <a:rPr lang="en-US" sz="2000" i="1" dirty="0">
                <a:solidFill>
                  <a:srgbClr val="FFFF00"/>
                </a:solidFill>
                <a:effectLst>
                  <a:outerShdw blurRad="38100" dist="38100" dir="2700000" algn="tl">
                    <a:srgbClr val="000000"/>
                  </a:outerShdw>
                </a:effectLst>
                <a:latin typeface="Constantia" panose="02030602050306030303" pitchFamily="18" charset="0"/>
              </a:rPr>
              <a:t> Rabbah </a:t>
            </a:r>
            <a:r>
              <a:rPr lang="en-US" sz="2000" dirty="0">
                <a:solidFill>
                  <a:srgbClr val="FFFF00"/>
                </a:solidFill>
                <a:effectLst>
                  <a:outerShdw blurRad="38100" dist="38100" dir="2700000" algn="tl">
                    <a:srgbClr val="000000"/>
                  </a:outerShdw>
                </a:effectLst>
                <a:latin typeface="Constantia" panose="02030602050306030303" pitchFamily="18" charset="0"/>
              </a:rPr>
              <a:t>(22:8)</a:t>
            </a:r>
          </a:p>
        </p:txBody>
      </p:sp>
      <p:sp>
        <p:nvSpPr>
          <p:cNvPr id="11" name="TextBox 10">
            <a:extLst>
              <a:ext uri="{FF2B5EF4-FFF2-40B4-BE49-F238E27FC236}">
                <a16:creationId xmlns:a16="http://schemas.microsoft.com/office/drawing/2014/main" id="{36E09204-319C-6FB9-81BB-3F896632F4AE}"/>
              </a:ext>
            </a:extLst>
          </p:cNvPr>
          <p:cNvSpPr txBox="1"/>
          <p:nvPr/>
        </p:nvSpPr>
        <p:spPr>
          <a:xfrm>
            <a:off x="8077200" y="970393"/>
            <a:ext cx="1947159" cy="738664"/>
          </a:xfrm>
          <a:prstGeom prst="rect">
            <a:avLst/>
          </a:prstGeom>
          <a:noFill/>
        </p:spPr>
        <p:txBody>
          <a:bodyPr wrap="square" rtlCol="0">
            <a:spAutoFit/>
          </a:bodyPr>
          <a:lstStyle/>
          <a:p>
            <a:pPr algn="ctr"/>
            <a:r>
              <a:rPr lang="en-US" sz="1400" dirty="0">
                <a:effectLst>
                  <a:outerShdw blurRad="38100" dist="38100" dir="2700000" algn="tl">
                    <a:srgbClr val="000000">
                      <a:alpha val="43137"/>
                    </a:srgbClr>
                  </a:outerShdw>
                </a:effectLst>
                <a:latin typeface="Constantia" pitchFamily="18" charset="0"/>
              </a:rPr>
              <a:t>Louis </a:t>
            </a:r>
            <a:r>
              <a:rPr lang="en-US" sz="1400" dirty="0" err="1">
                <a:effectLst>
                  <a:outerShdw blurRad="38100" dist="38100" dir="2700000" algn="tl">
                    <a:srgbClr val="000000">
                      <a:alpha val="43137"/>
                    </a:srgbClr>
                  </a:outerShdw>
                </a:effectLst>
                <a:latin typeface="Constantia" pitchFamily="18" charset="0"/>
              </a:rPr>
              <a:t>Ginzberg</a:t>
            </a:r>
            <a:r>
              <a:rPr lang="en-US" sz="1400" dirty="0">
                <a:effectLst>
                  <a:outerShdw blurRad="38100" dist="38100" dir="2700000" algn="tl">
                    <a:srgbClr val="000000">
                      <a:alpha val="43137"/>
                    </a:srgbClr>
                  </a:outerShdw>
                </a:effectLst>
                <a:latin typeface="Constantia" pitchFamily="18" charset="0"/>
              </a:rPr>
              <a:t> (1909), </a:t>
            </a:r>
            <a:r>
              <a:rPr lang="en-US" sz="1400" i="1" dirty="0">
                <a:effectLst>
                  <a:outerShdw blurRad="38100" dist="38100" dir="2700000" algn="tl">
                    <a:srgbClr val="000000">
                      <a:alpha val="43137"/>
                    </a:srgbClr>
                  </a:outerShdw>
                </a:effectLst>
                <a:latin typeface="Constantia" pitchFamily="18" charset="0"/>
              </a:rPr>
              <a:t>The Legends of the Jews</a:t>
            </a:r>
            <a:r>
              <a:rPr lang="en-US" sz="1400" dirty="0">
                <a:effectLst>
                  <a:outerShdw blurRad="38100" dist="38100" dir="2700000" algn="tl">
                    <a:srgbClr val="000000">
                      <a:alpha val="43137"/>
                    </a:srgbClr>
                  </a:outerShdw>
                </a:effectLst>
                <a:latin typeface="Constantia" pitchFamily="18" charset="0"/>
              </a:rPr>
              <a:t>, Vol. 1, p. 77.</a:t>
            </a:r>
          </a:p>
        </p:txBody>
      </p:sp>
      <p:pic>
        <p:nvPicPr>
          <p:cNvPr id="4" name="Picture 3">
            <a:extLst>
              <a:ext uri="{FF2B5EF4-FFF2-40B4-BE49-F238E27FC236}">
                <a16:creationId xmlns:a16="http://schemas.microsoft.com/office/drawing/2014/main" id="{18A4AD1D-FF5F-D16B-1303-AF42C1C9D8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8527" y="141288"/>
            <a:ext cx="1618673" cy="1295400"/>
          </a:xfrm>
          <a:prstGeom prst="rect">
            <a:avLst/>
          </a:prstGeom>
        </p:spPr>
      </p:pic>
      <p:cxnSp>
        <p:nvCxnSpPr>
          <p:cNvPr id="14" name="Straight Connector 13">
            <a:extLst>
              <a:ext uri="{FF2B5EF4-FFF2-40B4-BE49-F238E27FC236}">
                <a16:creationId xmlns:a16="http://schemas.microsoft.com/office/drawing/2014/main" id="{7ED65472-7F9B-82ED-AE32-1159E2D334CF}"/>
              </a:ext>
            </a:extLst>
          </p:cNvPr>
          <p:cNvCxnSpPr>
            <a:cxnSpLocks/>
          </p:cNvCxnSpPr>
          <p:nvPr/>
        </p:nvCxnSpPr>
        <p:spPr>
          <a:xfrm>
            <a:off x="2786290" y="4953000"/>
            <a:ext cx="9253309"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D3DC4F3-5EB0-B7B6-6DC2-8265CF0FDA71}"/>
              </a:ext>
            </a:extLst>
          </p:cNvPr>
          <p:cNvCxnSpPr>
            <a:cxnSpLocks/>
          </p:cNvCxnSpPr>
          <p:nvPr/>
        </p:nvCxnSpPr>
        <p:spPr>
          <a:xfrm>
            <a:off x="149032" y="5519058"/>
            <a:ext cx="1189056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05F1DCB-FC1F-F87E-308D-F634B38D9B04}"/>
              </a:ext>
            </a:extLst>
          </p:cNvPr>
          <p:cNvCxnSpPr>
            <a:cxnSpLocks/>
          </p:cNvCxnSpPr>
          <p:nvPr/>
        </p:nvCxnSpPr>
        <p:spPr>
          <a:xfrm>
            <a:off x="149032" y="6096000"/>
            <a:ext cx="11052368"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5AE51A3-092C-3066-1FDD-2C07B23F422D}"/>
              </a:ext>
            </a:extLst>
          </p:cNvPr>
          <p:cNvGrpSpPr/>
          <p:nvPr/>
        </p:nvGrpSpPr>
        <p:grpSpPr>
          <a:xfrm>
            <a:off x="152400" y="141288"/>
            <a:ext cx="4092575" cy="641350"/>
            <a:chOff x="152400" y="141288"/>
            <a:chExt cx="4092575" cy="641350"/>
          </a:xfrm>
        </p:grpSpPr>
        <p:sp>
          <p:nvSpPr>
            <p:cNvPr id="3" name="Text Box 6">
              <a:extLst>
                <a:ext uri="{FF2B5EF4-FFF2-40B4-BE49-F238E27FC236}">
                  <a16:creationId xmlns:a16="http://schemas.microsoft.com/office/drawing/2014/main" id="{3772ADB5-3920-4456-0A7D-4497BE07C152}"/>
                </a:ext>
              </a:extLst>
            </p:cNvPr>
            <p:cNvSpPr txBox="1">
              <a:spLocks noChangeArrowheads="1"/>
            </p:cNvSpPr>
            <p:nvPr/>
          </p:nvSpPr>
          <p:spPr bwMode="auto">
            <a:xfrm>
              <a:off x="152400" y="141288"/>
              <a:ext cx="4092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dirty="0">
                  <a:solidFill>
                    <a:srgbClr val="00FFFF"/>
                  </a:solidFill>
                  <a:effectLst>
                    <a:outerShdw blurRad="38100" dist="38100" dir="2700000" algn="tl">
                      <a:srgbClr val="000000"/>
                    </a:outerShdw>
                  </a:effectLst>
                  <a:latin typeface="Papyrus" pitchFamily="66" charset="0"/>
                </a:rPr>
                <a:t>The Burial of Abel</a:t>
              </a:r>
            </a:p>
          </p:txBody>
        </p:sp>
        <p:sp>
          <p:nvSpPr>
            <p:cNvPr id="5" name="Line 7">
              <a:extLst>
                <a:ext uri="{FF2B5EF4-FFF2-40B4-BE49-F238E27FC236}">
                  <a16:creationId xmlns:a16="http://schemas.microsoft.com/office/drawing/2014/main" id="{1007E56E-1CB7-8D87-7242-D8445CC1963E}"/>
                </a:ext>
              </a:extLst>
            </p:cNvPr>
            <p:cNvSpPr>
              <a:spLocks noChangeShapeType="1"/>
            </p:cNvSpPr>
            <p:nvPr/>
          </p:nvSpPr>
          <p:spPr bwMode="auto">
            <a:xfrm>
              <a:off x="304799" y="685800"/>
              <a:ext cx="38862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102218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47" presetClass="entr" presetSubtype="0" fill="hold" grpId="0" nodeType="afterEffect">
                                  <p:stCondLst>
                                    <p:cond delay="3000"/>
                                  </p:stCondLst>
                                  <p:childTnLst>
                                    <p:set>
                                      <p:cBhvr>
                                        <p:cTn id="13" dur="1" fill="hold">
                                          <p:stCondLst>
                                            <p:cond delay="0"/>
                                          </p:stCondLst>
                                        </p:cTn>
                                        <p:tgtEl>
                                          <p:spTgt spid="146434"/>
                                        </p:tgtEl>
                                        <p:attrNameLst>
                                          <p:attrName>style.visibility</p:attrName>
                                        </p:attrNameLst>
                                      </p:cBhvr>
                                      <p:to>
                                        <p:strVal val="visible"/>
                                      </p:to>
                                    </p:set>
                                    <p:animEffect transition="in" filter="fade">
                                      <p:cBhvr>
                                        <p:cTn id="14" dur="1000"/>
                                        <p:tgtEl>
                                          <p:spTgt spid="146434"/>
                                        </p:tgtEl>
                                      </p:cBhvr>
                                    </p:animEffect>
                                    <p:anim calcmode="lin" valueType="num">
                                      <p:cBhvr>
                                        <p:cTn id="15" dur="1000" fill="hold"/>
                                        <p:tgtEl>
                                          <p:spTgt spid="146434"/>
                                        </p:tgtEl>
                                        <p:attrNameLst>
                                          <p:attrName>ppt_x</p:attrName>
                                        </p:attrNameLst>
                                      </p:cBhvr>
                                      <p:tavLst>
                                        <p:tav tm="0">
                                          <p:val>
                                            <p:strVal val="#ppt_x"/>
                                          </p:val>
                                        </p:tav>
                                        <p:tav tm="100000">
                                          <p:val>
                                            <p:strVal val="#ppt_x"/>
                                          </p:val>
                                        </p:tav>
                                      </p:tavLst>
                                    </p:anim>
                                    <p:anim calcmode="lin" valueType="num">
                                      <p:cBhvr>
                                        <p:cTn id="16" dur="1000" fill="hold"/>
                                        <p:tgtEl>
                                          <p:spTgt spid="1464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2000"/>
                                        <p:tgtEl>
                                          <p:spTgt spid="1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3000"/>
                                        <p:tgtEl>
                                          <p:spTgt spid="7"/>
                                        </p:tgtEl>
                                      </p:cBhvr>
                                    </p:animEffect>
                                  </p:childTnLst>
                                </p:cTn>
                              </p:par>
                            </p:childTnLst>
                          </p:cTn>
                        </p:par>
                        <p:par>
                          <p:cTn id="26" fill="hold">
                            <p:stCondLst>
                              <p:cond delay="5000"/>
                            </p:stCondLst>
                            <p:childTnLst>
                              <p:par>
                                <p:cTn id="27" presetID="22" presetClass="entr" presetSubtype="8"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P spid="9"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80CAD-919E-2A2B-581B-C6E17995A5C3}"/>
            </a:ext>
          </a:extLst>
        </p:cNvPr>
        <p:cNvGrpSpPr/>
        <p:nvPr/>
      </p:nvGrpSpPr>
      <p:grpSpPr>
        <a:xfrm>
          <a:off x="0" y="0"/>
          <a:ext cx="0" cy="0"/>
          <a:chOff x="0" y="0"/>
          <a:chExt cx="0" cy="0"/>
        </a:xfrm>
      </p:grpSpPr>
      <p:sp>
        <p:nvSpPr>
          <p:cNvPr id="146436" name="Text Box 4">
            <a:extLst>
              <a:ext uri="{FF2B5EF4-FFF2-40B4-BE49-F238E27FC236}">
                <a16:creationId xmlns:a16="http://schemas.microsoft.com/office/drawing/2014/main" id="{E6089AC6-5032-75EE-FE7E-57D77B21AC8F}"/>
              </a:ext>
            </a:extLst>
          </p:cNvPr>
          <p:cNvSpPr txBox="1">
            <a:spLocks noChangeArrowheads="1"/>
          </p:cNvSpPr>
          <p:nvPr/>
        </p:nvSpPr>
        <p:spPr bwMode="auto">
          <a:xfrm>
            <a:off x="2074560" y="963215"/>
            <a:ext cx="1848583"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u="sng" dirty="0">
                <a:solidFill>
                  <a:srgbClr val="FFFF00"/>
                </a:solidFill>
                <a:effectLst>
                  <a:outerShdw blurRad="38100" dist="38100" dir="2700000" algn="tl">
                    <a:srgbClr val="000000"/>
                  </a:outerShdw>
                </a:effectLst>
                <a:latin typeface="Constantia" pitchFamily="18" charset="0"/>
              </a:rPr>
              <a:t>QURAN</a:t>
            </a:r>
          </a:p>
        </p:txBody>
      </p:sp>
      <p:sp>
        <p:nvSpPr>
          <p:cNvPr id="2" name="Line 9">
            <a:extLst>
              <a:ext uri="{FF2B5EF4-FFF2-40B4-BE49-F238E27FC236}">
                <a16:creationId xmlns:a16="http://schemas.microsoft.com/office/drawing/2014/main" id="{7F747575-BD24-84B1-97F2-8A9C78B4BD37}"/>
              </a:ext>
            </a:extLst>
          </p:cNvPr>
          <p:cNvSpPr>
            <a:spLocks noChangeShapeType="1"/>
          </p:cNvSpPr>
          <p:nvPr/>
        </p:nvSpPr>
        <p:spPr bwMode="auto">
          <a:xfrm flipV="1">
            <a:off x="6084603" y="-228601"/>
            <a:ext cx="22797" cy="7086599"/>
          </a:xfrm>
          <a:prstGeom prst="line">
            <a:avLst/>
          </a:prstGeom>
          <a:noFill/>
          <a:ln w="5715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4" name="TextBox 3">
            <a:extLst>
              <a:ext uri="{FF2B5EF4-FFF2-40B4-BE49-F238E27FC236}">
                <a16:creationId xmlns:a16="http://schemas.microsoft.com/office/drawing/2014/main" id="{F1BA0217-2FD2-9251-6C5F-94CF69581E74}"/>
              </a:ext>
            </a:extLst>
          </p:cNvPr>
          <p:cNvSpPr txBox="1"/>
          <p:nvPr/>
        </p:nvSpPr>
        <p:spPr>
          <a:xfrm>
            <a:off x="2147497" y="1954536"/>
            <a:ext cx="1667444" cy="707886"/>
          </a:xfrm>
          <a:prstGeom prst="rect">
            <a:avLst/>
          </a:prstGeom>
          <a:noFill/>
          <a:ln w="76200">
            <a:solidFill>
              <a:srgbClr val="FFFF00"/>
            </a:solidFill>
          </a:ln>
        </p:spPr>
        <p:txBody>
          <a:bodyPr wrap="none" rtlCol="0">
            <a:spAutoFit/>
          </a:bodyPr>
          <a:lstStyle/>
          <a:p>
            <a:r>
              <a:rPr lang="en-US" sz="4000" dirty="0">
                <a:effectLst>
                  <a:outerShdw blurRad="38100" dist="38100" dir="2700000" algn="tl">
                    <a:srgbClr val="000000">
                      <a:alpha val="43137"/>
                    </a:srgbClr>
                  </a:outerShdw>
                </a:effectLst>
              </a:rPr>
              <a:t>Raven</a:t>
            </a:r>
            <a:endParaRPr lang="en-US" sz="3600" dirty="0">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BBB01234-52DE-F032-B333-6AC1400AC4E9}"/>
              </a:ext>
            </a:extLst>
          </p:cNvPr>
          <p:cNvSpPr txBox="1"/>
          <p:nvPr/>
        </p:nvSpPr>
        <p:spPr>
          <a:xfrm>
            <a:off x="8202586" y="1954536"/>
            <a:ext cx="1667444" cy="707886"/>
          </a:xfrm>
          <a:prstGeom prst="rect">
            <a:avLst/>
          </a:prstGeom>
          <a:noFill/>
          <a:ln w="76200">
            <a:solidFill>
              <a:srgbClr val="FFFF00"/>
            </a:solidFill>
          </a:ln>
        </p:spPr>
        <p:txBody>
          <a:bodyPr wrap="none" rtlCol="0">
            <a:spAutoFit/>
          </a:bodyPr>
          <a:lstStyle/>
          <a:p>
            <a:r>
              <a:rPr lang="en-US" sz="4000" dirty="0">
                <a:effectLst>
                  <a:outerShdw blurRad="38100" dist="38100" dir="2700000" algn="tl">
                    <a:srgbClr val="000000">
                      <a:alpha val="43137"/>
                    </a:srgbClr>
                  </a:outerShdw>
                </a:effectLst>
              </a:rPr>
              <a:t>Raven</a:t>
            </a:r>
            <a:endParaRPr lang="en-US" sz="3600" dirty="0">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9992432F-41D9-17D6-5711-EDEB4BABA2D2}"/>
              </a:ext>
            </a:extLst>
          </p:cNvPr>
          <p:cNvSpPr txBox="1"/>
          <p:nvPr/>
        </p:nvSpPr>
        <p:spPr>
          <a:xfrm>
            <a:off x="1469910" y="3132053"/>
            <a:ext cx="3057881" cy="1200329"/>
          </a:xfrm>
          <a:prstGeom prst="rect">
            <a:avLst/>
          </a:prstGeom>
          <a:noFill/>
          <a:ln w="76200">
            <a:solidFill>
              <a:srgbClr val="FFFF00"/>
            </a:solidFill>
          </a:ln>
        </p:spPr>
        <p:txBody>
          <a:bodyPr wrap="square" rtlCol="0">
            <a:spAutoFit/>
          </a:bodyPr>
          <a:lstStyle/>
          <a:p>
            <a:pPr algn="ctr"/>
            <a:r>
              <a:rPr lang="en-US" sz="3600" dirty="0">
                <a:effectLst>
                  <a:outerShdw blurRad="38100" dist="38100" dir="2700000" algn="tl">
                    <a:srgbClr val="000000">
                      <a:alpha val="43137"/>
                    </a:srgbClr>
                  </a:outerShdw>
                </a:effectLst>
              </a:rPr>
              <a:t>Scratching up the ground</a:t>
            </a:r>
          </a:p>
        </p:txBody>
      </p:sp>
      <p:sp>
        <p:nvSpPr>
          <p:cNvPr id="13" name="TextBox 12">
            <a:extLst>
              <a:ext uri="{FF2B5EF4-FFF2-40B4-BE49-F238E27FC236}">
                <a16:creationId xmlns:a16="http://schemas.microsoft.com/office/drawing/2014/main" id="{9B70853F-9C18-758E-5A0F-B767B5C8B27A}"/>
              </a:ext>
            </a:extLst>
          </p:cNvPr>
          <p:cNvSpPr txBox="1"/>
          <p:nvPr/>
        </p:nvSpPr>
        <p:spPr>
          <a:xfrm>
            <a:off x="7586331" y="3194651"/>
            <a:ext cx="3031599" cy="1200329"/>
          </a:xfrm>
          <a:prstGeom prst="rect">
            <a:avLst/>
          </a:prstGeom>
          <a:noFill/>
          <a:ln w="76200">
            <a:solidFill>
              <a:srgbClr val="FFFF00"/>
            </a:solidFill>
          </a:ln>
        </p:spPr>
        <p:txBody>
          <a:bodyPr wrap="none" rtlCol="0">
            <a:spAutoFit/>
          </a:bodyPr>
          <a:lstStyle/>
          <a:p>
            <a:pPr algn="ctr"/>
            <a:r>
              <a:rPr lang="en-US" sz="3600" dirty="0">
                <a:effectLst>
                  <a:outerShdw blurRad="38100" dist="38100" dir="2700000" algn="tl">
                    <a:srgbClr val="000000">
                      <a:alpha val="43137"/>
                    </a:srgbClr>
                  </a:outerShdw>
                </a:effectLst>
              </a:rPr>
              <a:t>Scratched the</a:t>
            </a:r>
          </a:p>
          <a:p>
            <a:pPr algn="ctr"/>
            <a:r>
              <a:rPr lang="en-US" sz="3600" dirty="0">
                <a:effectLst>
                  <a:outerShdw blurRad="38100" dist="38100" dir="2700000" algn="tl">
                    <a:srgbClr val="000000">
                      <a:alpha val="43137"/>
                    </a:srgbClr>
                  </a:outerShdw>
                </a:effectLst>
              </a:rPr>
              <a:t>earth away</a:t>
            </a:r>
          </a:p>
        </p:txBody>
      </p:sp>
      <p:sp>
        <p:nvSpPr>
          <p:cNvPr id="16" name="TextBox 15">
            <a:extLst>
              <a:ext uri="{FF2B5EF4-FFF2-40B4-BE49-F238E27FC236}">
                <a16:creationId xmlns:a16="http://schemas.microsoft.com/office/drawing/2014/main" id="{51C90FDA-5548-1455-0EF5-862725A7A617}"/>
              </a:ext>
            </a:extLst>
          </p:cNvPr>
          <p:cNvSpPr txBox="1"/>
          <p:nvPr/>
        </p:nvSpPr>
        <p:spPr>
          <a:xfrm>
            <a:off x="1521522" y="4781729"/>
            <a:ext cx="2954655" cy="1754326"/>
          </a:xfrm>
          <a:prstGeom prst="rect">
            <a:avLst/>
          </a:prstGeom>
          <a:noFill/>
          <a:ln w="76200">
            <a:solidFill>
              <a:srgbClr val="FFFF00"/>
            </a:solidFill>
          </a:ln>
        </p:spPr>
        <p:txBody>
          <a:bodyPr wrap="none" rtlCol="0">
            <a:spAutoFit/>
          </a:bodyPr>
          <a:lstStyle/>
          <a:p>
            <a:pPr algn="ctr"/>
            <a:r>
              <a:rPr lang="en-US" sz="3600" dirty="0">
                <a:effectLst>
                  <a:outerShdw blurRad="38100" dist="38100" dir="2700000" algn="tl">
                    <a:srgbClr val="000000">
                      <a:alpha val="43137"/>
                    </a:srgbClr>
                  </a:outerShdw>
                </a:effectLst>
              </a:rPr>
              <a:t>To hide his</a:t>
            </a:r>
          </a:p>
          <a:p>
            <a:pPr algn="ctr"/>
            <a:r>
              <a:rPr lang="en-US" sz="3600" dirty="0">
                <a:effectLst>
                  <a:outerShdw blurRad="38100" dist="38100" dir="2700000" algn="tl">
                    <a:srgbClr val="000000">
                      <a:alpha val="43137"/>
                    </a:srgbClr>
                  </a:outerShdw>
                </a:effectLst>
              </a:rPr>
              <a:t>brother’s</a:t>
            </a:r>
          </a:p>
          <a:p>
            <a:pPr algn="ctr"/>
            <a:r>
              <a:rPr lang="en-US" sz="3600" dirty="0">
                <a:effectLst>
                  <a:outerShdw blurRad="38100" dist="38100" dir="2700000" algn="tl">
                    <a:srgbClr val="000000">
                      <a:alpha val="43137"/>
                    </a:srgbClr>
                  </a:outerShdw>
                </a:effectLst>
              </a:rPr>
              <a:t>naked corpse</a:t>
            </a:r>
          </a:p>
        </p:txBody>
      </p:sp>
      <p:sp>
        <p:nvSpPr>
          <p:cNvPr id="17" name="TextBox 16">
            <a:extLst>
              <a:ext uri="{FF2B5EF4-FFF2-40B4-BE49-F238E27FC236}">
                <a16:creationId xmlns:a16="http://schemas.microsoft.com/office/drawing/2014/main" id="{2D34884D-67FE-AEC7-F3C5-C0F8FC8264FE}"/>
              </a:ext>
            </a:extLst>
          </p:cNvPr>
          <p:cNvSpPr txBox="1"/>
          <p:nvPr/>
        </p:nvSpPr>
        <p:spPr>
          <a:xfrm>
            <a:off x="8165952" y="4781729"/>
            <a:ext cx="1954381" cy="1754326"/>
          </a:xfrm>
          <a:prstGeom prst="rect">
            <a:avLst/>
          </a:prstGeom>
          <a:noFill/>
          <a:ln w="76200">
            <a:solidFill>
              <a:srgbClr val="FFFF00"/>
            </a:solidFill>
          </a:ln>
        </p:spPr>
        <p:txBody>
          <a:bodyPr wrap="none" rtlCol="0">
            <a:spAutoFit/>
          </a:bodyPr>
          <a:lstStyle/>
          <a:p>
            <a:pPr algn="ctr"/>
            <a:r>
              <a:rPr lang="en-US" sz="3600" dirty="0">
                <a:effectLst>
                  <a:outerShdw blurRad="38100" dist="38100" dir="2700000" algn="tl">
                    <a:srgbClr val="000000">
                      <a:alpha val="43137"/>
                    </a:srgbClr>
                  </a:outerShdw>
                </a:effectLst>
              </a:rPr>
              <a:t>Buried</a:t>
            </a:r>
          </a:p>
          <a:p>
            <a:pPr algn="ctr"/>
            <a:r>
              <a:rPr lang="en-US" sz="3600" dirty="0">
                <a:effectLst>
                  <a:outerShdw blurRad="38100" dist="38100" dir="2700000" algn="tl">
                    <a:srgbClr val="000000">
                      <a:alpha val="43137"/>
                    </a:srgbClr>
                  </a:outerShdw>
                </a:effectLst>
              </a:rPr>
              <a:t>the body</a:t>
            </a:r>
          </a:p>
          <a:p>
            <a:pPr algn="ctr"/>
            <a:r>
              <a:rPr lang="en-US" sz="3600" dirty="0">
                <a:effectLst>
                  <a:outerShdw blurRad="38100" dist="38100" dir="2700000" algn="tl">
                    <a:srgbClr val="000000">
                      <a:alpha val="43137"/>
                    </a:srgbClr>
                  </a:outerShdw>
                </a:effectLst>
              </a:rPr>
              <a:t>of Abel</a:t>
            </a:r>
          </a:p>
        </p:txBody>
      </p:sp>
      <p:sp>
        <p:nvSpPr>
          <p:cNvPr id="24" name="Arrow: Left-Right 23">
            <a:extLst>
              <a:ext uri="{FF2B5EF4-FFF2-40B4-BE49-F238E27FC236}">
                <a16:creationId xmlns:a16="http://schemas.microsoft.com/office/drawing/2014/main" id="{810DA077-A7DA-6845-F1FA-C69168C1DEA0}"/>
              </a:ext>
            </a:extLst>
          </p:cNvPr>
          <p:cNvSpPr/>
          <p:nvPr/>
        </p:nvSpPr>
        <p:spPr>
          <a:xfrm>
            <a:off x="4419600" y="3581400"/>
            <a:ext cx="3244611" cy="398836"/>
          </a:xfrm>
          <a:prstGeom prst="lef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Left-Right 24">
            <a:extLst>
              <a:ext uri="{FF2B5EF4-FFF2-40B4-BE49-F238E27FC236}">
                <a16:creationId xmlns:a16="http://schemas.microsoft.com/office/drawing/2014/main" id="{B14B758E-DF80-E037-1C92-754392B2C313}"/>
              </a:ext>
            </a:extLst>
          </p:cNvPr>
          <p:cNvSpPr/>
          <p:nvPr/>
        </p:nvSpPr>
        <p:spPr>
          <a:xfrm>
            <a:off x="4341722" y="5468564"/>
            <a:ext cx="3860864" cy="398836"/>
          </a:xfrm>
          <a:prstGeom prst="lef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Left-Right 25">
            <a:extLst>
              <a:ext uri="{FF2B5EF4-FFF2-40B4-BE49-F238E27FC236}">
                <a16:creationId xmlns:a16="http://schemas.microsoft.com/office/drawing/2014/main" id="{A009C242-5024-54C9-D1C4-DD8EEE920692}"/>
              </a:ext>
            </a:extLst>
          </p:cNvPr>
          <p:cNvSpPr/>
          <p:nvPr/>
        </p:nvSpPr>
        <p:spPr>
          <a:xfrm>
            <a:off x="3804244" y="2141775"/>
            <a:ext cx="4398342" cy="398836"/>
          </a:xfrm>
          <a:prstGeom prst="lef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4">
            <a:extLst>
              <a:ext uri="{FF2B5EF4-FFF2-40B4-BE49-F238E27FC236}">
                <a16:creationId xmlns:a16="http://schemas.microsoft.com/office/drawing/2014/main" id="{8F1834C9-CD63-7A1B-34A9-D35B55933A33}"/>
              </a:ext>
            </a:extLst>
          </p:cNvPr>
          <p:cNvSpPr txBox="1">
            <a:spLocks noChangeArrowheads="1"/>
          </p:cNvSpPr>
          <p:nvPr/>
        </p:nvSpPr>
        <p:spPr bwMode="auto">
          <a:xfrm>
            <a:off x="7976947" y="904002"/>
            <a:ext cx="2118722" cy="646331"/>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600" u="sng" dirty="0">
                <a:solidFill>
                  <a:srgbClr val="FFFF00"/>
                </a:solidFill>
                <a:effectLst>
                  <a:outerShdw blurRad="38100" dist="38100" dir="2700000" algn="tl">
                    <a:srgbClr val="000000"/>
                  </a:outerShdw>
                </a:effectLst>
                <a:latin typeface="Constantia" pitchFamily="18" charset="0"/>
              </a:rPr>
              <a:t>TALMUD</a:t>
            </a:r>
          </a:p>
        </p:txBody>
      </p:sp>
      <p:grpSp>
        <p:nvGrpSpPr>
          <p:cNvPr id="3" name="Group 2">
            <a:extLst>
              <a:ext uri="{FF2B5EF4-FFF2-40B4-BE49-F238E27FC236}">
                <a16:creationId xmlns:a16="http://schemas.microsoft.com/office/drawing/2014/main" id="{009C33A2-88F0-A497-FC8D-4894E650ED8D}"/>
              </a:ext>
            </a:extLst>
          </p:cNvPr>
          <p:cNvGrpSpPr/>
          <p:nvPr/>
        </p:nvGrpSpPr>
        <p:grpSpPr>
          <a:xfrm>
            <a:off x="152400" y="141288"/>
            <a:ext cx="4092575" cy="641350"/>
            <a:chOff x="152400" y="141288"/>
            <a:chExt cx="4092575" cy="641350"/>
          </a:xfrm>
        </p:grpSpPr>
        <p:sp>
          <p:nvSpPr>
            <p:cNvPr id="5" name="Text Box 6">
              <a:extLst>
                <a:ext uri="{FF2B5EF4-FFF2-40B4-BE49-F238E27FC236}">
                  <a16:creationId xmlns:a16="http://schemas.microsoft.com/office/drawing/2014/main" id="{0C88D181-5F83-FD0D-809A-20D678F3DA0B}"/>
                </a:ext>
              </a:extLst>
            </p:cNvPr>
            <p:cNvSpPr txBox="1">
              <a:spLocks noChangeArrowheads="1"/>
            </p:cNvSpPr>
            <p:nvPr/>
          </p:nvSpPr>
          <p:spPr bwMode="auto">
            <a:xfrm>
              <a:off x="152400" y="141288"/>
              <a:ext cx="4092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dirty="0">
                  <a:solidFill>
                    <a:srgbClr val="00FFFF"/>
                  </a:solidFill>
                  <a:effectLst>
                    <a:outerShdw blurRad="38100" dist="38100" dir="2700000" algn="tl">
                      <a:srgbClr val="000000"/>
                    </a:outerShdw>
                  </a:effectLst>
                  <a:latin typeface="Papyrus" pitchFamily="66" charset="0"/>
                </a:rPr>
                <a:t>The Burial of Abel</a:t>
              </a:r>
            </a:p>
          </p:txBody>
        </p:sp>
        <p:sp>
          <p:nvSpPr>
            <p:cNvPr id="7" name="Line 7">
              <a:extLst>
                <a:ext uri="{FF2B5EF4-FFF2-40B4-BE49-F238E27FC236}">
                  <a16:creationId xmlns:a16="http://schemas.microsoft.com/office/drawing/2014/main" id="{4E2EF6CF-C3C2-58A4-CDF1-5ACF54EA6D1F}"/>
                </a:ext>
              </a:extLst>
            </p:cNvPr>
            <p:cNvSpPr>
              <a:spLocks noChangeShapeType="1"/>
            </p:cNvSpPr>
            <p:nvPr/>
          </p:nvSpPr>
          <p:spPr bwMode="auto">
            <a:xfrm>
              <a:off x="304799" y="685800"/>
              <a:ext cx="38862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79547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46436"/>
                                        </p:tgtEl>
                                        <p:attrNameLst>
                                          <p:attrName>style.visibility</p:attrName>
                                        </p:attrNameLst>
                                      </p:cBhvr>
                                      <p:to>
                                        <p:strVal val="visible"/>
                                      </p:to>
                                    </p:set>
                                    <p:animEffect transition="in" filter="fade">
                                      <p:cBhvr>
                                        <p:cTn id="10" dur="1000"/>
                                        <p:tgtEl>
                                          <p:spTgt spid="146436"/>
                                        </p:tgtEl>
                                      </p:cBhvr>
                                    </p:animEffect>
                                    <p:anim calcmode="lin" valueType="num">
                                      <p:cBhvr>
                                        <p:cTn id="11" dur="1000" fill="hold"/>
                                        <p:tgtEl>
                                          <p:spTgt spid="146436"/>
                                        </p:tgtEl>
                                        <p:attrNameLst>
                                          <p:attrName>ppt_x</p:attrName>
                                        </p:attrNameLst>
                                      </p:cBhvr>
                                      <p:tavLst>
                                        <p:tav tm="0">
                                          <p:val>
                                            <p:strVal val="#ppt_x"/>
                                          </p:val>
                                        </p:tav>
                                        <p:tav tm="100000">
                                          <p:val>
                                            <p:strVal val="#ppt_x"/>
                                          </p:val>
                                        </p:tav>
                                      </p:tavLst>
                                    </p:anim>
                                    <p:anim calcmode="lin" valueType="num">
                                      <p:cBhvr>
                                        <p:cTn id="12" dur="1000" fill="hold"/>
                                        <p:tgtEl>
                                          <p:spTgt spid="14643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1000"/>
                                        <p:tgtEl>
                                          <p:spTgt spid="27"/>
                                        </p:tgtEl>
                                      </p:cBhvr>
                                    </p:animEffect>
                                    <p:anim calcmode="lin" valueType="num">
                                      <p:cBhvr>
                                        <p:cTn id="16" dur="1000" fill="hold"/>
                                        <p:tgtEl>
                                          <p:spTgt spid="27"/>
                                        </p:tgtEl>
                                        <p:attrNameLst>
                                          <p:attrName>ppt_x</p:attrName>
                                        </p:attrNameLst>
                                      </p:cBhvr>
                                      <p:tavLst>
                                        <p:tav tm="0">
                                          <p:val>
                                            <p:strVal val="#ppt_x"/>
                                          </p:val>
                                        </p:tav>
                                        <p:tav tm="100000">
                                          <p:val>
                                            <p:strVal val="#ppt_x"/>
                                          </p:val>
                                        </p:tav>
                                      </p:tavLst>
                                    </p:anim>
                                    <p:anim calcmode="lin" valueType="num">
                                      <p:cBhvr>
                                        <p:cTn id="17" dur="1000" fill="hold"/>
                                        <p:tgtEl>
                                          <p:spTgt spid="27"/>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16" presetClass="entr" presetSubtype="37"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outVertic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16" presetClass="entr" presetSubtype="37"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barn(outVertical)">
                                      <p:cBhvr>
                                        <p:cTn id="48" dur="500"/>
                                        <p:tgtEl>
                                          <p:spTgt spid="24"/>
                                        </p:tgtEl>
                                      </p:cBhvr>
                                    </p:animEffect>
                                  </p:childTnLst>
                                </p:cTn>
                              </p:par>
                            </p:childTnLst>
                          </p:cTn>
                        </p:par>
                        <p:par>
                          <p:cTn id="49" fill="hold">
                            <p:stCondLst>
                              <p:cond delay="1500"/>
                            </p:stCondLst>
                            <p:childTnLst>
                              <p:par>
                                <p:cTn id="50" presetID="42" presetClass="entr" presetSubtype="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childTnLst>
                          </p:cTn>
                        </p:par>
                        <p:par>
                          <p:cTn id="60" fill="hold">
                            <p:stCondLst>
                              <p:cond delay="2500"/>
                            </p:stCondLst>
                            <p:childTnLst>
                              <p:par>
                                <p:cTn id="61" presetID="16" presetClass="entr" presetSubtype="37"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outVertical)">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6" grpId="0"/>
      <p:bldP spid="2" grpId="0" animBg="1"/>
      <p:bldP spid="4" grpId="0" animBg="1"/>
      <p:bldP spid="6" grpId="0" animBg="1"/>
      <p:bldP spid="12" grpId="0" animBg="1"/>
      <p:bldP spid="13" grpId="0" animBg="1"/>
      <p:bldP spid="16" grpId="0" animBg="1"/>
      <p:bldP spid="17" grpId="0" animBg="1"/>
      <p:bldP spid="24" grpId="0" animBg="1"/>
      <p:bldP spid="25" grpId="0" animBg="1"/>
      <p:bldP spid="26" grpId="0" animBg="1"/>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a:extLst>
            <a:ext uri="{FF2B5EF4-FFF2-40B4-BE49-F238E27FC236}">
              <a16:creationId xmlns:a16="http://schemas.microsoft.com/office/drawing/2014/main" id="{EEC0C07A-1E0D-881F-D1DA-539766D73E33}"/>
            </a:ext>
          </a:extLst>
        </p:cNvPr>
        <p:cNvGrpSpPr/>
        <p:nvPr/>
      </p:nvGrpSpPr>
      <p:grpSpPr>
        <a:xfrm>
          <a:off x="0" y="0"/>
          <a:ext cx="0" cy="0"/>
          <a:chOff x="0" y="0"/>
          <a:chExt cx="0" cy="0"/>
        </a:xfrm>
      </p:grpSpPr>
      <p:sp>
        <p:nvSpPr>
          <p:cNvPr id="126992" name="Text Box 16">
            <a:extLst>
              <a:ext uri="{FF2B5EF4-FFF2-40B4-BE49-F238E27FC236}">
                <a16:creationId xmlns:a16="http://schemas.microsoft.com/office/drawing/2014/main" id="{DA696A81-6605-3ED4-7CD0-2D7518E884EA}"/>
              </a:ext>
            </a:extLst>
          </p:cNvPr>
          <p:cNvSpPr txBox="1">
            <a:spLocks noChangeArrowheads="1"/>
          </p:cNvSpPr>
          <p:nvPr/>
        </p:nvSpPr>
        <p:spPr bwMode="auto">
          <a:xfrm>
            <a:off x="4059238" y="152400"/>
            <a:ext cx="4475162" cy="22875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800" dirty="0">
                <a:solidFill>
                  <a:srgbClr val="FFFF00"/>
                </a:solidFill>
                <a:effectLst>
                  <a:outerShdw blurRad="38100" dist="38100" dir="2700000" algn="tl">
                    <a:srgbClr val="C0C0C0"/>
                  </a:outerShdw>
                </a:effectLst>
                <a:latin typeface="Georgia" pitchFamily="18" charset="0"/>
              </a:rPr>
              <a:t>Noah</a:t>
            </a:r>
          </a:p>
          <a:p>
            <a:pPr eaLnBrk="1" hangingPunct="1"/>
            <a:r>
              <a:rPr lang="en-US" sz="4800" dirty="0">
                <a:solidFill>
                  <a:srgbClr val="FFFF00"/>
                </a:solidFill>
                <a:effectLst>
                  <a:outerShdw blurRad="38100" dist="38100" dir="2700000" algn="tl">
                    <a:srgbClr val="C0C0C0"/>
                  </a:outerShdw>
                </a:effectLst>
                <a:latin typeface="Georgia" pitchFamily="18" charset="0"/>
              </a:rPr>
              <a:t>	and the</a:t>
            </a:r>
          </a:p>
          <a:p>
            <a:pPr eaLnBrk="1" hangingPunct="1"/>
            <a:r>
              <a:rPr lang="en-US" sz="4800" dirty="0">
                <a:solidFill>
                  <a:srgbClr val="FFFF00"/>
                </a:solidFill>
                <a:effectLst>
                  <a:outerShdw blurRad="38100" dist="38100" dir="2700000" algn="tl">
                    <a:srgbClr val="C0C0C0"/>
                  </a:outerShdw>
                </a:effectLst>
                <a:latin typeface="Georgia" pitchFamily="18" charset="0"/>
              </a:rPr>
              <a:t>			Flood</a:t>
            </a:r>
          </a:p>
        </p:txBody>
      </p:sp>
    </p:spTree>
    <p:extLst>
      <p:ext uri="{BB962C8B-B14F-4D97-AF65-F5344CB8AC3E}">
        <p14:creationId xmlns:p14="http://schemas.microsoft.com/office/powerpoint/2010/main" val="18846881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6992"/>
                                        </p:tgtEl>
                                        <p:attrNameLst>
                                          <p:attrName>style.visibility</p:attrName>
                                        </p:attrNameLst>
                                      </p:cBhvr>
                                      <p:to>
                                        <p:strVal val="visible"/>
                                      </p:to>
                                    </p:set>
                                    <p:animEffect transition="in" filter="fade">
                                      <p:cBhvr>
                                        <p:cTn id="7" dur="1000"/>
                                        <p:tgtEl>
                                          <p:spTgt spid="126992"/>
                                        </p:tgtEl>
                                      </p:cBhvr>
                                    </p:animEffect>
                                    <p:anim calcmode="lin" valueType="num">
                                      <p:cBhvr>
                                        <p:cTn id="8" dur="1000" fill="hold"/>
                                        <p:tgtEl>
                                          <p:spTgt spid="126992"/>
                                        </p:tgtEl>
                                        <p:attrNameLst>
                                          <p:attrName>ppt_x</p:attrName>
                                        </p:attrNameLst>
                                      </p:cBhvr>
                                      <p:tavLst>
                                        <p:tav tm="0">
                                          <p:val>
                                            <p:strVal val="#ppt_x"/>
                                          </p:val>
                                        </p:tav>
                                        <p:tav tm="100000">
                                          <p:val>
                                            <p:strVal val="#ppt_x"/>
                                          </p:val>
                                        </p:tav>
                                      </p:tavLst>
                                    </p:anim>
                                    <p:anim calcmode="lin" valueType="num">
                                      <p:cBhvr>
                                        <p:cTn id="9" dur="1000" fill="hold"/>
                                        <p:tgtEl>
                                          <p:spTgt spid="1269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23268" name="Text Box 4"/>
          <p:cNvSpPr txBox="1">
            <a:spLocks noChangeArrowheads="1"/>
          </p:cNvSpPr>
          <p:nvPr/>
        </p:nvSpPr>
        <p:spPr bwMode="auto">
          <a:xfrm>
            <a:off x="4070350" y="7728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solidFill>
                  <a:srgbClr val="00FFFF"/>
                </a:solidFill>
                <a:effectLst>
                  <a:outerShdw blurRad="38100" dist="38100" dir="2700000" algn="tl">
                    <a:srgbClr val="000000"/>
                  </a:outerShdw>
                </a:effectLst>
                <a:latin typeface="Papyrus" pitchFamily="66" charset="0"/>
              </a:rPr>
              <a:t>Noah &amp; the Flood</a:t>
            </a:r>
          </a:p>
        </p:txBody>
      </p:sp>
      <p:sp>
        <p:nvSpPr>
          <p:cNvPr id="129028" name="Rectangle 4"/>
          <p:cNvSpPr>
            <a:spLocks noChangeArrowheads="1"/>
          </p:cNvSpPr>
          <p:nvPr/>
        </p:nvSpPr>
        <p:spPr bwMode="auto">
          <a:xfrm>
            <a:off x="1225244" y="397955"/>
            <a:ext cx="2362200" cy="698974"/>
          </a:xfrm>
          <a:prstGeom prst="rect">
            <a:avLst/>
          </a:prstGeom>
          <a:noFill/>
          <a:ln w="9525">
            <a:noFill/>
            <a:miter lim="800000"/>
            <a:headEnd/>
            <a:tailEnd/>
          </a:ln>
          <a:effectLst/>
        </p:spPr>
        <p:txBody>
          <a:bodyPr wrap="square">
            <a:spAutoFit/>
          </a:bodyPr>
          <a:lstStyle/>
          <a:p>
            <a:pPr>
              <a:lnSpc>
                <a:spcPct val="50000"/>
              </a:lnSpc>
            </a:pPr>
            <a:r>
              <a:rPr lang="en-US" sz="3600" i="1" dirty="0">
                <a:solidFill>
                  <a:srgbClr val="FFFF00"/>
                </a:solidFill>
                <a:effectLst>
                  <a:outerShdw blurRad="38100" dist="38100" dir="2700000" algn="tl">
                    <a:srgbClr val="000000"/>
                  </a:outerShdw>
                </a:effectLst>
                <a:latin typeface="Constantia" pitchFamily="18" charset="0"/>
              </a:rPr>
              <a:t>Surah</a:t>
            </a:r>
          </a:p>
          <a:p>
            <a:pPr>
              <a:lnSpc>
                <a:spcPct val="50000"/>
              </a:lnSpc>
            </a:pPr>
            <a:r>
              <a:rPr lang="en-US" sz="3600" dirty="0">
                <a:solidFill>
                  <a:srgbClr val="FFFF00"/>
                </a:solidFill>
                <a:effectLst>
                  <a:outerShdw blurRad="38100" dist="38100" dir="2700000" algn="tl">
                    <a:srgbClr val="000000"/>
                  </a:outerShdw>
                </a:effectLst>
                <a:latin typeface="Constantia" pitchFamily="18" charset="0"/>
              </a:rPr>
              <a:t>    11:36-38</a:t>
            </a:r>
          </a:p>
        </p:txBody>
      </p:sp>
      <p:sp>
        <p:nvSpPr>
          <p:cNvPr id="129026" name="Rectangle 2"/>
          <p:cNvSpPr>
            <a:spLocks noChangeArrowheads="1"/>
          </p:cNvSpPr>
          <p:nvPr/>
        </p:nvSpPr>
        <p:spPr bwMode="auto">
          <a:xfrm>
            <a:off x="152401" y="940312"/>
            <a:ext cx="5837903" cy="59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2900" dirty="0">
                <a:solidFill>
                  <a:schemeClr val="hlink"/>
                </a:solidFill>
                <a:effectLst>
                  <a:outerShdw blurRad="38100" dist="38100" dir="2700000" algn="tl">
                    <a:srgbClr val="000000"/>
                  </a:outerShdw>
                </a:effectLst>
                <a:latin typeface="Times New Roman" pitchFamily="18" charset="0"/>
              </a:rPr>
              <a:t>“And it was inspired in Noah, (saying): No one of thy folk will believe save him who hath believed already. Be not distressed because of what they do. Build the ship under Our Eyes and by Our inspiration, and speak not unto Me on behalf of those who do wrong. Lo! they will be drowned. And he was building the ship, and every time that chieftains of his people passed him, they made mock of him. He said: Though ye make mock of us, yet we mock at you even as ye mock.”</a:t>
            </a:r>
          </a:p>
        </p:txBody>
      </p:sp>
      <p:sp>
        <p:nvSpPr>
          <p:cNvPr id="523274" name="Line 10"/>
          <p:cNvSpPr>
            <a:spLocks noChangeShapeType="1"/>
          </p:cNvSpPr>
          <p:nvPr/>
        </p:nvSpPr>
        <p:spPr bwMode="auto">
          <a:xfrm>
            <a:off x="4168775" y="621792"/>
            <a:ext cx="35814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2"/>
          <p:cNvSpPr>
            <a:spLocks noChangeArrowheads="1"/>
          </p:cNvSpPr>
          <p:nvPr/>
        </p:nvSpPr>
        <p:spPr bwMode="auto">
          <a:xfrm>
            <a:off x="6248399" y="1625860"/>
            <a:ext cx="5791193" cy="52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3000" dirty="0">
                <a:effectLst>
                  <a:outerShdw blurRad="38100" dist="38100" dir="2700000" algn="tl">
                    <a:srgbClr val="000000">
                      <a:alpha val="43137"/>
                    </a:srgbClr>
                  </a:outerShdw>
                </a:effectLst>
                <a:latin typeface="Times New Roman" pitchFamily="18" charset="0"/>
              </a:rPr>
              <a:t>“Even after God had resolved upon the destruction of the sinners, He still permitted His mercy to prevail, in that He sent Noah unto them, who exhorted them for 120 years to amend their ways, always holding the flood over them as a threat. As for them, they but derided him. When they saw him occupying himself with the building of the ark, they asked, ‘Wherefore this ark?’”</a:t>
            </a:r>
          </a:p>
        </p:txBody>
      </p:sp>
      <p:sp>
        <p:nvSpPr>
          <p:cNvPr id="12" name="Rectangle 4"/>
          <p:cNvSpPr>
            <a:spLocks noChangeArrowheads="1"/>
          </p:cNvSpPr>
          <p:nvPr/>
        </p:nvSpPr>
        <p:spPr bwMode="auto">
          <a:xfrm>
            <a:off x="6105832" y="718630"/>
            <a:ext cx="5247965" cy="1015663"/>
          </a:xfrm>
          <a:prstGeom prst="rect">
            <a:avLst/>
          </a:prstGeom>
          <a:noFill/>
          <a:ln w="9525">
            <a:noFill/>
            <a:miter lim="800000"/>
            <a:headEnd/>
            <a:tailEnd/>
          </a:ln>
          <a:effectLst/>
        </p:spPr>
        <p:txBody>
          <a:bodyPr wrap="square">
            <a:spAutoFit/>
          </a:bodyPr>
          <a:lstStyle/>
          <a:p>
            <a:pPr>
              <a:defRPr/>
            </a:pPr>
            <a:r>
              <a:rPr lang="en-US" sz="2000" i="1" dirty="0">
                <a:solidFill>
                  <a:srgbClr val="FFFF00"/>
                </a:solidFill>
                <a:effectLst>
                  <a:outerShdw blurRad="38100" dist="38100" dir="2700000" algn="tl">
                    <a:srgbClr val="000000"/>
                  </a:outerShdw>
                </a:effectLst>
                <a:cs typeface="Arial"/>
              </a:rPr>
              <a:t>Midrash </a:t>
            </a:r>
            <a:r>
              <a:rPr lang="en-US" sz="2000" i="1" dirty="0" err="1">
                <a:solidFill>
                  <a:srgbClr val="FFFF00"/>
                </a:solidFill>
                <a:effectLst>
                  <a:outerShdw blurRad="38100" dist="38100" dir="2700000" algn="tl">
                    <a:srgbClr val="000000"/>
                  </a:outerShdw>
                </a:effectLst>
                <a:cs typeface="Arial"/>
              </a:rPr>
              <a:t>Tanchuma</a:t>
            </a:r>
            <a:r>
              <a:rPr lang="en-US" sz="2000" dirty="0">
                <a:solidFill>
                  <a:srgbClr val="FFFF00"/>
                </a:solidFill>
                <a:effectLst>
                  <a:outerShdw blurRad="38100" dist="38100" dir="2700000" algn="tl">
                    <a:srgbClr val="000000"/>
                  </a:outerShdw>
                </a:effectLst>
                <a:cs typeface="Arial"/>
              </a:rPr>
              <a:t> 5</a:t>
            </a:r>
          </a:p>
          <a:p>
            <a:pPr>
              <a:defRPr/>
            </a:pPr>
            <a:r>
              <a:rPr lang="en-US" sz="2000" i="1" dirty="0">
                <a:solidFill>
                  <a:srgbClr val="FFFF00"/>
                </a:solidFill>
                <a:effectLst>
                  <a:outerShdw blurRad="38100" dist="38100" dir="2700000" algn="tl">
                    <a:srgbClr val="000000"/>
                  </a:outerShdw>
                </a:effectLst>
                <a:cs typeface="Arial"/>
              </a:rPr>
              <a:t>     Rosh Hashanah</a:t>
            </a:r>
            <a:r>
              <a:rPr lang="en-US" sz="2000" dirty="0">
                <a:solidFill>
                  <a:srgbClr val="FFFF00"/>
                </a:solidFill>
                <a:effectLst>
                  <a:outerShdw blurRad="38100" dist="38100" dir="2700000" algn="tl">
                    <a:srgbClr val="000000"/>
                  </a:outerShdw>
                </a:effectLst>
                <a:cs typeface="Arial"/>
              </a:rPr>
              <a:t> 12a</a:t>
            </a:r>
          </a:p>
          <a:p>
            <a:pPr>
              <a:defRPr/>
            </a:pPr>
            <a:r>
              <a:rPr lang="en-US" sz="2000" i="1" dirty="0">
                <a:solidFill>
                  <a:srgbClr val="FFFF00"/>
                </a:solidFill>
                <a:effectLst>
                  <a:outerShdw blurRad="38100" dist="38100" dir="2700000" algn="tl">
                    <a:srgbClr val="000000"/>
                  </a:outerShdw>
                </a:effectLst>
                <a:cs typeface="Arial"/>
              </a:rPr>
              <a:t>         Sanhedrin</a:t>
            </a:r>
            <a:r>
              <a:rPr lang="en-US" sz="2000" dirty="0">
                <a:solidFill>
                  <a:srgbClr val="FFFF00"/>
                </a:solidFill>
                <a:effectLst>
                  <a:outerShdw blurRad="38100" dist="38100" dir="2700000" algn="tl">
                    <a:srgbClr val="000000"/>
                  </a:outerShdw>
                </a:effectLst>
                <a:cs typeface="Arial"/>
              </a:rPr>
              <a:t> 108b; </a:t>
            </a:r>
            <a:r>
              <a:rPr lang="en-US" sz="2000" i="1" dirty="0" err="1">
                <a:solidFill>
                  <a:srgbClr val="FFFF00"/>
                </a:solidFill>
                <a:effectLst>
                  <a:outerShdw blurRad="38100" dist="38100" dir="2700000" algn="tl">
                    <a:srgbClr val="000000"/>
                  </a:outerShdw>
                </a:effectLst>
                <a:cs typeface="Arial"/>
              </a:rPr>
              <a:t>Zebahim</a:t>
            </a:r>
            <a:r>
              <a:rPr lang="en-US" sz="2000" dirty="0">
                <a:solidFill>
                  <a:srgbClr val="FFFF00"/>
                </a:solidFill>
                <a:effectLst>
                  <a:outerShdw blurRad="38100" dist="38100" dir="2700000" algn="tl">
                    <a:srgbClr val="000000"/>
                  </a:outerShdw>
                </a:effectLst>
                <a:cs typeface="Arial"/>
              </a:rPr>
              <a:t> 113b; et al. </a:t>
            </a:r>
          </a:p>
        </p:txBody>
      </p:sp>
      <p:sp>
        <p:nvSpPr>
          <p:cNvPr id="15" name="Line 9">
            <a:extLst>
              <a:ext uri="{FF2B5EF4-FFF2-40B4-BE49-F238E27FC236}">
                <a16:creationId xmlns:a16="http://schemas.microsoft.com/office/drawing/2014/main" id="{A7494810-9C17-47BB-9AA5-EB8C4D8C3FDF}"/>
              </a:ext>
            </a:extLst>
          </p:cNvPr>
          <p:cNvSpPr>
            <a:spLocks noChangeShapeType="1"/>
          </p:cNvSpPr>
          <p:nvPr/>
        </p:nvSpPr>
        <p:spPr bwMode="auto">
          <a:xfrm flipH="1" flipV="1">
            <a:off x="6086168" y="659553"/>
            <a:ext cx="0" cy="6198447"/>
          </a:xfrm>
          <a:prstGeom prst="line">
            <a:avLst/>
          </a:prstGeom>
          <a:noFill/>
          <a:ln w="5715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2" name="Rectangle 1">
            <a:extLst>
              <a:ext uri="{FF2B5EF4-FFF2-40B4-BE49-F238E27FC236}">
                <a16:creationId xmlns:a16="http://schemas.microsoft.com/office/drawing/2014/main" id="{11D2B3CC-2BFB-392F-E467-0FFD66E55686}"/>
              </a:ext>
            </a:extLst>
          </p:cNvPr>
          <p:cNvSpPr/>
          <p:nvPr/>
        </p:nvSpPr>
        <p:spPr>
          <a:xfrm>
            <a:off x="76202" y="5453744"/>
            <a:ext cx="4343398" cy="507488"/>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0796204-726F-AE36-23D5-879E5607CE80}"/>
              </a:ext>
            </a:extLst>
          </p:cNvPr>
          <p:cNvSpPr/>
          <p:nvPr/>
        </p:nvSpPr>
        <p:spPr>
          <a:xfrm>
            <a:off x="7239000" y="4946256"/>
            <a:ext cx="3733800" cy="507488"/>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AAA69914-848B-CE95-2E8A-D3FCA7F3777A}"/>
              </a:ext>
            </a:extLst>
          </p:cNvPr>
          <p:cNvCxnSpPr>
            <a:stCxn id="2" idx="3"/>
            <a:endCxn id="3" idx="1"/>
          </p:cNvCxnSpPr>
          <p:nvPr/>
        </p:nvCxnSpPr>
        <p:spPr>
          <a:xfrm flipV="1">
            <a:off x="4419600" y="5200000"/>
            <a:ext cx="2819400" cy="507488"/>
          </a:xfrm>
          <a:prstGeom prst="straightConnector1">
            <a:avLst/>
          </a:prstGeom>
          <a:ln w="1016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Effect transition="in" filter="fade">
                                      <p:cBhvr>
                                        <p:cTn id="7" dur="1000"/>
                                        <p:tgtEl>
                                          <p:spTgt spid="129028"/>
                                        </p:tgtEl>
                                      </p:cBhvr>
                                    </p:animEffect>
                                    <p:anim calcmode="lin" valueType="num">
                                      <p:cBhvr>
                                        <p:cTn id="8" dur="1000" fill="hold"/>
                                        <p:tgtEl>
                                          <p:spTgt spid="129028"/>
                                        </p:tgtEl>
                                        <p:attrNameLst>
                                          <p:attrName>ppt_x</p:attrName>
                                        </p:attrNameLst>
                                      </p:cBhvr>
                                      <p:tavLst>
                                        <p:tav tm="0">
                                          <p:val>
                                            <p:strVal val="#ppt_x"/>
                                          </p:val>
                                        </p:tav>
                                        <p:tav tm="100000">
                                          <p:val>
                                            <p:strVal val="#ppt_x"/>
                                          </p:val>
                                        </p:tav>
                                      </p:tavLst>
                                    </p:anim>
                                    <p:anim calcmode="lin" valueType="num">
                                      <p:cBhvr>
                                        <p:cTn id="9" dur="1000" fill="hold"/>
                                        <p:tgtEl>
                                          <p:spTgt spid="129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7"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2000"/>
                                        <p:tgtEl>
                                          <p:spTgt spid="3"/>
                                        </p:tgtEl>
                                      </p:cBhvr>
                                    </p:animEffect>
                                  </p:childTnLst>
                                </p:cTn>
                              </p:par>
                            </p:childTnLst>
                          </p:cTn>
                        </p:par>
                        <p:par>
                          <p:cTn id="33" fill="hold">
                            <p:stCondLst>
                              <p:cond delay="2000"/>
                            </p:stCondLst>
                            <p:childTnLst>
                              <p:par>
                                <p:cTn id="34" presetID="16" presetClass="entr" presetSubtype="37"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outVertical)">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p:bldP spid="11" grpId="0"/>
      <p:bldP spid="12" grpId="0"/>
      <p:bldP spid="2"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23268" name="Text Box 4"/>
          <p:cNvSpPr txBox="1">
            <a:spLocks noChangeArrowheads="1"/>
          </p:cNvSpPr>
          <p:nvPr/>
        </p:nvSpPr>
        <p:spPr bwMode="auto">
          <a:xfrm>
            <a:off x="4070350" y="7728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dirty="0">
                <a:solidFill>
                  <a:srgbClr val="00FFFF"/>
                </a:solidFill>
                <a:effectLst>
                  <a:outerShdw blurRad="38100" dist="38100" dir="2700000" algn="tl">
                    <a:srgbClr val="000000"/>
                  </a:outerShdw>
                </a:effectLst>
                <a:latin typeface="Papyrus" pitchFamily="66" charset="0"/>
              </a:rPr>
              <a:t>Noah &amp; the Flood</a:t>
            </a:r>
          </a:p>
        </p:txBody>
      </p:sp>
      <p:sp>
        <p:nvSpPr>
          <p:cNvPr id="129028" name="Rectangle 4"/>
          <p:cNvSpPr>
            <a:spLocks noChangeArrowheads="1"/>
          </p:cNvSpPr>
          <p:nvPr/>
        </p:nvSpPr>
        <p:spPr bwMode="auto">
          <a:xfrm>
            <a:off x="4800600" y="934160"/>
            <a:ext cx="3124199" cy="766364"/>
          </a:xfrm>
          <a:prstGeom prst="rect">
            <a:avLst/>
          </a:prstGeom>
          <a:noFill/>
          <a:ln w="9525">
            <a:noFill/>
            <a:miter lim="800000"/>
            <a:headEnd/>
            <a:tailEnd/>
          </a:ln>
          <a:effectLst/>
        </p:spPr>
        <p:txBody>
          <a:bodyPr wrap="square">
            <a:spAutoFit/>
          </a:bodyPr>
          <a:lstStyle/>
          <a:p>
            <a:pPr>
              <a:lnSpc>
                <a:spcPct val="50000"/>
              </a:lnSpc>
            </a:pPr>
            <a:r>
              <a:rPr lang="en-US" sz="4000" i="1" dirty="0">
                <a:solidFill>
                  <a:srgbClr val="FFFF00"/>
                </a:solidFill>
                <a:effectLst>
                  <a:outerShdw blurRad="38100" dist="38100" dir="2700000" algn="tl">
                    <a:srgbClr val="000000"/>
                  </a:outerShdw>
                </a:effectLst>
                <a:latin typeface="Constantia" pitchFamily="18" charset="0"/>
              </a:rPr>
              <a:t>Surah</a:t>
            </a:r>
          </a:p>
          <a:p>
            <a:pPr>
              <a:lnSpc>
                <a:spcPct val="50000"/>
              </a:lnSpc>
            </a:pPr>
            <a:r>
              <a:rPr lang="en-US" sz="4000" dirty="0">
                <a:solidFill>
                  <a:srgbClr val="FFFF00"/>
                </a:solidFill>
                <a:effectLst>
                  <a:outerShdw blurRad="38100" dist="38100" dir="2700000" algn="tl">
                    <a:srgbClr val="000000"/>
                  </a:outerShdw>
                </a:effectLst>
                <a:latin typeface="Constantia" pitchFamily="18" charset="0"/>
              </a:rPr>
              <a:t>    11:39-40</a:t>
            </a:r>
          </a:p>
        </p:txBody>
      </p:sp>
      <p:sp>
        <p:nvSpPr>
          <p:cNvPr id="129026" name="Rectangle 2"/>
          <p:cNvSpPr>
            <a:spLocks noChangeArrowheads="1"/>
          </p:cNvSpPr>
          <p:nvPr/>
        </p:nvSpPr>
        <p:spPr bwMode="auto">
          <a:xfrm>
            <a:off x="723899" y="2038221"/>
            <a:ext cx="11277600" cy="388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tabLst>
                <a:tab pos="274638" algn="l"/>
              </a:tabLst>
            </a:pPr>
            <a:r>
              <a:rPr lang="en-US" sz="4800" dirty="0">
                <a:solidFill>
                  <a:schemeClr val="hlink"/>
                </a:solidFill>
                <a:effectLst>
                  <a:outerShdw blurRad="38100" dist="38100" dir="2700000" algn="tl">
                    <a:srgbClr val="000000"/>
                  </a:outerShdw>
                </a:effectLst>
                <a:latin typeface="Times New Roman" pitchFamily="18" charset="0"/>
              </a:rPr>
              <a:t>“And ye shall know to whom a punishment that will confound him cometh, and upon whom a lasting doom will fall. (Thus it was) till, when Our commandment came to pass and </a:t>
            </a:r>
            <a:r>
              <a:rPr lang="en-US" sz="4800" b="1" dirty="0">
                <a:solidFill>
                  <a:schemeClr val="hlink"/>
                </a:solidFill>
                <a:effectLst>
                  <a:outerShdw blurRad="38100" dist="38100" dir="2700000" algn="tl">
                    <a:srgbClr val="000000"/>
                  </a:outerShdw>
                </a:effectLst>
                <a:latin typeface="Times New Roman" pitchFamily="18" charset="0"/>
              </a:rPr>
              <a:t>the oven gushed forth water</a:t>
            </a:r>
            <a:r>
              <a:rPr lang="en-US" sz="4800" dirty="0">
                <a:solidFill>
                  <a:schemeClr val="hlink"/>
                </a:solidFill>
                <a:effectLst>
                  <a:outerShdw blurRad="38100" dist="38100" dir="2700000" algn="tl">
                    <a:srgbClr val="000000"/>
                  </a:outerShdw>
                </a:effectLst>
                <a:latin typeface="Times New Roman" pitchFamily="18" charset="0"/>
              </a:rPr>
              <a:t>.”</a:t>
            </a:r>
          </a:p>
        </p:txBody>
      </p:sp>
      <p:sp>
        <p:nvSpPr>
          <p:cNvPr id="523274" name="Line 10"/>
          <p:cNvSpPr>
            <a:spLocks noChangeShapeType="1"/>
          </p:cNvSpPr>
          <p:nvPr/>
        </p:nvSpPr>
        <p:spPr bwMode="auto">
          <a:xfrm>
            <a:off x="4168775" y="621792"/>
            <a:ext cx="35814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8"/>
          <p:cNvSpPr>
            <a:spLocks noChangeShapeType="1"/>
          </p:cNvSpPr>
          <p:nvPr/>
        </p:nvSpPr>
        <p:spPr bwMode="auto">
          <a:xfrm>
            <a:off x="1752600" y="5867400"/>
            <a:ext cx="7315200" cy="0"/>
          </a:xfrm>
          <a:prstGeom prst="line">
            <a:avLst/>
          </a:prstGeom>
          <a:noFill/>
          <a:ln w="7620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14" name="Oval 10"/>
          <p:cNvSpPr>
            <a:spLocks noChangeArrowheads="1"/>
          </p:cNvSpPr>
          <p:nvPr/>
        </p:nvSpPr>
        <p:spPr bwMode="auto">
          <a:xfrm>
            <a:off x="2590800" y="5105405"/>
            <a:ext cx="1479550" cy="818432"/>
          </a:xfrm>
          <a:prstGeom prst="ellipse">
            <a:avLst/>
          </a:prstGeom>
          <a:solidFill>
            <a:srgbClr val="FFFF00">
              <a:alpha val="30196"/>
            </a:srgbClr>
          </a:solidFill>
          <a:ln w="57150">
            <a:solidFill>
              <a:srgbClr val="FFFF00"/>
            </a:solidFill>
            <a:round/>
            <a:headEnd/>
            <a:tailEnd/>
          </a:ln>
          <a:scene3d>
            <a:camera prst="orthographicFront"/>
            <a:lightRig rig="threePt" dir="t"/>
          </a:scene3d>
          <a:sp3d>
            <a:bevelT w="165100" prst="coolSlant"/>
          </a:sp3d>
        </p:spPr>
        <p:txBody>
          <a:bodyPr wrap="none" anchor="ctr"/>
          <a:lstStyle/>
          <a:p>
            <a:endParaRPr lang="en-US"/>
          </a:p>
        </p:txBody>
      </p:sp>
    </p:spTree>
    <p:extLst>
      <p:ext uri="{BB962C8B-B14F-4D97-AF65-F5344CB8AC3E}">
        <p14:creationId xmlns:p14="http://schemas.microsoft.com/office/powerpoint/2010/main" val="339475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Effect transition="in" filter="fade">
                                      <p:cBhvr>
                                        <p:cTn id="7" dur="1000"/>
                                        <p:tgtEl>
                                          <p:spTgt spid="129028"/>
                                        </p:tgtEl>
                                      </p:cBhvr>
                                    </p:animEffect>
                                    <p:anim calcmode="lin" valueType="num">
                                      <p:cBhvr>
                                        <p:cTn id="8" dur="1000" fill="hold"/>
                                        <p:tgtEl>
                                          <p:spTgt spid="129028"/>
                                        </p:tgtEl>
                                        <p:attrNameLst>
                                          <p:attrName>ppt_x</p:attrName>
                                        </p:attrNameLst>
                                      </p:cBhvr>
                                      <p:tavLst>
                                        <p:tav tm="0">
                                          <p:val>
                                            <p:strVal val="#ppt_x"/>
                                          </p:val>
                                        </p:tav>
                                        <p:tav tm="100000">
                                          <p:val>
                                            <p:strVal val="#ppt_x"/>
                                          </p:val>
                                        </p:tav>
                                      </p:tavLst>
                                    </p:anim>
                                    <p:anim calcmode="lin" valueType="num">
                                      <p:cBhvr>
                                        <p:cTn id="9" dur="1000" fill="hold"/>
                                        <p:tgtEl>
                                          <p:spTgt spid="1290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9026"/>
                                        </p:tgtEl>
                                        <p:attrNameLst>
                                          <p:attrName>style.visibility</p:attrName>
                                        </p:attrNameLst>
                                      </p:cBhvr>
                                      <p:to>
                                        <p:strVal val="visible"/>
                                      </p:to>
                                    </p:set>
                                    <p:animEffect transition="in" filter="fade">
                                      <p:cBhvr>
                                        <p:cTn id="12" dur="1000"/>
                                        <p:tgtEl>
                                          <p:spTgt spid="129026"/>
                                        </p:tgtEl>
                                      </p:cBhvr>
                                    </p:animEffect>
                                    <p:anim calcmode="lin" valueType="num">
                                      <p:cBhvr>
                                        <p:cTn id="13" dur="1000" fill="hold"/>
                                        <p:tgtEl>
                                          <p:spTgt spid="129026"/>
                                        </p:tgtEl>
                                        <p:attrNameLst>
                                          <p:attrName>ppt_x</p:attrName>
                                        </p:attrNameLst>
                                      </p:cBhvr>
                                      <p:tavLst>
                                        <p:tav tm="0">
                                          <p:val>
                                            <p:strVal val="#ppt_x"/>
                                          </p:val>
                                        </p:tav>
                                        <p:tav tm="100000">
                                          <p:val>
                                            <p:strVal val="#ppt_x"/>
                                          </p:val>
                                        </p:tav>
                                      </p:tavLst>
                                    </p:anim>
                                    <p:anim calcmode="lin" valueType="num">
                                      <p:cBhvr>
                                        <p:cTn id="14" dur="1000" fill="hold"/>
                                        <p:tgtEl>
                                          <p:spTgt spid="129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edge">
                                      <p:cBhvr>
                                        <p:cTn id="2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p:bldP spid="129026" grpId="0"/>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152400" y="1940994"/>
            <a:ext cx="11811000" cy="450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tabLst>
                <a:tab pos="274638" algn="l"/>
              </a:tabLst>
            </a:pPr>
            <a:r>
              <a:rPr lang="en-US" sz="4000" dirty="0">
                <a:solidFill>
                  <a:schemeClr val="hlink"/>
                </a:solidFill>
                <a:effectLst>
                  <a:outerShdw blurRad="38100" dist="38100" dir="2700000" algn="tl">
                    <a:srgbClr val="000000"/>
                  </a:outerShdw>
                </a:effectLst>
                <a:latin typeface="Times New Roman" pitchFamily="18" charset="0"/>
              </a:rPr>
              <a:t>“Then We inspired in him, saying: Make the ship under Our eyes and Our inspiration. Then, when Our command cometh and </a:t>
            </a:r>
            <a:r>
              <a:rPr lang="en-US" sz="4000" b="1" dirty="0">
                <a:solidFill>
                  <a:schemeClr val="hlink"/>
                </a:solidFill>
                <a:effectLst>
                  <a:outerShdw blurRad="38100" dist="38100" dir="2700000" algn="tl">
                    <a:srgbClr val="000000"/>
                  </a:outerShdw>
                </a:effectLst>
                <a:latin typeface="Times New Roman" pitchFamily="18" charset="0"/>
              </a:rPr>
              <a:t>the oven </a:t>
            </a:r>
            <a:r>
              <a:rPr lang="en-US" sz="4000" b="1" dirty="0" err="1">
                <a:solidFill>
                  <a:schemeClr val="hlink"/>
                </a:solidFill>
                <a:effectLst>
                  <a:outerShdw blurRad="38100" dist="38100" dir="2700000" algn="tl">
                    <a:srgbClr val="000000"/>
                  </a:outerShdw>
                </a:effectLst>
                <a:latin typeface="Times New Roman" pitchFamily="18" charset="0"/>
              </a:rPr>
              <a:t>gusheth</a:t>
            </a:r>
            <a:r>
              <a:rPr lang="en-US" sz="4000" b="1" dirty="0">
                <a:solidFill>
                  <a:schemeClr val="hlink"/>
                </a:solidFill>
                <a:effectLst>
                  <a:outerShdw blurRad="38100" dist="38100" dir="2700000" algn="tl">
                    <a:srgbClr val="000000"/>
                  </a:outerShdw>
                </a:effectLst>
                <a:latin typeface="Times New Roman" pitchFamily="18" charset="0"/>
              </a:rPr>
              <a:t> water</a:t>
            </a:r>
            <a:r>
              <a:rPr lang="en-US" sz="4000" dirty="0">
                <a:solidFill>
                  <a:schemeClr val="hlink"/>
                </a:solidFill>
                <a:effectLst>
                  <a:outerShdw blurRad="38100" dist="38100" dir="2700000" algn="tl">
                    <a:srgbClr val="000000"/>
                  </a:outerShdw>
                </a:effectLst>
                <a:latin typeface="Times New Roman" pitchFamily="18" charset="0"/>
              </a:rPr>
              <a:t>, introduce therein of every (kind) two spouses, and thy household save him thereof against whom the Word hath already gone forth. And plead not with Me on behalf of those who have done wrong. Lo! they will be drowned.”</a:t>
            </a:r>
          </a:p>
        </p:txBody>
      </p:sp>
      <p:sp>
        <p:nvSpPr>
          <p:cNvPr id="129033" name="Line 9"/>
          <p:cNvSpPr>
            <a:spLocks noChangeShapeType="1"/>
          </p:cNvSpPr>
          <p:nvPr/>
        </p:nvSpPr>
        <p:spPr bwMode="auto">
          <a:xfrm>
            <a:off x="2667000" y="3886200"/>
            <a:ext cx="4953000" cy="0"/>
          </a:xfrm>
          <a:prstGeom prst="line">
            <a:avLst/>
          </a:prstGeom>
          <a:noFill/>
          <a:ln w="7620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129034" name="Oval 10"/>
          <p:cNvSpPr>
            <a:spLocks noChangeArrowheads="1"/>
          </p:cNvSpPr>
          <p:nvPr/>
        </p:nvSpPr>
        <p:spPr bwMode="auto">
          <a:xfrm>
            <a:off x="3276600" y="3327476"/>
            <a:ext cx="1295400" cy="634905"/>
          </a:xfrm>
          <a:prstGeom prst="ellipse">
            <a:avLst/>
          </a:prstGeom>
          <a:solidFill>
            <a:srgbClr val="FFFF00">
              <a:alpha val="30196"/>
            </a:srgbClr>
          </a:solidFill>
          <a:ln w="57150">
            <a:solidFill>
              <a:srgbClr val="FFFF00"/>
            </a:solidFill>
            <a:round/>
            <a:headEnd/>
            <a:tailEnd/>
          </a:ln>
          <a:scene3d>
            <a:camera prst="orthographicFront"/>
            <a:lightRig rig="threePt" dir="t"/>
          </a:scene3d>
          <a:sp3d>
            <a:bevelT w="165100" prst="coolSlant"/>
          </a:sp3d>
        </p:spPr>
        <p:txBody>
          <a:bodyPr wrap="none" anchor="ctr"/>
          <a:lstStyle/>
          <a:p>
            <a:endParaRPr lang="en-US"/>
          </a:p>
        </p:txBody>
      </p:sp>
      <p:sp>
        <p:nvSpPr>
          <p:cNvPr id="10" name="Rectangle 4"/>
          <p:cNvSpPr>
            <a:spLocks noChangeArrowheads="1"/>
          </p:cNvSpPr>
          <p:nvPr/>
        </p:nvSpPr>
        <p:spPr bwMode="auto">
          <a:xfrm>
            <a:off x="4656474" y="937011"/>
            <a:ext cx="3112751" cy="458587"/>
          </a:xfrm>
          <a:prstGeom prst="rect">
            <a:avLst/>
          </a:prstGeom>
          <a:noFill/>
          <a:ln w="9525">
            <a:noFill/>
            <a:miter lim="800000"/>
            <a:headEnd/>
            <a:tailEnd/>
          </a:ln>
          <a:effectLst/>
        </p:spPr>
        <p:txBody>
          <a:bodyPr wrap="square">
            <a:spAutoFit/>
          </a:bodyPr>
          <a:lstStyle/>
          <a:p>
            <a:pPr>
              <a:lnSpc>
                <a:spcPct val="50000"/>
              </a:lnSpc>
            </a:pPr>
            <a:r>
              <a:rPr lang="en-US" sz="4000" i="1" dirty="0">
                <a:solidFill>
                  <a:srgbClr val="FFFF00"/>
                </a:solidFill>
                <a:effectLst>
                  <a:outerShdw blurRad="38100" dist="38100" dir="2700000" algn="tl">
                    <a:srgbClr val="000000"/>
                  </a:outerShdw>
                </a:effectLst>
                <a:latin typeface="Constantia" pitchFamily="18" charset="0"/>
              </a:rPr>
              <a:t>Surah </a:t>
            </a:r>
            <a:r>
              <a:rPr lang="en-US" sz="4000" dirty="0">
                <a:solidFill>
                  <a:srgbClr val="FFFF00"/>
                </a:solidFill>
                <a:effectLst>
                  <a:outerShdw blurRad="38100" dist="38100" dir="2700000" algn="tl">
                    <a:srgbClr val="000000"/>
                  </a:outerShdw>
                </a:effectLst>
                <a:latin typeface="Constantia" pitchFamily="18" charset="0"/>
              </a:rPr>
              <a:t>23:27</a:t>
            </a:r>
          </a:p>
        </p:txBody>
      </p:sp>
      <p:sp>
        <p:nvSpPr>
          <p:cNvPr id="11" name="Text Box 4"/>
          <p:cNvSpPr txBox="1">
            <a:spLocks noChangeArrowheads="1"/>
          </p:cNvSpPr>
          <p:nvPr/>
        </p:nvSpPr>
        <p:spPr bwMode="auto">
          <a:xfrm>
            <a:off x="4070350" y="7728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solidFill>
                  <a:srgbClr val="00FFFF"/>
                </a:solidFill>
                <a:effectLst>
                  <a:outerShdw blurRad="38100" dist="38100" dir="2700000" algn="tl">
                    <a:srgbClr val="000000"/>
                  </a:outerShdw>
                </a:effectLst>
                <a:latin typeface="Papyrus" pitchFamily="66" charset="0"/>
              </a:rPr>
              <a:t>Noah &amp; the Flood</a:t>
            </a:r>
          </a:p>
        </p:txBody>
      </p:sp>
      <p:sp>
        <p:nvSpPr>
          <p:cNvPr id="12" name="Line 10"/>
          <p:cNvSpPr>
            <a:spLocks noChangeShapeType="1"/>
          </p:cNvSpPr>
          <p:nvPr/>
        </p:nvSpPr>
        <p:spPr bwMode="auto">
          <a:xfrm>
            <a:off x="4168775" y="621792"/>
            <a:ext cx="35814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TextBox 2">
            <a:extLst>
              <a:ext uri="{FF2B5EF4-FFF2-40B4-BE49-F238E27FC236}">
                <a16:creationId xmlns:a16="http://schemas.microsoft.com/office/drawing/2014/main" id="{023DD3AF-57B7-38C8-81B4-AD36523FB0AE}"/>
              </a:ext>
            </a:extLst>
          </p:cNvPr>
          <p:cNvSpPr txBox="1"/>
          <p:nvPr/>
        </p:nvSpPr>
        <p:spPr>
          <a:xfrm>
            <a:off x="4046731" y="-228600"/>
            <a:ext cx="3722494" cy="7725192"/>
          </a:xfrm>
          <a:prstGeom prst="rect">
            <a:avLst/>
          </a:prstGeom>
          <a:noFill/>
        </p:spPr>
        <p:txBody>
          <a:bodyPr wrap="none" rtlCol="0">
            <a:spAutoFit/>
          </a:bodyPr>
          <a:lstStyle/>
          <a:p>
            <a:r>
              <a:rPr lang="en-US" sz="49600" dirty="0">
                <a:solidFill>
                  <a:srgbClr val="FFFF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72574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9026"/>
                                        </p:tgtEl>
                                        <p:attrNameLst>
                                          <p:attrName>style.visibility</p:attrName>
                                        </p:attrNameLst>
                                      </p:cBhvr>
                                      <p:to>
                                        <p:strVal val="visible"/>
                                      </p:to>
                                    </p:set>
                                    <p:animEffect transition="in" filter="fade">
                                      <p:cBhvr>
                                        <p:cTn id="13" dur="1000"/>
                                        <p:tgtEl>
                                          <p:spTgt spid="129026"/>
                                        </p:tgtEl>
                                      </p:cBhvr>
                                    </p:animEffect>
                                    <p:anim calcmode="lin" valueType="num">
                                      <p:cBhvr>
                                        <p:cTn id="14" dur="1000" fill="hold"/>
                                        <p:tgtEl>
                                          <p:spTgt spid="129026"/>
                                        </p:tgtEl>
                                        <p:attrNameLst>
                                          <p:attrName>ppt_x</p:attrName>
                                        </p:attrNameLst>
                                      </p:cBhvr>
                                      <p:tavLst>
                                        <p:tav tm="0">
                                          <p:val>
                                            <p:strVal val="#ppt_x"/>
                                          </p:val>
                                        </p:tav>
                                        <p:tav tm="100000">
                                          <p:val>
                                            <p:strVal val="#ppt_x"/>
                                          </p:val>
                                        </p:tav>
                                      </p:tavLst>
                                    </p:anim>
                                    <p:anim calcmode="lin" valueType="num">
                                      <p:cBhvr>
                                        <p:cTn id="15" dur="1000" fill="hold"/>
                                        <p:tgtEl>
                                          <p:spTgt spid="129026"/>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9033"/>
                                        </p:tgtEl>
                                        <p:attrNameLst>
                                          <p:attrName>style.visibility</p:attrName>
                                        </p:attrNameLst>
                                      </p:cBhvr>
                                      <p:to>
                                        <p:strVal val="visible"/>
                                      </p:to>
                                    </p:set>
                                    <p:animEffect transition="in" filter="wipe(left)">
                                      <p:cBhvr>
                                        <p:cTn id="20" dur="1000"/>
                                        <p:tgtEl>
                                          <p:spTgt spid="129033"/>
                                        </p:tgtEl>
                                      </p:cBhvr>
                                    </p:animEffect>
                                  </p:childTnLst>
                                </p:cTn>
                              </p:par>
                              <p:par>
                                <p:cTn id="21" presetID="20" presetClass="entr" presetSubtype="0" fill="hold" grpId="0" nodeType="withEffect">
                                  <p:stCondLst>
                                    <p:cond delay="0"/>
                                  </p:stCondLst>
                                  <p:childTnLst>
                                    <p:set>
                                      <p:cBhvr>
                                        <p:cTn id="22" dur="1" fill="hold">
                                          <p:stCondLst>
                                            <p:cond delay="0"/>
                                          </p:stCondLst>
                                        </p:cTn>
                                        <p:tgtEl>
                                          <p:spTgt spid="129034"/>
                                        </p:tgtEl>
                                        <p:attrNameLst>
                                          <p:attrName>style.visibility</p:attrName>
                                        </p:attrNameLst>
                                      </p:cBhvr>
                                      <p:to>
                                        <p:strVal val="visible"/>
                                      </p:to>
                                    </p:set>
                                    <p:animEffect transition="in" filter="wedge">
                                      <p:cBhvr>
                                        <p:cTn id="23" dur="2000"/>
                                        <p:tgtEl>
                                          <p:spTgt spid="129034"/>
                                        </p:tgtEl>
                                      </p:cBhvr>
                                    </p:animEffect>
                                  </p:childTnLst>
                                </p:cTn>
                              </p:par>
                            </p:childTnLst>
                          </p:cTn>
                        </p:par>
                        <p:par>
                          <p:cTn id="24" fill="hold">
                            <p:stCondLst>
                              <p:cond delay="2000"/>
                            </p:stCondLst>
                            <p:childTnLst>
                              <p:par>
                                <p:cTn id="25" presetID="31"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p:bldP spid="129033" grpId="0" animBg="1"/>
      <p:bldP spid="129034" grpId="0" animBg="1"/>
      <p:bldP spid="10"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a:extLst>
            <a:ext uri="{FF2B5EF4-FFF2-40B4-BE49-F238E27FC236}">
              <a16:creationId xmlns:a16="http://schemas.microsoft.com/office/drawing/2014/main" id="{BB09F49E-6A12-5D06-557D-5CA60E2970B7}"/>
            </a:ext>
          </a:extLst>
        </p:cNvPr>
        <p:cNvGrpSpPr/>
        <p:nvPr/>
      </p:nvGrpSpPr>
      <p:grpSpPr>
        <a:xfrm>
          <a:off x="0" y="0"/>
          <a:ext cx="0" cy="0"/>
          <a:chOff x="0" y="0"/>
          <a:chExt cx="0" cy="0"/>
        </a:xfrm>
      </p:grpSpPr>
      <p:sp>
        <p:nvSpPr>
          <p:cNvPr id="11" name="Text Box 4">
            <a:extLst>
              <a:ext uri="{FF2B5EF4-FFF2-40B4-BE49-F238E27FC236}">
                <a16:creationId xmlns:a16="http://schemas.microsoft.com/office/drawing/2014/main" id="{8D054CB6-6685-65AD-6645-498DEA8C1CD6}"/>
              </a:ext>
            </a:extLst>
          </p:cNvPr>
          <p:cNvSpPr txBox="1">
            <a:spLocks noChangeArrowheads="1"/>
          </p:cNvSpPr>
          <p:nvPr/>
        </p:nvSpPr>
        <p:spPr bwMode="auto">
          <a:xfrm>
            <a:off x="4070350" y="7728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solidFill>
                  <a:srgbClr val="00FFFF"/>
                </a:solidFill>
                <a:effectLst>
                  <a:outerShdw blurRad="38100" dist="38100" dir="2700000" algn="tl">
                    <a:srgbClr val="000000"/>
                  </a:outerShdw>
                </a:effectLst>
                <a:latin typeface="Papyrus" pitchFamily="66" charset="0"/>
              </a:rPr>
              <a:t>Noah &amp; the Flood</a:t>
            </a:r>
          </a:p>
        </p:txBody>
      </p:sp>
      <p:sp>
        <p:nvSpPr>
          <p:cNvPr id="12" name="Line 10">
            <a:extLst>
              <a:ext uri="{FF2B5EF4-FFF2-40B4-BE49-F238E27FC236}">
                <a16:creationId xmlns:a16="http://schemas.microsoft.com/office/drawing/2014/main" id="{277FB528-D299-AA4B-D898-750BE6C87964}"/>
              </a:ext>
            </a:extLst>
          </p:cNvPr>
          <p:cNvSpPr>
            <a:spLocks noChangeShapeType="1"/>
          </p:cNvSpPr>
          <p:nvPr/>
        </p:nvSpPr>
        <p:spPr bwMode="auto">
          <a:xfrm>
            <a:off x="4168775" y="621792"/>
            <a:ext cx="35814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Rectangle 4">
            <a:extLst>
              <a:ext uri="{FF2B5EF4-FFF2-40B4-BE49-F238E27FC236}">
                <a16:creationId xmlns:a16="http://schemas.microsoft.com/office/drawing/2014/main" id="{76554FF0-4C47-FA8C-6D8D-F6C6D5A5D136}"/>
              </a:ext>
            </a:extLst>
          </p:cNvPr>
          <p:cNvSpPr>
            <a:spLocks noChangeArrowheads="1"/>
          </p:cNvSpPr>
          <p:nvPr/>
        </p:nvSpPr>
        <p:spPr bwMode="auto">
          <a:xfrm>
            <a:off x="3657600" y="658473"/>
            <a:ext cx="5889625" cy="1015663"/>
          </a:xfrm>
          <a:prstGeom prst="rect">
            <a:avLst/>
          </a:prstGeom>
          <a:noFill/>
          <a:ln w="9525">
            <a:noFill/>
            <a:miter lim="800000"/>
            <a:headEnd/>
            <a:tailEnd/>
          </a:ln>
          <a:effectLst/>
        </p:spPr>
        <p:txBody>
          <a:bodyPr wrap="square">
            <a:spAutoFit/>
          </a:bodyPr>
          <a:lstStyle/>
          <a:p>
            <a:pPr>
              <a:defRPr/>
            </a:pPr>
            <a:r>
              <a:rPr lang="en-US" sz="2000" i="1" dirty="0">
                <a:solidFill>
                  <a:srgbClr val="FFFF00"/>
                </a:solidFill>
                <a:effectLst>
                  <a:outerShdw blurRad="38100" dist="38100" dir="2700000" algn="tl">
                    <a:srgbClr val="000000"/>
                  </a:outerShdw>
                </a:effectLst>
                <a:cs typeface="Arial"/>
              </a:rPr>
              <a:t>Midrash </a:t>
            </a:r>
            <a:r>
              <a:rPr lang="en-US" sz="2000" i="1" dirty="0" err="1">
                <a:solidFill>
                  <a:srgbClr val="FFFF00"/>
                </a:solidFill>
                <a:effectLst>
                  <a:outerShdw blurRad="38100" dist="38100" dir="2700000" algn="tl">
                    <a:srgbClr val="000000"/>
                  </a:outerShdw>
                </a:effectLst>
                <a:cs typeface="Arial"/>
              </a:rPr>
              <a:t>Tanchuma</a:t>
            </a:r>
            <a:r>
              <a:rPr lang="en-US" sz="2000" dirty="0">
                <a:solidFill>
                  <a:srgbClr val="FFFF00"/>
                </a:solidFill>
                <a:effectLst>
                  <a:outerShdw blurRad="38100" dist="38100" dir="2700000" algn="tl">
                    <a:srgbClr val="000000"/>
                  </a:outerShdw>
                </a:effectLst>
                <a:cs typeface="Arial"/>
              </a:rPr>
              <a:t> 5</a:t>
            </a:r>
          </a:p>
          <a:p>
            <a:pPr>
              <a:defRPr/>
            </a:pPr>
            <a:r>
              <a:rPr lang="en-US" sz="2000" i="1" dirty="0">
                <a:solidFill>
                  <a:srgbClr val="FFFF00"/>
                </a:solidFill>
                <a:effectLst>
                  <a:outerShdw blurRad="38100" dist="38100" dir="2700000" algn="tl">
                    <a:srgbClr val="000000"/>
                  </a:outerShdw>
                </a:effectLst>
                <a:cs typeface="Arial"/>
              </a:rPr>
              <a:t>	Rosh Hashanah</a:t>
            </a:r>
            <a:r>
              <a:rPr lang="en-US" sz="2000" dirty="0">
                <a:solidFill>
                  <a:srgbClr val="FFFF00"/>
                </a:solidFill>
                <a:effectLst>
                  <a:outerShdw blurRad="38100" dist="38100" dir="2700000" algn="tl">
                    <a:srgbClr val="000000"/>
                  </a:outerShdw>
                </a:effectLst>
                <a:cs typeface="Arial"/>
              </a:rPr>
              <a:t> 12a</a:t>
            </a:r>
          </a:p>
          <a:p>
            <a:pPr>
              <a:defRPr/>
            </a:pPr>
            <a:r>
              <a:rPr lang="en-US" sz="2000" i="1" dirty="0">
                <a:solidFill>
                  <a:srgbClr val="FFFF00"/>
                </a:solidFill>
                <a:effectLst>
                  <a:outerShdw blurRad="38100" dist="38100" dir="2700000" algn="tl">
                    <a:srgbClr val="000000"/>
                  </a:outerShdw>
                </a:effectLst>
                <a:cs typeface="Arial"/>
              </a:rPr>
              <a:t>         Sanhedrin</a:t>
            </a:r>
            <a:r>
              <a:rPr lang="en-US" sz="2000" dirty="0">
                <a:solidFill>
                  <a:srgbClr val="FFFF00"/>
                </a:solidFill>
                <a:effectLst>
                  <a:outerShdw blurRad="38100" dist="38100" dir="2700000" algn="tl">
                    <a:srgbClr val="000000"/>
                  </a:outerShdw>
                </a:effectLst>
                <a:cs typeface="Arial"/>
              </a:rPr>
              <a:t> 108b; </a:t>
            </a:r>
            <a:r>
              <a:rPr lang="en-US" sz="2000" i="1" dirty="0" err="1">
                <a:solidFill>
                  <a:srgbClr val="FFFF00"/>
                </a:solidFill>
                <a:effectLst>
                  <a:outerShdw blurRad="38100" dist="38100" dir="2700000" algn="tl">
                    <a:srgbClr val="000000"/>
                  </a:outerShdw>
                </a:effectLst>
                <a:cs typeface="Arial"/>
              </a:rPr>
              <a:t>Zebahim</a:t>
            </a:r>
            <a:r>
              <a:rPr lang="en-US" sz="2000" dirty="0">
                <a:solidFill>
                  <a:srgbClr val="FFFF00"/>
                </a:solidFill>
                <a:effectLst>
                  <a:outerShdw blurRad="38100" dist="38100" dir="2700000" algn="tl">
                    <a:srgbClr val="000000"/>
                  </a:outerShdw>
                </a:effectLst>
                <a:cs typeface="Arial"/>
              </a:rPr>
              <a:t> 113b; et al. </a:t>
            </a:r>
          </a:p>
        </p:txBody>
      </p:sp>
      <p:sp>
        <p:nvSpPr>
          <p:cNvPr id="15" name="Rectangle 2">
            <a:extLst>
              <a:ext uri="{FF2B5EF4-FFF2-40B4-BE49-F238E27FC236}">
                <a16:creationId xmlns:a16="http://schemas.microsoft.com/office/drawing/2014/main" id="{17B1CCC2-1132-45A9-BBEE-8B547A9A6D3B}"/>
              </a:ext>
            </a:extLst>
          </p:cNvPr>
          <p:cNvSpPr>
            <a:spLocks noChangeArrowheads="1"/>
          </p:cNvSpPr>
          <p:nvPr/>
        </p:nvSpPr>
        <p:spPr bwMode="auto">
          <a:xfrm>
            <a:off x="152400" y="1661793"/>
            <a:ext cx="11811000" cy="511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4000" dirty="0">
                <a:effectLst>
                  <a:outerShdw blurRad="38100" dist="38100" dir="2700000" algn="tl">
                    <a:srgbClr val="000000">
                      <a:alpha val="43137"/>
                    </a:srgbClr>
                  </a:outerShdw>
                </a:effectLst>
                <a:latin typeface="+mj-lt"/>
              </a:rPr>
              <a:t>“The crowd of sinners tried to take the entrance to the ark by storm, but the wild beasts keeping watch around the ark set upon them, and many were slain, while the rest escaped, only to meet death in the waters of the flood. The water alone could not have made an end of them, for they were giants in stature and strength. When Noah threatened them with the scourge of God, they would make reply:</a:t>
            </a:r>
          </a:p>
        </p:txBody>
      </p:sp>
      <p:pic>
        <p:nvPicPr>
          <p:cNvPr id="3" name="Picture 2">
            <a:extLst>
              <a:ext uri="{FF2B5EF4-FFF2-40B4-BE49-F238E27FC236}">
                <a16:creationId xmlns:a16="http://schemas.microsoft.com/office/drawing/2014/main" id="{1C09B989-4ECB-8F25-C34A-6E909013FD51}"/>
              </a:ext>
            </a:extLst>
          </p:cNvPr>
          <p:cNvPicPr>
            <a:picLocks noChangeAspect="1"/>
          </p:cNvPicPr>
          <p:nvPr/>
        </p:nvPicPr>
        <p:blipFill>
          <a:blip r:embed="rId3"/>
          <a:stretch>
            <a:fillRect/>
          </a:stretch>
        </p:blipFill>
        <p:spPr>
          <a:xfrm>
            <a:off x="304800" y="370158"/>
            <a:ext cx="3252089" cy="1303978"/>
          </a:xfrm>
          <a:prstGeom prst="rect">
            <a:avLst/>
          </a:prstGeom>
        </p:spPr>
      </p:pic>
    </p:spTree>
    <p:extLst>
      <p:ext uri="{BB962C8B-B14F-4D97-AF65-F5344CB8AC3E}">
        <p14:creationId xmlns:p14="http://schemas.microsoft.com/office/powerpoint/2010/main" val="201975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4070350" y="77280"/>
            <a:ext cx="377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solidFill>
                  <a:srgbClr val="00FFFF"/>
                </a:solidFill>
                <a:effectLst>
                  <a:outerShdw blurRad="38100" dist="38100" dir="2700000" algn="tl">
                    <a:srgbClr val="000000"/>
                  </a:outerShdw>
                </a:effectLst>
                <a:latin typeface="Papyrus" pitchFamily="66" charset="0"/>
              </a:rPr>
              <a:t>Noah &amp; the Flood</a:t>
            </a:r>
          </a:p>
        </p:txBody>
      </p:sp>
      <p:sp>
        <p:nvSpPr>
          <p:cNvPr id="12" name="Line 10"/>
          <p:cNvSpPr>
            <a:spLocks noChangeShapeType="1"/>
          </p:cNvSpPr>
          <p:nvPr/>
        </p:nvSpPr>
        <p:spPr bwMode="auto">
          <a:xfrm>
            <a:off x="4168775" y="621792"/>
            <a:ext cx="3581400" cy="0"/>
          </a:xfrm>
          <a:prstGeom prst="line">
            <a:avLst/>
          </a:prstGeom>
          <a:noFill/>
          <a:ln w="88900" cmpd="tri">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Rectangle 2"/>
          <p:cNvSpPr>
            <a:spLocks noChangeArrowheads="1"/>
          </p:cNvSpPr>
          <p:nvPr/>
        </p:nvSpPr>
        <p:spPr bwMode="auto">
          <a:xfrm>
            <a:off x="190500" y="1568071"/>
            <a:ext cx="11811000" cy="5178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176" rIns="0" bIns="114264" anchor="ctr">
            <a:spAutoFit/>
          </a:bodyPr>
          <a:lstStyle/>
          <a:p>
            <a:pPr algn="just">
              <a:tabLst>
                <a:tab pos="274638" algn="l"/>
              </a:tabLst>
            </a:pPr>
            <a:r>
              <a:rPr lang="en-US" sz="3600" dirty="0">
                <a:effectLst>
                  <a:outerShdw blurRad="38100" dist="38100" dir="2700000" algn="tl">
                    <a:srgbClr val="000000">
                      <a:alpha val="43137"/>
                    </a:srgbClr>
                  </a:outerShdw>
                </a:effectLst>
                <a:latin typeface="+mj-lt"/>
              </a:rPr>
              <a:t>“‘If the waters of the flood come from above, they will never reach up to our necks; and if they come from below, the soles of our feet are large enough to dam up the springs.’ But God bade each drop pass through Gehenna before it fell to earth, and the hot rain scalded the skin of the sinners. The punishment that overtook them was befitting their crime. As their sensual desires had made them hot, and inflamed them to immoral excesses, so they were chastised by means of heated water.”</a:t>
            </a:r>
          </a:p>
        </p:txBody>
      </p:sp>
      <p:sp>
        <p:nvSpPr>
          <p:cNvPr id="17" name="Line 9"/>
          <p:cNvSpPr>
            <a:spLocks noChangeShapeType="1"/>
          </p:cNvSpPr>
          <p:nvPr/>
        </p:nvSpPr>
        <p:spPr bwMode="auto">
          <a:xfrm flipV="1">
            <a:off x="2057400" y="3886200"/>
            <a:ext cx="9944100" cy="0"/>
          </a:xfrm>
          <a:prstGeom prst="line">
            <a:avLst/>
          </a:prstGeom>
          <a:noFill/>
          <a:ln w="7620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18" name="Line 9"/>
          <p:cNvSpPr>
            <a:spLocks noChangeShapeType="1"/>
          </p:cNvSpPr>
          <p:nvPr/>
        </p:nvSpPr>
        <p:spPr bwMode="auto">
          <a:xfrm flipV="1">
            <a:off x="190500" y="4419600"/>
            <a:ext cx="4152900" cy="0"/>
          </a:xfrm>
          <a:prstGeom prst="line">
            <a:avLst/>
          </a:prstGeom>
          <a:noFill/>
          <a:ln w="7620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sp>
        <p:nvSpPr>
          <p:cNvPr id="19" name="Line 9"/>
          <p:cNvSpPr>
            <a:spLocks noChangeShapeType="1"/>
          </p:cNvSpPr>
          <p:nvPr/>
        </p:nvSpPr>
        <p:spPr bwMode="auto">
          <a:xfrm flipV="1">
            <a:off x="3360946" y="6629400"/>
            <a:ext cx="5249654" cy="0"/>
          </a:xfrm>
          <a:prstGeom prst="line">
            <a:avLst/>
          </a:prstGeom>
          <a:noFill/>
          <a:ln w="76200">
            <a:solidFill>
              <a:srgbClr val="FFFF00"/>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endParaRPr lang="en-US"/>
          </a:p>
        </p:txBody>
      </p:sp>
      <p:pic>
        <p:nvPicPr>
          <p:cNvPr id="2" name="Picture 1">
            <a:extLst>
              <a:ext uri="{FF2B5EF4-FFF2-40B4-BE49-F238E27FC236}">
                <a16:creationId xmlns:a16="http://schemas.microsoft.com/office/drawing/2014/main" id="{A2A13422-9E8B-8641-5F63-5BB155D0FD26}"/>
              </a:ext>
            </a:extLst>
          </p:cNvPr>
          <p:cNvPicPr>
            <a:picLocks noChangeAspect="1"/>
          </p:cNvPicPr>
          <p:nvPr/>
        </p:nvPicPr>
        <p:blipFill>
          <a:blip r:embed="rId3"/>
          <a:stretch>
            <a:fillRect/>
          </a:stretch>
        </p:blipFill>
        <p:spPr>
          <a:xfrm>
            <a:off x="304800" y="370158"/>
            <a:ext cx="3252089" cy="1303978"/>
          </a:xfrm>
          <a:prstGeom prst="rect">
            <a:avLst/>
          </a:prstGeom>
        </p:spPr>
      </p:pic>
      <p:sp>
        <p:nvSpPr>
          <p:cNvPr id="3" name="Rectangle 4">
            <a:extLst>
              <a:ext uri="{FF2B5EF4-FFF2-40B4-BE49-F238E27FC236}">
                <a16:creationId xmlns:a16="http://schemas.microsoft.com/office/drawing/2014/main" id="{C1DD50C6-DF53-E117-A3D0-355FC55E9F63}"/>
              </a:ext>
            </a:extLst>
          </p:cNvPr>
          <p:cNvSpPr>
            <a:spLocks noChangeArrowheads="1"/>
          </p:cNvSpPr>
          <p:nvPr/>
        </p:nvSpPr>
        <p:spPr bwMode="auto">
          <a:xfrm>
            <a:off x="3657600" y="658473"/>
            <a:ext cx="5889625" cy="1015663"/>
          </a:xfrm>
          <a:prstGeom prst="rect">
            <a:avLst/>
          </a:prstGeom>
          <a:noFill/>
          <a:ln w="9525">
            <a:noFill/>
            <a:miter lim="800000"/>
            <a:headEnd/>
            <a:tailEnd/>
          </a:ln>
          <a:effectLst/>
        </p:spPr>
        <p:txBody>
          <a:bodyPr wrap="square">
            <a:spAutoFit/>
          </a:bodyPr>
          <a:lstStyle/>
          <a:p>
            <a:pPr>
              <a:defRPr/>
            </a:pPr>
            <a:r>
              <a:rPr lang="en-US" sz="2000" i="1" dirty="0">
                <a:solidFill>
                  <a:srgbClr val="FFFF00"/>
                </a:solidFill>
                <a:effectLst>
                  <a:outerShdw blurRad="38100" dist="38100" dir="2700000" algn="tl">
                    <a:srgbClr val="000000"/>
                  </a:outerShdw>
                </a:effectLst>
                <a:cs typeface="Arial"/>
              </a:rPr>
              <a:t>Midrash </a:t>
            </a:r>
            <a:r>
              <a:rPr lang="en-US" sz="2000" i="1" dirty="0" err="1">
                <a:solidFill>
                  <a:srgbClr val="FFFF00"/>
                </a:solidFill>
                <a:effectLst>
                  <a:outerShdw blurRad="38100" dist="38100" dir="2700000" algn="tl">
                    <a:srgbClr val="000000"/>
                  </a:outerShdw>
                </a:effectLst>
                <a:cs typeface="Arial"/>
              </a:rPr>
              <a:t>Tanchuma</a:t>
            </a:r>
            <a:r>
              <a:rPr lang="en-US" sz="2000" dirty="0">
                <a:solidFill>
                  <a:srgbClr val="FFFF00"/>
                </a:solidFill>
                <a:effectLst>
                  <a:outerShdw blurRad="38100" dist="38100" dir="2700000" algn="tl">
                    <a:srgbClr val="000000"/>
                  </a:outerShdw>
                </a:effectLst>
                <a:cs typeface="Arial"/>
              </a:rPr>
              <a:t> 5</a:t>
            </a:r>
          </a:p>
          <a:p>
            <a:pPr>
              <a:defRPr/>
            </a:pPr>
            <a:r>
              <a:rPr lang="en-US" sz="2000" i="1" dirty="0">
                <a:solidFill>
                  <a:srgbClr val="FFFF00"/>
                </a:solidFill>
                <a:effectLst>
                  <a:outerShdw blurRad="38100" dist="38100" dir="2700000" algn="tl">
                    <a:srgbClr val="000000"/>
                  </a:outerShdw>
                </a:effectLst>
                <a:cs typeface="Arial"/>
              </a:rPr>
              <a:t>	Rosh Hashanah</a:t>
            </a:r>
            <a:r>
              <a:rPr lang="en-US" sz="2000" dirty="0">
                <a:solidFill>
                  <a:srgbClr val="FFFF00"/>
                </a:solidFill>
                <a:effectLst>
                  <a:outerShdw blurRad="38100" dist="38100" dir="2700000" algn="tl">
                    <a:srgbClr val="000000"/>
                  </a:outerShdw>
                </a:effectLst>
                <a:cs typeface="Arial"/>
              </a:rPr>
              <a:t> 12a</a:t>
            </a:r>
          </a:p>
          <a:p>
            <a:pPr>
              <a:defRPr/>
            </a:pPr>
            <a:r>
              <a:rPr lang="en-US" sz="2000" i="1" dirty="0">
                <a:solidFill>
                  <a:srgbClr val="FFFF00"/>
                </a:solidFill>
                <a:effectLst>
                  <a:outerShdw blurRad="38100" dist="38100" dir="2700000" algn="tl">
                    <a:srgbClr val="000000"/>
                  </a:outerShdw>
                </a:effectLst>
                <a:cs typeface="Arial"/>
              </a:rPr>
              <a:t>         Sanhedrin</a:t>
            </a:r>
            <a:r>
              <a:rPr lang="en-US" sz="2000" dirty="0">
                <a:solidFill>
                  <a:srgbClr val="FFFF00"/>
                </a:solidFill>
                <a:effectLst>
                  <a:outerShdw blurRad="38100" dist="38100" dir="2700000" algn="tl">
                    <a:srgbClr val="000000"/>
                  </a:outerShdw>
                </a:effectLst>
                <a:cs typeface="Arial"/>
              </a:rPr>
              <a:t> 108b; </a:t>
            </a:r>
            <a:r>
              <a:rPr lang="en-US" sz="2000" i="1" dirty="0" err="1">
                <a:solidFill>
                  <a:srgbClr val="FFFF00"/>
                </a:solidFill>
                <a:effectLst>
                  <a:outerShdw blurRad="38100" dist="38100" dir="2700000" algn="tl">
                    <a:srgbClr val="000000"/>
                  </a:outerShdw>
                </a:effectLst>
                <a:cs typeface="Arial"/>
              </a:rPr>
              <a:t>Zebahim</a:t>
            </a:r>
            <a:r>
              <a:rPr lang="en-US" sz="2000" dirty="0">
                <a:solidFill>
                  <a:srgbClr val="FFFF00"/>
                </a:solidFill>
                <a:effectLst>
                  <a:outerShdw blurRad="38100" dist="38100" dir="2700000" algn="tl">
                    <a:srgbClr val="000000"/>
                  </a:outerShdw>
                </a:effectLst>
                <a:cs typeface="Arial"/>
              </a:rPr>
              <a:t> 113b; et al. </a:t>
            </a:r>
          </a:p>
        </p:txBody>
      </p:sp>
    </p:spTree>
    <p:extLst>
      <p:ext uri="{BB962C8B-B14F-4D97-AF65-F5344CB8AC3E}">
        <p14:creationId xmlns:p14="http://schemas.microsoft.com/office/powerpoint/2010/main" val="75314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2000"/>
                                        <p:tgtEl>
                                          <p:spTgt spid="17"/>
                                        </p:tgtEl>
                                      </p:cBhvr>
                                    </p:animEffect>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1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230634" y="70328"/>
            <a:ext cx="10641682" cy="3046988"/>
          </a:xfrm>
          <a:prstGeom prst="rect">
            <a:avLst/>
          </a:prstGeom>
          <a:noFill/>
          <a:ln w="9525">
            <a:noFill/>
            <a:miter lim="800000"/>
            <a:headEnd/>
            <a:tailEnd/>
          </a:ln>
          <a:effectLst/>
        </p:spPr>
        <p:txBody>
          <a:bodyPr wrap="square">
            <a:spAutoFit/>
          </a:bodyPr>
          <a:lstStyle/>
          <a:p>
            <a:pPr>
              <a:defRPr/>
            </a:pPr>
            <a:r>
              <a:rPr lang="en-US" sz="4800" dirty="0">
                <a:effectLst>
                  <a:outerShdw blurRad="38100" dist="38100" dir="2700000" algn="tl">
                    <a:srgbClr val="808080"/>
                  </a:outerShdw>
                </a:effectLst>
                <a:cs typeface="+mn-cs"/>
              </a:rPr>
              <a:t>The authenticity of every religion can be established only on the </a:t>
            </a:r>
            <a:r>
              <a:rPr lang="en-US" sz="4800" dirty="0">
                <a:effectLst>
                  <a:outerShdw blurRad="38100" dist="38100" dir="2700000" algn="tl">
                    <a:srgbClr val="FFFFFF"/>
                  </a:outerShdw>
                </a:effectLst>
                <a:cs typeface="+mn-cs"/>
              </a:rPr>
              <a:t>basis of its </a:t>
            </a:r>
            <a:r>
              <a:rPr lang="en-US" sz="4800" b="1" u="sng" dirty="0">
                <a:solidFill>
                  <a:srgbClr val="000000"/>
                </a:solidFill>
                <a:effectLst>
                  <a:outerShdw blurRad="38100" dist="38100" dir="2700000" algn="tl">
                    <a:srgbClr val="FFFFFF"/>
                  </a:outerShdw>
                </a:effectLst>
                <a:cs typeface="+mn-cs"/>
              </a:rPr>
              <a:t>source of</a:t>
            </a:r>
          </a:p>
          <a:p>
            <a:pPr>
              <a:defRPr/>
            </a:pPr>
            <a:r>
              <a:rPr lang="en-US" sz="4800" b="1" u="sng" dirty="0">
                <a:solidFill>
                  <a:srgbClr val="000000"/>
                </a:solidFill>
                <a:effectLst>
                  <a:outerShdw blurRad="38100" dist="38100" dir="2700000" algn="tl">
                    <a:srgbClr val="FFFFFF"/>
                  </a:outerShdw>
                </a:effectLst>
                <a:cs typeface="+mn-cs"/>
              </a:rPr>
              <a:t>authority</a:t>
            </a:r>
            <a:r>
              <a:rPr lang="en-US" sz="4800" dirty="0">
                <a:solidFill>
                  <a:srgbClr val="000000"/>
                </a:solidFill>
                <a:effectLst>
                  <a:outerShdw blurRad="38100" dist="38100" dir="2700000" algn="tl">
                    <a:srgbClr val="FFFFFF"/>
                  </a:outerShdw>
                </a:effectLst>
                <a:cs typeface="+mn-cs"/>
              </a:rPr>
              <a:t>.</a:t>
            </a:r>
          </a:p>
        </p:txBody>
      </p:sp>
      <p:sp>
        <p:nvSpPr>
          <p:cNvPr id="12293" name="Text Box 5"/>
          <p:cNvSpPr txBox="1">
            <a:spLocks noChangeArrowheads="1"/>
          </p:cNvSpPr>
          <p:nvPr/>
        </p:nvSpPr>
        <p:spPr bwMode="auto">
          <a:xfrm>
            <a:off x="407318" y="4265460"/>
            <a:ext cx="3130985" cy="769441"/>
          </a:xfrm>
          <a:prstGeom prst="rect">
            <a:avLst/>
          </a:prstGeom>
          <a:noFill/>
          <a:ln w="9525">
            <a:noFill/>
            <a:miter lim="800000"/>
            <a:headEnd/>
            <a:tailEnd/>
          </a:ln>
          <a:effectLst/>
        </p:spPr>
        <p:txBody>
          <a:bodyPr wrap="none">
            <a:spAutoFit/>
          </a:bodyPr>
          <a:lstStyle/>
          <a:p>
            <a:pPr>
              <a:defRPr/>
            </a:pPr>
            <a:r>
              <a:rPr lang="en-US" sz="4400" dirty="0">
                <a:solidFill>
                  <a:srgbClr val="000000"/>
                </a:solidFill>
                <a:effectLst>
                  <a:outerShdw blurRad="38100" dist="38100" dir="2700000" algn="tl">
                    <a:srgbClr val="FFFFFF"/>
                  </a:outerShdw>
                </a:effectLst>
                <a:cs typeface="+mn-cs"/>
              </a:rPr>
              <a:t>Mormonism</a:t>
            </a:r>
          </a:p>
        </p:txBody>
      </p:sp>
      <p:sp>
        <p:nvSpPr>
          <p:cNvPr id="12294" name="Text Box 6"/>
          <p:cNvSpPr txBox="1">
            <a:spLocks noChangeArrowheads="1"/>
          </p:cNvSpPr>
          <p:nvPr/>
        </p:nvSpPr>
        <p:spPr bwMode="auto">
          <a:xfrm>
            <a:off x="562808" y="5059166"/>
            <a:ext cx="2975495" cy="769441"/>
          </a:xfrm>
          <a:prstGeom prst="rect">
            <a:avLst/>
          </a:prstGeom>
          <a:noFill/>
          <a:ln w="9525">
            <a:noFill/>
            <a:miter lim="800000"/>
            <a:headEnd/>
            <a:tailEnd/>
          </a:ln>
          <a:effectLst/>
        </p:spPr>
        <p:txBody>
          <a:bodyPr wrap="none">
            <a:spAutoFit/>
          </a:bodyPr>
          <a:lstStyle/>
          <a:p>
            <a:pPr>
              <a:defRPr/>
            </a:pPr>
            <a:r>
              <a:rPr lang="en-US" sz="4400" dirty="0">
                <a:solidFill>
                  <a:srgbClr val="00FFFF"/>
                </a:solidFill>
                <a:effectLst>
                  <a:outerShdw blurRad="38100" dist="38100" dir="2700000" algn="tl">
                    <a:srgbClr val="FFFFFF"/>
                  </a:outerShdw>
                </a:effectLst>
                <a:cs typeface="+mn-cs"/>
              </a:rPr>
              <a:t>Christianity</a:t>
            </a:r>
          </a:p>
        </p:txBody>
      </p:sp>
      <p:sp>
        <p:nvSpPr>
          <p:cNvPr id="12295" name="Text Box 7"/>
          <p:cNvSpPr txBox="1">
            <a:spLocks noChangeArrowheads="1"/>
          </p:cNvSpPr>
          <p:nvPr/>
        </p:nvSpPr>
        <p:spPr bwMode="auto">
          <a:xfrm>
            <a:off x="1286607" y="5933665"/>
            <a:ext cx="1532792" cy="769441"/>
          </a:xfrm>
          <a:prstGeom prst="rect">
            <a:avLst/>
          </a:prstGeom>
          <a:noFill/>
          <a:ln w="9525">
            <a:noFill/>
            <a:miter lim="800000"/>
            <a:headEnd/>
            <a:tailEnd/>
          </a:ln>
          <a:effectLst/>
        </p:spPr>
        <p:txBody>
          <a:bodyPr wrap="none">
            <a:spAutoFit/>
          </a:bodyPr>
          <a:lstStyle/>
          <a:p>
            <a:pPr>
              <a:defRPr/>
            </a:pPr>
            <a:r>
              <a:rPr lang="en-US" sz="4400" dirty="0">
                <a:solidFill>
                  <a:srgbClr val="FFFF00"/>
                </a:solidFill>
                <a:effectLst>
                  <a:outerShdw blurRad="38100" dist="38100" dir="2700000" algn="tl">
                    <a:srgbClr val="FFFFFF"/>
                  </a:outerShdw>
                </a:effectLst>
                <a:cs typeface="+mn-cs"/>
              </a:rPr>
              <a:t>Islam</a:t>
            </a:r>
          </a:p>
        </p:txBody>
      </p:sp>
      <p:sp>
        <p:nvSpPr>
          <p:cNvPr id="12296" name="AutoShape 8"/>
          <p:cNvSpPr>
            <a:spLocks noChangeArrowheads="1"/>
          </p:cNvSpPr>
          <p:nvPr/>
        </p:nvSpPr>
        <p:spPr bwMode="auto">
          <a:xfrm>
            <a:off x="3490644" y="4628903"/>
            <a:ext cx="5791200" cy="209344"/>
          </a:xfrm>
          <a:prstGeom prst="leftRightArrow">
            <a:avLst>
              <a:gd name="adj1" fmla="val 50000"/>
              <a:gd name="adj2" fmla="val 233333"/>
            </a:avLst>
          </a:prstGeom>
          <a:solidFill>
            <a:schemeClr val="accent1">
              <a:lumMod val="40000"/>
              <a:lumOff val="60000"/>
            </a:schemeClr>
          </a:solidFill>
          <a:ln>
            <a:noFill/>
          </a:ln>
          <a:effectLst>
            <a:glow rad="139700">
              <a:srgbClr val="000000">
                <a:alpha val="40000"/>
              </a:srgbClr>
            </a:glow>
          </a:effectLst>
          <a:scene3d>
            <a:camera prst="orthographicFront"/>
            <a:lightRig rig="threePt" dir="t"/>
          </a:scene3d>
          <a:sp3d>
            <a:bevelT w="101600" prst="riblet"/>
          </a:sp3d>
        </p:spPr>
        <p:txBody>
          <a:bodyPr wrap="none" anchor="ctr"/>
          <a:lstStyle/>
          <a:p>
            <a:endParaRPr lang="en-US"/>
          </a:p>
        </p:txBody>
      </p:sp>
      <p:sp>
        <p:nvSpPr>
          <p:cNvPr id="12297" name="AutoShape 9"/>
          <p:cNvSpPr>
            <a:spLocks noChangeArrowheads="1"/>
          </p:cNvSpPr>
          <p:nvPr/>
        </p:nvSpPr>
        <p:spPr bwMode="auto">
          <a:xfrm>
            <a:off x="3538303" y="5425282"/>
            <a:ext cx="5432339" cy="231868"/>
          </a:xfrm>
          <a:prstGeom prst="leftRightArrow">
            <a:avLst>
              <a:gd name="adj1" fmla="val 50000"/>
              <a:gd name="adj2" fmla="val 233333"/>
            </a:avLst>
          </a:prstGeom>
          <a:solidFill>
            <a:schemeClr val="accent1">
              <a:lumMod val="40000"/>
              <a:lumOff val="60000"/>
            </a:schemeClr>
          </a:solidFill>
          <a:ln>
            <a:noFill/>
          </a:ln>
          <a:effectLst>
            <a:glow rad="139700">
              <a:srgbClr val="000000">
                <a:alpha val="40000"/>
              </a:srgbClr>
            </a:glow>
          </a:effectLst>
          <a:scene3d>
            <a:camera prst="orthographicFront"/>
            <a:lightRig rig="threePt" dir="t"/>
          </a:scene3d>
          <a:sp3d>
            <a:bevelT w="101600" prst="riblet"/>
          </a:sp3d>
        </p:spPr>
        <p:txBody>
          <a:bodyPr wrap="none" anchor="ctr"/>
          <a:lstStyle/>
          <a:p>
            <a:endParaRPr lang="en-US"/>
          </a:p>
        </p:txBody>
      </p:sp>
      <p:sp>
        <p:nvSpPr>
          <p:cNvPr id="12298" name="AutoShape 10"/>
          <p:cNvSpPr>
            <a:spLocks noChangeArrowheads="1"/>
          </p:cNvSpPr>
          <p:nvPr/>
        </p:nvSpPr>
        <p:spPr bwMode="auto">
          <a:xfrm>
            <a:off x="2797628" y="6256081"/>
            <a:ext cx="6320682" cy="209344"/>
          </a:xfrm>
          <a:prstGeom prst="leftRightArrow">
            <a:avLst>
              <a:gd name="adj1" fmla="val 50000"/>
              <a:gd name="adj2" fmla="val 233333"/>
            </a:avLst>
          </a:prstGeom>
          <a:solidFill>
            <a:schemeClr val="accent1">
              <a:lumMod val="40000"/>
              <a:lumOff val="60000"/>
            </a:schemeClr>
          </a:solidFill>
          <a:ln w="9525">
            <a:noFill/>
            <a:miter lim="800000"/>
            <a:headEnd/>
            <a:tailEnd/>
          </a:ln>
          <a:effectLst>
            <a:glow rad="139700">
              <a:srgbClr val="000000">
                <a:alpha val="40000"/>
              </a:srgbClr>
            </a:glow>
          </a:effectLst>
          <a:scene3d>
            <a:camera prst="orthographicFront"/>
            <a:lightRig rig="threePt" dir="t"/>
          </a:scene3d>
          <a:sp3d>
            <a:bevelT w="101600" prst="riblet"/>
          </a:sp3d>
        </p:spPr>
        <p:txBody>
          <a:bodyPr wrap="none" anchor="ctr"/>
          <a:lstStyle/>
          <a:p>
            <a:pPr algn="ctr">
              <a:defRPr/>
            </a:pPr>
            <a:endParaRPr lang="en-US">
              <a:effectLst>
                <a:outerShdw blurRad="38100" dist="38100" dir="2700000" algn="tl">
                  <a:srgbClr val="C0C0C0"/>
                </a:outerShdw>
              </a:effectLst>
              <a:cs typeface="+mn-cs"/>
            </a:endParaRPr>
          </a:p>
        </p:txBody>
      </p:sp>
      <p:sp>
        <p:nvSpPr>
          <p:cNvPr id="12299" name="Text Box 11"/>
          <p:cNvSpPr txBox="1">
            <a:spLocks noChangeArrowheads="1"/>
          </p:cNvSpPr>
          <p:nvPr/>
        </p:nvSpPr>
        <p:spPr bwMode="auto">
          <a:xfrm>
            <a:off x="9118310" y="3810000"/>
            <a:ext cx="2510882" cy="1446550"/>
          </a:xfrm>
          <a:prstGeom prst="rect">
            <a:avLst/>
          </a:prstGeom>
          <a:noFill/>
          <a:ln w="9525">
            <a:noFill/>
            <a:miter lim="800000"/>
            <a:headEnd/>
            <a:tailEnd/>
          </a:ln>
          <a:effectLst/>
        </p:spPr>
        <p:txBody>
          <a:bodyPr wrap="square">
            <a:spAutoFit/>
          </a:bodyPr>
          <a:lstStyle/>
          <a:p>
            <a:pPr algn="ctr">
              <a:defRPr/>
            </a:pPr>
            <a:r>
              <a:rPr lang="en-US" sz="4400" dirty="0">
                <a:solidFill>
                  <a:srgbClr val="000000"/>
                </a:solidFill>
                <a:effectLst>
                  <a:outerShdw blurRad="38100" dist="38100" dir="2700000" algn="tl">
                    <a:srgbClr val="FFFFFF"/>
                  </a:outerShdw>
                </a:effectLst>
                <a:cs typeface="+mn-cs"/>
              </a:rPr>
              <a:t>Book of</a:t>
            </a:r>
          </a:p>
          <a:p>
            <a:pPr algn="ctr">
              <a:defRPr/>
            </a:pPr>
            <a:r>
              <a:rPr lang="en-US" sz="4400" dirty="0">
                <a:solidFill>
                  <a:srgbClr val="000000"/>
                </a:solidFill>
                <a:effectLst>
                  <a:outerShdw blurRad="38100" dist="38100" dir="2700000" algn="tl">
                    <a:srgbClr val="FFFFFF"/>
                  </a:outerShdw>
                </a:effectLst>
                <a:cs typeface="+mn-cs"/>
              </a:rPr>
              <a:t>Mormon</a:t>
            </a:r>
          </a:p>
        </p:txBody>
      </p:sp>
      <p:sp>
        <p:nvSpPr>
          <p:cNvPr id="12300" name="Text Box 12"/>
          <p:cNvSpPr txBox="1">
            <a:spLocks noChangeArrowheads="1"/>
          </p:cNvSpPr>
          <p:nvPr/>
        </p:nvSpPr>
        <p:spPr bwMode="auto">
          <a:xfrm>
            <a:off x="8970643" y="5092773"/>
            <a:ext cx="1439818" cy="769441"/>
          </a:xfrm>
          <a:prstGeom prst="rect">
            <a:avLst/>
          </a:prstGeom>
          <a:noFill/>
          <a:ln w="9525">
            <a:noFill/>
            <a:miter lim="800000"/>
            <a:headEnd/>
            <a:tailEnd/>
          </a:ln>
          <a:effectLst/>
        </p:spPr>
        <p:txBody>
          <a:bodyPr wrap="none">
            <a:spAutoFit/>
          </a:bodyPr>
          <a:lstStyle/>
          <a:p>
            <a:pPr>
              <a:defRPr/>
            </a:pPr>
            <a:r>
              <a:rPr lang="en-US" sz="4400" dirty="0">
                <a:solidFill>
                  <a:srgbClr val="00FFFF"/>
                </a:solidFill>
                <a:effectLst>
                  <a:outerShdw blurRad="38100" dist="38100" dir="2700000" algn="tl">
                    <a:srgbClr val="FFFFFF"/>
                  </a:outerShdw>
                </a:effectLst>
                <a:cs typeface="+mn-cs"/>
              </a:rPr>
              <a:t>Bible</a:t>
            </a:r>
          </a:p>
        </p:txBody>
      </p:sp>
      <p:sp>
        <p:nvSpPr>
          <p:cNvPr id="12301" name="Text Box 13"/>
          <p:cNvSpPr txBox="1">
            <a:spLocks noChangeArrowheads="1"/>
          </p:cNvSpPr>
          <p:nvPr/>
        </p:nvSpPr>
        <p:spPr bwMode="auto">
          <a:xfrm>
            <a:off x="9118310" y="5927382"/>
            <a:ext cx="1754006" cy="769441"/>
          </a:xfrm>
          <a:prstGeom prst="rect">
            <a:avLst/>
          </a:prstGeom>
          <a:noFill/>
          <a:ln w="9525">
            <a:noFill/>
            <a:miter lim="800000"/>
            <a:headEnd/>
            <a:tailEnd/>
          </a:ln>
          <a:effectLst/>
        </p:spPr>
        <p:txBody>
          <a:bodyPr wrap="none">
            <a:spAutoFit/>
          </a:bodyPr>
          <a:lstStyle/>
          <a:p>
            <a:pPr>
              <a:defRPr/>
            </a:pPr>
            <a:r>
              <a:rPr lang="en-US" sz="4400" dirty="0">
                <a:solidFill>
                  <a:srgbClr val="FFFF00"/>
                </a:solidFill>
                <a:effectLst>
                  <a:outerShdw blurRad="38100" dist="38100" dir="2700000" algn="tl">
                    <a:srgbClr val="FFFFFF"/>
                  </a:outerShdw>
                </a:effectLst>
                <a:cs typeface="+mn-cs"/>
              </a:rPr>
              <a:t>Quran</a:t>
            </a:r>
            <a:endParaRPr lang="en-US" sz="3200" dirty="0">
              <a:solidFill>
                <a:srgbClr val="FFFF00"/>
              </a:solidFill>
              <a:effectLst>
                <a:outerShdw blurRad="38100" dist="38100" dir="2700000" algn="tl">
                  <a:srgbClr val="FFFFFF"/>
                </a:outerShdw>
              </a:effectLst>
              <a:cs typeface="+mn-cs"/>
            </a:endParaRPr>
          </a:p>
        </p:txBody>
      </p:sp>
      <p:sp>
        <p:nvSpPr>
          <p:cNvPr id="12302" name="Rectangle 14"/>
          <p:cNvSpPr>
            <a:spLocks noChangeArrowheads="1"/>
          </p:cNvSpPr>
          <p:nvPr/>
        </p:nvSpPr>
        <p:spPr bwMode="auto">
          <a:xfrm>
            <a:off x="1264834" y="5986391"/>
            <a:ext cx="9686193" cy="719208"/>
          </a:xfrm>
          <a:prstGeom prst="rect">
            <a:avLst/>
          </a:prstGeom>
          <a:noFill/>
          <a:ln w="76200">
            <a:solidFill>
              <a:srgbClr val="FF0000"/>
            </a:solidFill>
            <a:miter lim="800000"/>
            <a:headEnd/>
            <a:tailEnd/>
          </a:ln>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1000"/>
                                        <p:tgtEl>
                                          <p:spTgt spid="12293"/>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2294"/>
                                        </p:tgtEl>
                                        <p:attrNameLst>
                                          <p:attrName>style.visibility</p:attrName>
                                        </p:attrNameLst>
                                      </p:cBhvr>
                                      <p:to>
                                        <p:strVal val="visible"/>
                                      </p:to>
                                    </p:set>
                                    <p:animEffect transition="in" filter="fade">
                                      <p:cBhvr>
                                        <p:cTn id="11" dur="1000"/>
                                        <p:tgtEl>
                                          <p:spTgt spid="12294"/>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2295"/>
                                        </p:tgtEl>
                                        <p:attrNameLst>
                                          <p:attrName>style.visibility</p:attrName>
                                        </p:attrNameLst>
                                      </p:cBhvr>
                                      <p:to>
                                        <p:strVal val="visible"/>
                                      </p:to>
                                    </p:set>
                                    <p:animEffect transition="in" filter="fade">
                                      <p:cBhvr>
                                        <p:cTn id="15" dur="1000"/>
                                        <p:tgtEl>
                                          <p:spTgt spid="12295"/>
                                        </p:tgtEl>
                                      </p:cBhvr>
                                    </p:animEffect>
                                  </p:childTnLst>
                                </p:cTn>
                              </p:par>
                            </p:childTnLst>
                          </p:cTn>
                        </p:par>
                        <p:par>
                          <p:cTn id="16" fill="hold" nodeType="afterGroup">
                            <p:stCondLst>
                              <p:cond delay="3000"/>
                            </p:stCondLst>
                            <p:childTnLst>
                              <p:par>
                                <p:cTn id="17" presetID="16" presetClass="entr" presetSubtype="37" fill="hold" grpId="0" nodeType="afterEffect">
                                  <p:stCondLst>
                                    <p:cond delay="0"/>
                                  </p:stCondLst>
                                  <p:childTnLst>
                                    <p:set>
                                      <p:cBhvr>
                                        <p:cTn id="18" dur="1" fill="hold">
                                          <p:stCondLst>
                                            <p:cond delay="0"/>
                                          </p:stCondLst>
                                        </p:cTn>
                                        <p:tgtEl>
                                          <p:spTgt spid="12296"/>
                                        </p:tgtEl>
                                        <p:attrNameLst>
                                          <p:attrName>style.visibility</p:attrName>
                                        </p:attrNameLst>
                                      </p:cBhvr>
                                      <p:to>
                                        <p:strVal val="visible"/>
                                      </p:to>
                                    </p:set>
                                    <p:animEffect transition="in" filter="barn(outVertical)">
                                      <p:cBhvr>
                                        <p:cTn id="19" dur="1000"/>
                                        <p:tgtEl>
                                          <p:spTgt spid="12296"/>
                                        </p:tgtEl>
                                      </p:cBhvr>
                                    </p:animEffect>
                                  </p:childTnLst>
                                </p:cTn>
                              </p:par>
                            </p:childTnLst>
                          </p:cTn>
                        </p:par>
                        <p:par>
                          <p:cTn id="20" fill="hold" nodeType="afterGroup">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12299"/>
                                        </p:tgtEl>
                                        <p:attrNameLst>
                                          <p:attrName>style.visibility</p:attrName>
                                        </p:attrNameLst>
                                      </p:cBhvr>
                                      <p:to>
                                        <p:strVal val="visible"/>
                                      </p:to>
                                    </p:set>
                                    <p:animEffect transition="in" filter="fade">
                                      <p:cBhvr>
                                        <p:cTn id="23" dur="1000"/>
                                        <p:tgtEl>
                                          <p:spTgt spid="12299"/>
                                        </p:tgtEl>
                                      </p:cBhvr>
                                    </p:animEffect>
                                  </p:childTnLst>
                                </p:cTn>
                              </p:par>
                            </p:childTnLst>
                          </p:cTn>
                        </p:par>
                        <p:par>
                          <p:cTn id="24" fill="hold" nodeType="afterGroup">
                            <p:stCondLst>
                              <p:cond delay="5000"/>
                            </p:stCondLst>
                            <p:childTnLst>
                              <p:par>
                                <p:cTn id="25" presetID="16" presetClass="entr" presetSubtype="37" fill="hold" grpId="0" nodeType="afterEffect">
                                  <p:stCondLst>
                                    <p:cond delay="0"/>
                                  </p:stCondLst>
                                  <p:childTnLst>
                                    <p:set>
                                      <p:cBhvr>
                                        <p:cTn id="26" dur="1" fill="hold">
                                          <p:stCondLst>
                                            <p:cond delay="0"/>
                                          </p:stCondLst>
                                        </p:cTn>
                                        <p:tgtEl>
                                          <p:spTgt spid="12297"/>
                                        </p:tgtEl>
                                        <p:attrNameLst>
                                          <p:attrName>style.visibility</p:attrName>
                                        </p:attrNameLst>
                                      </p:cBhvr>
                                      <p:to>
                                        <p:strVal val="visible"/>
                                      </p:to>
                                    </p:set>
                                    <p:animEffect transition="in" filter="barn(outVertical)">
                                      <p:cBhvr>
                                        <p:cTn id="27" dur="1000"/>
                                        <p:tgtEl>
                                          <p:spTgt spid="12297"/>
                                        </p:tgtEl>
                                      </p:cBhvr>
                                    </p:animEffect>
                                  </p:childTnLst>
                                </p:cTn>
                              </p:par>
                            </p:childTnLst>
                          </p:cTn>
                        </p:par>
                        <p:par>
                          <p:cTn id="28" fill="hold" nodeType="afterGroup">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12300"/>
                                        </p:tgtEl>
                                        <p:attrNameLst>
                                          <p:attrName>style.visibility</p:attrName>
                                        </p:attrNameLst>
                                      </p:cBhvr>
                                      <p:to>
                                        <p:strVal val="visible"/>
                                      </p:to>
                                    </p:set>
                                    <p:animEffect transition="in" filter="fade">
                                      <p:cBhvr>
                                        <p:cTn id="31" dur="1000"/>
                                        <p:tgtEl>
                                          <p:spTgt spid="12300"/>
                                        </p:tgtEl>
                                      </p:cBhvr>
                                    </p:animEffect>
                                  </p:childTnLst>
                                </p:cTn>
                              </p:par>
                            </p:childTnLst>
                          </p:cTn>
                        </p:par>
                        <p:par>
                          <p:cTn id="32" fill="hold" nodeType="afterGroup">
                            <p:stCondLst>
                              <p:cond delay="7000"/>
                            </p:stCondLst>
                            <p:childTnLst>
                              <p:par>
                                <p:cTn id="33" presetID="16" presetClass="entr" presetSubtype="37" fill="hold" grpId="0" nodeType="afterEffect">
                                  <p:stCondLst>
                                    <p:cond delay="0"/>
                                  </p:stCondLst>
                                  <p:childTnLst>
                                    <p:set>
                                      <p:cBhvr>
                                        <p:cTn id="34" dur="1" fill="hold">
                                          <p:stCondLst>
                                            <p:cond delay="0"/>
                                          </p:stCondLst>
                                        </p:cTn>
                                        <p:tgtEl>
                                          <p:spTgt spid="12298"/>
                                        </p:tgtEl>
                                        <p:attrNameLst>
                                          <p:attrName>style.visibility</p:attrName>
                                        </p:attrNameLst>
                                      </p:cBhvr>
                                      <p:to>
                                        <p:strVal val="visible"/>
                                      </p:to>
                                    </p:set>
                                    <p:animEffect transition="in" filter="barn(outVertical)">
                                      <p:cBhvr>
                                        <p:cTn id="35" dur="1000"/>
                                        <p:tgtEl>
                                          <p:spTgt spid="12298"/>
                                        </p:tgtEl>
                                      </p:cBhvr>
                                    </p:animEffect>
                                  </p:childTnLst>
                                </p:cTn>
                              </p:par>
                            </p:childTnLst>
                          </p:cTn>
                        </p:par>
                        <p:par>
                          <p:cTn id="36" fill="hold" nodeType="afterGroup">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12301"/>
                                        </p:tgtEl>
                                        <p:attrNameLst>
                                          <p:attrName>style.visibility</p:attrName>
                                        </p:attrNameLst>
                                      </p:cBhvr>
                                      <p:to>
                                        <p:strVal val="visible"/>
                                      </p:to>
                                    </p:set>
                                    <p:animEffect transition="in" filter="fade">
                                      <p:cBhvr>
                                        <p:cTn id="39" dur="1000"/>
                                        <p:tgtEl>
                                          <p:spTgt spid="12301"/>
                                        </p:tgtEl>
                                      </p:cBhvr>
                                    </p:animEffect>
                                  </p:childTnLst>
                                </p:cTn>
                              </p:par>
                            </p:childTnLst>
                          </p:cTn>
                        </p:par>
                        <p:par>
                          <p:cTn id="40" fill="hold" nodeType="afterGroup">
                            <p:stCondLst>
                              <p:cond delay="9000"/>
                            </p:stCondLst>
                            <p:childTnLst>
                              <p:par>
                                <p:cTn id="41" presetID="20" presetClass="entr" presetSubtype="0" fill="hold" grpId="0" nodeType="afterEffect">
                                  <p:stCondLst>
                                    <p:cond delay="0"/>
                                  </p:stCondLst>
                                  <p:childTnLst>
                                    <p:set>
                                      <p:cBhvr>
                                        <p:cTn id="42" dur="1" fill="hold">
                                          <p:stCondLst>
                                            <p:cond delay="0"/>
                                          </p:stCondLst>
                                        </p:cTn>
                                        <p:tgtEl>
                                          <p:spTgt spid="12302"/>
                                        </p:tgtEl>
                                        <p:attrNameLst>
                                          <p:attrName>style.visibility</p:attrName>
                                        </p:attrNameLst>
                                      </p:cBhvr>
                                      <p:to>
                                        <p:strVal val="visible"/>
                                      </p:to>
                                    </p:set>
                                    <p:animEffect transition="in" filter="wedge">
                                      <p:cBhvr>
                                        <p:cTn id="43" dur="2000"/>
                                        <p:tgtEl>
                                          <p:spTgt spid="12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12295" grpId="0"/>
      <p:bldP spid="12296" grpId="0" animBg="1"/>
      <p:bldP spid="12297" grpId="0" animBg="1"/>
      <p:bldP spid="12298" grpId="0" animBg="1"/>
      <p:bldP spid="12299" grpId="0"/>
      <p:bldP spid="12300" grpId="0"/>
      <p:bldP spid="12301" grpId="0"/>
      <p:bldP spid="1230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6992" name="Text Box 16"/>
          <p:cNvSpPr txBox="1">
            <a:spLocks noChangeArrowheads="1"/>
          </p:cNvSpPr>
          <p:nvPr/>
        </p:nvSpPr>
        <p:spPr bwMode="auto">
          <a:xfrm>
            <a:off x="4038600" y="152400"/>
            <a:ext cx="4592638" cy="2287588"/>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800">
                <a:solidFill>
                  <a:srgbClr val="FFFF00"/>
                </a:solidFill>
                <a:effectLst>
                  <a:outerShdw blurRad="38100" dist="38100" dir="2700000" algn="tl">
                    <a:srgbClr val="C0C0C0"/>
                  </a:outerShdw>
                </a:effectLst>
                <a:latin typeface="Georgia" pitchFamily="18" charset="0"/>
              </a:rPr>
              <a:t>The</a:t>
            </a:r>
          </a:p>
          <a:p>
            <a:pPr eaLnBrk="1" hangingPunct="1"/>
            <a:r>
              <a:rPr lang="en-US" sz="4800">
                <a:solidFill>
                  <a:srgbClr val="FFFF00"/>
                </a:solidFill>
                <a:effectLst>
                  <a:outerShdw blurRad="38100" dist="38100" dir="2700000" algn="tl">
                    <a:srgbClr val="C0C0C0"/>
                  </a:outerShdw>
                </a:effectLst>
                <a:latin typeface="Georgia" pitchFamily="18" charset="0"/>
              </a:rPr>
              <a:t>	Keys of</a:t>
            </a:r>
          </a:p>
          <a:p>
            <a:pPr eaLnBrk="1" hangingPunct="1"/>
            <a:r>
              <a:rPr lang="en-US" sz="4800">
                <a:solidFill>
                  <a:srgbClr val="FFFF00"/>
                </a:solidFill>
                <a:effectLst>
                  <a:outerShdw blurRad="38100" dist="38100" dir="2700000" algn="tl">
                    <a:srgbClr val="C0C0C0"/>
                  </a:outerShdw>
                </a:effectLst>
                <a:latin typeface="Georgia" pitchFamily="18" charset="0"/>
              </a:rPr>
              <a:t>			Korah</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6992"/>
                                        </p:tgtEl>
                                        <p:attrNameLst>
                                          <p:attrName>style.visibility</p:attrName>
                                        </p:attrNameLst>
                                      </p:cBhvr>
                                      <p:to>
                                        <p:strVal val="visible"/>
                                      </p:to>
                                    </p:set>
                                    <p:animEffect transition="in" filter="fade">
                                      <p:cBhvr>
                                        <p:cTn id="7" dur="1000"/>
                                        <p:tgtEl>
                                          <p:spTgt spid="126992"/>
                                        </p:tgtEl>
                                      </p:cBhvr>
                                    </p:animEffect>
                                    <p:anim calcmode="lin" valueType="num">
                                      <p:cBhvr>
                                        <p:cTn id="8" dur="1000" fill="hold"/>
                                        <p:tgtEl>
                                          <p:spTgt spid="126992"/>
                                        </p:tgtEl>
                                        <p:attrNameLst>
                                          <p:attrName>ppt_x</p:attrName>
                                        </p:attrNameLst>
                                      </p:cBhvr>
                                      <p:tavLst>
                                        <p:tav tm="0">
                                          <p:val>
                                            <p:strVal val="#ppt_x"/>
                                          </p:val>
                                        </p:tav>
                                        <p:tav tm="100000">
                                          <p:val>
                                            <p:strVal val="#ppt_x"/>
                                          </p:val>
                                        </p:tav>
                                      </p:tavLst>
                                    </p:anim>
                                    <p:anim calcmode="lin" valueType="num">
                                      <p:cBhvr>
                                        <p:cTn id="9" dur="1000" fill="hold"/>
                                        <p:tgtEl>
                                          <p:spTgt spid="1269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9172" name="Text Box 4"/>
          <p:cNvSpPr txBox="1">
            <a:spLocks noChangeArrowheads="1"/>
          </p:cNvSpPr>
          <p:nvPr/>
        </p:nvSpPr>
        <p:spPr bwMode="auto">
          <a:xfrm>
            <a:off x="683093" y="426493"/>
            <a:ext cx="39052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4800" b="1" dirty="0">
                <a:solidFill>
                  <a:srgbClr val="00FFFF"/>
                </a:solidFill>
                <a:effectLst>
                  <a:outerShdw blurRad="38100" dist="38100" dir="2700000" algn="tl">
                    <a:srgbClr val="000000"/>
                  </a:outerShdw>
                </a:effectLst>
                <a:latin typeface="Papyrus" pitchFamily="66" charset="0"/>
              </a:rPr>
              <a:t>Korah’s Keys</a:t>
            </a:r>
          </a:p>
        </p:txBody>
      </p:sp>
      <p:sp>
        <p:nvSpPr>
          <p:cNvPr id="133125" name="Rectangle 5"/>
          <p:cNvSpPr>
            <a:spLocks noChangeArrowheads="1"/>
          </p:cNvSpPr>
          <p:nvPr/>
        </p:nvSpPr>
        <p:spPr bwMode="auto">
          <a:xfrm>
            <a:off x="5889173" y="941456"/>
            <a:ext cx="3429000" cy="707886"/>
          </a:xfrm>
          <a:prstGeom prst="rect">
            <a:avLst/>
          </a:prstGeom>
          <a:noFill/>
          <a:ln w="9525">
            <a:noFill/>
            <a:miter lim="800000"/>
            <a:headEnd/>
            <a:tailEnd/>
          </a:ln>
          <a:effectLst/>
        </p:spPr>
        <p:txBody>
          <a:bodyPr>
            <a:spAutoFit/>
          </a:bodyPr>
          <a:lstStyle/>
          <a:p>
            <a:r>
              <a:rPr lang="en-US" sz="4000" i="1" dirty="0">
                <a:solidFill>
                  <a:srgbClr val="FFFF00"/>
                </a:solidFill>
                <a:effectLst>
                  <a:outerShdw blurRad="38100" dist="38100" dir="2700000" algn="tl">
                    <a:srgbClr val="000000"/>
                  </a:outerShdw>
                </a:effectLst>
                <a:latin typeface="Constantia" pitchFamily="18" charset="0"/>
              </a:rPr>
              <a:t>Surah </a:t>
            </a:r>
            <a:r>
              <a:rPr lang="en-US" sz="4000" dirty="0">
                <a:solidFill>
                  <a:srgbClr val="FFFF00"/>
                </a:solidFill>
                <a:effectLst>
                  <a:outerShdw blurRad="38100" dist="38100" dir="2700000" algn="tl">
                    <a:srgbClr val="000000"/>
                  </a:outerShdw>
                </a:effectLst>
                <a:latin typeface="Constantia" pitchFamily="18" charset="0"/>
              </a:rPr>
              <a:t>28:76</a:t>
            </a:r>
          </a:p>
        </p:txBody>
      </p:sp>
      <p:sp>
        <p:nvSpPr>
          <p:cNvPr id="133126" name="Rectangle 6"/>
          <p:cNvSpPr>
            <a:spLocks noChangeArrowheads="1"/>
          </p:cNvSpPr>
          <p:nvPr/>
        </p:nvSpPr>
        <p:spPr bwMode="auto">
          <a:xfrm>
            <a:off x="228600" y="1697561"/>
            <a:ext cx="11734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en-US" sz="4000" dirty="0">
                <a:effectLst>
                  <a:outerShdw blurRad="38100" dist="38100" dir="2700000" algn="tl">
                    <a:srgbClr val="000000"/>
                  </a:outerShdw>
                </a:effectLst>
              </a:rPr>
              <a:t>“...such were the treasures We had bestowed on him, that </a:t>
            </a:r>
            <a:r>
              <a:rPr lang="en-US" sz="4000" b="1" dirty="0">
                <a:effectLst>
                  <a:outerShdw blurRad="38100" dist="38100" dir="2700000" algn="tl">
                    <a:srgbClr val="000000"/>
                  </a:outerShdw>
                </a:effectLst>
              </a:rPr>
              <a:t>their very keys would have been a burden </a:t>
            </a:r>
            <a:r>
              <a:rPr lang="en-US" sz="4000" dirty="0">
                <a:effectLst>
                  <a:outerShdw blurRad="38100" dist="38100" dir="2700000" algn="tl">
                    <a:srgbClr val="000000"/>
                  </a:outerShdw>
                </a:effectLst>
              </a:rPr>
              <a:t>to a body of strong</a:t>
            </a:r>
            <a:r>
              <a:rPr lang="en-US" sz="4000" b="1" dirty="0">
                <a:effectLst>
                  <a:outerShdw blurRad="38100" dist="38100" dir="2700000" algn="tl">
                    <a:srgbClr val="000000"/>
                  </a:outerShdw>
                </a:effectLst>
              </a:rPr>
              <a:t> </a:t>
            </a:r>
            <a:r>
              <a:rPr lang="en-US" sz="4000" dirty="0">
                <a:effectLst>
                  <a:outerShdw blurRad="38100" dist="38100" dir="2700000" algn="tl">
                    <a:srgbClr val="000000"/>
                  </a:outerShdw>
                </a:effectLst>
              </a:rPr>
              <a:t>men.” </a:t>
            </a:r>
          </a:p>
        </p:txBody>
      </p:sp>
      <p:sp>
        <p:nvSpPr>
          <p:cNvPr id="133127" name="Line 7"/>
          <p:cNvSpPr>
            <a:spLocks noChangeShapeType="1"/>
          </p:cNvSpPr>
          <p:nvPr/>
        </p:nvSpPr>
        <p:spPr bwMode="auto">
          <a:xfrm flipV="1">
            <a:off x="2438400" y="2971799"/>
            <a:ext cx="8229600" cy="1"/>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28" name="Line 8"/>
          <p:cNvSpPr>
            <a:spLocks noChangeShapeType="1"/>
          </p:cNvSpPr>
          <p:nvPr/>
        </p:nvSpPr>
        <p:spPr bwMode="auto">
          <a:xfrm flipV="1">
            <a:off x="213762" y="3581402"/>
            <a:ext cx="1843638"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30" name="Rectangle 10"/>
          <p:cNvSpPr>
            <a:spLocks noChangeArrowheads="1"/>
          </p:cNvSpPr>
          <p:nvPr/>
        </p:nvSpPr>
        <p:spPr bwMode="auto">
          <a:xfrm>
            <a:off x="213762" y="3897810"/>
            <a:ext cx="921326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en-US" sz="4000" dirty="0">
                <a:solidFill>
                  <a:srgbClr val="00FFFF"/>
                </a:solidFill>
                <a:effectLst>
                  <a:outerShdw blurRad="38100" dist="38100" dir="2700000" algn="tl">
                    <a:srgbClr val="000000"/>
                  </a:outerShdw>
                </a:effectLst>
              </a:rPr>
              <a:t>“Rabbi Levi said: The </a:t>
            </a:r>
            <a:r>
              <a:rPr lang="en-US" sz="4000" b="1" dirty="0">
                <a:solidFill>
                  <a:srgbClr val="00FFFF"/>
                </a:solidFill>
                <a:effectLst>
                  <a:outerShdw blurRad="38100" dist="38100" dir="2700000" algn="tl">
                    <a:srgbClr val="000000"/>
                  </a:outerShdw>
                </a:effectLst>
              </a:rPr>
              <a:t>keys of Korah’s treasure house were a load</a:t>
            </a:r>
            <a:r>
              <a:rPr lang="en-US" sz="4000" dirty="0">
                <a:solidFill>
                  <a:srgbClr val="00FFFF"/>
                </a:solidFill>
                <a:effectLst>
                  <a:outerShdw blurRad="38100" dist="38100" dir="2700000" algn="tl">
                    <a:srgbClr val="000000"/>
                  </a:outerShdw>
                </a:effectLst>
              </a:rPr>
              <a:t> for three hundred white mules, though all the keys and locks were of leather.” </a:t>
            </a:r>
          </a:p>
        </p:txBody>
      </p:sp>
      <p:sp>
        <p:nvSpPr>
          <p:cNvPr id="133131" name="Line 11"/>
          <p:cNvSpPr>
            <a:spLocks noChangeShapeType="1"/>
          </p:cNvSpPr>
          <p:nvPr/>
        </p:nvSpPr>
        <p:spPr bwMode="auto">
          <a:xfrm flipV="1">
            <a:off x="5268686" y="4571999"/>
            <a:ext cx="3722913" cy="1"/>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32" name="Line 12"/>
          <p:cNvSpPr>
            <a:spLocks noChangeShapeType="1"/>
          </p:cNvSpPr>
          <p:nvPr/>
        </p:nvSpPr>
        <p:spPr bwMode="auto">
          <a:xfrm>
            <a:off x="326572" y="5181600"/>
            <a:ext cx="6531427"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129" name="Rectangle 9"/>
          <p:cNvSpPr>
            <a:spLocks noChangeArrowheads="1"/>
          </p:cNvSpPr>
          <p:nvPr/>
        </p:nvSpPr>
        <p:spPr bwMode="auto">
          <a:xfrm>
            <a:off x="9405258" y="5621358"/>
            <a:ext cx="2575962" cy="830997"/>
          </a:xfrm>
          <a:prstGeom prst="rect">
            <a:avLst/>
          </a:prstGeom>
          <a:noFill/>
          <a:ln w="9525">
            <a:noFill/>
            <a:miter lim="800000"/>
            <a:headEnd/>
            <a:tailEnd/>
          </a:ln>
          <a:effectLst/>
        </p:spPr>
        <p:txBody>
          <a:bodyPr wrap="none" anchor="ctr">
            <a:spAutoFit/>
          </a:bodyPr>
          <a:lstStyle/>
          <a:p>
            <a:r>
              <a:rPr lang="en-US" sz="2400" i="1" dirty="0">
                <a:effectLst>
                  <a:outerShdw blurRad="38100" dist="38100" dir="2700000" algn="tl">
                    <a:srgbClr val="000000"/>
                  </a:outerShdw>
                </a:effectLst>
              </a:rPr>
              <a:t>Sanhedrin</a:t>
            </a:r>
            <a:r>
              <a:rPr lang="en-US" sz="2400" dirty="0">
                <a:effectLst>
                  <a:outerShdw blurRad="38100" dist="38100" dir="2700000" algn="tl">
                    <a:srgbClr val="000000"/>
                  </a:outerShdw>
                </a:effectLst>
              </a:rPr>
              <a:t> (110a)</a:t>
            </a:r>
          </a:p>
          <a:p>
            <a:r>
              <a:rPr lang="en-US" sz="2400" i="1" dirty="0" err="1">
                <a:effectLst>
                  <a:outerShdw blurRad="38100" dist="38100" dir="2700000" algn="tl">
                    <a:srgbClr val="000000"/>
                  </a:outerShdw>
                </a:effectLst>
              </a:rPr>
              <a:t>Pesachim</a:t>
            </a:r>
            <a:r>
              <a:rPr lang="en-US" sz="2400" dirty="0">
                <a:effectLst>
                  <a:outerShdw blurRad="38100" dist="38100" dir="2700000" algn="tl">
                    <a:srgbClr val="000000"/>
                  </a:outerShdw>
                </a:effectLst>
              </a:rPr>
              <a:t> (119a) </a:t>
            </a:r>
          </a:p>
        </p:txBody>
      </p:sp>
      <p:pic>
        <p:nvPicPr>
          <p:cNvPr id="3" name="Picture 2">
            <a:extLst>
              <a:ext uri="{FF2B5EF4-FFF2-40B4-BE49-F238E27FC236}">
                <a16:creationId xmlns:a16="http://schemas.microsoft.com/office/drawing/2014/main" id="{DC6C293C-2A4B-CFC9-C6D4-C7C0A94EBA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2926" y="3302888"/>
            <a:ext cx="2582502" cy="2066738"/>
          </a:xfrm>
          <a:prstGeom prst="rect">
            <a:avLst/>
          </a:prstGeom>
          <a:effectLst>
            <a:glow rad="139700">
              <a:schemeClr val="accent4">
                <a:lumMod val="10000"/>
                <a:alpha val="40000"/>
              </a:schemeClr>
            </a:glow>
          </a:effectLst>
          <a:scene3d>
            <a:camera prst="orthographicFront"/>
            <a:lightRig rig="threePt" dir="t"/>
          </a:scene3d>
          <a:sp3d>
            <a:bevelT w="165100" prst="coolSlant"/>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3126"/>
                                        </p:tgtEl>
                                        <p:attrNameLst>
                                          <p:attrName>style.visibility</p:attrName>
                                        </p:attrNameLst>
                                      </p:cBhvr>
                                      <p:to>
                                        <p:strVal val="visible"/>
                                      </p:to>
                                    </p:set>
                                    <p:animEffect transition="in" filter="fade">
                                      <p:cBhvr>
                                        <p:cTn id="7" dur="1000"/>
                                        <p:tgtEl>
                                          <p:spTgt spid="133126"/>
                                        </p:tgtEl>
                                      </p:cBhvr>
                                    </p:animEffect>
                                    <p:anim calcmode="lin" valueType="num">
                                      <p:cBhvr>
                                        <p:cTn id="8" dur="1000" fill="hold"/>
                                        <p:tgtEl>
                                          <p:spTgt spid="133126"/>
                                        </p:tgtEl>
                                        <p:attrNameLst>
                                          <p:attrName>ppt_x</p:attrName>
                                        </p:attrNameLst>
                                      </p:cBhvr>
                                      <p:tavLst>
                                        <p:tav tm="0">
                                          <p:val>
                                            <p:strVal val="#ppt_x"/>
                                          </p:val>
                                        </p:tav>
                                        <p:tav tm="100000">
                                          <p:val>
                                            <p:strVal val="#ppt_x"/>
                                          </p:val>
                                        </p:tav>
                                      </p:tavLst>
                                    </p:anim>
                                    <p:anim calcmode="lin" valueType="num">
                                      <p:cBhvr>
                                        <p:cTn id="9" dur="1000" fill="hold"/>
                                        <p:tgtEl>
                                          <p:spTgt spid="13312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33127"/>
                                        </p:tgtEl>
                                        <p:attrNameLst>
                                          <p:attrName>style.visibility</p:attrName>
                                        </p:attrNameLst>
                                      </p:cBhvr>
                                      <p:to>
                                        <p:strVal val="visible"/>
                                      </p:to>
                                    </p:set>
                                    <p:animEffect transition="in" filter="wipe(left)">
                                      <p:cBhvr>
                                        <p:cTn id="13" dur="2000"/>
                                        <p:tgtEl>
                                          <p:spTgt spid="133127"/>
                                        </p:tgtEl>
                                      </p:cBhvr>
                                    </p:animEffect>
                                  </p:childTnLst>
                                </p:cTn>
                              </p:par>
                            </p:childTnLst>
                          </p:cTn>
                        </p:par>
                        <p:par>
                          <p:cTn id="14" fill="hold" nodeType="afterGroup">
                            <p:stCondLst>
                              <p:cond delay="3000"/>
                            </p:stCondLst>
                            <p:childTnLst>
                              <p:par>
                                <p:cTn id="15" presetID="22" presetClass="entr" presetSubtype="8" fill="hold" grpId="0" nodeType="afterEffect">
                                  <p:stCondLst>
                                    <p:cond delay="0"/>
                                  </p:stCondLst>
                                  <p:childTnLst>
                                    <p:set>
                                      <p:cBhvr>
                                        <p:cTn id="16" dur="1" fill="hold">
                                          <p:stCondLst>
                                            <p:cond delay="0"/>
                                          </p:stCondLst>
                                        </p:cTn>
                                        <p:tgtEl>
                                          <p:spTgt spid="133128"/>
                                        </p:tgtEl>
                                        <p:attrNameLst>
                                          <p:attrName>style.visibility</p:attrName>
                                        </p:attrNameLst>
                                      </p:cBhvr>
                                      <p:to>
                                        <p:strVal val="visible"/>
                                      </p:to>
                                    </p:set>
                                    <p:animEffect transition="in" filter="wipe(left)">
                                      <p:cBhvr>
                                        <p:cTn id="17" dur="1000"/>
                                        <p:tgtEl>
                                          <p:spTgt spid="13312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133130"/>
                                        </p:tgtEl>
                                        <p:attrNameLst>
                                          <p:attrName>style.visibility</p:attrName>
                                        </p:attrNameLst>
                                      </p:cBhvr>
                                      <p:to>
                                        <p:strVal val="visible"/>
                                      </p:to>
                                    </p:set>
                                    <p:animEffect transition="in" filter="fade">
                                      <p:cBhvr>
                                        <p:cTn id="22" dur="1000"/>
                                        <p:tgtEl>
                                          <p:spTgt spid="133130"/>
                                        </p:tgtEl>
                                      </p:cBhvr>
                                    </p:animEffect>
                                    <p:anim calcmode="lin" valueType="num">
                                      <p:cBhvr>
                                        <p:cTn id="23" dur="1000" fill="hold"/>
                                        <p:tgtEl>
                                          <p:spTgt spid="133130"/>
                                        </p:tgtEl>
                                        <p:attrNameLst>
                                          <p:attrName>ppt_x</p:attrName>
                                        </p:attrNameLst>
                                      </p:cBhvr>
                                      <p:tavLst>
                                        <p:tav tm="0">
                                          <p:val>
                                            <p:strVal val="#ppt_x"/>
                                          </p:val>
                                        </p:tav>
                                        <p:tav tm="100000">
                                          <p:val>
                                            <p:strVal val="#ppt_x"/>
                                          </p:val>
                                        </p:tav>
                                      </p:tavLst>
                                    </p:anim>
                                    <p:anim calcmode="lin" valueType="num">
                                      <p:cBhvr>
                                        <p:cTn id="24" dur="1000" fill="hold"/>
                                        <p:tgtEl>
                                          <p:spTgt spid="133130"/>
                                        </p:tgtEl>
                                        <p:attrNameLst>
                                          <p:attrName>ppt_y</p:attrName>
                                        </p:attrNameLst>
                                      </p:cBhvr>
                                      <p:tavLst>
                                        <p:tav tm="0">
                                          <p:val>
                                            <p:strVal val="#ppt_y-.1"/>
                                          </p:val>
                                        </p:tav>
                                        <p:tav tm="100000">
                                          <p:val>
                                            <p:strVal val="#ppt_y"/>
                                          </p:val>
                                        </p:tav>
                                      </p:tavLst>
                                    </p:anim>
                                  </p:childTnLst>
                                </p:cTn>
                              </p:par>
                            </p:childTnLst>
                          </p:cTn>
                        </p:par>
                        <p:par>
                          <p:cTn id="25" fill="hold" nodeType="afterGroup">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133131"/>
                                        </p:tgtEl>
                                        <p:attrNameLst>
                                          <p:attrName>style.visibility</p:attrName>
                                        </p:attrNameLst>
                                      </p:cBhvr>
                                      <p:to>
                                        <p:strVal val="visible"/>
                                      </p:to>
                                    </p:set>
                                    <p:animEffect transition="in" filter="wipe(left)">
                                      <p:cBhvr>
                                        <p:cTn id="28" dur="1000"/>
                                        <p:tgtEl>
                                          <p:spTgt spid="133131"/>
                                        </p:tgtEl>
                                      </p:cBhvr>
                                    </p:animEffect>
                                  </p:childTnLst>
                                </p:cTn>
                              </p:par>
                            </p:childTnLst>
                          </p:cTn>
                        </p:par>
                        <p:par>
                          <p:cTn id="29" fill="hold" nodeType="afterGroup">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133132"/>
                                        </p:tgtEl>
                                        <p:attrNameLst>
                                          <p:attrName>style.visibility</p:attrName>
                                        </p:attrNameLst>
                                      </p:cBhvr>
                                      <p:to>
                                        <p:strVal val="visible"/>
                                      </p:to>
                                    </p:set>
                                    <p:animEffect transition="in" filter="wipe(left)">
                                      <p:cBhvr>
                                        <p:cTn id="32" dur="1000"/>
                                        <p:tgtEl>
                                          <p:spTgt spid="133132"/>
                                        </p:tgtEl>
                                      </p:cBhvr>
                                    </p:animEffect>
                                  </p:childTnLst>
                                </p:cTn>
                              </p:par>
                            </p:childTnLst>
                          </p:cTn>
                        </p:par>
                        <p:par>
                          <p:cTn id="33" fill="hold" nodeType="afterGroup">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133129"/>
                                        </p:tgtEl>
                                        <p:attrNameLst>
                                          <p:attrName>style.visibility</p:attrName>
                                        </p:attrNameLst>
                                      </p:cBhvr>
                                      <p:to>
                                        <p:strVal val="visible"/>
                                      </p:to>
                                    </p:set>
                                    <p:animEffect transition="in" filter="fade">
                                      <p:cBhvr>
                                        <p:cTn id="36" dur="1000"/>
                                        <p:tgtEl>
                                          <p:spTgt spid="133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6" grpId="0"/>
      <p:bldP spid="133127" grpId="0" animBg="1"/>
      <p:bldP spid="133128" grpId="0" animBg="1"/>
      <p:bldP spid="133130" grpId="0"/>
      <p:bldP spid="133131" grpId="0" animBg="1"/>
      <p:bldP spid="133132" grpId="0" animBg="1"/>
      <p:bldP spid="1331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AF9A-9919-2CB5-6F3F-2DF66CE5BA9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3B484BF-AEF6-FCF2-66AF-63D9843C8246}"/>
              </a:ext>
            </a:extLst>
          </p:cNvPr>
          <p:cNvGraphicFramePr>
            <a:graphicFrameLocks noGrp="1"/>
          </p:cNvGraphicFramePr>
          <p:nvPr>
            <p:extLst>
              <p:ext uri="{D42A27DB-BD31-4B8C-83A1-F6EECF244321}">
                <p14:modId xmlns:p14="http://schemas.microsoft.com/office/powerpoint/2010/main" val="1390155095"/>
              </p:ext>
            </p:extLst>
          </p:nvPr>
        </p:nvGraphicFramePr>
        <p:xfrm>
          <a:off x="0" y="1828800"/>
          <a:ext cx="12192001" cy="5029200"/>
        </p:xfrm>
        <a:graphic>
          <a:graphicData uri="http://schemas.openxmlformats.org/drawingml/2006/table">
            <a:tbl>
              <a:tblPr firstRow="1" bandRow="1">
                <a:tableStyleId>{D113A9D2-9D6B-4929-AA2D-F23B5EE8CBE7}</a:tableStyleId>
              </a:tblPr>
              <a:tblGrid>
                <a:gridCol w="2762198">
                  <a:extLst>
                    <a:ext uri="{9D8B030D-6E8A-4147-A177-3AD203B41FA5}">
                      <a16:colId xmlns:a16="http://schemas.microsoft.com/office/drawing/2014/main" val="3013955169"/>
                    </a:ext>
                  </a:extLst>
                </a:gridCol>
                <a:gridCol w="6667605">
                  <a:extLst>
                    <a:ext uri="{9D8B030D-6E8A-4147-A177-3AD203B41FA5}">
                      <a16:colId xmlns:a16="http://schemas.microsoft.com/office/drawing/2014/main" val="3957048677"/>
                    </a:ext>
                  </a:extLst>
                </a:gridCol>
                <a:gridCol w="2762198">
                  <a:extLst>
                    <a:ext uri="{9D8B030D-6E8A-4147-A177-3AD203B41FA5}">
                      <a16:colId xmlns:a16="http://schemas.microsoft.com/office/drawing/2014/main" val="2142486744"/>
                    </a:ext>
                  </a:extLst>
                </a:gridCol>
              </a:tblGrid>
              <a:tr h="100584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chemeClr val="bg2"/>
                          </a:solidFill>
                          <a:effectLst>
                            <a:outerShdw blurRad="38100" dist="38100" dir="2700000" algn="tl">
                              <a:srgbClr val="000000">
                                <a:alpha val="43137"/>
                              </a:srgbClr>
                            </a:outerShdw>
                          </a:effectLst>
                          <a:uLnTx/>
                          <a:uFillTx/>
                          <a:latin typeface="Arial" charset="0"/>
                          <a:ea typeface="+mn-ea"/>
                          <a:cs typeface="+mn-cs"/>
                        </a:rPr>
                        <a:t>Surah </a:t>
                      </a:r>
                      <a:r>
                        <a:rPr kumimoji="0" lang="en-US" sz="2000" b="0" i="0" u="none" strike="noStrike" kern="1200" cap="none" spc="0" normalizeH="0" baseline="0" noProof="0" dirty="0">
                          <a:ln>
                            <a:noFill/>
                          </a:ln>
                          <a:solidFill>
                            <a:schemeClr val="bg2"/>
                          </a:solidFill>
                          <a:effectLst>
                            <a:outerShdw blurRad="38100" dist="38100" dir="2700000" algn="tl">
                              <a:srgbClr val="000000">
                                <a:alpha val="43137"/>
                              </a:srgbClr>
                            </a:outerShdw>
                          </a:effectLst>
                          <a:uLnTx/>
                          <a:uFillTx/>
                          <a:latin typeface="Arial" charset="0"/>
                          <a:ea typeface="+mn-ea"/>
                          <a:cs typeface="+mn-cs"/>
                        </a:rPr>
                        <a:t>28:12-13</a:t>
                      </a:r>
                      <a:endParaRPr lang="en-US" sz="2000" b="0" dirty="0">
                        <a:solidFill>
                          <a:schemeClr val="bg2"/>
                        </a:solidFill>
                        <a:effectLst>
                          <a:outerShdw blurRad="38100" dist="38100" dir="2700000" algn="tl">
                            <a:srgbClr val="000000">
                              <a:alpha val="43137"/>
                            </a:srgbClr>
                          </a:outerShdw>
                        </a:effectLst>
                        <a:cs typeface="+mn-cs"/>
                      </a:endParaRPr>
                    </a:p>
                  </a:txBody>
                  <a:tcPr anchor="ctr"/>
                </a:tc>
                <a:tc>
                  <a:txBody>
                    <a:bodyPr/>
                    <a:lstStyle/>
                    <a:p>
                      <a:pPr algn="ctr"/>
                      <a:r>
                        <a:rPr lang="en-US" sz="2800" b="0" dirty="0">
                          <a:solidFill>
                            <a:schemeClr val="bg2"/>
                          </a:solidFill>
                          <a:effectLst>
                            <a:outerShdw blurRad="38100" dist="38100" dir="2700000" algn="tl">
                              <a:srgbClr val="000000">
                                <a:alpha val="43137"/>
                              </a:srgbClr>
                            </a:outerShdw>
                          </a:effectLst>
                          <a:latin typeface="Arial" panose="020B0604020202020204" pitchFamily="34" charset="0"/>
                          <a:cs typeface="+mn-cs"/>
                        </a:rPr>
                        <a:t>Allah forbade Moses being</a:t>
                      </a:r>
                    </a:p>
                    <a:p>
                      <a:pPr algn="ctr"/>
                      <a:r>
                        <a:rPr lang="en-US" sz="2800" b="0" dirty="0">
                          <a:solidFill>
                            <a:schemeClr val="bg2"/>
                          </a:solidFill>
                          <a:effectLst>
                            <a:outerShdw blurRad="38100" dist="38100" dir="2700000" algn="tl">
                              <a:srgbClr val="000000">
                                <a:alpha val="43137"/>
                              </a:srgbClr>
                            </a:outerShdw>
                          </a:effectLst>
                          <a:latin typeface="Arial" panose="020B0604020202020204" pitchFamily="34" charset="0"/>
                          <a:cs typeface="+mn-cs"/>
                        </a:rPr>
                        <a:t>nursed by any but his mother.</a:t>
                      </a:r>
                      <a:endParaRPr lang="en-US" sz="2400" b="0" dirty="0">
                        <a:solidFill>
                          <a:schemeClr val="bg2"/>
                        </a:solidFill>
                        <a:effectLst>
                          <a:outerShdw blurRad="38100" dist="38100" dir="2700000" algn="tl">
                            <a:srgbClr val="000000">
                              <a:alpha val="43137"/>
                            </a:srgbClr>
                          </a:outerShdw>
                        </a:effectLst>
                        <a:latin typeface="Arial" panose="020B0604020202020204" pitchFamily="34" charset="0"/>
                        <a:cs typeface="+mn-cs"/>
                      </a:endParaRPr>
                    </a:p>
                  </a:txBody>
                  <a:tcPr anchor="ctr"/>
                </a:tc>
                <a:tc>
                  <a:txBody>
                    <a:bodyPr/>
                    <a:lstStyle/>
                    <a:p>
                      <a:pPr algn="ctr"/>
                      <a:r>
                        <a:rPr lang="en-US" sz="2000" b="0" i="1" dirty="0" err="1">
                          <a:solidFill>
                            <a:schemeClr val="bg2"/>
                          </a:solidFill>
                          <a:effectLst>
                            <a:outerShdw blurRad="38100" dist="38100" dir="2700000" algn="tl">
                              <a:srgbClr val="000000">
                                <a:alpha val="43137"/>
                              </a:srgbClr>
                            </a:outerShdw>
                          </a:effectLst>
                          <a:latin typeface="Arial" panose="020B0604020202020204" pitchFamily="34" charset="0"/>
                          <a:cs typeface="+mn-cs"/>
                        </a:rPr>
                        <a:t>Sotah</a:t>
                      </a:r>
                      <a:r>
                        <a:rPr lang="en-US" sz="2000" b="0" dirty="0">
                          <a:solidFill>
                            <a:schemeClr val="bg2"/>
                          </a:solidFill>
                          <a:effectLst>
                            <a:outerShdw blurRad="38100" dist="38100" dir="2700000" algn="tl">
                              <a:srgbClr val="000000">
                                <a:alpha val="43137"/>
                              </a:srgbClr>
                            </a:outerShdw>
                          </a:effectLst>
                          <a:latin typeface="Arial" panose="020B0604020202020204" pitchFamily="34" charset="0"/>
                          <a:cs typeface="+mn-cs"/>
                        </a:rPr>
                        <a:t> 12b</a:t>
                      </a:r>
                    </a:p>
                    <a:p>
                      <a:pPr algn="ctr"/>
                      <a:r>
                        <a:rPr lang="en-US" sz="2000" b="0" i="1" dirty="0" err="1">
                          <a:solidFill>
                            <a:schemeClr val="bg2"/>
                          </a:solidFill>
                          <a:effectLst>
                            <a:outerShdw blurRad="38100" dist="38100" dir="2700000" algn="tl">
                              <a:srgbClr val="000000">
                                <a:alpha val="43137"/>
                              </a:srgbClr>
                            </a:outerShdw>
                          </a:effectLst>
                          <a:latin typeface="Arial" panose="020B0604020202020204" pitchFamily="34" charset="0"/>
                          <a:cs typeface="+mn-cs"/>
                        </a:rPr>
                        <a:t>Shemot</a:t>
                      </a:r>
                      <a:r>
                        <a:rPr lang="en-US" sz="2000" b="0" i="1" dirty="0">
                          <a:solidFill>
                            <a:schemeClr val="bg2"/>
                          </a:solidFill>
                          <a:effectLst>
                            <a:outerShdw blurRad="38100" dist="38100" dir="2700000" algn="tl">
                              <a:srgbClr val="000000">
                                <a:alpha val="43137"/>
                              </a:srgbClr>
                            </a:outerShdw>
                          </a:effectLst>
                          <a:latin typeface="Arial" panose="020B0604020202020204" pitchFamily="34" charset="0"/>
                          <a:cs typeface="+mn-cs"/>
                        </a:rPr>
                        <a:t> Rabbah</a:t>
                      </a:r>
                      <a:r>
                        <a:rPr lang="en-US" sz="2000" b="0" dirty="0">
                          <a:solidFill>
                            <a:schemeClr val="bg2"/>
                          </a:solidFill>
                          <a:effectLst>
                            <a:outerShdw blurRad="38100" dist="38100" dir="2700000" algn="tl">
                              <a:srgbClr val="000000">
                                <a:alpha val="43137"/>
                              </a:srgbClr>
                            </a:outerShdw>
                          </a:effectLst>
                          <a:latin typeface="Arial" panose="020B0604020202020204" pitchFamily="34" charset="0"/>
                          <a:cs typeface="+mn-cs"/>
                        </a:rPr>
                        <a:t> 1:25</a:t>
                      </a:r>
                    </a:p>
                  </a:txBody>
                  <a:tcPr anchor="ctr"/>
                </a:tc>
                <a:extLst>
                  <a:ext uri="{0D108BD9-81ED-4DB2-BD59-A6C34878D82A}">
                    <a16:rowId xmlns:a16="http://schemas.microsoft.com/office/drawing/2014/main" val="1573203907"/>
                  </a:ext>
                </a:extLst>
              </a:tr>
              <a:tr h="731520">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20:80-97</a:t>
                      </a:r>
                    </a:p>
                  </a:txBody>
                  <a:tcPr anchor="ctr"/>
                </a:tc>
                <a:tc>
                  <a:txBody>
                    <a:bodyPr/>
                    <a:lstStyle/>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gold calf made a lowing sound.</a:t>
                      </a:r>
                    </a:p>
                  </a:txBody>
                  <a:tcPr anchor="ctr"/>
                </a:tc>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Pirke Rabbi</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Eliezer </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45</a:t>
                      </a:r>
                    </a:p>
                  </a:txBody>
                  <a:tcPr anchor="ctr"/>
                </a:tc>
                <a:extLst>
                  <a:ext uri="{0D108BD9-81ED-4DB2-BD59-A6C34878D82A}">
                    <a16:rowId xmlns:a16="http://schemas.microsoft.com/office/drawing/2014/main" val="2031219326"/>
                  </a:ext>
                </a:extLst>
              </a:tr>
              <a:tr h="1097280">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2:54-56</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4:153</a:t>
                      </a:r>
                    </a:p>
                  </a:txBody>
                  <a:tcPr anchor="ctr"/>
                </a:tc>
                <a:tc>
                  <a:txBody>
                    <a:bodyPr/>
                    <a:lstStyle/>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Lightening struck several Israelites</a:t>
                      </a:r>
                    </a:p>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dead, but God revived them.</a:t>
                      </a:r>
                    </a:p>
                  </a:txBody>
                  <a:tcPr anchor="ctr"/>
                </a:tc>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Sanhedrin</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5</a:t>
                      </a:r>
                    </a:p>
                  </a:txBody>
                  <a:tcPr anchor="ctr"/>
                </a:tc>
                <a:extLst>
                  <a:ext uri="{0D108BD9-81ED-4DB2-BD59-A6C34878D82A}">
                    <a16:rowId xmlns:a16="http://schemas.microsoft.com/office/drawing/2014/main" val="349946452"/>
                  </a:ext>
                </a:extLst>
              </a:tr>
              <a:tr h="1097280">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2:63,93</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7:171</a:t>
                      </a:r>
                    </a:p>
                  </a:txBody>
                  <a:tcPr anchor="ctr"/>
                </a:tc>
                <a:tc>
                  <a:txBody>
                    <a:bodyPr/>
                    <a:lstStyle/>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Allah lifted Mt. Sinai into the air</a:t>
                      </a:r>
                    </a:p>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held it over the Israelites.</a:t>
                      </a:r>
                    </a:p>
                  </a:txBody>
                  <a:tcPr anchor="ctr"/>
                </a:tc>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Midrash Shir</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44a</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Tehillim</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75,337</a:t>
                      </a:r>
                    </a:p>
                    <a:p>
                      <a:pPr algn="ctr"/>
                      <a:r>
                        <a:rPr lang="en-US" sz="19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Tanchuma Noah </a:t>
                      </a:r>
                      <a:r>
                        <a:rPr lang="en-US" sz="19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p>
                  </a:txBody>
                  <a:tcPr anchor="ctr"/>
                </a:tc>
                <a:extLst>
                  <a:ext uri="{0D108BD9-81ED-4DB2-BD59-A6C34878D82A}">
                    <a16:rowId xmlns:a16="http://schemas.microsoft.com/office/drawing/2014/main" val="927508685"/>
                  </a:ext>
                </a:extLst>
              </a:tr>
              <a:tr h="1097280">
                <a:tc>
                  <a:txBody>
                    <a:bodyPr/>
                    <a:lstStyle/>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7:113-126</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20:61-73</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Surah</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26:39-51</a:t>
                      </a:r>
                    </a:p>
                  </a:txBody>
                  <a:tcPr anchor="ctr"/>
                </a:tc>
                <a:tc>
                  <a:txBody>
                    <a:bodyPr/>
                    <a:lstStyle/>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Pharaoh’s magicians</a:t>
                      </a:r>
                    </a:p>
                    <a:p>
                      <a:pPr algn="ctr"/>
                      <a:r>
                        <a:rPr lang="en-US" sz="28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were converted.</a:t>
                      </a:r>
                    </a:p>
                  </a:txBody>
                  <a:tcPr anchor="ctr"/>
                </a:tc>
                <a:tc>
                  <a:txBody>
                    <a:bodyPr/>
                    <a:lstStyle/>
                    <a:p>
                      <a:pPr algn="ctr"/>
                      <a:r>
                        <a:rPr lang="en-US" sz="2000" i="1" dirty="0" err="1">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Shemot</a:t>
                      </a: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Rabbah </a:t>
                      </a:r>
                      <a:r>
                        <a:rPr lang="en-US" sz="2000"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42:6</a:t>
                      </a: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Mid. </a:t>
                      </a:r>
                      <a:r>
                        <a:rPr lang="en-US" sz="2000" i="1" dirty="0" err="1">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Tanchuma</a:t>
                      </a:r>
                      <a:endPar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000" i="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Zohar</a:t>
                      </a:r>
                    </a:p>
                  </a:txBody>
                  <a:tcPr anchor="ctr"/>
                </a:tc>
                <a:extLst>
                  <a:ext uri="{0D108BD9-81ED-4DB2-BD59-A6C34878D82A}">
                    <a16:rowId xmlns:a16="http://schemas.microsoft.com/office/drawing/2014/main" val="1704654434"/>
                  </a:ext>
                </a:extLst>
              </a:tr>
            </a:tbl>
          </a:graphicData>
        </a:graphic>
      </p:graphicFrame>
      <p:sp>
        <p:nvSpPr>
          <p:cNvPr id="20" name="Text Box 2">
            <a:extLst>
              <a:ext uri="{FF2B5EF4-FFF2-40B4-BE49-F238E27FC236}">
                <a16:creationId xmlns:a16="http://schemas.microsoft.com/office/drawing/2014/main" id="{BE1A34F7-B078-3EFC-AC10-6BEC6CEB777D}"/>
              </a:ext>
            </a:extLst>
          </p:cNvPr>
          <p:cNvSpPr txBox="1">
            <a:spLocks noChangeArrowheads="1"/>
          </p:cNvSpPr>
          <p:nvPr/>
        </p:nvSpPr>
        <p:spPr bwMode="auto">
          <a:xfrm>
            <a:off x="3352800" y="352961"/>
            <a:ext cx="548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4000" dirty="0">
                <a:solidFill>
                  <a:srgbClr val="FFFF00"/>
                </a:solidFill>
                <a:effectLst>
                  <a:outerShdw blurRad="38100" dist="38100" dir="2700000" algn="tl">
                    <a:srgbClr val="000000"/>
                  </a:outerShdw>
                </a:effectLst>
                <a:latin typeface="Georgia" pitchFamily="18" charset="0"/>
              </a:rPr>
              <a:t>ADDITIONAL PARALLELS</a:t>
            </a:r>
          </a:p>
        </p:txBody>
      </p:sp>
      <p:sp>
        <p:nvSpPr>
          <p:cNvPr id="2" name="Line 9">
            <a:extLst>
              <a:ext uri="{FF2B5EF4-FFF2-40B4-BE49-F238E27FC236}">
                <a16:creationId xmlns:a16="http://schemas.microsoft.com/office/drawing/2014/main" id="{E05EA8CA-E897-DED7-81C4-CE540A47E8E3}"/>
              </a:ext>
            </a:extLst>
          </p:cNvPr>
          <p:cNvSpPr>
            <a:spLocks noChangeShapeType="1"/>
          </p:cNvSpPr>
          <p:nvPr/>
        </p:nvSpPr>
        <p:spPr bwMode="auto">
          <a:xfrm flipH="1" flipV="1">
            <a:off x="2743200" y="1820108"/>
            <a:ext cx="0" cy="5020494"/>
          </a:xfrm>
          <a:prstGeom prst="line">
            <a:avLst/>
          </a:prstGeom>
          <a:noFill/>
          <a:ln w="57150">
            <a:solidFill>
              <a:schemeClr val="accent1">
                <a:lumMod val="75000"/>
              </a:schemeClr>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rgbClr val="FFFFFF"/>
              </a:solidFill>
            </a:endParaRPr>
          </a:p>
        </p:txBody>
      </p:sp>
      <p:sp>
        <p:nvSpPr>
          <p:cNvPr id="4" name="Line 9">
            <a:extLst>
              <a:ext uri="{FF2B5EF4-FFF2-40B4-BE49-F238E27FC236}">
                <a16:creationId xmlns:a16="http://schemas.microsoft.com/office/drawing/2014/main" id="{B890D23E-5EB6-480B-47DF-D797F1F6DC62}"/>
              </a:ext>
            </a:extLst>
          </p:cNvPr>
          <p:cNvSpPr>
            <a:spLocks noChangeShapeType="1"/>
          </p:cNvSpPr>
          <p:nvPr/>
        </p:nvSpPr>
        <p:spPr bwMode="auto">
          <a:xfrm flipH="1" flipV="1">
            <a:off x="9448800" y="1825128"/>
            <a:ext cx="0" cy="5009607"/>
          </a:xfrm>
          <a:prstGeom prst="line">
            <a:avLst/>
          </a:prstGeom>
          <a:noFill/>
          <a:ln w="57150">
            <a:solidFill>
              <a:schemeClr val="accent1">
                <a:lumMod val="75000"/>
              </a:schemeClr>
            </a:solidFill>
            <a:round/>
            <a:headEnd/>
            <a:tailEnd/>
          </a:ln>
          <a:scene3d>
            <a:camera prst="orthographicFront"/>
            <a:lightRig rig="threePt" dir="t"/>
          </a:scene3d>
          <a:sp3d>
            <a:bevelT w="165100" prst="coolSlant"/>
          </a:sp3d>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rgbClr val="FFFFFF"/>
              </a:solidFill>
            </a:endParaRPr>
          </a:p>
        </p:txBody>
      </p:sp>
      <p:sp>
        <p:nvSpPr>
          <p:cNvPr id="5" name="Rectangle 4">
            <a:extLst>
              <a:ext uri="{FF2B5EF4-FFF2-40B4-BE49-F238E27FC236}">
                <a16:creationId xmlns:a16="http://schemas.microsoft.com/office/drawing/2014/main" id="{33F7DC5D-7A63-5D23-10AB-5BAD26302DF5}"/>
              </a:ext>
            </a:extLst>
          </p:cNvPr>
          <p:cNvSpPr/>
          <p:nvPr/>
        </p:nvSpPr>
        <p:spPr>
          <a:xfrm>
            <a:off x="0" y="1828800"/>
            <a:ext cx="12192000" cy="10123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DEEB391-232E-6D24-C252-2F9DF332EB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051" y="-481781"/>
            <a:ext cx="2045962" cy="3068942"/>
          </a:xfrm>
          <a:prstGeom prst="rect">
            <a:avLst/>
          </a:prstGeom>
          <a:effectLst>
            <a:glow rad="63500">
              <a:schemeClr val="bg2">
                <a:alpha val="40000"/>
              </a:schemeClr>
            </a:glow>
          </a:effectLst>
        </p:spPr>
      </p:pic>
      <p:pic>
        <p:nvPicPr>
          <p:cNvPr id="22" name="Picture 21">
            <a:extLst>
              <a:ext uri="{FF2B5EF4-FFF2-40B4-BE49-F238E27FC236}">
                <a16:creationId xmlns:a16="http://schemas.microsoft.com/office/drawing/2014/main" id="{A2E18028-4E47-3D87-C5C6-80DC9DF888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9987" y="-457200"/>
            <a:ext cx="1920827" cy="2881241"/>
          </a:xfrm>
          <a:prstGeom prst="rect">
            <a:avLst/>
          </a:prstGeom>
          <a:effectLst>
            <a:glow rad="63500">
              <a:schemeClr val="bg2">
                <a:alpha val="40000"/>
              </a:schemeClr>
            </a:glow>
          </a:effectLst>
        </p:spPr>
      </p:pic>
      <p:sp>
        <p:nvSpPr>
          <p:cNvPr id="7" name="Rectangle 6">
            <a:extLst>
              <a:ext uri="{FF2B5EF4-FFF2-40B4-BE49-F238E27FC236}">
                <a16:creationId xmlns:a16="http://schemas.microsoft.com/office/drawing/2014/main" id="{45E0D4C0-3F0D-0217-1F24-A0F76249FA6F}"/>
              </a:ext>
            </a:extLst>
          </p:cNvPr>
          <p:cNvSpPr/>
          <p:nvPr/>
        </p:nvSpPr>
        <p:spPr>
          <a:xfrm>
            <a:off x="0" y="2841172"/>
            <a:ext cx="12192000" cy="7402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DD6BA02-CA64-5708-90CA-81683E76DAD5}"/>
              </a:ext>
            </a:extLst>
          </p:cNvPr>
          <p:cNvSpPr/>
          <p:nvPr/>
        </p:nvSpPr>
        <p:spPr>
          <a:xfrm>
            <a:off x="0" y="3581400"/>
            <a:ext cx="12192000" cy="10123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C789127-2786-614B-0080-E55C0471397A}"/>
              </a:ext>
            </a:extLst>
          </p:cNvPr>
          <p:cNvSpPr/>
          <p:nvPr/>
        </p:nvSpPr>
        <p:spPr>
          <a:xfrm>
            <a:off x="0" y="4579246"/>
            <a:ext cx="12192000" cy="12119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DD0BEB-06A4-DA8E-DBCC-66B8501666E7}"/>
              </a:ext>
            </a:extLst>
          </p:cNvPr>
          <p:cNvSpPr/>
          <p:nvPr/>
        </p:nvSpPr>
        <p:spPr>
          <a:xfrm>
            <a:off x="0" y="5783873"/>
            <a:ext cx="12192000" cy="1059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3054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6992" name="Text Box 16"/>
          <p:cNvSpPr txBox="1">
            <a:spLocks noChangeArrowheads="1"/>
          </p:cNvSpPr>
          <p:nvPr/>
        </p:nvSpPr>
        <p:spPr bwMode="auto">
          <a:xfrm>
            <a:off x="6427788" y="1143001"/>
            <a:ext cx="2563812" cy="1006475"/>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6000">
                <a:solidFill>
                  <a:srgbClr val="FFFF00"/>
                </a:solidFill>
                <a:effectLst>
                  <a:outerShdw blurRad="38100" dist="38100" dir="2700000" algn="tl">
                    <a:srgbClr val="C0C0C0"/>
                  </a:outerShdw>
                </a:effectLst>
                <a:latin typeface="Georgia" pitchFamily="18" charset="0"/>
              </a:rPr>
              <a:t>Joseph</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6992"/>
                                        </p:tgtEl>
                                        <p:attrNameLst>
                                          <p:attrName>style.visibility</p:attrName>
                                        </p:attrNameLst>
                                      </p:cBhvr>
                                      <p:to>
                                        <p:strVal val="visible"/>
                                      </p:to>
                                    </p:set>
                                    <p:animEffect transition="in" filter="fade">
                                      <p:cBhvr>
                                        <p:cTn id="7" dur="1000"/>
                                        <p:tgtEl>
                                          <p:spTgt spid="126992"/>
                                        </p:tgtEl>
                                      </p:cBhvr>
                                    </p:animEffect>
                                    <p:anim calcmode="lin" valueType="num">
                                      <p:cBhvr>
                                        <p:cTn id="8" dur="1000" fill="hold"/>
                                        <p:tgtEl>
                                          <p:spTgt spid="126992"/>
                                        </p:tgtEl>
                                        <p:attrNameLst>
                                          <p:attrName>ppt_x</p:attrName>
                                        </p:attrNameLst>
                                      </p:cBhvr>
                                      <p:tavLst>
                                        <p:tav tm="0">
                                          <p:val>
                                            <p:strVal val="#ppt_x"/>
                                          </p:val>
                                        </p:tav>
                                        <p:tav tm="100000">
                                          <p:val>
                                            <p:strVal val="#ppt_x"/>
                                          </p:val>
                                        </p:tav>
                                      </p:tavLst>
                                    </p:anim>
                                    <p:anim calcmode="lin" valueType="num">
                                      <p:cBhvr>
                                        <p:cTn id="9" dur="1000" fill="hold"/>
                                        <p:tgtEl>
                                          <p:spTgt spid="1269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9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EC15980-9E64-C1CF-25FD-2D8E5B7407CD}"/>
              </a:ext>
            </a:extLst>
          </p:cNvPr>
          <p:cNvGraphicFramePr>
            <a:graphicFrameLocks noGrp="1"/>
          </p:cNvGraphicFramePr>
          <p:nvPr>
            <p:extLst>
              <p:ext uri="{D42A27DB-BD31-4B8C-83A1-F6EECF244321}">
                <p14:modId xmlns:p14="http://schemas.microsoft.com/office/powerpoint/2010/main" val="500539759"/>
              </p:ext>
            </p:extLst>
          </p:nvPr>
        </p:nvGraphicFramePr>
        <p:xfrm>
          <a:off x="228600" y="54428"/>
          <a:ext cx="11734800" cy="6764943"/>
        </p:xfrm>
        <a:graphic>
          <a:graphicData uri="http://schemas.openxmlformats.org/drawingml/2006/table">
            <a:tbl>
              <a:tblPr firstRow="1" bandRow="1">
                <a:tableStyleId>{284E427A-3D55-4303-BF80-6455036E1DE7}</a:tableStyleId>
              </a:tblPr>
              <a:tblGrid>
                <a:gridCol w="2933700">
                  <a:extLst>
                    <a:ext uri="{9D8B030D-6E8A-4147-A177-3AD203B41FA5}">
                      <a16:colId xmlns:a16="http://schemas.microsoft.com/office/drawing/2014/main" val="37617018"/>
                    </a:ext>
                  </a:extLst>
                </a:gridCol>
                <a:gridCol w="2933700">
                  <a:extLst>
                    <a:ext uri="{9D8B030D-6E8A-4147-A177-3AD203B41FA5}">
                      <a16:colId xmlns:a16="http://schemas.microsoft.com/office/drawing/2014/main" val="2350112548"/>
                    </a:ext>
                  </a:extLst>
                </a:gridCol>
                <a:gridCol w="2933700">
                  <a:extLst>
                    <a:ext uri="{9D8B030D-6E8A-4147-A177-3AD203B41FA5}">
                      <a16:colId xmlns:a16="http://schemas.microsoft.com/office/drawing/2014/main" val="1225416026"/>
                    </a:ext>
                  </a:extLst>
                </a:gridCol>
                <a:gridCol w="2933700">
                  <a:extLst>
                    <a:ext uri="{9D8B030D-6E8A-4147-A177-3AD203B41FA5}">
                      <a16:colId xmlns:a16="http://schemas.microsoft.com/office/drawing/2014/main" val="3472100499"/>
                    </a:ext>
                  </a:extLst>
                </a:gridCol>
              </a:tblGrid>
              <a:tr h="638463">
                <a:tc>
                  <a:txBody>
                    <a:bodyPr/>
                    <a:lstStyle/>
                    <a:p>
                      <a:pPr algn="ctr"/>
                      <a:r>
                        <a:rPr lang="en-US" sz="2800" dirty="0">
                          <a:effectLst>
                            <a:outerShdw blurRad="38100" dist="38100" dir="2700000" algn="tl">
                              <a:srgbClr val="000000">
                                <a:alpha val="43137"/>
                              </a:srgbClr>
                            </a:outerShdw>
                          </a:effectLst>
                        </a:rPr>
                        <a:t>JOSEPH</a:t>
                      </a:r>
                    </a:p>
                  </a:txBody>
                  <a:tcPr anchor="ctr"/>
                </a:tc>
                <a:tc>
                  <a:txBody>
                    <a:bodyPr/>
                    <a:lstStyle/>
                    <a:p>
                      <a:pPr algn="ctr"/>
                      <a:r>
                        <a:rPr lang="en-US" sz="2800" dirty="0">
                          <a:effectLst>
                            <a:outerShdw blurRad="38100" dist="38100" dir="2700000" algn="tl">
                              <a:srgbClr val="000000">
                                <a:alpha val="43137"/>
                              </a:srgbClr>
                            </a:outerShdw>
                          </a:effectLst>
                        </a:rPr>
                        <a:t>BIBLE</a:t>
                      </a:r>
                    </a:p>
                  </a:txBody>
                  <a:tcPr anchor="ctr"/>
                </a:tc>
                <a:tc>
                  <a:txBody>
                    <a:bodyPr/>
                    <a:lstStyle/>
                    <a:p>
                      <a:pPr algn="ctr"/>
                      <a:r>
                        <a:rPr lang="en-US" sz="2800" dirty="0">
                          <a:effectLst>
                            <a:outerShdw blurRad="38100" dist="38100" dir="2700000" algn="tl">
                              <a:srgbClr val="000000">
                                <a:alpha val="43137"/>
                              </a:srgbClr>
                            </a:outerShdw>
                          </a:effectLst>
                        </a:rPr>
                        <a:t>QURAN</a:t>
                      </a:r>
                    </a:p>
                  </a:txBody>
                  <a:tcPr anchor="ctr"/>
                </a:tc>
                <a:tc>
                  <a:txBody>
                    <a:bodyPr/>
                    <a:lstStyle/>
                    <a:p>
                      <a:pPr algn="ctr"/>
                      <a:r>
                        <a:rPr lang="en-US" sz="2800" dirty="0">
                          <a:effectLst>
                            <a:outerShdw blurRad="38100" dist="38100" dir="2700000" algn="tl">
                              <a:srgbClr val="000000">
                                <a:alpha val="43137"/>
                              </a:srgbClr>
                            </a:outerShdw>
                          </a:effectLst>
                        </a:rPr>
                        <a:t>TALMUD</a:t>
                      </a:r>
                    </a:p>
                  </a:txBody>
                  <a:tcPr anchor="ctr"/>
                </a:tc>
                <a:extLst>
                  <a:ext uri="{0D108BD9-81ED-4DB2-BD59-A6C34878D82A}">
                    <a16:rowId xmlns:a16="http://schemas.microsoft.com/office/drawing/2014/main" val="683079045"/>
                  </a:ext>
                </a:extLst>
              </a:tr>
              <a:tr h="792377">
                <a:tc>
                  <a:txBody>
                    <a:bodyPr/>
                    <a:lstStyle/>
                    <a:p>
                      <a:pPr algn="ctr"/>
                      <a:r>
                        <a:rPr lang="en-US" sz="2400" dirty="0">
                          <a:effectLst>
                            <a:outerShdw blurRad="38100" dist="38100" dir="2700000" algn="tl">
                              <a:srgbClr val="000000">
                                <a:alpha val="43137"/>
                              </a:srgbClr>
                            </a:outerShdw>
                          </a:effectLst>
                        </a:rPr>
                        <a:t>Purpose of Search for Brothers</a:t>
                      </a:r>
                    </a:p>
                  </a:txBody>
                  <a:tcPr anchor="ctr"/>
                </a:tc>
                <a:tc>
                  <a:txBody>
                    <a:bodyPr/>
                    <a:lstStyle/>
                    <a:p>
                      <a:pPr algn="ctr"/>
                      <a:r>
                        <a:rPr lang="en-US" sz="2400" dirty="0">
                          <a:effectLst>
                            <a:outerShdw blurRad="38100" dist="38100" dir="2700000" algn="tl">
                              <a:srgbClr val="000000">
                                <a:alpha val="43137"/>
                              </a:srgbClr>
                            </a:outerShdw>
                          </a:effectLst>
                        </a:rPr>
                        <a:t>Genesis 37:14</a:t>
                      </a:r>
                    </a:p>
                    <a:p>
                      <a:pPr algn="ctr"/>
                      <a:r>
                        <a:rPr lang="en-US" sz="2400" dirty="0">
                          <a:effectLst>
                            <a:outerShdw blurRad="38100" dist="38100" dir="2700000" algn="tl">
                              <a:srgbClr val="000000">
                                <a:alpha val="43137"/>
                              </a:srgbClr>
                            </a:outerShdw>
                          </a:effectLst>
                        </a:rPr>
                        <a:t>Safety</a:t>
                      </a:r>
                    </a:p>
                  </a:txBody>
                  <a:tcPr anchor="ctr"/>
                </a:tc>
                <a:tc>
                  <a:txBody>
                    <a:bodyPr/>
                    <a:lstStyle/>
                    <a:p>
                      <a:pPr algn="ctr"/>
                      <a:r>
                        <a:rPr lang="en-US" sz="2400" dirty="0">
                          <a:effectLst>
                            <a:outerShdw blurRad="38100" dist="38100" dir="2700000" algn="tl">
                              <a:srgbClr val="000000">
                                <a:alpha val="43137"/>
                              </a:srgbClr>
                            </a:outerShdw>
                          </a:effectLst>
                        </a:rPr>
                        <a:t>Surah 12:11-12</a:t>
                      </a:r>
                    </a:p>
                    <a:p>
                      <a:pPr algn="ctr"/>
                      <a:r>
                        <a:rPr lang="en-US" sz="2400" dirty="0">
                          <a:effectLst>
                            <a:outerShdw blurRad="38100" dist="38100" dir="2700000" algn="tl">
                              <a:srgbClr val="000000">
                                <a:alpha val="43137"/>
                              </a:srgbClr>
                            </a:outerShdw>
                          </a:effectLst>
                        </a:rPr>
                        <a:t>Recreation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effectLst>
                            <a:outerShdw blurRad="38100" dist="38100" dir="2700000" algn="tl">
                              <a:srgbClr val="000000">
                                <a:alpha val="43137"/>
                              </a:srgbClr>
                            </a:outerShdw>
                          </a:effectLst>
                        </a:rPr>
                        <a:t>Rabbah</a:t>
                      </a:r>
                      <a:r>
                        <a:rPr lang="en-US" sz="2400" dirty="0">
                          <a:effectLst>
                            <a:outerShdw blurRad="38100" dist="38100" dir="2700000" algn="tl">
                              <a:srgbClr val="000000">
                                <a:alpha val="43137"/>
                              </a:srgbClr>
                            </a:outerShdw>
                          </a:effectLst>
                        </a:rPr>
                        <a:t> 84:8-10</a:t>
                      </a:r>
                    </a:p>
                    <a:p>
                      <a:pPr algn="ctr"/>
                      <a:r>
                        <a:rPr lang="en-US" sz="2400" dirty="0">
                          <a:effectLst>
                            <a:outerShdw blurRad="38100" dist="38100" dir="2700000" algn="tl">
                              <a:srgbClr val="000000">
                                <a:alpha val="43137"/>
                              </a:srgbClr>
                            </a:outerShdw>
                          </a:effectLst>
                        </a:rPr>
                        <a:t>Recreation</a:t>
                      </a:r>
                    </a:p>
                  </a:txBody>
                  <a:tcPr anchor="ctr"/>
                </a:tc>
                <a:extLst>
                  <a:ext uri="{0D108BD9-81ED-4DB2-BD59-A6C34878D82A}">
                    <a16:rowId xmlns:a16="http://schemas.microsoft.com/office/drawing/2014/main" val="676230555"/>
                  </a:ext>
                </a:extLst>
              </a:tr>
              <a:tr h="792377">
                <a:tc>
                  <a:txBody>
                    <a:bodyPr/>
                    <a:lstStyle/>
                    <a:p>
                      <a:pPr algn="ctr"/>
                      <a:r>
                        <a:rPr lang="en-US" sz="2400" dirty="0">
                          <a:effectLst>
                            <a:outerShdw blurRad="38100" dist="38100" dir="2700000" algn="tl">
                              <a:srgbClr val="000000">
                                <a:alpha val="43137"/>
                              </a:srgbClr>
                            </a:outerShdw>
                          </a:effectLst>
                        </a:rPr>
                        <a:t>Identity of Alleged Predator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effectLst>
                            <a:outerShdw blurRad="38100" dist="38100" dir="2700000" algn="tl">
                              <a:srgbClr val="000000">
                                <a:alpha val="43137"/>
                              </a:srgbClr>
                            </a:outerShdw>
                          </a:effectLst>
                        </a:rPr>
                        <a:t>Genesis 37:20,33</a:t>
                      </a:r>
                    </a:p>
                    <a:p>
                      <a:pPr algn="ctr"/>
                      <a:r>
                        <a:rPr lang="en-US" sz="2400" dirty="0">
                          <a:effectLst>
                            <a:outerShdw blurRad="38100" dist="38100" dir="2700000" algn="tl">
                              <a:srgbClr val="000000">
                                <a:alpha val="43137"/>
                              </a:srgbClr>
                            </a:outerShdw>
                          </a:effectLst>
                        </a:rPr>
                        <a:t>Wild Beast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effectLst>
                            <a:outerShdw blurRad="38100" dist="38100" dir="2700000" algn="tl">
                              <a:srgbClr val="000000">
                                <a:alpha val="43137"/>
                              </a:srgbClr>
                            </a:outerShdw>
                          </a:effectLst>
                        </a:rPr>
                        <a:t>Surah 12:11-12</a:t>
                      </a:r>
                    </a:p>
                    <a:p>
                      <a:pPr algn="ctr"/>
                      <a:r>
                        <a:rPr lang="en-US" sz="2400" dirty="0">
                          <a:effectLst>
                            <a:outerShdw blurRad="38100" dist="38100" dir="2700000" algn="tl">
                              <a:srgbClr val="000000">
                                <a:alpha val="43137"/>
                              </a:srgbClr>
                            </a:outerShdw>
                          </a:effectLst>
                        </a:rPr>
                        <a:t>Wolf</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effectLst>
                            <a:outerShdw blurRad="38100" dist="38100" dir="2700000" algn="tl">
                              <a:srgbClr val="000000">
                                <a:alpha val="43137"/>
                              </a:srgbClr>
                            </a:outerShdw>
                          </a:effectLst>
                        </a:rPr>
                        <a:t>Yashar W.</a:t>
                      </a:r>
                      <a:r>
                        <a:rPr lang="en-US" sz="2400" dirty="0">
                          <a:effectLst>
                            <a:outerShdw blurRad="38100" dist="38100" dir="2700000" algn="tl">
                              <a:srgbClr val="000000">
                                <a:alpha val="43137"/>
                              </a:srgbClr>
                            </a:outerShdw>
                          </a:effectLst>
                        </a:rPr>
                        <a:t> 85</a:t>
                      </a:r>
                    </a:p>
                    <a:p>
                      <a:pPr algn="ctr"/>
                      <a:r>
                        <a:rPr lang="en-US" sz="2400" dirty="0">
                          <a:effectLst>
                            <a:outerShdw blurRad="38100" dist="38100" dir="2700000" algn="tl">
                              <a:srgbClr val="000000">
                                <a:alpha val="43137"/>
                              </a:srgbClr>
                            </a:outerShdw>
                          </a:effectLst>
                        </a:rPr>
                        <a:t>Wolf</a:t>
                      </a:r>
                    </a:p>
                  </a:txBody>
                  <a:tcPr anchor="ctr"/>
                </a:tc>
                <a:extLst>
                  <a:ext uri="{0D108BD9-81ED-4DB2-BD59-A6C34878D82A}">
                    <a16:rowId xmlns:a16="http://schemas.microsoft.com/office/drawing/2014/main" val="2340415608"/>
                  </a:ext>
                </a:extLst>
              </a:tr>
              <a:tr h="792377">
                <a:tc>
                  <a:txBody>
                    <a:bodyPr/>
                    <a:lstStyle/>
                    <a:p>
                      <a:pPr algn="ctr" eaLnBrk="1" hangingPunct="1"/>
                      <a:r>
                        <a:rPr lang="en-US" sz="2400" b="0" dirty="0">
                          <a:effectLst>
                            <a:outerShdw blurRad="38100" dist="38100" dir="2700000" algn="tl">
                              <a:srgbClr val="000000">
                                <a:alpha val="43137"/>
                              </a:srgbClr>
                            </a:outerShdw>
                          </a:effectLst>
                        </a:rPr>
                        <a:t>Who Retrieved Him from the Pit</a:t>
                      </a:r>
                    </a:p>
                  </a:txBody>
                  <a:tcPr anchor="ctr"/>
                </a:tc>
                <a:tc>
                  <a:txBody>
                    <a:bodyPr/>
                    <a:lstStyle/>
                    <a:p>
                      <a:pPr algn="ctr"/>
                      <a:r>
                        <a:rPr lang="en-US" sz="2400" b="0" dirty="0">
                          <a:effectLst>
                            <a:outerShdw blurRad="38100" dist="38100" dir="2700000" algn="tl">
                              <a:srgbClr val="000000">
                                <a:alpha val="43137"/>
                              </a:srgbClr>
                            </a:outerShdw>
                          </a:effectLst>
                        </a:rPr>
                        <a:t>Genesis 37:28</a:t>
                      </a:r>
                    </a:p>
                    <a:p>
                      <a:pPr algn="ctr"/>
                      <a:r>
                        <a:rPr lang="en-US" sz="2400" b="0" dirty="0">
                          <a:effectLst>
                            <a:outerShdw blurRad="38100" dist="38100" dir="2700000" algn="tl">
                              <a:srgbClr val="000000">
                                <a:alpha val="43137"/>
                              </a:srgbClr>
                            </a:outerShdw>
                          </a:effectLst>
                        </a:rPr>
                        <a:t>Brothers</a:t>
                      </a:r>
                    </a:p>
                  </a:txBody>
                  <a:tcPr anchor="ctr"/>
                </a:tc>
                <a:tc>
                  <a:txBody>
                    <a:bodyPr/>
                    <a:lstStyle/>
                    <a:p>
                      <a:pPr algn="ctr"/>
                      <a:r>
                        <a:rPr lang="en-US" sz="2400" b="0" dirty="0">
                          <a:effectLst>
                            <a:outerShdw blurRad="38100" dist="38100" dir="2700000" algn="tl">
                              <a:srgbClr val="000000">
                                <a:alpha val="43137"/>
                              </a:srgbClr>
                            </a:outerShdw>
                          </a:effectLst>
                        </a:rPr>
                        <a:t>Surah 12:11-12</a:t>
                      </a:r>
                    </a:p>
                    <a:p>
                      <a:pPr algn="ctr"/>
                      <a:r>
                        <a:rPr lang="en-US" sz="2400" b="0" dirty="0">
                          <a:effectLst>
                            <a:outerShdw blurRad="38100" dist="38100" dir="2700000" algn="tl">
                              <a:srgbClr val="000000">
                                <a:alpha val="43137"/>
                              </a:srgbClr>
                            </a:outerShdw>
                          </a:effectLst>
                        </a:rPr>
                        <a:t>Caravan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effectLst>
                            <a:outerShdw blurRad="38100" dist="38100" dir="2700000" algn="tl">
                              <a:srgbClr val="000000">
                                <a:alpha val="43137"/>
                              </a:srgbClr>
                            </a:outerShdw>
                          </a:effectLst>
                        </a:rPr>
                        <a:t>Yashar W.</a:t>
                      </a:r>
                      <a:r>
                        <a:rPr lang="en-US" sz="2400" dirty="0">
                          <a:effectLst>
                            <a:outerShdw blurRad="38100" dist="38100" dir="2700000" algn="tl">
                              <a:srgbClr val="000000">
                                <a:alpha val="43137"/>
                              </a:srgbClr>
                            </a:outerShdw>
                          </a:effectLst>
                        </a:rPr>
                        <a:t> 81-82</a:t>
                      </a:r>
                    </a:p>
                    <a:p>
                      <a:pPr algn="ctr"/>
                      <a:r>
                        <a:rPr lang="en-US" sz="2400" b="0" dirty="0">
                          <a:effectLst>
                            <a:outerShdw blurRad="38100" dist="38100" dir="2700000" algn="tl">
                              <a:srgbClr val="000000">
                                <a:alpha val="43137"/>
                              </a:srgbClr>
                            </a:outerShdw>
                          </a:effectLst>
                        </a:rPr>
                        <a:t>Caravan</a:t>
                      </a:r>
                    </a:p>
                  </a:txBody>
                  <a:tcPr anchor="ctr"/>
                </a:tc>
                <a:extLst>
                  <a:ext uri="{0D108BD9-81ED-4DB2-BD59-A6C34878D82A}">
                    <a16:rowId xmlns:a16="http://schemas.microsoft.com/office/drawing/2014/main" val="2267188723"/>
                  </a:ext>
                </a:extLst>
              </a:tr>
              <a:tr h="792377">
                <a:tc>
                  <a:txBody>
                    <a:bodyPr/>
                    <a:lstStyle/>
                    <a:p>
                      <a:pPr algn="ctr" eaLnBrk="1" hangingPunct="1"/>
                      <a:r>
                        <a:rPr lang="en-US" sz="2400" b="0" dirty="0">
                          <a:effectLst>
                            <a:outerShdw blurRad="38100" dist="38100" dir="2700000" algn="tl">
                              <a:srgbClr val="000000">
                                <a:alpha val="43137"/>
                              </a:srgbClr>
                            </a:outerShdw>
                          </a:effectLst>
                        </a:rPr>
                        <a:t>Amount Joseph</a:t>
                      </a:r>
                    </a:p>
                    <a:p>
                      <a:pPr algn="ctr" eaLnBrk="1" hangingPunct="1"/>
                      <a:r>
                        <a:rPr lang="en-US" sz="2400" b="0" dirty="0">
                          <a:effectLst>
                            <a:outerShdw blurRad="38100" dist="38100" dir="2700000" algn="tl">
                              <a:srgbClr val="000000">
                                <a:alpha val="43137"/>
                              </a:srgbClr>
                            </a:outerShdw>
                          </a:effectLst>
                        </a:rPr>
                        <a:t>Sold For</a:t>
                      </a:r>
                    </a:p>
                  </a:txBody>
                  <a:tcPr anchor="ctr"/>
                </a:tc>
                <a:tc>
                  <a:txBody>
                    <a:bodyPr/>
                    <a:lstStyle/>
                    <a:p>
                      <a:pPr algn="ctr"/>
                      <a:r>
                        <a:rPr lang="en-US" sz="2400" b="0" dirty="0">
                          <a:effectLst>
                            <a:outerShdw blurRad="38100" dist="38100" dir="2700000" algn="tl">
                              <a:srgbClr val="000000">
                                <a:alpha val="43137"/>
                              </a:srgbClr>
                            </a:outerShdw>
                          </a:effectLst>
                        </a:rPr>
                        <a:t>Genesis 37:28</a:t>
                      </a:r>
                    </a:p>
                    <a:p>
                      <a:pPr algn="ctr"/>
                      <a:r>
                        <a:rPr lang="en-US" sz="2400" b="0" dirty="0">
                          <a:effectLst>
                            <a:outerShdw blurRad="38100" dist="38100" dir="2700000" algn="tl">
                              <a:srgbClr val="000000">
                                <a:alpha val="43137"/>
                              </a:srgbClr>
                            </a:outerShdw>
                          </a:effectLst>
                        </a:rPr>
                        <a:t>20 Shekels</a:t>
                      </a:r>
                    </a:p>
                  </a:txBody>
                  <a:tcPr anchor="ctr"/>
                </a:tc>
                <a:tc>
                  <a:txBody>
                    <a:bodyPr/>
                    <a:lstStyle/>
                    <a:p>
                      <a:pPr algn="ctr"/>
                      <a:r>
                        <a:rPr lang="en-US" sz="2400" b="0" dirty="0">
                          <a:effectLst>
                            <a:outerShdw blurRad="38100" dist="38100" dir="2700000" algn="tl">
                              <a:srgbClr val="000000">
                                <a:alpha val="43137"/>
                              </a:srgbClr>
                            </a:outerShdw>
                          </a:effectLst>
                        </a:rPr>
                        <a:t>Surah 12:20</a:t>
                      </a:r>
                    </a:p>
                    <a:p>
                      <a:pPr algn="ctr"/>
                      <a:r>
                        <a:rPr lang="en-US" sz="2400" b="0" dirty="0">
                          <a:effectLst>
                            <a:outerShdw blurRad="38100" dist="38100" dir="2700000" algn="tl">
                              <a:srgbClr val="000000">
                                <a:alpha val="43137"/>
                              </a:srgbClr>
                            </a:outerShdw>
                          </a:effectLst>
                        </a:rPr>
                        <a:t>Low Price</a:t>
                      </a:r>
                    </a:p>
                  </a:txBody>
                  <a:tcPr anchor="ctr"/>
                </a:tc>
                <a:tc>
                  <a:txBody>
                    <a:bodyPr/>
                    <a:lstStyle/>
                    <a:p>
                      <a:pPr algn="ctr"/>
                      <a:r>
                        <a:rPr lang="en-US" sz="2400" b="0" i="1" dirty="0" err="1">
                          <a:effectLst>
                            <a:outerShdw blurRad="38100" dist="38100" dir="2700000" algn="tl">
                              <a:srgbClr val="000000">
                                <a:alpha val="43137"/>
                              </a:srgbClr>
                            </a:outerShdw>
                          </a:effectLst>
                        </a:rPr>
                        <a:t>Tanchuma</a:t>
                      </a:r>
                      <a:r>
                        <a:rPr lang="en-US" sz="2400" b="0" i="1" dirty="0">
                          <a:effectLst>
                            <a:outerShdw blurRad="38100" dist="38100" dir="2700000" algn="tl">
                              <a:srgbClr val="000000">
                                <a:alpha val="43137"/>
                              </a:srgbClr>
                            </a:outerShdw>
                          </a:effectLst>
                        </a:rPr>
                        <a:t> W</a:t>
                      </a:r>
                      <a:r>
                        <a:rPr lang="en-US" sz="2400" b="0" dirty="0">
                          <a:effectLst>
                            <a:outerShdw blurRad="38100" dist="38100" dir="2700000" algn="tl">
                              <a:srgbClr val="000000">
                                <a:alpha val="43137"/>
                              </a:srgbClr>
                            </a:outerShdw>
                          </a:effectLst>
                        </a:rPr>
                        <a:t>. 2</a:t>
                      </a:r>
                    </a:p>
                    <a:p>
                      <a:pPr algn="ctr"/>
                      <a:r>
                        <a:rPr lang="en-US" sz="2400" b="0" dirty="0">
                          <a:effectLst>
                            <a:outerShdw blurRad="38100" dist="38100" dir="2700000" algn="tl">
                              <a:srgbClr val="000000">
                                <a:alpha val="43137"/>
                              </a:srgbClr>
                            </a:outerShdw>
                          </a:effectLst>
                        </a:rPr>
                        <a:t>Low Price</a:t>
                      </a:r>
                    </a:p>
                  </a:txBody>
                  <a:tcPr anchor="ctr"/>
                </a:tc>
                <a:extLst>
                  <a:ext uri="{0D108BD9-81ED-4DB2-BD59-A6C34878D82A}">
                    <a16:rowId xmlns:a16="http://schemas.microsoft.com/office/drawing/2014/main" val="744067598"/>
                  </a:ext>
                </a:extLst>
              </a:tr>
              <a:tr h="792377">
                <a:tc>
                  <a:txBody>
                    <a:bodyPr/>
                    <a:lstStyle/>
                    <a:p>
                      <a:pPr algn="ctr" eaLnBrk="1" hangingPunct="1"/>
                      <a:r>
                        <a:rPr lang="en-US" sz="2400" b="0" dirty="0">
                          <a:effectLst>
                            <a:outerShdw blurRad="38100" dist="38100" dir="2700000" algn="tl">
                              <a:srgbClr val="000000">
                                <a:alpha val="43137"/>
                              </a:srgbClr>
                            </a:outerShdw>
                          </a:effectLst>
                        </a:rPr>
                        <a:t>Why Joseph did</a:t>
                      </a:r>
                    </a:p>
                    <a:p>
                      <a:pPr algn="ctr" eaLnBrk="1" hangingPunct="1"/>
                      <a:r>
                        <a:rPr lang="en-US" sz="2400" b="0" dirty="0">
                          <a:effectLst>
                            <a:outerShdw blurRad="38100" dist="38100" dir="2700000" algn="tl">
                              <a:srgbClr val="000000">
                                <a:alpha val="43137"/>
                              </a:srgbClr>
                            </a:outerShdw>
                          </a:effectLst>
                        </a:rPr>
                        <a:t>not Succumb</a:t>
                      </a:r>
                    </a:p>
                  </a:txBody>
                  <a:tcPr anchor="ctr"/>
                </a:tc>
                <a:tc>
                  <a:txBody>
                    <a:bodyPr/>
                    <a:lstStyle/>
                    <a:p>
                      <a:pPr algn="ctr"/>
                      <a:r>
                        <a:rPr lang="en-US" sz="2400" b="0" dirty="0">
                          <a:effectLst>
                            <a:outerShdw blurRad="38100" dist="38100" dir="2700000" algn="tl">
                              <a:srgbClr val="000000">
                                <a:alpha val="43137"/>
                              </a:srgbClr>
                            </a:outerShdw>
                          </a:effectLst>
                        </a:rPr>
                        <a:t>Genesis 39:9</a:t>
                      </a:r>
                    </a:p>
                    <a:p>
                      <a:pPr algn="ctr"/>
                      <a:r>
                        <a:rPr lang="en-US" sz="2400" b="0" dirty="0">
                          <a:effectLst>
                            <a:outerShdw blurRad="38100" dist="38100" dir="2700000" algn="tl">
                              <a:srgbClr val="000000">
                                <a:alpha val="43137"/>
                              </a:srgbClr>
                            </a:outerShdw>
                          </a:effectLst>
                        </a:rPr>
                        <a:t>To Not Sin</a:t>
                      </a:r>
                    </a:p>
                  </a:txBody>
                  <a:tcPr anchor="ctr"/>
                </a:tc>
                <a:tc>
                  <a:txBody>
                    <a:bodyPr/>
                    <a:lstStyle/>
                    <a:p>
                      <a:pPr algn="ctr"/>
                      <a:r>
                        <a:rPr lang="en-US" sz="2400" b="0" dirty="0">
                          <a:effectLst>
                            <a:outerShdw blurRad="38100" dist="38100" dir="2700000" algn="tl">
                              <a:srgbClr val="000000">
                                <a:alpha val="43137"/>
                              </a:srgbClr>
                            </a:outerShdw>
                          </a:effectLst>
                        </a:rPr>
                        <a:t>Surah 12:24</a:t>
                      </a:r>
                    </a:p>
                    <a:p>
                      <a:pPr algn="ctr"/>
                      <a:r>
                        <a:rPr lang="en-US" sz="2400" b="0" dirty="0">
                          <a:effectLst>
                            <a:outerShdw blurRad="38100" dist="38100" dir="2700000" algn="tl">
                              <a:srgbClr val="000000">
                                <a:alpha val="43137"/>
                              </a:srgbClr>
                            </a:outerShdw>
                          </a:effectLst>
                        </a:rPr>
                        <a:t>Argument of Lord</a:t>
                      </a:r>
                    </a:p>
                  </a:txBody>
                  <a:tcPr anchor="ctr"/>
                </a:tc>
                <a:tc>
                  <a:txBody>
                    <a:bodyPr/>
                    <a:lstStyle/>
                    <a:p>
                      <a:pPr algn="ctr"/>
                      <a:r>
                        <a:rPr lang="en-US" sz="2400" b="0" i="1" dirty="0" err="1">
                          <a:effectLst>
                            <a:outerShdw blurRad="38100" dist="38100" dir="2700000" algn="tl">
                              <a:srgbClr val="000000">
                                <a:alpha val="43137"/>
                              </a:srgbClr>
                            </a:outerShdw>
                          </a:effectLst>
                        </a:rPr>
                        <a:t>Sotah</a:t>
                      </a:r>
                      <a:r>
                        <a:rPr lang="en-US" sz="2400" b="0" dirty="0">
                          <a:effectLst>
                            <a:outerShdw blurRad="38100" dist="38100" dir="2700000" algn="tl">
                              <a:srgbClr val="000000">
                                <a:alpha val="43137"/>
                              </a:srgbClr>
                            </a:outerShdw>
                          </a:effectLst>
                        </a:rPr>
                        <a:t> 36b; et al.</a:t>
                      </a:r>
                    </a:p>
                    <a:p>
                      <a:pPr algn="ctr"/>
                      <a:r>
                        <a:rPr lang="en-US" sz="2400" b="0" dirty="0">
                          <a:effectLst>
                            <a:outerShdw blurRad="38100" dist="38100" dir="2700000" algn="tl">
                              <a:srgbClr val="000000">
                                <a:alpha val="43137"/>
                              </a:srgbClr>
                            </a:outerShdw>
                          </a:effectLst>
                        </a:rPr>
                        <a:t>Vision of Parents</a:t>
                      </a:r>
                    </a:p>
                  </a:txBody>
                  <a:tcPr anchor="ctr"/>
                </a:tc>
                <a:extLst>
                  <a:ext uri="{0D108BD9-81ED-4DB2-BD59-A6C34878D82A}">
                    <a16:rowId xmlns:a16="http://schemas.microsoft.com/office/drawing/2014/main" val="335253912"/>
                  </a:ext>
                </a:extLst>
              </a:tr>
              <a:tr h="776529">
                <a:tc>
                  <a:txBody>
                    <a:bodyPr/>
                    <a:lstStyle/>
                    <a:p>
                      <a:pPr algn="ctr" eaLnBrk="1" hangingPunct="1"/>
                      <a:r>
                        <a:rPr lang="en-US" sz="2400" b="0" dirty="0">
                          <a:effectLst>
                            <a:outerShdw blurRad="38100" dist="38100" dir="2700000" algn="tl">
                              <a:srgbClr val="000000">
                                <a:alpha val="43137"/>
                              </a:srgbClr>
                            </a:outerShdw>
                          </a:effectLst>
                        </a:rPr>
                        <a:t>Whether Tempted</a:t>
                      </a:r>
                    </a:p>
                  </a:txBody>
                  <a:tcPr anchor="ctr"/>
                </a:tc>
                <a:tc>
                  <a:txBody>
                    <a:bodyPr/>
                    <a:lstStyle/>
                    <a:p>
                      <a:pPr algn="ctr"/>
                      <a:r>
                        <a:rPr lang="en-US" sz="2400" b="0" dirty="0">
                          <a:effectLst>
                            <a:outerShdw blurRad="38100" dist="38100" dir="2700000" algn="tl">
                              <a:srgbClr val="000000">
                                <a:alpha val="43137"/>
                              </a:srgbClr>
                            </a:outerShdw>
                          </a:effectLst>
                        </a:rPr>
                        <a:t>Genesis 39:12</a:t>
                      </a:r>
                    </a:p>
                    <a:p>
                      <a:pPr algn="ctr"/>
                      <a:r>
                        <a:rPr lang="en-US" sz="2400" b="0" dirty="0">
                          <a:effectLst>
                            <a:outerShdw blurRad="38100" dist="38100" dir="2700000" algn="tl">
                              <a:srgbClr val="000000">
                                <a:alpha val="43137"/>
                              </a:srgbClr>
                            </a:outerShdw>
                          </a:effectLst>
                        </a:rPr>
                        <a:t>No Hint of</a:t>
                      </a:r>
                    </a:p>
                  </a:txBody>
                  <a:tcPr anchor="ctr"/>
                </a:tc>
                <a:tc>
                  <a:txBody>
                    <a:bodyPr/>
                    <a:lstStyle/>
                    <a:p>
                      <a:pPr algn="ctr"/>
                      <a:r>
                        <a:rPr lang="en-US" sz="2400" b="0" dirty="0">
                          <a:effectLst>
                            <a:outerShdw blurRad="38100" dist="38100" dir="2700000" algn="tl">
                              <a:srgbClr val="000000">
                                <a:alpha val="43137"/>
                              </a:srgbClr>
                            </a:outerShdw>
                          </a:effectLst>
                        </a:rPr>
                        <a:t>Surah 12:33</a:t>
                      </a:r>
                    </a:p>
                    <a:p>
                      <a:pPr algn="ctr"/>
                      <a:r>
                        <a:rPr lang="en-US" sz="2400" b="0" dirty="0">
                          <a:effectLst>
                            <a:outerShdw blurRad="38100" dist="38100" dir="2700000" algn="tl">
                              <a:srgbClr val="000000">
                                <a:alpha val="43137"/>
                              </a:srgbClr>
                            </a:outerShdw>
                          </a:effectLst>
                        </a:rPr>
                        <a:t>Tempted</a:t>
                      </a:r>
                    </a:p>
                  </a:txBody>
                  <a:tcPr anchor="ctr"/>
                </a:tc>
                <a:tc>
                  <a:txBody>
                    <a:bodyPr/>
                    <a:lstStyle/>
                    <a:p>
                      <a:pPr algn="ctr"/>
                      <a:r>
                        <a:rPr lang="en-US" sz="2400" b="0" i="1" dirty="0" err="1">
                          <a:effectLst>
                            <a:outerShdw blurRad="38100" dist="38100" dir="2700000" algn="tl">
                              <a:srgbClr val="000000">
                                <a:alpha val="43137"/>
                              </a:srgbClr>
                            </a:outerShdw>
                          </a:effectLst>
                        </a:rPr>
                        <a:t>Tanchuma</a:t>
                      </a:r>
                      <a:r>
                        <a:rPr lang="en-US" sz="2400" b="0" i="1" dirty="0">
                          <a:effectLst>
                            <a:outerShdw blurRad="38100" dist="38100" dir="2700000" algn="tl">
                              <a:srgbClr val="000000">
                                <a:alpha val="43137"/>
                              </a:srgbClr>
                            </a:outerShdw>
                          </a:effectLst>
                        </a:rPr>
                        <a:t> W</a:t>
                      </a:r>
                      <a:r>
                        <a:rPr lang="en-US" sz="2400" b="0" dirty="0">
                          <a:effectLst>
                            <a:outerShdw blurRad="38100" dist="38100" dir="2700000" algn="tl">
                              <a:srgbClr val="000000">
                                <a:alpha val="43137"/>
                              </a:srgbClr>
                            </a:outerShdw>
                          </a:effectLst>
                        </a:rPr>
                        <a:t>. 9</a:t>
                      </a:r>
                    </a:p>
                    <a:p>
                      <a:pPr algn="ctr"/>
                      <a:r>
                        <a:rPr lang="en-US" sz="2400" b="0" dirty="0">
                          <a:effectLst>
                            <a:outerShdw blurRad="38100" dist="38100" dir="2700000" algn="tl">
                              <a:srgbClr val="000000">
                                <a:alpha val="43137"/>
                              </a:srgbClr>
                            </a:outerShdw>
                          </a:effectLst>
                        </a:rPr>
                        <a:t>Tempted</a:t>
                      </a:r>
                    </a:p>
                  </a:txBody>
                  <a:tcPr anchor="ctr"/>
                </a:tc>
                <a:extLst>
                  <a:ext uri="{0D108BD9-81ED-4DB2-BD59-A6C34878D82A}">
                    <a16:rowId xmlns:a16="http://schemas.microsoft.com/office/drawing/2014/main" val="636862640"/>
                  </a:ext>
                </a:extLst>
              </a:tr>
              <a:tr h="1125175">
                <a:tc>
                  <a:txBody>
                    <a:bodyPr/>
                    <a:lstStyle/>
                    <a:p>
                      <a:pPr algn="ctr" eaLnBrk="1" hangingPunct="1"/>
                      <a:r>
                        <a:rPr lang="en-US" sz="2400" b="0" dirty="0">
                          <a:effectLst>
                            <a:outerShdw blurRad="38100" dist="38100" dir="2700000" algn="tl">
                              <a:srgbClr val="000000">
                                <a:alpha val="43137"/>
                              </a:srgbClr>
                            </a:outerShdw>
                          </a:effectLst>
                        </a:rPr>
                        <a:t>What Done to</a:t>
                      </a:r>
                    </a:p>
                    <a:p>
                      <a:pPr algn="ctr" eaLnBrk="1" hangingPunct="1"/>
                      <a:r>
                        <a:rPr lang="en-US" sz="2400" b="0" dirty="0">
                          <a:effectLst>
                            <a:outerShdw blurRad="38100" dist="38100" dir="2700000" algn="tl">
                              <a:srgbClr val="000000">
                                <a:alpha val="43137"/>
                              </a:srgbClr>
                            </a:outerShdw>
                          </a:effectLst>
                        </a:rPr>
                        <a:t>His Garment</a:t>
                      </a:r>
                    </a:p>
                  </a:txBody>
                  <a:tcPr anchor="ctr"/>
                </a:tc>
                <a:tc>
                  <a:txBody>
                    <a:bodyPr/>
                    <a:lstStyle/>
                    <a:p>
                      <a:pPr algn="ctr"/>
                      <a:r>
                        <a:rPr lang="en-US" sz="2400" b="0" dirty="0">
                          <a:effectLst>
                            <a:outerShdw blurRad="38100" dist="38100" dir="2700000" algn="tl">
                              <a:srgbClr val="000000">
                                <a:alpha val="43137"/>
                              </a:srgbClr>
                            </a:outerShdw>
                          </a:effectLst>
                        </a:rPr>
                        <a:t>Genesis 39:12</a:t>
                      </a:r>
                    </a:p>
                    <a:p>
                      <a:pPr algn="ctr"/>
                      <a:r>
                        <a:rPr lang="en-US" sz="2400" b="0" dirty="0">
                          <a:effectLst>
                            <a:outerShdw blurRad="38100" dist="38100" dir="2700000" algn="tl">
                              <a:srgbClr val="000000">
                                <a:alpha val="43137"/>
                              </a:srgbClr>
                            </a:outerShdw>
                          </a:effectLst>
                        </a:rPr>
                        <a:t>Left Behind Intact</a:t>
                      </a:r>
                    </a:p>
                  </a:txBody>
                  <a:tcPr anchor="ctr"/>
                </a:tc>
                <a:tc>
                  <a:txBody>
                    <a:bodyPr/>
                    <a:lstStyle/>
                    <a:p>
                      <a:pPr algn="ctr"/>
                      <a:r>
                        <a:rPr lang="en-US" sz="2400" b="0" dirty="0">
                          <a:effectLst>
                            <a:outerShdw blurRad="38100" dist="38100" dir="2700000" algn="tl">
                              <a:srgbClr val="000000">
                                <a:alpha val="43137"/>
                              </a:srgbClr>
                            </a:outerShdw>
                          </a:effectLst>
                        </a:rPr>
                        <a:t>Surah 12:25</a:t>
                      </a:r>
                    </a:p>
                    <a:p>
                      <a:pPr algn="ctr"/>
                      <a:r>
                        <a:rPr lang="en-US" sz="2400" b="0" dirty="0">
                          <a:effectLst>
                            <a:outerShdw blurRad="38100" dist="38100" dir="2700000" algn="tl">
                              <a:srgbClr val="000000">
                                <a:alpha val="43137"/>
                              </a:srgbClr>
                            </a:outerShdw>
                          </a:effectLst>
                        </a:rPr>
                        <a:t>Torn from Behind</a:t>
                      </a:r>
                    </a:p>
                  </a:txBody>
                  <a:tcPr anchor="ctr"/>
                </a:tc>
                <a:tc>
                  <a:txBody>
                    <a:bodyPr/>
                    <a:lstStyle/>
                    <a:p>
                      <a:pPr algn="ctr"/>
                      <a:r>
                        <a:rPr lang="en-US" sz="2400" b="0" i="1" dirty="0">
                          <a:effectLst>
                            <a:outerShdw blurRad="38100" dist="38100" dir="2700000" algn="tl">
                              <a:srgbClr val="000000">
                                <a:alpha val="43137"/>
                              </a:srgbClr>
                            </a:outerShdw>
                          </a:effectLst>
                        </a:rPr>
                        <a:t>Mid. Hagadol</a:t>
                      </a:r>
                      <a:r>
                        <a:rPr lang="en-US" sz="2400" b="0" dirty="0">
                          <a:effectLst>
                            <a:outerShdw blurRad="38100" dist="38100" dir="2700000" algn="tl">
                              <a:srgbClr val="000000">
                                <a:alpha val="43137"/>
                              </a:srgbClr>
                            </a:outerShdw>
                          </a:effectLst>
                        </a:rPr>
                        <a:t> 589</a:t>
                      </a:r>
                    </a:p>
                    <a:p>
                      <a:pPr algn="ctr"/>
                      <a:r>
                        <a:rPr lang="en-US" sz="2400" b="0" dirty="0">
                          <a:effectLst>
                            <a:outerShdw blurRad="38100" dist="38100" dir="2700000" algn="tl">
                              <a:srgbClr val="000000">
                                <a:alpha val="43137"/>
                              </a:srgbClr>
                            </a:outerShdw>
                          </a:effectLst>
                        </a:rPr>
                        <a:t>Torn in Front/ Moved to Back</a:t>
                      </a:r>
                    </a:p>
                  </a:txBody>
                  <a:tcPr anchor="ctr"/>
                </a:tc>
                <a:extLst>
                  <a:ext uri="{0D108BD9-81ED-4DB2-BD59-A6C34878D82A}">
                    <a16:rowId xmlns:a16="http://schemas.microsoft.com/office/drawing/2014/main" val="2081904552"/>
                  </a:ext>
                </a:extLst>
              </a:tr>
            </a:tbl>
          </a:graphicData>
        </a:graphic>
      </p:graphicFrame>
      <p:sp>
        <p:nvSpPr>
          <p:cNvPr id="17" name="Rectangle 16">
            <a:extLst>
              <a:ext uri="{FF2B5EF4-FFF2-40B4-BE49-F238E27FC236}">
                <a16:creationId xmlns:a16="http://schemas.microsoft.com/office/drawing/2014/main" id="{1798FBF1-8F19-841B-696B-0B106B4B5AAD}"/>
              </a:ext>
            </a:extLst>
          </p:cNvPr>
          <p:cNvSpPr/>
          <p:nvPr/>
        </p:nvSpPr>
        <p:spPr>
          <a:xfrm>
            <a:off x="228600" y="6858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C8DB4F-349D-B513-F30F-E68E760C78AC}"/>
              </a:ext>
            </a:extLst>
          </p:cNvPr>
          <p:cNvSpPr/>
          <p:nvPr/>
        </p:nvSpPr>
        <p:spPr>
          <a:xfrm>
            <a:off x="6106886" y="6858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F8EF44B-6391-4F24-31D2-4BDA2187B80E}"/>
              </a:ext>
            </a:extLst>
          </p:cNvPr>
          <p:cNvSpPr/>
          <p:nvPr/>
        </p:nvSpPr>
        <p:spPr>
          <a:xfrm>
            <a:off x="228600" y="1513114"/>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DFE5113-7298-BF90-E147-C78DBFFFC8CC}"/>
              </a:ext>
            </a:extLst>
          </p:cNvPr>
          <p:cNvSpPr/>
          <p:nvPr/>
        </p:nvSpPr>
        <p:spPr>
          <a:xfrm>
            <a:off x="6106886" y="1513114"/>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9BA77AF-F828-7535-5B60-C4D3A74B0AC4}"/>
              </a:ext>
            </a:extLst>
          </p:cNvPr>
          <p:cNvSpPr/>
          <p:nvPr/>
        </p:nvSpPr>
        <p:spPr>
          <a:xfrm>
            <a:off x="228600" y="2340428"/>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5DDC42A-F5E1-5646-E45C-DB608B7EAEB5}"/>
              </a:ext>
            </a:extLst>
          </p:cNvPr>
          <p:cNvSpPr/>
          <p:nvPr/>
        </p:nvSpPr>
        <p:spPr>
          <a:xfrm>
            <a:off x="6106887" y="2340428"/>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A5EDF70-8B5B-7D03-EA78-8134206C7FC2}"/>
              </a:ext>
            </a:extLst>
          </p:cNvPr>
          <p:cNvSpPr/>
          <p:nvPr/>
        </p:nvSpPr>
        <p:spPr>
          <a:xfrm>
            <a:off x="228600" y="3178628"/>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C8242BD-AD69-B427-ED5D-2538BF3F8E52}"/>
              </a:ext>
            </a:extLst>
          </p:cNvPr>
          <p:cNvSpPr/>
          <p:nvPr/>
        </p:nvSpPr>
        <p:spPr>
          <a:xfrm>
            <a:off x="6096000" y="3178628"/>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F017574-AB22-1609-0066-F951C6322A4F}"/>
              </a:ext>
            </a:extLst>
          </p:cNvPr>
          <p:cNvSpPr/>
          <p:nvPr/>
        </p:nvSpPr>
        <p:spPr>
          <a:xfrm>
            <a:off x="228600" y="3984170"/>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203BEF8-ECE1-673E-88C2-A98402C6EAF9}"/>
              </a:ext>
            </a:extLst>
          </p:cNvPr>
          <p:cNvSpPr/>
          <p:nvPr/>
        </p:nvSpPr>
        <p:spPr>
          <a:xfrm>
            <a:off x="6106886" y="3984170"/>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F4A2608-7551-A1AA-0621-6D3399431EF3}"/>
              </a:ext>
            </a:extLst>
          </p:cNvPr>
          <p:cNvSpPr/>
          <p:nvPr/>
        </p:nvSpPr>
        <p:spPr>
          <a:xfrm>
            <a:off x="228600" y="4789712"/>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C25E376-A927-5F9C-36C0-592BFB7EC08B}"/>
              </a:ext>
            </a:extLst>
          </p:cNvPr>
          <p:cNvSpPr/>
          <p:nvPr/>
        </p:nvSpPr>
        <p:spPr>
          <a:xfrm>
            <a:off x="6096000" y="4789712"/>
            <a:ext cx="5867400" cy="816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EF2CA86-A44C-1F2D-E2A7-4DD164A15D67}"/>
              </a:ext>
            </a:extLst>
          </p:cNvPr>
          <p:cNvSpPr/>
          <p:nvPr/>
        </p:nvSpPr>
        <p:spPr>
          <a:xfrm>
            <a:off x="228600" y="5606140"/>
            <a:ext cx="5867400" cy="1197432"/>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03EC28C-23F4-0EE7-4C4B-69026EDE4E25}"/>
              </a:ext>
            </a:extLst>
          </p:cNvPr>
          <p:cNvSpPr/>
          <p:nvPr/>
        </p:nvSpPr>
        <p:spPr>
          <a:xfrm>
            <a:off x="6096000" y="5606140"/>
            <a:ext cx="5867400" cy="1197432"/>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55901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2"/>
                                        </p:tgtEl>
                                      </p:cBhvr>
                                    </p:animEffect>
                                    <p:set>
                                      <p:cBhvr>
                                        <p:cTn id="32" dur="1" fill="hold">
                                          <p:stCondLst>
                                            <p:cond delay="499"/>
                                          </p:stCondLst>
                                        </p:cTn>
                                        <p:tgtEl>
                                          <p:spTgt spid="2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4"/>
                                        </p:tgtEl>
                                      </p:cBhvr>
                                    </p:animEffect>
                                    <p:set>
                                      <p:cBhvr>
                                        <p:cTn id="42" dur="1" fill="hold">
                                          <p:stCondLst>
                                            <p:cond delay="499"/>
                                          </p:stCondLst>
                                        </p:cTn>
                                        <p:tgtEl>
                                          <p:spTgt spid="2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7"/>
                                        </p:tgtEl>
                                      </p:cBhvr>
                                    </p:animEffect>
                                    <p:set>
                                      <p:cBhvr>
                                        <p:cTn id="57" dur="1" fill="hold">
                                          <p:stCondLst>
                                            <p:cond delay="499"/>
                                          </p:stCondLst>
                                        </p:cTn>
                                        <p:tgtEl>
                                          <p:spTgt spid="2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9"/>
                                        </p:tgtEl>
                                      </p:cBhvr>
                                    </p:animEffect>
                                    <p:set>
                                      <p:cBhvr>
                                        <p:cTn id="67" dur="1" fill="hold">
                                          <p:stCondLst>
                                            <p:cond delay="499"/>
                                          </p:stCondLst>
                                        </p:cTn>
                                        <p:tgtEl>
                                          <p:spTgt spid="2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30"/>
                                        </p:tgtEl>
                                      </p:cBhvr>
                                    </p:animEffect>
                                    <p:set>
                                      <p:cBhvr>
                                        <p:cTn id="72"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759DD-4526-B70D-5151-0AF45F7B582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0D60677-ADAD-60E7-29F3-EA230CF83627}"/>
              </a:ext>
            </a:extLst>
          </p:cNvPr>
          <p:cNvGraphicFramePr>
            <a:graphicFrameLocks noGrp="1"/>
          </p:cNvGraphicFramePr>
          <p:nvPr>
            <p:extLst>
              <p:ext uri="{D42A27DB-BD31-4B8C-83A1-F6EECF244321}">
                <p14:modId xmlns:p14="http://schemas.microsoft.com/office/powerpoint/2010/main" val="2944330748"/>
              </p:ext>
            </p:extLst>
          </p:nvPr>
        </p:nvGraphicFramePr>
        <p:xfrm>
          <a:off x="228600" y="41333"/>
          <a:ext cx="11734800" cy="6740467"/>
        </p:xfrm>
        <a:graphic>
          <a:graphicData uri="http://schemas.openxmlformats.org/drawingml/2006/table">
            <a:tbl>
              <a:tblPr firstRow="1" bandRow="1">
                <a:tableStyleId>{284E427A-3D55-4303-BF80-6455036E1DE7}</a:tableStyleId>
              </a:tblPr>
              <a:tblGrid>
                <a:gridCol w="2933700">
                  <a:extLst>
                    <a:ext uri="{9D8B030D-6E8A-4147-A177-3AD203B41FA5}">
                      <a16:colId xmlns:a16="http://schemas.microsoft.com/office/drawing/2014/main" val="37617018"/>
                    </a:ext>
                  </a:extLst>
                </a:gridCol>
                <a:gridCol w="2933700">
                  <a:extLst>
                    <a:ext uri="{9D8B030D-6E8A-4147-A177-3AD203B41FA5}">
                      <a16:colId xmlns:a16="http://schemas.microsoft.com/office/drawing/2014/main" val="2350112548"/>
                    </a:ext>
                  </a:extLst>
                </a:gridCol>
                <a:gridCol w="2933700">
                  <a:extLst>
                    <a:ext uri="{9D8B030D-6E8A-4147-A177-3AD203B41FA5}">
                      <a16:colId xmlns:a16="http://schemas.microsoft.com/office/drawing/2014/main" val="1225416026"/>
                    </a:ext>
                  </a:extLst>
                </a:gridCol>
                <a:gridCol w="2933700">
                  <a:extLst>
                    <a:ext uri="{9D8B030D-6E8A-4147-A177-3AD203B41FA5}">
                      <a16:colId xmlns:a16="http://schemas.microsoft.com/office/drawing/2014/main" val="3472100499"/>
                    </a:ext>
                  </a:extLst>
                </a:gridCol>
              </a:tblGrid>
              <a:tr h="613987">
                <a:tc>
                  <a:txBody>
                    <a:bodyPr/>
                    <a:lstStyle/>
                    <a:p>
                      <a:pPr algn="ctr"/>
                      <a:r>
                        <a:rPr lang="en-US" sz="2800" dirty="0">
                          <a:effectLst>
                            <a:outerShdw blurRad="38100" dist="38100" dir="2700000" algn="tl">
                              <a:srgbClr val="000000">
                                <a:alpha val="43137"/>
                              </a:srgbClr>
                            </a:outerShdw>
                          </a:effectLst>
                        </a:rPr>
                        <a:t>JOSEPH</a:t>
                      </a:r>
                    </a:p>
                  </a:txBody>
                  <a:tcPr anchor="ctr"/>
                </a:tc>
                <a:tc>
                  <a:txBody>
                    <a:bodyPr/>
                    <a:lstStyle/>
                    <a:p>
                      <a:pPr algn="ctr"/>
                      <a:r>
                        <a:rPr lang="en-US" sz="2800" dirty="0">
                          <a:effectLst>
                            <a:outerShdw blurRad="38100" dist="38100" dir="2700000" algn="tl">
                              <a:srgbClr val="000000">
                                <a:alpha val="43137"/>
                              </a:srgbClr>
                            </a:outerShdw>
                          </a:effectLst>
                        </a:rPr>
                        <a:t>BIBLE</a:t>
                      </a:r>
                    </a:p>
                  </a:txBody>
                  <a:tcPr anchor="ctr"/>
                </a:tc>
                <a:tc>
                  <a:txBody>
                    <a:bodyPr/>
                    <a:lstStyle/>
                    <a:p>
                      <a:pPr algn="ctr"/>
                      <a:r>
                        <a:rPr lang="en-US" sz="2800" dirty="0">
                          <a:effectLst>
                            <a:outerShdw blurRad="38100" dist="38100" dir="2700000" algn="tl">
                              <a:srgbClr val="000000">
                                <a:alpha val="43137"/>
                              </a:srgbClr>
                            </a:outerShdw>
                          </a:effectLst>
                        </a:rPr>
                        <a:t>QURAN</a:t>
                      </a:r>
                    </a:p>
                  </a:txBody>
                  <a:tcPr anchor="ctr"/>
                </a:tc>
                <a:tc>
                  <a:txBody>
                    <a:bodyPr/>
                    <a:lstStyle/>
                    <a:p>
                      <a:pPr algn="ctr"/>
                      <a:r>
                        <a:rPr lang="en-US" sz="2800" dirty="0">
                          <a:effectLst>
                            <a:outerShdw blurRad="38100" dist="38100" dir="2700000" algn="tl">
                              <a:srgbClr val="000000">
                                <a:alpha val="43137"/>
                              </a:srgbClr>
                            </a:outerShdw>
                          </a:effectLst>
                        </a:rPr>
                        <a:t>TALMUD</a:t>
                      </a:r>
                    </a:p>
                  </a:txBody>
                  <a:tcPr anchor="ctr"/>
                </a:tc>
                <a:extLst>
                  <a:ext uri="{0D108BD9-81ED-4DB2-BD59-A6C34878D82A}">
                    <a16:rowId xmlns:a16="http://schemas.microsoft.com/office/drawing/2014/main" val="683079045"/>
                  </a:ext>
                </a:extLst>
              </a:tr>
              <a:tr h="613987">
                <a:tc>
                  <a:txBody>
                    <a:bodyPr/>
                    <a:lstStyle/>
                    <a:p>
                      <a:pPr algn="ctr"/>
                      <a:r>
                        <a:rPr lang="en-US" sz="2400" dirty="0">
                          <a:effectLst>
                            <a:outerShdw blurRad="38100" dist="38100" dir="2700000" algn="tl">
                              <a:srgbClr val="000000">
                                <a:alpha val="43137"/>
                              </a:srgbClr>
                            </a:outerShdw>
                          </a:effectLst>
                        </a:rPr>
                        <a:t>Potiphar’s Attitude</a:t>
                      </a:r>
                    </a:p>
                  </a:txBody>
                  <a:tcPr anchor="ctr"/>
                </a:tc>
                <a:tc>
                  <a:txBody>
                    <a:bodyPr/>
                    <a:lstStyle/>
                    <a:p>
                      <a:pPr algn="ctr"/>
                      <a:r>
                        <a:rPr lang="en-US" sz="2400" dirty="0">
                          <a:effectLst>
                            <a:outerShdw blurRad="38100" dist="38100" dir="2700000" algn="tl">
                              <a:srgbClr val="000000">
                                <a:alpha val="43137"/>
                              </a:srgbClr>
                            </a:outerShdw>
                          </a:effectLst>
                        </a:rPr>
                        <a:t>Genesis 39:19</a:t>
                      </a:r>
                    </a:p>
                    <a:p>
                      <a:pPr algn="ctr"/>
                      <a:r>
                        <a:rPr lang="en-US" sz="2400" dirty="0">
                          <a:effectLst>
                            <a:outerShdw blurRad="38100" dist="38100" dir="2700000" algn="tl">
                              <a:srgbClr val="000000">
                                <a:alpha val="43137"/>
                              </a:srgbClr>
                            </a:outerShdw>
                          </a:effectLst>
                        </a:rPr>
                        <a:t>Angry</a:t>
                      </a:r>
                    </a:p>
                  </a:txBody>
                  <a:tcPr anchor="ctr"/>
                </a:tc>
                <a:tc>
                  <a:txBody>
                    <a:bodyPr/>
                    <a:lstStyle/>
                    <a:p>
                      <a:pPr algn="ctr"/>
                      <a:r>
                        <a:rPr lang="en-US" sz="2400" dirty="0">
                          <a:effectLst>
                            <a:outerShdw blurRad="38100" dist="38100" dir="2700000" algn="tl">
                              <a:srgbClr val="000000">
                                <a:alpha val="43137"/>
                              </a:srgbClr>
                            </a:outerShdw>
                          </a:effectLst>
                        </a:rPr>
                        <a:t>Surah 12:25</a:t>
                      </a:r>
                    </a:p>
                    <a:p>
                      <a:pPr algn="ctr"/>
                      <a:r>
                        <a:rPr lang="en-US" sz="2400" dirty="0">
                          <a:effectLst>
                            <a:outerShdw blurRad="38100" dist="38100" dir="2700000" algn="tl">
                              <a:srgbClr val="000000">
                                <a:alpha val="43137"/>
                              </a:srgbClr>
                            </a:outerShdw>
                          </a:effectLst>
                        </a:rPr>
                        <a:t>Believes Innocent</a:t>
                      </a:r>
                    </a:p>
                  </a:txBody>
                  <a:tcPr anchor="ctr"/>
                </a:tc>
                <a:tc>
                  <a:txBody>
                    <a:bodyPr/>
                    <a:lstStyle/>
                    <a:p>
                      <a:pPr algn="ctr"/>
                      <a:r>
                        <a:rPr lang="en-US" sz="2400" i="1" dirty="0">
                          <a:effectLst>
                            <a:outerShdw blurRad="38100" dist="38100" dir="2700000" algn="tl">
                              <a:srgbClr val="000000">
                                <a:alpha val="43137"/>
                              </a:srgbClr>
                            </a:outerShdw>
                          </a:effectLst>
                        </a:rPr>
                        <a:t>Mid. </a:t>
                      </a:r>
                      <a:r>
                        <a:rPr lang="en-US" sz="2400" i="1" dirty="0" err="1">
                          <a:effectLst>
                            <a:outerShdw blurRad="38100" dist="38100" dir="2700000" algn="tl">
                              <a:srgbClr val="000000">
                                <a:alpha val="43137"/>
                              </a:srgbClr>
                            </a:outerShdw>
                          </a:effectLst>
                        </a:rPr>
                        <a:t>Yalkut</a:t>
                      </a:r>
                      <a:r>
                        <a:rPr lang="en-US" sz="2400" dirty="0">
                          <a:effectLst>
                            <a:outerShdw blurRad="38100" dist="38100" dir="2700000" algn="tl">
                              <a:srgbClr val="000000">
                                <a:alpha val="43137"/>
                              </a:srgbClr>
                            </a:outerShdw>
                          </a:effectLst>
                        </a:rPr>
                        <a:t> 145-6</a:t>
                      </a:r>
                    </a:p>
                    <a:p>
                      <a:pPr algn="ctr"/>
                      <a:r>
                        <a:rPr lang="en-US" sz="2400" dirty="0">
                          <a:effectLst>
                            <a:outerShdw blurRad="38100" dist="38100" dir="2700000" algn="tl">
                              <a:srgbClr val="000000">
                                <a:alpha val="43137"/>
                              </a:srgbClr>
                            </a:outerShdw>
                          </a:effectLst>
                        </a:rPr>
                        <a:t>Believes Innocent</a:t>
                      </a:r>
                    </a:p>
                  </a:txBody>
                  <a:tcPr anchor="ctr"/>
                </a:tc>
                <a:extLst>
                  <a:ext uri="{0D108BD9-81ED-4DB2-BD59-A6C34878D82A}">
                    <a16:rowId xmlns:a16="http://schemas.microsoft.com/office/drawing/2014/main" val="1447059107"/>
                  </a:ext>
                </a:extLst>
              </a:tr>
              <a:tr h="613987">
                <a:tc>
                  <a:txBody>
                    <a:bodyPr/>
                    <a:lstStyle/>
                    <a:p>
                      <a:pPr algn="ctr"/>
                      <a:r>
                        <a:rPr lang="en-US" sz="2400" dirty="0">
                          <a:effectLst>
                            <a:outerShdw blurRad="38100" dist="38100" dir="2700000" algn="tl">
                              <a:srgbClr val="000000">
                                <a:alpha val="43137"/>
                              </a:srgbClr>
                            </a:outerShdw>
                          </a:effectLst>
                        </a:rPr>
                        <a:t>Whether Someone Defended Him</a:t>
                      </a:r>
                    </a:p>
                  </a:txBody>
                  <a:tcPr anchor="ctr"/>
                </a:tc>
                <a:tc>
                  <a:txBody>
                    <a:bodyPr/>
                    <a:lstStyle/>
                    <a:p>
                      <a:pPr algn="ctr"/>
                      <a:r>
                        <a:rPr lang="en-US" sz="2400" dirty="0">
                          <a:effectLst>
                            <a:outerShdw blurRad="38100" dist="38100" dir="2700000" algn="tl">
                              <a:srgbClr val="000000">
                                <a:alpha val="43137"/>
                              </a:srgbClr>
                            </a:outerShdw>
                          </a:effectLst>
                        </a:rPr>
                        <a:t>Genesis 39:20</a:t>
                      </a:r>
                    </a:p>
                    <a:p>
                      <a:pPr algn="ctr"/>
                      <a:r>
                        <a:rPr lang="en-US" sz="2400" dirty="0">
                          <a:effectLst>
                            <a:outerShdw blurRad="38100" dist="38100" dir="2700000" algn="tl">
                              <a:srgbClr val="000000">
                                <a:alpha val="43137"/>
                              </a:srgbClr>
                            </a:outerShdw>
                          </a:effectLst>
                        </a:rPr>
                        <a:t>No One</a:t>
                      </a:r>
                    </a:p>
                  </a:txBody>
                  <a:tcPr anchor="ctr"/>
                </a:tc>
                <a:tc>
                  <a:txBody>
                    <a:bodyPr/>
                    <a:lstStyle/>
                    <a:p>
                      <a:pPr algn="ctr"/>
                      <a:r>
                        <a:rPr lang="en-US" sz="2400" dirty="0">
                          <a:effectLst>
                            <a:outerShdw blurRad="38100" dist="38100" dir="2700000" algn="tl">
                              <a:srgbClr val="000000">
                                <a:alpha val="43137"/>
                              </a:srgbClr>
                            </a:outerShdw>
                          </a:effectLst>
                        </a:rPr>
                        <a:t>Surah 12:26</a:t>
                      </a:r>
                    </a:p>
                    <a:p>
                      <a:pPr algn="ctr"/>
                      <a:r>
                        <a:rPr lang="en-US" sz="2400" dirty="0">
                          <a:effectLst>
                            <a:outerShdw blurRad="38100" dist="38100" dir="2700000" algn="tl">
                              <a:srgbClr val="000000">
                                <a:alpha val="43137"/>
                              </a:srgbClr>
                            </a:outerShdw>
                          </a:effectLst>
                        </a:rPr>
                        <a:t>In-House Witness</a:t>
                      </a:r>
                    </a:p>
                  </a:txBody>
                  <a:tcPr anchor="ctr"/>
                </a:tc>
                <a:tc>
                  <a:txBody>
                    <a:bodyPr/>
                    <a:lstStyle/>
                    <a:p>
                      <a:pPr algn="ctr"/>
                      <a:r>
                        <a:rPr lang="en-US" sz="2400" i="1" dirty="0">
                          <a:effectLst>
                            <a:outerShdw blurRad="38100" dist="38100" dir="2700000" algn="tl">
                              <a:srgbClr val="000000">
                                <a:alpha val="43137"/>
                              </a:srgbClr>
                            </a:outerShdw>
                          </a:effectLst>
                        </a:rPr>
                        <a:t>Yashar W</a:t>
                      </a:r>
                      <a:r>
                        <a:rPr lang="en-US" sz="2400" dirty="0">
                          <a:effectLst>
                            <a:outerShdw blurRad="38100" dist="38100" dir="2700000" algn="tl">
                              <a:srgbClr val="000000">
                                <a:alpha val="43137"/>
                              </a:srgbClr>
                            </a:outerShdw>
                          </a:effectLst>
                        </a:rPr>
                        <a:t>.</a:t>
                      </a:r>
                    </a:p>
                    <a:p>
                      <a:pPr algn="ctr"/>
                      <a:r>
                        <a:rPr lang="en-US" sz="2400" dirty="0">
                          <a:effectLst>
                            <a:outerShdw blurRad="38100" dist="38100" dir="2700000" algn="tl">
                              <a:srgbClr val="000000">
                                <a:alpha val="43137"/>
                              </a:srgbClr>
                            </a:outerShdw>
                          </a:effectLst>
                        </a:rPr>
                        <a:t>88a-89a</a:t>
                      </a:r>
                    </a:p>
                    <a:p>
                      <a:pPr algn="ctr"/>
                      <a:r>
                        <a:rPr lang="en-US" sz="2400" dirty="0">
                          <a:effectLst>
                            <a:outerShdw blurRad="38100" dist="38100" dir="2700000" algn="tl">
                              <a:srgbClr val="000000">
                                <a:alpha val="43137"/>
                              </a:srgbClr>
                            </a:outerShdw>
                          </a:effectLst>
                        </a:rPr>
                        <a:t>In-House Child</a:t>
                      </a:r>
                    </a:p>
                  </a:txBody>
                  <a:tcPr anchor="ctr"/>
                </a:tc>
                <a:extLst>
                  <a:ext uri="{0D108BD9-81ED-4DB2-BD59-A6C34878D82A}">
                    <a16:rowId xmlns:a16="http://schemas.microsoft.com/office/drawing/2014/main" val="3380240397"/>
                  </a:ext>
                </a:extLst>
              </a:tr>
              <a:tr h="613987">
                <a:tc>
                  <a:txBody>
                    <a:bodyPr/>
                    <a:lstStyle/>
                    <a:p>
                      <a:pPr algn="ctr"/>
                      <a:r>
                        <a:rPr lang="en-US" sz="2400" dirty="0">
                          <a:effectLst>
                            <a:outerShdw blurRad="38100" dist="38100" dir="2700000" algn="tl">
                              <a:srgbClr val="000000">
                                <a:alpha val="43137"/>
                              </a:srgbClr>
                            </a:outerShdw>
                          </a:effectLst>
                        </a:rPr>
                        <a:t>Why Joseph Left</a:t>
                      </a:r>
                    </a:p>
                    <a:p>
                      <a:pPr algn="ctr"/>
                      <a:r>
                        <a:rPr lang="en-US" sz="2400" dirty="0">
                          <a:effectLst>
                            <a:outerShdw blurRad="38100" dist="38100" dir="2700000" algn="tl">
                              <a:srgbClr val="000000">
                                <a:alpha val="43137"/>
                              </a:srgbClr>
                            </a:outerShdw>
                          </a:effectLst>
                        </a:rPr>
                        <a:t>in Prison Longer</a:t>
                      </a:r>
                    </a:p>
                  </a:txBody>
                  <a:tcPr anchor="ctr"/>
                </a:tc>
                <a:tc>
                  <a:txBody>
                    <a:bodyPr/>
                    <a:lstStyle/>
                    <a:p>
                      <a:pPr algn="ctr"/>
                      <a:r>
                        <a:rPr lang="en-US" sz="2400" dirty="0">
                          <a:effectLst>
                            <a:outerShdw blurRad="38100" dist="38100" dir="2700000" algn="tl">
                              <a:srgbClr val="000000">
                                <a:alpha val="43137"/>
                              </a:srgbClr>
                            </a:outerShdw>
                          </a:effectLst>
                        </a:rPr>
                        <a:t>Genesis 40:23</a:t>
                      </a:r>
                    </a:p>
                    <a:p>
                      <a:pPr algn="ctr"/>
                      <a:r>
                        <a:rPr lang="en-US" sz="2400" dirty="0">
                          <a:effectLst>
                            <a:outerShdw blurRad="38100" dist="38100" dir="2700000" algn="tl">
                              <a:srgbClr val="000000">
                                <a:alpha val="43137"/>
                              </a:srgbClr>
                            </a:outerShdw>
                          </a:effectLst>
                        </a:rPr>
                        <a:t>Forgot</a:t>
                      </a:r>
                    </a:p>
                  </a:txBody>
                  <a:tcPr anchor="ctr"/>
                </a:tc>
                <a:tc>
                  <a:txBody>
                    <a:bodyPr/>
                    <a:lstStyle/>
                    <a:p>
                      <a:pPr algn="ctr"/>
                      <a:r>
                        <a:rPr lang="en-US" sz="2400" dirty="0">
                          <a:effectLst>
                            <a:outerShdw blurRad="38100" dist="38100" dir="2700000" algn="tl">
                              <a:srgbClr val="000000">
                                <a:alpha val="43137"/>
                              </a:srgbClr>
                            </a:outerShdw>
                          </a:effectLst>
                        </a:rPr>
                        <a:t>Surah 12:42</a:t>
                      </a:r>
                    </a:p>
                    <a:p>
                      <a:pPr algn="ctr"/>
                      <a:r>
                        <a:rPr lang="en-US" sz="2400" dirty="0">
                          <a:effectLst>
                            <a:outerShdw blurRad="38100" dist="38100" dir="2700000" algn="tl">
                              <a:srgbClr val="000000">
                                <a:alpha val="43137"/>
                              </a:srgbClr>
                            </a:outerShdw>
                          </a:effectLst>
                        </a:rPr>
                        <a:t>Satan Caused</a:t>
                      </a:r>
                    </a:p>
                  </a:txBody>
                  <a:tcPr anchor="ctr"/>
                </a:tc>
                <a:tc>
                  <a:txBody>
                    <a:bodyPr/>
                    <a:lstStyle/>
                    <a:p>
                      <a:pPr algn="ctr"/>
                      <a:r>
                        <a:rPr lang="en-US" sz="2400" i="1" dirty="0">
                          <a:effectLst>
                            <a:outerShdw blurRad="38100" dist="38100" dir="2700000" algn="tl">
                              <a:srgbClr val="000000">
                                <a:alpha val="43137"/>
                              </a:srgbClr>
                            </a:outerShdw>
                          </a:effectLst>
                        </a:rPr>
                        <a:t>Tehillim</a:t>
                      </a:r>
                      <a:r>
                        <a:rPr lang="en-US" sz="2400" dirty="0">
                          <a:effectLst>
                            <a:outerShdw blurRad="38100" dist="38100" dir="2700000" algn="tl">
                              <a:srgbClr val="000000">
                                <a:alpha val="43137"/>
                              </a:srgbClr>
                            </a:outerShdw>
                          </a:effectLst>
                        </a:rPr>
                        <a:t> 105,451</a:t>
                      </a:r>
                    </a:p>
                    <a:p>
                      <a:pPr algn="ctr"/>
                      <a:r>
                        <a:rPr lang="en-US" sz="2400" dirty="0">
                          <a:effectLst>
                            <a:outerShdw blurRad="38100" dist="38100" dir="2700000" algn="tl">
                              <a:srgbClr val="000000">
                                <a:alpha val="43137"/>
                              </a:srgbClr>
                            </a:outerShdw>
                          </a:effectLst>
                        </a:rPr>
                        <a:t>God Caused</a:t>
                      </a:r>
                    </a:p>
                  </a:txBody>
                  <a:tcPr anchor="ctr"/>
                </a:tc>
                <a:extLst>
                  <a:ext uri="{0D108BD9-81ED-4DB2-BD59-A6C34878D82A}">
                    <a16:rowId xmlns:a16="http://schemas.microsoft.com/office/drawing/2014/main" val="2198299032"/>
                  </a:ext>
                </a:extLst>
              </a:tr>
              <a:tr h="613987">
                <a:tc>
                  <a:txBody>
                    <a:bodyPr/>
                    <a:lstStyle/>
                    <a:p>
                      <a:pPr algn="ctr" eaLnBrk="1" hangingPunct="1"/>
                      <a:r>
                        <a:rPr lang="en-US" sz="2400" b="0" dirty="0">
                          <a:effectLst>
                            <a:outerShdw blurRad="38100" dist="38100" dir="2700000" algn="tl">
                              <a:srgbClr val="000000">
                                <a:alpha val="43137"/>
                              </a:srgbClr>
                            </a:outerShdw>
                          </a:effectLst>
                        </a:rPr>
                        <a:t>How Brothers to</a:t>
                      </a:r>
                    </a:p>
                    <a:p>
                      <a:pPr algn="ctr" eaLnBrk="1" hangingPunct="1"/>
                      <a:r>
                        <a:rPr lang="en-US" sz="2400" b="0" dirty="0">
                          <a:effectLst>
                            <a:outerShdw blurRad="38100" dist="38100" dir="2700000" algn="tl">
                              <a:srgbClr val="000000">
                                <a:alpha val="43137"/>
                              </a:srgbClr>
                            </a:outerShdw>
                          </a:effectLst>
                        </a:rPr>
                        <a:t>Enter City Gate</a:t>
                      </a:r>
                    </a:p>
                  </a:txBody>
                  <a:tcPr anchor="ctr"/>
                </a:tc>
                <a:tc>
                  <a:txBody>
                    <a:bodyPr/>
                    <a:lstStyle/>
                    <a:p>
                      <a:pPr algn="ctr"/>
                      <a:r>
                        <a:rPr lang="en-US" sz="2400" b="0" dirty="0">
                          <a:effectLst>
                            <a:outerShdw blurRad="38100" dist="38100" dir="2700000" algn="tl">
                              <a:srgbClr val="000000">
                                <a:alpha val="43137"/>
                              </a:srgbClr>
                            </a:outerShdw>
                          </a:effectLst>
                        </a:rPr>
                        <a:t>Genesis 43:11ff.</a:t>
                      </a:r>
                    </a:p>
                    <a:p>
                      <a:pPr algn="ctr"/>
                      <a:r>
                        <a:rPr lang="en-US" sz="2400" b="0" dirty="0">
                          <a:effectLst>
                            <a:outerShdw blurRad="38100" dist="38100" dir="2700000" algn="tl">
                              <a:srgbClr val="000000">
                                <a:alpha val="43137"/>
                              </a:srgbClr>
                            </a:outerShdw>
                          </a:effectLst>
                        </a:rPr>
                        <a:t>Not Said</a:t>
                      </a:r>
                    </a:p>
                  </a:txBody>
                  <a:tcPr anchor="ctr"/>
                </a:tc>
                <a:tc>
                  <a:txBody>
                    <a:bodyPr/>
                    <a:lstStyle/>
                    <a:p>
                      <a:pPr algn="ctr"/>
                      <a:r>
                        <a:rPr lang="en-US" sz="2400" b="0" dirty="0">
                          <a:effectLst>
                            <a:outerShdw blurRad="38100" dist="38100" dir="2700000" algn="tl">
                              <a:srgbClr val="000000">
                                <a:alpha val="43137"/>
                              </a:srgbClr>
                            </a:outerShdw>
                          </a:effectLst>
                        </a:rPr>
                        <a:t>Surah 12:67</a:t>
                      </a:r>
                    </a:p>
                    <a:p>
                      <a:pPr algn="ctr"/>
                      <a:r>
                        <a:rPr lang="en-US" sz="2400" b="0" dirty="0">
                          <a:effectLst>
                            <a:outerShdw blurRad="38100" dist="38100" dir="2700000" algn="tl">
                              <a:srgbClr val="000000">
                                <a:alpha val="43137"/>
                              </a:srgbClr>
                            </a:outerShdw>
                          </a:effectLst>
                        </a:rPr>
                        <a:t>Not by One Gate</a:t>
                      </a:r>
                    </a:p>
                  </a:txBody>
                  <a:tcPr anchor="ctr"/>
                </a:tc>
                <a:tc>
                  <a:txBody>
                    <a:bodyPr/>
                    <a:lstStyle/>
                    <a:p>
                      <a:pPr algn="ctr"/>
                      <a:r>
                        <a:rPr lang="en-US" sz="2400" b="0" i="1" dirty="0">
                          <a:effectLst>
                            <a:outerShdw blurRad="38100" dist="38100" dir="2700000" algn="tl">
                              <a:srgbClr val="000000">
                                <a:alpha val="43137"/>
                              </a:srgbClr>
                            </a:outerShdw>
                          </a:effectLst>
                        </a:rPr>
                        <a:t>Mid. Mikkez</a:t>
                      </a:r>
                      <a:r>
                        <a:rPr lang="en-US" sz="2400" b="0" dirty="0">
                          <a:effectLst>
                            <a:outerShdw blurRad="38100" dist="38100" dir="2700000" algn="tl">
                              <a:srgbClr val="000000">
                                <a:alpha val="43137"/>
                              </a:srgbClr>
                            </a:outerShdw>
                          </a:effectLst>
                        </a:rPr>
                        <a:t> 99b</a:t>
                      </a:r>
                    </a:p>
                    <a:p>
                      <a:pPr algn="ctr"/>
                      <a:r>
                        <a:rPr lang="en-US" sz="2400" b="0" dirty="0">
                          <a:effectLst>
                            <a:outerShdw blurRad="38100" dist="38100" dir="2700000" algn="tl">
                              <a:srgbClr val="000000">
                                <a:alpha val="43137"/>
                              </a:srgbClr>
                            </a:outerShdw>
                          </a:effectLst>
                        </a:rPr>
                        <a:t>Not by One Gate</a:t>
                      </a:r>
                    </a:p>
                  </a:txBody>
                  <a:tcPr anchor="ctr"/>
                </a:tc>
                <a:extLst>
                  <a:ext uri="{0D108BD9-81ED-4DB2-BD59-A6C34878D82A}">
                    <a16:rowId xmlns:a16="http://schemas.microsoft.com/office/drawing/2014/main" val="1378104134"/>
                  </a:ext>
                </a:extLst>
              </a:tr>
              <a:tr h="613987">
                <a:tc>
                  <a:txBody>
                    <a:bodyPr/>
                    <a:lstStyle/>
                    <a:p>
                      <a:pPr algn="ctr"/>
                      <a:r>
                        <a:rPr lang="en-US" sz="2400" dirty="0">
                          <a:effectLst>
                            <a:outerShdw blurRad="38100" dist="38100" dir="2700000" algn="tl">
                              <a:srgbClr val="000000">
                                <a:alpha val="43137"/>
                              </a:srgbClr>
                            </a:outerShdw>
                          </a:effectLst>
                        </a:rPr>
                        <a:t>Whether Jacob Knew Joseph Alive</a:t>
                      </a:r>
                    </a:p>
                  </a:txBody>
                  <a:tcPr anchor="ctr"/>
                </a:tc>
                <a:tc>
                  <a:txBody>
                    <a:bodyPr/>
                    <a:lstStyle/>
                    <a:p>
                      <a:pPr algn="ctr"/>
                      <a:r>
                        <a:rPr lang="en-US" sz="2400" dirty="0">
                          <a:effectLst>
                            <a:outerShdw blurRad="38100" dist="38100" dir="2700000" algn="tl">
                              <a:srgbClr val="000000">
                                <a:alpha val="43137"/>
                              </a:srgbClr>
                            </a:outerShdw>
                          </a:effectLst>
                        </a:rPr>
                        <a:t>Genesis 42:38</a:t>
                      </a:r>
                    </a:p>
                    <a:p>
                      <a:pPr algn="ctr"/>
                      <a:r>
                        <a:rPr lang="en-US" sz="2400" dirty="0">
                          <a:effectLst>
                            <a:outerShdw blurRad="38100" dist="38100" dir="2700000" algn="tl">
                              <a:srgbClr val="000000">
                                <a:alpha val="43137"/>
                              </a:srgbClr>
                            </a:outerShdw>
                          </a:effectLst>
                        </a:rPr>
                        <a:t>Thought Dead</a:t>
                      </a:r>
                    </a:p>
                  </a:txBody>
                  <a:tcPr anchor="ctr"/>
                </a:tc>
                <a:tc>
                  <a:txBody>
                    <a:bodyPr/>
                    <a:lstStyle/>
                    <a:p>
                      <a:pPr algn="ctr"/>
                      <a:r>
                        <a:rPr lang="en-US" sz="2400" dirty="0">
                          <a:effectLst>
                            <a:outerShdw blurRad="38100" dist="38100" dir="2700000" algn="tl">
                              <a:srgbClr val="000000">
                                <a:alpha val="43137"/>
                              </a:srgbClr>
                            </a:outerShdw>
                          </a:effectLst>
                        </a:rPr>
                        <a:t>Surah 12:85-86,96</a:t>
                      </a:r>
                    </a:p>
                    <a:p>
                      <a:pPr algn="ctr"/>
                      <a:r>
                        <a:rPr lang="en-US" sz="2400" dirty="0">
                          <a:effectLst>
                            <a:outerShdw blurRad="38100" dist="38100" dir="2700000" algn="tl">
                              <a:srgbClr val="000000">
                                <a:alpha val="43137"/>
                              </a:srgbClr>
                            </a:outerShdw>
                          </a:effectLst>
                        </a:rPr>
                        <a:t>Knew Alive</a:t>
                      </a:r>
                    </a:p>
                  </a:txBody>
                  <a:tcPr anchor="ctr"/>
                </a:tc>
                <a:tc>
                  <a:txBody>
                    <a:bodyPr/>
                    <a:lstStyle/>
                    <a:p>
                      <a:pPr algn="ctr"/>
                      <a:r>
                        <a:rPr lang="en-US" sz="2400" i="1" dirty="0" err="1">
                          <a:effectLst>
                            <a:outerShdw blurRad="38100" dist="38100" dir="2700000" algn="tl">
                              <a:srgbClr val="000000">
                                <a:alpha val="43137"/>
                              </a:srgbClr>
                            </a:outerShdw>
                          </a:effectLst>
                        </a:rPr>
                        <a:t>Soferim</a:t>
                      </a:r>
                      <a:r>
                        <a:rPr lang="en-US" sz="2400" dirty="0">
                          <a:effectLst>
                            <a:outerShdw blurRad="38100" dist="38100" dir="2700000" algn="tl">
                              <a:srgbClr val="000000">
                                <a:alpha val="43137"/>
                              </a:srgbClr>
                            </a:outerShdw>
                          </a:effectLst>
                        </a:rPr>
                        <a:t> 21; et al.</a:t>
                      </a:r>
                    </a:p>
                    <a:p>
                      <a:pPr algn="ctr"/>
                      <a:r>
                        <a:rPr lang="en-US" sz="2400" dirty="0">
                          <a:effectLst>
                            <a:outerShdw blurRad="38100" dist="38100" dir="2700000" algn="tl">
                              <a:srgbClr val="000000">
                                <a:alpha val="43137"/>
                              </a:srgbClr>
                            </a:outerShdw>
                          </a:effectLst>
                        </a:rPr>
                        <a:t>Knew Alive</a:t>
                      </a:r>
                    </a:p>
                  </a:txBody>
                  <a:tcPr anchor="ctr"/>
                </a:tc>
                <a:extLst>
                  <a:ext uri="{0D108BD9-81ED-4DB2-BD59-A6C34878D82A}">
                    <a16:rowId xmlns:a16="http://schemas.microsoft.com/office/drawing/2014/main" val="768490754"/>
                  </a:ext>
                </a:extLst>
              </a:tr>
              <a:tr h="613987">
                <a:tc>
                  <a:txBody>
                    <a:bodyPr/>
                    <a:lstStyle/>
                    <a:p>
                      <a:pPr algn="ctr"/>
                      <a:r>
                        <a:rPr lang="en-US" sz="2400" dirty="0">
                          <a:effectLst>
                            <a:outerShdw blurRad="38100" dist="38100" dir="2700000" algn="tl">
                              <a:srgbClr val="000000">
                                <a:alpha val="43137"/>
                              </a:srgbClr>
                            </a:outerShdw>
                          </a:effectLst>
                        </a:rPr>
                        <a:t>Whether Joseph told Benjamin</a:t>
                      </a:r>
                    </a:p>
                  </a:txBody>
                  <a:tcPr anchor="ctr"/>
                </a:tc>
                <a:tc>
                  <a:txBody>
                    <a:bodyPr/>
                    <a:lstStyle/>
                    <a:p>
                      <a:pPr algn="ctr"/>
                      <a:r>
                        <a:rPr lang="en-US" sz="2400" dirty="0">
                          <a:effectLst>
                            <a:outerShdw blurRad="38100" dist="38100" dir="2700000" algn="tl">
                              <a:srgbClr val="000000">
                                <a:alpha val="43137"/>
                              </a:srgbClr>
                            </a:outerShdw>
                          </a:effectLst>
                        </a:rPr>
                        <a:t>Genesis 45:12</a:t>
                      </a:r>
                    </a:p>
                    <a:p>
                      <a:pPr algn="ctr"/>
                      <a:r>
                        <a:rPr lang="en-US" sz="2400" dirty="0">
                          <a:effectLst>
                            <a:outerShdw blurRad="38100" dist="38100" dir="2700000" algn="tl">
                              <a:srgbClr val="000000">
                                <a:alpha val="43137"/>
                              </a:srgbClr>
                            </a:outerShdw>
                          </a:effectLst>
                        </a:rPr>
                        <a:t>With Brothers</a:t>
                      </a:r>
                    </a:p>
                  </a:txBody>
                  <a:tcPr anchor="ctr"/>
                </a:tc>
                <a:tc>
                  <a:txBody>
                    <a:bodyPr/>
                    <a:lstStyle/>
                    <a:p>
                      <a:pPr algn="ctr"/>
                      <a:r>
                        <a:rPr lang="en-US" sz="2400" dirty="0">
                          <a:effectLst>
                            <a:outerShdw blurRad="38100" dist="38100" dir="2700000" algn="tl">
                              <a:srgbClr val="000000">
                                <a:alpha val="43137"/>
                              </a:srgbClr>
                            </a:outerShdw>
                          </a:effectLst>
                        </a:rPr>
                        <a:t>Surah 12:69</a:t>
                      </a:r>
                    </a:p>
                    <a:p>
                      <a:pPr algn="ctr"/>
                      <a:r>
                        <a:rPr lang="en-US" sz="2400" dirty="0">
                          <a:effectLst>
                            <a:outerShdw blurRad="38100" dist="38100" dir="2700000" algn="tl">
                              <a:srgbClr val="000000">
                                <a:alpha val="43137"/>
                              </a:srgbClr>
                            </a:outerShdw>
                          </a:effectLst>
                        </a:rPr>
                        <a:t>Private to Benj. </a:t>
                      </a:r>
                    </a:p>
                  </a:txBody>
                  <a:tcPr anchor="ctr"/>
                </a:tc>
                <a:tc>
                  <a:txBody>
                    <a:bodyPr/>
                    <a:lstStyle/>
                    <a:p>
                      <a:pPr algn="ctr"/>
                      <a:r>
                        <a:rPr lang="en-US" sz="2400" i="1" dirty="0">
                          <a:effectLst>
                            <a:outerShdw blurRad="38100" dist="38100" dir="2700000" algn="tl">
                              <a:srgbClr val="000000">
                                <a:alpha val="43137"/>
                              </a:srgbClr>
                            </a:outerShdw>
                          </a:effectLst>
                        </a:rPr>
                        <a:t>Yash. Mikkez</a:t>
                      </a:r>
                      <a:r>
                        <a:rPr lang="en-US" sz="2400" dirty="0">
                          <a:effectLst>
                            <a:outerShdw blurRad="38100" dist="38100" dir="2700000" algn="tl">
                              <a:srgbClr val="000000">
                                <a:alpha val="43137"/>
                              </a:srgbClr>
                            </a:outerShdw>
                          </a:effectLst>
                        </a:rPr>
                        <a:t> 105a</a:t>
                      </a:r>
                    </a:p>
                    <a:p>
                      <a:pPr algn="ctr"/>
                      <a:r>
                        <a:rPr lang="en-US" sz="2400" dirty="0">
                          <a:effectLst>
                            <a:outerShdw blurRad="38100" dist="38100" dir="2700000" algn="tl">
                              <a:srgbClr val="000000">
                                <a:alpha val="43137"/>
                              </a:srgbClr>
                            </a:outerShdw>
                          </a:effectLst>
                        </a:rPr>
                        <a:t>Private to Benj.</a:t>
                      </a:r>
                    </a:p>
                  </a:txBody>
                  <a:tcPr anchor="ctr"/>
                </a:tc>
                <a:extLst>
                  <a:ext uri="{0D108BD9-81ED-4DB2-BD59-A6C34878D82A}">
                    <a16:rowId xmlns:a16="http://schemas.microsoft.com/office/drawing/2014/main" val="2385977842"/>
                  </a:ext>
                </a:extLst>
              </a:tr>
              <a:tr h="613987">
                <a:tc>
                  <a:txBody>
                    <a:bodyPr/>
                    <a:lstStyle/>
                    <a:p>
                      <a:pPr algn="ctr"/>
                      <a:r>
                        <a:rPr lang="en-US" sz="2400" dirty="0">
                          <a:effectLst>
                            <a:outerShdw blurRad="38100" dist="38100" dir="2700000" algn="tl">
                              <a:srgbClr val="000000">
                                <a:alpha val="43137"/>
                              </a:srgbClr>
                            </a:outerShdw>
                          </a:effectLst>
                        </a:rPr>
                        <a:t>What Said When Cup Found</a:t>
                      </a:r>
                    </a:p>
                  </a:txBody>
                  <a:tcPr anchor="ctr"/>
                </a:tc>
                <a:tc>
                  <a:txBody>
                    <a:bodyPr/>
                    <a:lstStyle/>
                    <a:p>
                      <a:pPr algn="ctr"/>
                      <a:r>
                        <a:rPr lang="en-US" sz="2400" dirty="0">
                          <a:effectLst>
                            <a:outerShdw blurRad="38100" dist="38100" dir="2700000" algn="tl">
                              <a:srgbClr val="000000">
                                <a:alpha val="43137"/>
                              </a:srgbClr>
                            </a:outerShdw>
                          </a:effectLst>
                        </a:rPr>
                        <a:t>Genesis 44:15ff.</a:t>
                      </a:r>
                    </a:p>
                    <a:p>
                      <a:pPr algn="ctr"/>
                      <a:r>
                        <a:rPr lang="en-US" sz="2400" dirty="0">
                          <a:effectLst>
                            <a:outerShdw blurRad="38100" dist="38100" dir="2700000" algn="tl">
                              <a:srgbClr val="000000">
                                <a:alpha val="43137"/>
                              </a:srgbClr>
                            </a:outerShdw>
                          </a:effectLst>
                        </a:rPr>
                        <a:t>Guilty will Pay</a:t>
                      </a:r>
                    </a:p>
                  </a:txBody>
                  <a:tcPr anchor="ctr"/>
                </a:tc>
                <a:tc>
                  <a:txBody>
                    <a:bodyPr/>
                    <a:lstStyle/>
                    <a:p>
                      <a:pPr algn="ctr"/>
                      <a:r>
                        <a:rPr lang="en-US" sz="2400" dirty="0">
                          <a:effectLst>
                            <a:outerShdw blurRad="38100" dist="38100" dir="2700000" algn="tl">
                              <a:srgbClr val="000000">
                                <a:alpha val="43137"/>
                              </a:srgbClr>
                            </a:outerShdw>
                          </a:effectLst>
                        </a:rPr>
                        <a:t>Surah 12:77</a:t>
                      </a:r>
                    </a:p>
                    <a:p>
                      <a:pPr algn="ctr"/>
                      <a:r>
                        <a:rPr lang="en-US" sz="2400" dirty="0">
                          <a:effectLst>
                            <a:outerShdw blurRad="38100" dist="38100" dir="2700000" algn="tl">
                              <a:srgbClr val="000000">
                                <a:alpha val="43137"/>
                              </a:srgbClr>
                            </a:outerShdw>
                          </a:effectLst>
                        </a:rPr>
                        <a:t>Kin to Thief</a:t>
                      </a:r>
                    </a:p>
                  </a:txBody>
                  <a:tcPr anchor="ctr"/>
                </a:tc>
                <a:tc>
                  <a:txBody>
                    <a:bodyPr/>
                    <a:lstStyle/>
                    <a:p>
                      <a:pPr algn="ctr"/>
                      <a:r>
                        <a:rPr lang="en-US" sz="2400" i="1" dirty="0">
                          <a:effectLst>
                            <a:outerShdw blurRad="38100" dist="38100" dir="2700000" algn="tl">
                              <a:srgbClr val="000000">
                                <a:alpha val="43137"/>
                              </a:srgbClr>
                            </a:outerShdw>
                          </a:effectLst>
                        </a:rPr>
                        <a:t>Mid. B. Rab</a:t>
                      </a:r>
                      <a:r>
                        <a:rPr lang="en-US" sz="2400" dirty="0">
                          <a:effectLst>
                            <a:outerShdw blurRad="38100" dist="38100" dir="2700000" algn="tl">
                              <a:srgbClr val="000000">
                                <a:alpha val="43137"/>
                              </a:srgbClr>
                            </a:outerShdw>
                          </a:effectLst>
                        </a:rPr>
                        <a:t>. 102:9</a:t>
                      </a:r>
                    </a:p>
                    <a:p>
                      <a:pPr algn="ctr"/>
                      <a:r>
                        <a:rPr lang="en-US" sz="2400" dirty="0">
                          <a:effectLst>
                            <a:outerShdw blurRad="38100" dist="38100" dir="2700000" algn="tl">
                              <a:srgbClr val="000000">
                                <a:alpha val="43137"/>
                              </a:srgbClr>
                            </a:outerShdw>
                          </a:effectLst>
                        </a:rPr>
                        <a:t>Kin to Thief</a:t>
                      </a:r>
                    </a:p>
                  </a:txBody>
                  <a:tcPr anchor="ctr"/>
                </a:tc>
                <a:extLst>
                  <a:ext uri="{0D108BD9-81ED-4DB2-BD59-A6C34878D82A}">
                    <a16:rowId xmlns:a16="http://schemas.microsoft.com/office/drawing/2014/main" val="3522154011"/>
                  </a:ext>
                </a:extLst>
              </a:tr>
            </a:tbl>
          </a:graphicData>
        </a:graphic>
      </p:graphicFrame>
      <p:sp>
        <p:nvSpPr>
          <p:cNvPr id="2" name="Rectangle 1">
            <a:extLst>
              <a:ext uri="{FF2B5EF4-FFF2-40B4-BE49-F238E27FC236}">
                <a16:creationId xmlns:a16="http://schemas.microsoft.com/office/drawing/2014/main" id="{18B3320A-BC80-CBB0-A118-67E6B3A56926}"/>
              </a:ext>
            </a:extLst>
          </p:cNvPr>
          <p:cNvSpPr/>
          <p:nvPr/>
        </p:nvSpPr>
        <p:spPr>
          <a:xfrm>
            <a:off x="228600" y="620486"/>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686AE70-FC7A-5CBC-FA27-76331E5BB90C}"/>
              </a:ext>
            </a:extLst>
          </p:cNvPr>
          <p:cNvSpPr/>
          <p:nvPr/>
        </p:nvSpPr>
        <p:spPr>
          <a:xfrm>
            <a:off x="228600" y="1469572"/>
            <a:ext cx="5867400" cy="1197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F91495D-6F90-1DCA-D1DC-D9DEB658FFCE}"/>
              </a:ext>
            </a:extLst>
          </p:cNvPr>
          <p:cNvSpPr/>
          <p:nvPr/>
        </p:nvSpPr>
        <p:spPr>
          <a:xfrm>
            <a:off x="228600" y="2645229"/>
            <a:ext cx="5867400" cy="85997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4D5F938-EBF9-D425-1C22-3A69F6EB53BB}"/>
              </a:ext>
            </a:extLst>
          </p:cNvPr>
          <p:cNvSpPr/>
          <p:nvPr/>
        </p:nvSpPr>
        <p:spPr>
          <a:xfrm>
            <a:off x="228600" y="3505200"/>
            <a:ext cx="5867400" cy="7620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90FB7F8-E155-D83A-81B1-E3FA7953BC71}"/>
              </a:ext>
            </a:extLst>
          </p:cNvPr>
          <p:cNvSpPr/>
          <p:nvPr/>
        </p:nvSpPr>
        <p:spPr>
          <a:xfrm>
            <a:off x="228600" y="42672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C1DDD2C-7C5F-B3F1-9CED-E1A4301462DF}"/>
              </a:ext>
            </a:extLst>
          </p:cNvPr>
          <p:cNvSpPr/>
          <p:nvPr/>
        </p:nvSpPr>
        <p:spPr>
          <a:xfrm>
            <a:off x="228600" y="51054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30E9AA-5072-7910-E4CE-8381BDEDE585}"/>
              </a:ext>
            </a:extLst>
          </p:cNvPr>
          <p:cNvSpPr/>
          <p:nvPr/>
        </p:nvSpPr>
        <p:spPr>
          <a:xfrm>
            <a:off x="228600" y="59436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5AE04E9-FFDC-060A-B4CC-A3DD73EC184E}"/>
              </a:ext>
            </a:extLst>
          </p:cNvPr>
          <p:cNvSpPr/>
          <p:nvPr/>
        </p:nvSpPr>
        <p:spPr>
          <a:xfrm>
            <a:off x="6096000" y="620486"/>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D158D8C-B917-31E9-A583-BB62C26FC71D}"/>
              </a:ext>
            </a:extLst>
          </p:cNvPr>
          <p:cNvSpPr/>
          <p:nvPr/>
        </p:nvSpPr>
        <p:spPr>
          <a:xfrm>
            <a:off x="6096000" y="1469572"/>
            <a:ext cx="5867400" cy="1197428"/>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76DFA0-CF9A-E224-8E18-D64467FB95C0}"/>
              </a:ext>
            </a:extLst>
          </p:cNvPr>
          <p:cNvSpPr/>
          <p:nvPr/>
        </p:nvSpPr>
        <p:spPr>
          <a:xfrm>
            <a:off x="6096000" y="2645229"/>
            <a:ext cx="5867400" cy="85997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537BBC-DD11-13BE-10BF-5105435FCA63}"/>
              </a:ext>
            </a:extLst>
          </p:cNvPr>
          <p:cNvSpPr/>
          <p:nvPr/>
        </p:nvSpPr>
        <p:spPr>
          <a:xfrm>
            <a:off x="6096000" y="3505200"/>
            <a:ext cx="5867400" cy="7620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C58FA5F-14D7-4DF7-F2C8-677C8269FF5B}"/>
              </a:ext>
            </a:extLst>
          </p:cNvPr>
          <p:cNvSpPr/>
          <p:nvPr/>
        </p:nvSpPr>
        <p:spPr>
          <a:xfrm>
            <a:off x="6096000" y="42672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193FD31-E375-1612-0EC6-2698AE3FB7DB}"/>
              </a:ext>
            </a:extLst>
          </p:cNvPr>
          <p:cNvSpPr/>
          <p:nvPr/>
        </p:nvSpPr>
        <p:spPr>
          <a:xfrm>
            <a:off x="6096000" y="51054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C83D027-B490-2E5A-C020-C2EB7634BDB2}"/>
              </a:ext>
            </a:extLst>
          </p:cNvPr>
          <p:cNvSpPr/>
          <p:nvPr/>
        </p:nvSpPr>
        <p:spPr>
          <a:xfrm>
            <a:off x="6096000" y="5943600"/>
            <a:ext cx="5867400" cy="838200"/>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09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5"/>
                                        </p:tgtEl>
                                      </p:cBhvr>
                                    </p:animEffect>
                                    <p:set>
                                      <p:cBhvr>
                                        <p:cTn id="42" dur="1" fill="hold">
                                          <p:stCondLst>
                                            <p:cond delay="499"/>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7"/>
                                        </p:tgtEl>
                                      </p:cBhvr>
                                    </p:animEffect>
                                    <p:set>
                                      <p:cBhvr>
                                        <p:cTn id="47" dur="1" fill="hold">
                                          <p:stCondLst>
                                            <p:cond delay="499"/>
                                          </p:stCondLst>
                                        </p:cTn>
                                        <p:tgtEl>
                                          <p:spTgt spid="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8"/>
                                        </p:tgtEl>
                                      </p:cBhvr>
                                    </p:animEffect>
                                    <p:set>
                                      <p:cBhvr>
                                        <p:cTn id="57" dur="1" fill="hold">
                                          <p:stCondLst>
                                            <p:cond delay="499"/>
                                          </p:stCondLst>
                                        </p:cTn>
                                        <p:tgtEl>
                                          <p:spTgt spid="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31"/>
                                        </p:tgtEl>
                                      </p:cBhvr>
                                    </p:animEffect>
                                    <p:set>
                                      <p:cBhvr>
                                        <p:cTn id="62" dur="1" fill="hold">
                                          <p:stCondLst>
                                            <p:cond delay="499"/>
                                          </p:stCondLst>
                                        </p:cTn>
                                        <p:tgtEl>
                                          <p:spTgt spid="3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32"/>
                                        </p:tgtEl>
                                      </p:cBhvr>
                                    </p:animEffect>
                                    <p:set>
                                      <p:cBhvr>
                                        <p:cTn id="7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8" grpId="0" animBg="1"/>
      <p:bldP spid="9" grpId="0" animBg="1"/>
      <p:bldP spid="12" grpId="0" animBg="1"/>
      <p:bldP spid="13" grpId="0" animBg="1"/>
      <p:bldP spid="14" grpId="0" animBg="1"/>
      <p:bldP spid="15" grpId="0" animBg="1"/>
      <p:bldP spid="16" grpId="0" animBg="1"/>
      <p:bldP spid="31" grpId="0" animBg="1"/>
      <p:bldP spid="3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31458" name="Text Box 2"/>
          <p:cNvSpPr txBox="1">
            <a:spLocks noChangeArrowheads="1"/>
          </p:cNvSpPr>
          <p:nvPr/>
        </p:nvSpPr>
        <p:spPr bwMode="auto">
          <a:xfrm>
            <a:off x="797816" y="348457"/>
            <a:ext cx="244475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5400" b="1" dirty="0">
                <a:solidFill>
                  <a:srgbClr val="00FFFF"/>
                </a:solidFill>
                <a:effectLst>
                  <a:outerShdw blurRad="38100" dist="38100" dir="2700000" algn="tl">
                    <a:srgbClr val="000000"/>
                  </a:outerShdw>
                </a:effectLst>
                <a:latin typeface="Papyrus" pitchFamily="66" charset="0"/>
              </a:rPr>
              <a:t>Joseph</a:t>
            </a:r>
          </a:p>
        </p:txBody>
      </p:sp>
      <p:sp>
        <p:nvSpPr>
          <p:cNvPr id="129028" name="Rectangle 4"/>
          <p:cNvSpPr>
            <a:spLocks noChangeArrowheads="1"/>
          </p:cNvSpPr>
          <p:nvPr/>
        </p:nvSpPr>
        <p:spPr bwMode="auto">
          <a:xfrm>
            <a:off x="4876800" y="705840"/>
            <a:ext cx="3124200" cy="901144"/>
          </a:xfrm>
          <a:prstGeom prst="rect">
            <a:avLst/>
          </a:prstGeom>
          <a:noFill/>
          <a:ln w="9525">
            <a:noFill/>
            <a:miter lim="800000"/>
            <a:headEnd/>
            <a:tailEnd/>
          </a:ln>
          <a:effectLst/>
        </p:spPr>
        <p:txBody>
          <a:bodyPr>
            <a:spAutoFit/>
          </a:bodyPr>
          <a:lstStyle/>
          <a:p>
            <a:pPr>
              <a:lnSpc>
                <a:spcPct val="50000"/>
              </a:lnSpc>
            </a:pPr>
            <a:r>
              <a:rPr lang="en-US" sz="4800" i="1" dirty="0">
                <a:solidFill>
                  <a:srgbClr val="FF9933"/>
                </a:solidFill>
                <a:effectLst>
                  <a:outerShdw blurRad="38100" dist="38100" dir="2700000" algn="tl">
                    <a:srgbClr val="000000"/>
                  </a:outerShdw>
                </a:effectLst>
                <a:latin typeface="Constantia" pitchFamily="18" charset="0"/>
              </a:rPr>
              <a:t>Surah</a:t>
            </a:r>
          </a:p>
          <a:p>
            <a:pPr>
              <a:lnSpc>
                <a:spcPct val="50000"/>
              </a:lnSpc>
            </a:pPr>
            <a:r>
              <a:rPr lang="en-US" sz="4800" dirty="0">
                <a:solidFill>
                  <a:srgbClr val="FF9933"/>
                </a:solidFill>
                <a:effectLst>
                  <a:outerShdw blurRad="38100" dist="38100" dir="2700000" algn="tl">
                    <a:srgbClr val="000000"/>
                  </a:outerShdw>
                </a:effectLst>
                <a:latin typeface="Constantia" pitchFamily="18" charset="0"/>
              </a:rPr>
              <a:t>    12:31-32</a:t>
            </a:r>
          </a:p>
        </p:txBody>
      </p:sp>
      <p:sp>
        <p:nvSpPr>
          <p:cNvPr id="91140" name="Rectangle 4"/>
          <p:cNvSpPr>
            <a:spLocks noChangeArrowheads="1"/>
          </p:cNvSpPr>
          <p:nvPr/>
        </p:nvSpPr>
        <p:spPr bwMode="auto">
          <a:xfrm>
            <a:off x="76200" y="1436914"/>
            <a:ext cx="11963400" cy="5509200"/>
          </a:xfrm>
          <a:prstGeom prst="rect">
            <a:avLst/>
          </a:prstGeom>
          <a:noFill/>
          <a:ln w="9525">
            <a:noFill/>
            <a:miter lim="800000"/>
            <a:headEnd/>
            <a:tailEnd/>
          </a:ln>
          <a:effectLst/>
        </p:spPr>
        <p:txBody>
          <a:bodyPr wrap="square" anchor="ctr">
            <a:spAutoFit/>
          </a:bodyPr>
          <a:lstStyle/>
          <a:p>
            <a:pPr algn="just">
              <a:tabLst>
                <a:tab pos="274638" algn="l"/>
              </a:tabLst>
            </a:pPr>
            <a:r>
              <a:rPr lang="en-US" sz="3200" dirty="0">
                <a:solidFill>
                  <a:schemeClr val="accent6">
                    <a:lumMod val="20000"/>
                    <a:lumOff val="80000"/>
                  </a:schemeClr>
                </a:solidFill>
                <a:effectLst>
                  <a:outerShdw blurRad="38100" dist="38100" dir="2700000" algn="tl">
                    <a:srgbClr val="000000"/>
                  </a:outerShdw>
                </a:effectLst>
                <a:latin typeface="+mj-lt"/>
              </a:rPr>
              <a:t>“And women in the city said: The ruler’s wife is asking of her slave-boy an ill deed. Indeed he has smitten her to the heart with love. We behold her in plain aberration. And when she heard of their sly talk, she sent to them and prepared for them a cushioned couch (to lie on at the feast) and gave to every one of them a knife and said (to Joseph): Come out unto them! And when they saw him they exalted him and cut their hands, exclaiming: Allah Blameless! This is not a human being. This is no other than some gracious angel. She said: This is he on whose account ye blamed me. I asked of him an evil act, but he proved continent.” </a:t>
            </a:r>
          </a:p>
        </p:txBody>
      </p:sp>
      <p:sp>
        <p:nvSpPr>
          <p:cNvPr id="91142" name="Line 6"/>
          <p:cNvSpPr>
            <a:spLocks noChangeShapeType="1"/>
          </p:cNvSpPr>
          <p:nvPr/>
        </p:nvSpPr>
        <p:spPr bwMode="auto">
          <a:xfrm>
            <a:off x="8153400" y="3962400"/>
            <a:ext cx="38862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Line 6"/>
          <p:cNvSpPr>
            <a:spLocks noChangeShapeType="1"/>
          </p:cNvSpPr>
          <p:nvPr/>
        </p:nvSpPr>
        <p:spPr bwMode="auto">
          <a:xfrm>
            <a:off x="152400" y="4419600"/>
            <a:ext cx="23622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 name="TextBox 2">
            <a:extLst>
              <a:ext uri="{FF2B5EF4-FFF2-40B4-BE49-F238E27FC236}">
                <a16:creationId xmlns:a16="http://schemas.microsoft.com/office/drawing/2014/main" id="{3043F3AD-8ECE-26ED-E3A5-EFB5C3CE0656}"/>
              </a:ext>
            </a:extLst>
          </p:cNvPr>
          <p:cNvSpPr txBox="1"/>
          <p:nvPr/>
        </p:nvSpPr>
        <p:spPr>
          <a:xfrm>
            <a:off x="3570935" y="99804"/>
            <a:ext cx="3722494" cy="7725192"/>
          </a:xfrm>
          <a:prstGeom prst="rect">
            <a:avLst/>
          </a:prstGeom>
          <a:noFill/>
        </p:spPr>
        <p:txBody>
          <a:bodyPr wrap="none" rtlCol="0">
            <a:spAutoFit/>
          </a:bodyPr>
          <a:lstStyle/>
          <a:p>
            <a:r>
              <a:rPr lang="en-US" sz="49600" dirty="0">
                <a:solidFill>
                  <a:srgbClr val="FFFF00"/>
                </a:solidFill>
                <a:effectLst>
                  <a:outerShdw blurRad="38100" dist="38100" dir="2700000" algn="tl">
                    <a:srgbClr val="000000">
                      <a:alpha val="43137"/>
                    </a:srgbClr>
                  </a:outerShdw>
                </a:effectLst>
              </a:rPr>
              <a:t>?</a:t>
            </a:r>
          </a:p>
        </p:txBody>
      </p:sp>
      <p:sp>
        <p:nvSpPr>
          <p:cNvPr id="4" name="Line 6">
            <a:extLst>
              <a:ext uri="{FF2B5EF4-FFF2-40B4-BE49-F238E27FC236}">
                <a16:creationId xmlns:a16="http://schemas.microsoft.com/office/drawing/2014/main" id="{39379C67-79A8-AC59-5F9A-27388119C7B0}"/>
              </a:ext>
            </a:extLst>
          </p:cNvPr>
          <p:cNvSpPr>
            <a:spLocks noChangeShapeType="1"/>
          </p:cNvSpPr>
          <p:nvPr/>
        </p:nvSpPr>
        <p:spPr bwMode="auto">
          <a:xfrm>
            <a:off x="8828314" y="4920344"/>
            <a:ext cx="3048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Effect transition="in" filter="fade">
                                      <p:cBhvr>
                                        <p:cTn id="7" dur="1000"/>
                                        <p:tgtEl>
                                          <p:spTgt spid="129028"/>
                                        </p:tgtEl>
                                      </p:cBhvr>
                                    </p:animEffect>
                                    <p:anim calcmode="lin" valueType="num">
                                      <p:cBhvr>
                                        <p:cTn id="8" dur="1000" fill="hold"/>
                                        <p:tgtEl>
                                          <p:spTgt spid="129028"/>
                                        </p:tgtEl>
                                        <p:attrNameLst>
                                          <p:attrName>ppt_x</p:attrName>
                                        </p:attrNameLst>
                                      </p:cBhvr>
                                      <p:tavLst>
                                        <p:tav tm="0">
                                          <p:val>
                                            <p:strVal val="#ppt_x"/>
                                          </p:val>
                                        </p:tav>
                                        <p:tav tm="100000">
                                          <p:val>
                                            <p:strVal val="#ppt_x"/>
                                          </p:val>
                                        </p:tav>
                                      </p:tavLst>
                                    </p:anim>
                                    <p:anim calcmode="lin" valueType="num">
                                      <p:cBhvr>
                                        <p:cTn id="9" dur="1000" fill="hold"/>
                                        <p:tgtEl>
                                          <p:spTgt spid="129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1142"/>
                                        </p:tgtEl>
                                        <p:attrNameLst>
                                          <p:attrName>style.visibility</p:attrName>
                                        </p:attrNameLst>
                                      </p:cBhvr>
                                      <p:to>
                                        <p:strVal val="visible"/>
                                      </p:to>
                                    </p:set>
                                    <p:animEffect transition="in" filter="wipe(left)">
                                      <p:cBhvr>
                                        <p:cTn id="14" dur="2000"/>
                                        <p:tgtEl>
                                          <p:spTgt spid="91142"/>
                                        </p:tgtEl>
                                      </p:cBhvr>
                                    </p:animEffect>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2000"/>
                                        <p:tgtEl>
                                          <p:spTgt spid="4"/>
                                        </p:tgtEl>
                                      </p:cBhvr>
                                    </p:animEffect>
                                  </p:childTnLst>
                                </p:cTn>
                              </p:par>
                            </p:childTnLst>
                          </p:cTn>
                        </p:par>
                        <p:par>
                          <p:cTn id="24" fill="hold">
                            <p:stCondLst>
                              <p:cond delay="2000"/>
                            </p:stCondLst>
                            <p:childTnLst>
                              <p:par>
                                <p:cTn id="25" presetID="31"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p:bldP spid="91140" grpId="0"/>
      <p:bldP spid="91142" grpId="0" animBg="1"/>
      <p:bldP spid="2" grpId="0" animBg="1"/>
      <p:bldP spid="3" grpId="0"/>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6" name="Text Box 4"/>
          <p:cNvSpPr txBox="1">
            <a:spLocks noChangeArrowheads="1"/>
          </p:cNvSpPr>
          <p:nvPr/>
        </p:nvSpPr>
        <p:spPr bwMode="auto">
          <a:xfrm>
            <a:off x="497944" y="196851"/>
            <a:ext cx="2210862" cy="1323439"/>
          </a:xfrm>
          <a:prstGeom prst="rect">
            <a:avLst/>
          </a:prstGeom>
          <a:noFill/>
          <a:ln w="9525">
            <a:noFill/>
            <a:miter lim="800000"/>
            <a:headEnd/>
            <a:tailEnd/>
          </a:ln>
          <a:effectLst/>
        </p:spPr>
        <p:txBody>
          <a:bodyPr wrap="none">
            <a:spAutoFit/>
          </a:bodyPr>
          <a:lstStyle/>
          <a:p>
            <a:pPr algn="ctr">
              <a:defRPr/>
            </a:pPr>
            <a:r>
              <a:rPr lang="en-US" sz="4000" i="1" dirty="0">
                <a:effectLst>
                  <a:outerShdw blurRad="38100" dist="38100" dir="2700000" algn="tl">
                    <a:srgbClr val="000000"/>
                  </a:outerShdw>
                </a:effectLst>
                <a:cs typeface="+mn-cs"/>
              </a:rPr>
              <a:t>Surah</a:t>
            </a:r>
          </a:p>
          <a:p>
            <a:pPr algn="ctr">
              <a:defRPr/>
            </a:pPr>
            <a:r>
              <a:rPr lang="en-US" sz="4000" dirty="0">
                <a:effectLst>
                  <a:outerShdw blurRad="38100" dist="38100" dir="2700000" algn="tl">
                    <a:srgbClr val="000000"/>
                  </a:outerShdw>
                </a:effectLst>
                <a:cs typeface="+mn-cs"/>
              </a:rPr>
              <a:t>12:31-32</a:t>
            </a:r>
          </a:p>
        </p:txBody>
      </p:sp>
      <p:sp>
        <p:nvSpPr>
          <p:cNvPr id="136197" name="Text Box 5"/>
          <p:cNvSpPr txBox="1">
            <a:spLocks noChangeArrowheads="1"/>
          </p:cNvSpPr>
          <p:nvPr/>
        </p:nvSpPr>
        <p:spPr bwMode="auto">
          <a:xfrm>
            <a:off x="1032607" y="2079625"/>
            <a:ext cx="9914061" cy="646331"/>
          </a:xfrm>
          <a:prstGeom prst="rect">
            <a:avLst/>
          </a:prstGeom>
          <a:noFill/>
          <a:ln w="9525">
            <a:noFill/>
            <a:miter lim="800000"/>
            <a:headEnd/>
            <a:tailEnd/>
          </a:ln>
          <a:effectLst/>
        </p:spPr>
        <p:txBody>
          <a:bodyPr wrap="none">
            <a:spAutoFit/>
          </a:bodyPr>
          <a:lstStyle/>
          <a:p>
            <a:pPr>
              <a:defRPr/>
            </a:pPr>
            <a:r>
              <a:rPr lang="en-US" sz="3600" dirty="0">
                <a:solidFill>
                  <a:srgbClr val="FFFF00"/>
                </a:solidFill>
                <a:effectLst>
                  <a:outerShdw blurRad="38100" dist="38100" dir="2700000" algn="tl">
                    <a:srgbClr val="000000"/>
                  </a:outerShdw>
                </a:effectLst>
                <a:cs typeface="+mn-cs"/>
              </a:rPr>
              <a:t>Why did Potiphar’s wife give the women knives,</a:t>
            </a:r>
          </a:p>
        </p:txBody>
      </p:sp>
      <p:sp>
        <p:nvSpPr>
          <p:cNvPr id="136198" name="Text Box 6"/>
          <p:cNvSpPr txBox="1">
            <a:spLocks noChangeArrowheads="1"/>
          </p:cNvSpPr>
          <p:nvPr/>
        </p:nvSpPr>
        <p:spPr bwMode="auto">
          <a:xfrm>
            <a:off x="4724400" y="792164"/>
            <a:ext cx="3841750" cy="1189037"/>
          </a:xfrm>
          <a:prstGeom prst="rect">
            <a:avLst/>
          </a:prstGeom>
          <a:noFill/>
          <a:ln w="9525">
            <a:noFill/>
            <a:miter lim="800000"/>
            <a:headEnd/>
            <a:tailEnd/>
          </a:ln>
          <a:effectLst/>
        </p:spPr>
        <p:txBody>
          <a:bodyPr wrap="none">
            <a:spAutoFit/>
          </a:bodyPr>
          <a:lstStyle/>
          <a:p>
            <a:pPr>
              <a:defRPr/>
            </a:pPr>
            <a:r>
              <a:rPr lang="en-US" sz="7200">
                <a:effectLst>
                  <a:outerShdw blurRad="38100" dist="38100" dir="2700000" algn="tl">
                    <a:srgbClr val="000000"/>
                  </a:outerShdw>
                </a:effectLst>
                <a:cs typeface="+mn-cs"/>
              </a:rPr>
              <a:t>Question</a:t>
            </a:r>
          </a:p>
        </p:txBody>
      </p:sp>
      <p:sp>
        <p:nvSpPr>
          <p:cNvPr id="75781" name="WordArt 7"/>
          <p:cNvSpPr>
            <a:spLocks noChangeArrowheads="1" noChangeShapeType="1" noTextEdit="1"/>
          </p:cNvSpPr>
          <p:nvPr/>
        </p:nvSpPr>
        <p:spPr bwMode="auto">
          <a:xfrm>
            <a:off x="8305801" y="152400"/>
            <a:ext cx="1738313" cy="1790700"/>
          </a:xfrm>
          <a:prstGeom prst="rect">
            <a:avLst/>
          </a:prstGeom>
          <a:scene3d>
            <a:camera prst="orthographicFront"/>
            <a:lightRig rig="threePt" dir="t"/>
          </a:scene3d>
          <a:sp3d>
            <a:bevelT w="165100" prst="coolSlant"/>
          </a:sp3d>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dirty="0">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a:t>
            </a:r>
          </a:p>
        </p:txBody>
      </p:sp>
      <p:sp>
        <p:nvSpPr>
          <p:cNvPr id="136200" name="Text Box 8"/>
          <p:cNvSpPr txBox="1">
            <a:spLocks noChangeArrowheads="1"/>
          </p:cNvSpPr>
          <p:nvPr/>
        </p:nvSpPr>
        <p:spPr bwMode="auto">
          <a:xfrm>
            <a:off x="3063876" y="2590801"/>
            <a:ext cx="7058343" cy="646331"/>
          </a:xfrm>
          <a:prstGeom prst="rect">
            <a:avLst/>
          </a:prstGeom>
          <a:noFill/>
          <a:ln w="9525">
            <a:noFill/>
            <a:miter lim="800000"/>
            <a:headEnd/>
            <a:tailEnd/>
          </a:ln>
          <a:effectLst/>
        </p:spPr>
        <p:txBody>
          <a:bodyPr wrap="none">
            <a:spAutoFit/>
          </a:bodyPr>
          <a:lstStyle/>
          <a:p>
            <a:pPr>
              <a:defRPr/>
            </a:pPr>
            <a:r>
              <a:rPr lang="en-US" sz="3600" dirty="0">
                <a:solidFill>
                  <a:srgbClr val="FFFF00"/>
                </a:solidFill>
                <a:effectLst>
                  <a:outerShdw blurRad="38100" dist="38100" dir="2700000" algn="tl">
                    <a:srgbClr val="000000"/>
                  </a:outerShdw>
                </a:effectLst>
                <a:cs typeface="+mn-cs"/>
              </a:rPr>
              <a:t>and why did they cut their hands?</a:t>
            </a:r>
          </a:p>
        </p:txBody>
      </p:sp>
      <p:sp>
        <p:nvSpPr>
          <p:cNvPr id="136201" name="Text Box 9"/>
          <p:cNvSpPr txBox="1">
            <a:spLocks noChangeArrowheads="1"/>
          </p:cNvSpPr>
          <p:nvPr/>
        </p:nvSpPr>
        <p:spPr bwMode="auto">
          <a:xfrm>
            <a:off x="1032607" y="3276601"/>
            <a:ext cx="10625993" cy="1200329"/>
          </a:xfrm>
          <a:prstGeom prst="rect">
            <a:avLst/>
          </a:prstGeom>
          <a:noFill/>
          <a:ln w="9525">
            <a:noFill/>
            <a:miter lim="800000"/>
            <a:headEnd/>
            <a:tailEnd/>
          </a:ln>
          <a:effectLst/>
        </p:spPr>
        <p:txBody>
          <a:bodyPr wrap="square">
            <a:spAutoFit/>
          </a:bodyPr>
          <a:lstStyle/>
          <a:p>
            <a:pPr>
              <a:defRPr/>
            </a:pPr>
            <a:r>
              <a:rPr lang="en-US" sz="3600" dirty="0">
                <a:effectLst>
                  <a:outerShdw blurRad="38100" dist="38100" dir="2700000" algn="tl">
                    <a:srgbClr val="000000"/>
                  </a:outerShdw>
                </a:effectLst>
                <a:cs typeface="+mn-cs"/>
              </a:rPr>
              <a:t>It’s as if the author is speaking to an audience that he knows is familiar with the unexplained details.</a:t>
            </a:r>
          </a:p>
        </p:txBody>
      </p:sp>
      <p:sp>
        <p:nvSpPr>
          <p:cNvPr id="136202" name="Text Box 10"/>
          <p:cNvSpPr txBox="1">
            <a:spLocks noChangeArrowheads="1"/>
          </p:cNvSpPr>
          <p:nvPr/>
        </p:nvSpPr>
        <p:spPr bwMode="auto">
          <a:xfrm>
            <a:off x="1032607" y="4648200"/>
            <a:ext cx="10244993" cy="1754326"/>
          </a:xfrm>
          <a:prstGeom prst="rect">
            <a:avLst/>
          </a:prstGeom>
          <a:noFill/>
          <a:ln w="9525">
            <a:noFill/>
            <a:miter lim="800000"/>
            <a:headEnd/>
            <a:tailEnd/>
          </a:ln>
          <a:effectLst/>
        </p:spPr>
        <p:txBody>
          <a:bodyPr wrap="square">
            <a:spAutoFit/>
          </a:bodyPr>
          <a:lstStyle/>
          <a:p>
            <a:pPr>
              <a:defRPr/>
            </a:pPr>
            <a:r>
              <a:rPr lang="en-US" sz="3600" dirty="0">
                <a:solidFill>
                  <a:srgbClr val="000000"/>
                </a:solidFill>
                <a:effectLst>
                  <a:outerShdw blurRad="38100" dist="38100" dir="2700000" algn="tl">
                    <a:srgbClr val="000000"/>
                  </a:outerShdw>
                </a:effectLst>
                <a:cs typeface="+mn-cs"/>
              </a:rPr>
              <a:t>It’s as if the author failed to anticipate a future audience who would be unable to make</a:t>
            </a:r>
          </a:p>
          <a:p>
            <a:pPr>
              <a:defRPr/>
            </a:pPr>
            <a:r>
              <a:rPr lang="en-US" sz="3600" dirty="0">
                <a:solidFill>
                  <a:srgbClr val="000000"/>
                </a:solidFill>
                <a:effectLst>
                  <a:outerShdw blurRad="38100" dist="38100" dir="2700000" algn="tl">
                    <a:srgbClr val="000000"/>
                  </a:outerShdw>
                </a:effectLst>
                <a:cs typeface="+mn-cs"/>
              </a:rPr>
              <a:t>sense of the background details.</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36197"/>
                                        </p:tgtEl>
                                        <p:attrNameLst>
                                          <p:attrName>style.visibility</p:attrName>
                                        </p:attrNameLst>
                                      </p:cBhvr>
                                      <p:to>
                                        <p:strVal val="visible"/>
                                      </p:to>
                                    </p:set>
                                    <p:anim calcmode="discrete" valueType="clr">
                                      <p:cBhvr override="childStyle">
                                        <p:cTn id="7" dur="80"/>
                                        <p:tgtEl>
                                          <p:spTgt spid="1361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6197"/>
                                        </p:tgtEl>
                                        <p:attrNameLst>
                                          <p:attrName>fillcolor</p:attrName>
                                        </p:attrNameLst>
                                      </p:cBhvr>
                                      <p:tavLst>
                                        <p:tav tm="0">
                                          <p:val>
                                            <p:clrVal>
                                              <a:schemeClr val="accent2"/>
                                            </p:clrVal>
                                          </p:val>
                                        </p:tav>
                                        <p:tav tm="50000">
                                          <p:val>
                                            <p:clrVal>
                                              <a:schemeClr val="hlink"/>
                                            </p:clrVal>
                                          </p:val>
                                        </p:tav>
                                      </p:tavLst>
                                    </p:anim>
                                    <p:set>
                                      <p:cBhvr>
                                        <p:cTn id="9" dur="80"/>
                                        <p:tgtEl>
                                          <p:spTgt spid="136197"/>
                                        </p:tgtEl>
                                        <p:attrNameLst>
                                          <p:attrName>fill.type</p:attrName>
                                        </p:attrNameLst>
                                      </p:cBhvr>
                                      <p:to>
                                        <p:strVal val="solid"/>
                                      </p:to>
                                    </p:set>
                                  </p:childTnLst>
                                </p:cTn>
                              </p:par>
                            </p:childTnLst>
                          </p:cTn>
                        </p:par>
                        <p:par>
                          <p:cTn id="10" fill="hold" nodeType="afterGroup">
                            <p:stCondLst>
                              <p:cond delay="1600"/>
                            </p:stCondLst>
                            <p:childTnLst>
                              <p:par>
                                <p:cTn id="11" presetID="27" presetClass="entr" presetSubtype="0" fill="hold" grpId="0" nodeType="afterEffect">
                                  <p:stCondLst>
                                    <p:cond delay="500"/>
                                  </p:stCondLst>
                                  <p:iterate type="lt">
                                    <p:tmPct val="50000"/>
                                  </p:iterate>
                                  <p:childTnLst>
                                    <p:set>
                                      <p:cBhvr>
                                        <p:cTn id="12" dur="1" fill="hold">
                                          <p:stCondLst>
                                            <p:cond delay="0"/>
                                          </p:stCondLst>
                                        </p:cTn>
                                        <p:tgtEl>
                                          <p:spTgt spid="136200"/>
                                        </p:tgtEl>
                                        <p:attrNameLst>
                                          <p:attrName>style.visibility</p:attrName>
                                        </p:attrNameLst>
                                      </p:cBhvr>
                                      <p:to>
                                        <p:strVal val="visible"/>
                                      </p:to>
                                    </p:set>
                                    <p:anim calcmode="discrete" valueType="clr">
                                      <p:cBhvr override="childStyle">
                                        <p:cTn id="13" dur="80"/>
                                        <p:tgtEl>
                                          <p:spTgt spid="136200"/>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6200"/>
                                        </p:tgtEl>
                                        <p:attrNameLst>
                                          <p:attrName>fillcolor</p:attrName>
                                        </p:attrNameLst>
                                      </p:cBhvr>
                                      <p:tavLst>
                                        <p:tav tm="0">
                                          <p:val>
                                            <p:clrVal>
                                              <a:schemeClr val="accent2"/>
                                            </p:clrVal>
                                          </p:val>
                                        </p:tav>
                                        <p:tav tm="50000">
                                          <p:val>
                                            <p:clrVal>
                                              <a:schemeClr val="hlink"/>
                                            </p:clrVal>
                                          </p:val>
                                        </p:tav>
                                      </p:tavLst>
                                    </p:anim>
                                    <p:set>
                                      <p:cBhvr>
                                        <p:cTn id="15" dur="80"/>
                                        <p:tgtEl>
                                          <p:spTgt spid="136200"/>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136201"/>
                                        </p:tgtEl>
                                        <p:attrNameLst>
                                          <p:attrName>style.visibility</p:attrName>
                                        </p:attrNameLst>
                                      </p:cBhvr>
                                      <p:to>
                                        <p:strVal val="visible"/>
                                      </p:to>
                                    </p:set>
                                    <p:animEffect transition="in" filter="fade">
                                      <p:cBhvr>
                                        <p:cTn id="20" dur="1000"/>
                                        <p:tgtEl>
                                          <p:spTgt spid="136201"/>
                                        </p:tgtEl>
                                      </p:cBhvr>
                                    </p:animEffect>
                                    <p:anim calcmode="lin" valueType="num">
                                      <p:cBhvr>
                                        <p:cTn id="21" dur="1000" fill="hold"/>
                                        <p:tgtEl>
                                          <p:spTgt spid="136201"/>
                                        </p:tgtEl>
                                        <p:attrNameLst>
                                          <p:attrName>ppt_x</p:attrName>
                                        </p:attrNameLst>
                                      </p:cBhvr>
                                      <p:tavLst>
                                        <p:tav tm="0">
                                          <p:val>
                                            <p:strVal val="#ppt_x"/>
                                          </p:val>
                                        </p:tav>
                                        <p:tav tm="100000">
                                          <p:val>
                                            <p:strVal val="#ppt_x"/>
                                          </p:val>
                                        </p:tav>
                                      </p:tavLst>
                                    </p:anim>
                                    <p:anim calcmode="lin" valueType="num">
                                      <p:cBhvr>
                                        <p:cTn id="22" dur="1000" fill="hold"/>
                                        <p:tgtEl>
                                          <p:spTgt spid="136201"/>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136202"/>
                                        </p:tgtEl>
                                        <p:attrNameLst>
                                          <p:attrName>style.visibility</p:attrName>
                                        </p:attrNameLst>
                                      </p:cBhvr>
                                      <p:to>
                                        <p:strVal val="visible"/>
                                      </p:to>
                                    </p:set>
                                    <p:animEffect transition="in" filter="fade">
                                      <p:cBhvr>
                                        <p:cTn id="27" dur="1000"/>
                                        <p:tgtEl>
                                          <p:spTgt spid="136202"/>
                                        </p:tgtEl>
                                      </p:cBhvr>
                                    </p:animEffect>
                                    <p:anim calcmode="lin" valueType="num">
                                      <p:cBhvr>
                                        <p:cTn id="28" dur="1000" fill="hold"/>
                                        <p:tgtEl>
                                          <p:spTgt spid="136202"/>
                                        </p:tgtEl>
                                        <p:attrNameLst>
                                          <p:attrName>ppt_x</p:attrName>
                                        </p:attrNameLst>
                                      </p:cBhvr>
                                      <p:tavLst>
                                        <p:tav tm="0">
                                          <p:val>
                                            <p:strVal val="#ppt_x"/>
                                          </p:val>
                                        </p:tav>
                                        <p:tav tm="100000">
                                          <p:val>
                                            <p:strVal val="#ppt_x"/>
                                          </p:val>
                                        </p:tav>
                                      </p:tavLst>
                                    </p:anim>
                                    <p:anim calcmode="lin" valueType="num">
                                      <p:cBhvr>
                                        <p:cTn id="29" dur="1000" fill="hold"/>
                                        <p:tgtEl>
                                          <p:spTgt spid="1362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7" grpId="0"/>
      <p:bldP spid="136200" grpId="0"/>
      <p:bldP spid="136201" grpId="0"/>
      <p:bldP spid="13620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2B7DB5-BF5C-0417-D098-07A13A23378D}"/>
              </a:ext>
            </a:extLst>
          </p:cNvPr>
          <p:cNvPicPr>
            <a:picLocks noChangeAspect="1"/>
          </p:cNvPicPr>
          <p:nvPr/>
        </p:nvPicPr>
        <p:blipFill>
          <a:blip r:embed="rId2">
            <a:extLst>
              <a:ext uri="{28A0092B-C50C-407E-A947-70E740481C1C}">
                <a14:useLocalDpi xmlns:a14="http://schemas.microsoft.com/office/drawing/2010/main" val="0"/>
              </a:ext>
            </a:extLst>
          </a:blip>
          <a:srcRect t="6727"/>
          <a:stretch>
            <a:fillRect/>
          </a:stretch>
        </p:blipFill>
        <p:spPr>
          <a:xfrm>
            <a:off x="1" y="1600200"/>
            <a:ext cx="12152346" cy="6019800"/>
          </a:xfrm>
          <a:prstGeom prst="rect">
            <a:avLst/>
          </a:prstGeom>
        </p:spPr>
      </p:pic>
      <p:sp>
        <p:nvSpPr>
          <p:cNvPr id="4" name="TextBox 3">
            <a:extLst>
              <a:ext uri="{FF2B5EF4-FFF2-40B4-BE49-F238E27FC236}">
                <a16:creationId xmlns:a16="http://schemas.microsoft.com/office/drawing/2014/main" id="{FB56D28D-9197-5111-3691-B45E8F7AB2CB}"/>
              </a:ext>
            </a:extLst>
          </p:cNvPr>
          <p:cNvSpPr txBox="1"/>
          <p:nvPr/>
        </p:nvSpPr>
        <p:spPr>
          <a:xfrm>
            <a:off x="395239" y="1973998"/>
            <a:ext cx="1883615" cy="369332"/>
          </a:xfrm>
          <a:prstGeom prst="rect">
            <a:avLst/>
          </a:prstGeom>
          <a:noFill/>
        </p:spPr>
        <p:txBody>
          <a:bodyPr wrap="square" rtlCol="0">
            <a:spAutoFit/>
          </a:bodyPr>
          <a:lstStyle/>
          <a:p>
            <a:r>
              <a:rPr lang="en-US" dirty="0">
                <a:effectLst>
                  <a:outerShdw blurRad="38100" dist="38100" dir="2700000" algn="tl">
                    <a:srgbClr val="000000">
                      <a:alpha val="43137"/>
                    </a:srgbClr>
                  </a:outerShdw>
                </a:effectLst>
                <a:latin typeface="Constantia" pitchFamily="18" charset="0"/>
              </a:rPr>
              <a:t>Louis Ginzberg</a:t>
            </a:r>
          </a:p>
        </p:txBody>
      </p:sp>
      <p:sp>
        <p:nvSpPr>
          <p:cNvPr id="6" name="Text Box 4">
            <a:extLst>
              <a:ext uri="{FF2B5EF4-FFF2-40B4-BE49-F238E27FC236}">
                <a16:creationId xmlns:a16="http://schemas.microsoft.com/office/drawing/2014/main" id="{7D0B48D3-85CB-1AAA-DB7E-757F6B188730}"/>
              </a:ext>
            </a:extLst>
          </p:cNvPr>
          <p:cNvSpPr txBox="1">
            <a:spLocks noChangeArrowheads="1"/>
          </p:cNvSpPr>
          <p:nvPr/>
        </p:nvSpPr>
        <p:spPr bwMode="auto">
          <a:xfrm>
            <a:off x="3657600" y="1019891"/>
            <a:ext cx="6686446" cy="1323439"/>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US" sz="4000" kern="0" dirty="0">
                <a:effectLst>
                  <a:outerShdw blurRad="38100" dist="38100" dir="2700000" algn="tl">
                    <a:srgbClr val="C0C0C0"/>
                  </a:outerShdw>
                </a:effectLst>
              </a:rPr>
              <a:t>Consider the following</a:t>
            </a:r>
          </a:p>
          <a:p>
            <a:pPr eaLnBrk="1" fontAlgn="auto" hangingPunct="1">
              <a:spcBef>
                <a:spcPts val="0"/>
              </a:spcBef>
              <a:spcAft>
                <a:spcPts val="0"/>
              </a:spcAft>
              <a:defRPr/>
            </a:pPr>
            <a:r>
              <a:rPr lang="en-US" sz="4000" kern="0" dirty="0">
                <a:effectLst>
                  <a:outerShdw blurRad="38100" dist="38100" dir="2700000" algn="tl">
                    <a:srgbClr val="C0C0C0"/>
                  </a:outerShdw>
                </a:effectLst>
              </a:rPr>
              <a:t>Talmudic/Midrashic sources:</a:t>
            </a:r>
          </a:p>
        </p:txBody>
      </p:sp>
      <p:sp>
        <p:nvSpPr>
          <p:cNvPr id="7" name="Rectangle 2">
            <a:extLst>
              <a:ext uri="{FF2B5EF4-FFF2-40B4-BE49-F238E27FC236}">
                <a16:creationId xmlns:a16="http://schemas.microsoft.com/office/drawing/2014/main" id="{B5085658-CBEF-715F-7725-91282A1D2935}"/>
              </a:ext>
            </a:extLst>
          </p:cNvPr>
          <p:cNvSpPr>
            <a:spLocks noChangeArrowheads="1"/>
          </p:cNvSpPr>
          <p:nvPr/>
        </p:nvSpPr>
        <p:spPr bwMode="auto">
          <a:xfrm>
            <a:off x="2895600" y="2899484"/>
            <a:ext cx="6781800" cy="2800767"/>
          </a:xfrm>
          <a:prstGeom prst="rect">
            <a:avLst/>
          </a:prstGeom>
          <a:noFill/>
          <a:ln w="9525">
            <a:noFill/>
            <a:miter lim="800000"/>
            <a:headEnd/>
            <a:tailEnd/>
          </a:ln>
          <a:effectLst/>
        </p:spPr>
        <p:txBody>
          <a:bodyPr wrap="square" anchor="ctr">
            <a:spAutoFit/>
          </a:bodyPr>
          <a:lstStyle/>
          <a:p>
            <a:pPr algn="just">
              <a:tabLst>
                <a:tab pos="274638" algn="l"/>
              </a:tabLst>
            </a:pPr>
            <a:r>
              <a:rPr lang="en-US" sz="4400" dirty="0">
                <a:effectLst>
                  <a:outerShdw blurRad="38100" dist="38100" dir="2700000" algn="tl">
                    <a:srgbClr val="C0C0C0"/>
                  </a:outerShdw>
                </a:effectLst>
                <a:latin typeface="Times New Roman" pitchFamily="18" charset="0"/>
              </a:rPr>
              <a:t>Sepher Hayashar, 87a-87b</a:t>
            </a:r>
          </a:p>
          <a:p>
            <a:pPr algn="just">
              <a:tabLst>
                <a:tab pos="274638" algn="l"/>
              </a:tabLst>
            </a:pPr>
            <a:r>
              <a:rPr lang="en-US" sz="4400" dirty="0" err="1">
                <a:effectLst>
                  <a:outerShdw blurRad="38100" dist="38100" dir="2700000" algn="tl">
                    <a:srgbClr val="C0C0C0"/>
                  </a:outerShdw>
                </a:effectLst>
                <a:latin typeface="Times New Roman" pitchFamily="18" charset="0"/>
              </a:rPr>
              <a:t>Tanchuma</a:t>
            </a:r>
            <a:r>
              <a:rPr lang="en-US" sz="4400" dirty="0">
                <a:effectLst>
                  <a:outerShdw blurRad="38100" dist="38100" dir="2700000" algn="tl">
                    <a:srgbClr val="C0C0C0"/>
                  </a:outerShdw>
                </a:effectLst>
                <a:latin typeface="Times New Roman" pitchFamily="18" charset="0"/>
              </a:rPr>
              <a:t> </a:t>
            </a:r>
            <a:r>
              <a:rPr lang="en-US" sz="4400" dirty="0" err="1">
                <a:effectLst>
                  <a:outerShdw blurRad="38100" dist="38100" dir="2700000" algn="tl">
                    <a:srgbClr val="C0C0C0"/>
                  </a:outerShdw>
                </a:effectLst>
                <a:latin typeface="Times New Roman" pitchFamily="18" charset="0"/>
              </a:rPr>
              <a:t>Wayesheb</a:t>
            </a:r>
            <a:r>
              <a:rPr lang="en-US" sz="4400" dirty="0">
                <a:effectLst>
                  <a:outerShdw blurRad="38100" dist="38100" dir="2700000" algn="tl">
                    <a:srgbClr val="C0C0C0"/>
                  </a:outerShdw>
                </a:effectLst>
                <a:latin typeface="Times New Roman" pitchFamily="18" charset="0"/>
              </a:rPr>
              <a:t> 5</a:t>
            </a:r>
          </a:p>
          <a:p>
            <a:pPr algn="just">
              <a:tabLst>
                <a:tab pos="274638" algn="l"/>
              </a:tabLst>
            </a:pPr>
            <a:r>
              <a:rPr lang="en-US" sz="4400" dirty="0" err="1">
                <a:effectLst>
                  <a:outerShdw blurRad="38100" dist="38100" dir="2700000" algn="tl">
                    <a:srgbClr val="C0C0C0"/>
                  </a:outerShdw>
                </a:effectLst>
                <a:latin typeface="Times New Roman" pitchFamily="18" charset="0"/>
              </a:rPr>
              <a:t>Abkir</a:t>
            </a:r>
            <a:r>
              <a:rPr lang="en-US" sz="4400" dirty="0">
                <a:effectLst>
                  <a:outerShdw blurRad="38100" dist="38100" dir="2700000" algn="tl">
                    <a:srgbClr val="C0C0C0"/>
                  </a:outerShdw>
                </a:effectLst>
                <a:latin typeface="Times New Roman" pitchFamily="18" charset="0"/>
              </a:rPr>
              <a:t> in Midrash </a:t>
            </a:r>
            <a:r>
              <a:rPr lang="en-US" sz="4400" dirty="0" err="1">
                <a:effectLst>
                  <a:outerShdw blurRad="38100" dist="38100" dir="2700000" algn="tl">
                    <a:srgbClr val="C0C0C0"/>
                  </a:outerShdw>
                </a:effectLst>
                <a:latin typeface="Times New Roman" pitchFamily="18" charset="0"/>
              </a:rPr>
              <a:t>Yalkut</a:t>
            </a:r>
            <a:r>
              <a:rPr lang="en-US" sz="4400" dirty="0">
                <a:effectLst>
                  <a:outerShdw blurRad="38100" dist="38100" dir="2700000" algn="tl">
                    <a:srgbClr val="C0C0C0"/>
                  </a:outerShdw>
                </a:effectLst>
                <a:latin typeface="Times New Roman" pitchFamily="18" charset="0"/>
              </a:rPr>
              <a:t> 146</a:t>
            </a:r>
          </a:p>
          <a:p>
            <a:pPr algn="just">
              <a:tabLst>
                <a:tab pos="274638" algn="l"/>
              </a:tabLst>
            </a:pPr>
            <a:r>
              <a:rPr lang="en-US" sz="4400" dirty="0">
                <a:effectLst>
                  <a:outerShdw blurRad="38100" dist="38100" dir="2700000" algn="tl">
                    <a:srgbClr val="C0C0C0"/>
                  </a:outerShdw>
                </a:effectLst>
                <a:latin typeface="Times New Roman" pitchFamily="18" charset="0"/>
              </a:rPr>
              <a:t>Midrash Hagadol 590</a:t>
            </a:r>
          </a:p>
        </p:txBody>
      </p:sp>
      <p:pic>
        <p:nvPicPr>
          <p:cNvPr id="8" name="Picture 7">
            <a:extLst>
              <a:ext uri="{FF2B5EF4-FFF2-40B4-BE49-F238E27FC236}">
                <a16:creationId xmlns:a16="http://schemas.microsoft.com/office/drawing/2014/main" id="{9EB18FB8-3751-937B-1B18-08C4C0E78D3C}"/>
              </a:ext>
            </a:extLst>
          </p:cNvPr>
          <p:cNvPicPr>
            <a:picLocks noChangeAspect="1"/>
          </p:cNvPicPr>
          <p:nvPr/>
        </p:nvPicPr>
        <p:blipFill>
          <a:blip r:embed="rId3"/>
          <a:stretch>
            <a:fillRect/>
          </a:stretch>
        </p:blipFill>
        <p:spPr>
          <a:xfrm>
            <a:off x="2150932" y="152400"/>
            <a:ext cx="1328935" cy="2247305"/>
          </a:xfrm>
          <a:prstGeom prst="rect">
            <a:avLst/>
          </a:prstGeom>
          <a:scene3d>
            <a:camera prst="orthographicFront"/>
            <a:lightRig rig="threePt" dir="t"/>
          </a:scene3d>
          <a:sp3d>
            <a:bevelT w="165100" prst="coolSlant"/>
          </a:sp3d>
        </p:spPr>
      </p:pic>
      <p:sp>
        <p:nvSpPr>
          <p:cNvPr id="9" name="TextBox 8">
            <a:extLst>
              <a:ext uri="{FF2B5EF4-FFF2-40B4-BE49-F238E27FC236}">
                <a16:creationId xmlns:a16="http://schemas.microsoft.com/office/drawing/2014/main" id="{F995A52D-7423-CED9-E70B-73036A075052}"/>
              </a:ext>
            </a:extLst>
          </p:cNvPr>
          <p:cNvSpPr txBox="1"/>
          <p:nvPr/>
        </p:nvSpPr>
        <p:spPr>
          <a:xfrm>
            <a:off x="166395" y="152400"/>
            <a:ext cx="1511952" cy="923330"/>
          </a:xfrm>
          <a:prstGeom prst="rect">
            <a:avLst/>
          </a:prstGeom>
          <a:noFill/>
        </p:spPr>
        <p:txBody>
          <a:bodyPr wrap="none" rtlCol="0">
            <a:spAutoFit/>
          </a:bodyPr>
          <a:lstStyle/>
          <a:p>
            <a:pPr algn="ctr"/>
            <a:r>
              <a:rPr lang="en-US" dirty="0">
                <a:solidFill>
                  <a:srgbClr val="000000"/>
                </a:solidFill>
              </a:rPr>
              <a:t>book cover =</a:t>
            </a:r>
          </a:p>
          <a:p>
            <a:pPr algn="ctr"/>
            <a:r>
              <a:rPr lang="en-US" dirty="0">
                <a:solidFill>
                  <a:srgbClr val="000000"/>
                </a:solidFill>
              </a:rPr>
              <a:t>public</a:t>
            </a:r>
          </a:p>
          <a:p>
            <a:pPr algn="ctr"/>
            <a:r>
              <a:rPr lang="en-US" dirty="0">
                <a:solidFill>
                  <a:srgbClr val="000000"/>
                </a:solidFill>
              </a:rPr>
              <a:t>domain</a:t>
            </a:r>
          </a:p>
        </p:txBody>
      </p:sp>
      <p:pic>
        <p:nvPicPr>
          <p:cNvPr id="2" name="Picture 1">
            <a:extLst>
              <a:ext uri="{FF2B5EF4-FFF2-40B4-BE49-F238E27FC236}">
                <a16:creationId xmlns:a16="http://schemas.microsoft.com/office/drawing/2014/main" id="{E6A57ABF-6DBB-C996-E661-342CD1A6C1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239" y="532895"/>
            <a:ext cx="1755693" cy="1405055"/>
          </a:xfrm>
          <a:prstGeom prst="rect">
            <a:avLst/>
          </a:prstGeom>
          <a:effectLst>
            <a:glow rad="101600">
              <a:srgbClr val="000000">
                <a:alpha val="60000"/>
              </a:srgbClr>
            </a:glow>
          </a:effectLst>
          <a:scene3d>
            <a:camera prst="orthographicFront"/>
            <a:lightRig rig="threePt" dir="t"/>
          </a:scene3d>
          <a:sp3d>
            <a:bevelT/>
          </a:sp3d>
        </p:spPr>
      </p:pic>
    </p:spTree>
    <p:extLst>
      <p:ext uri="{BB962C8B-B14F-4D97-AF65-F5344CB8AC3E}">
        <p14:creationId xmlns:p14="http://schemas.microsoft.com/office/powerpoint/2010/main" val="7100040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500"/>
                            </p:stCondLst>
                            <p:childTnLst>
                              <p:par>
                                <p:cTn id="13" presetID="9" presetClass="emph" presetSubtype="0" nodeType="afterEffect">
                                  <p:stCondLst>
                                    <p:cond delay="0"/>
                                  </p:stCondLst>
                                  <p:childTnLst>
                                    <p:set>
                                      <p:cBhvr>
                                        <p:cTn id="14" dur="indefinite"/>
                                        <p:tgtEl>
                                          <p:spTgt spid="5"/>
                                        </p:tgtEl>
                                        <p:attrNameLst>
                                          <p:attrName>style.opacity</p:attrName>
                                        </p:attrNameLst>
                                      </p:cBhvr>
                                      <p:to>
                                        <p:strVal val="0.5"/>
                                      </p:to>
                                    </p:set>
                                    <p:animEffect filter="image" prLst="opacity: 0.5">
                                      <p:cBhvr rctx="IE">
                                        <p:cTn id="15"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828753" y="0"/>
            <a:ext cx="8982248" cy="2862322"/>
          </a:xfrm>
          <a:prstGeom prst="rect">
            <a:avLst/>
          </a:prstGeom>
          <a:noFill/>
          <a:ln w="9525">
            <a:noFill/>
            <a:miter lim="800000"/>
            <a:headEnd/>
            <a:tailEnd/>
          </a:ln>
          <a:effectLst/>
        </p:spPr>
        <p:txBody>
          <a:bodyPr wrap="square" anchor="ctr">
            <a:spAutoFit/>
          </a:bodyPr>
          <a:lstStyle/>
          <a:p>
            <a:pPr algn="just">
              <a:tabLst>
                <a:tab pos="274638" algn="l"/>
              </a:tabLst>
            </a:pPr>
            <a:r>
              <a:rPr lang="en-US" sz="3600" dirty="0">
                <a:solidFill>
                  <a:srgbClr val="000000"/>
                </a:solidFill>
                <a:effectLst>
                  <a:outerShdw blurRad="38100" dist="38100" dir="2700000" algn="tl">
                    <a:srgbClr val="C0C0C0"/>
                  </a:outerShdw>
                </a:effectLst>
                <a:latin typeface="+mn-lt"/>
                <a:cs typeface="+mj-cs"/>
              </a:rPr>
              <a:t>“</a:t>
            </a:r>
            <a:r>
              <a:rPr lang="en-US" sz="3600" dirty="0">
                <a:solidFill>
                  <a:srgbClr val="000000"/>
                </a:solidFill>
                <a:effectLst>
                  <a:outerShdw blurRad="38100" dist="38100" dir="2700000" algn="tl">
                    <a:srgbClr val="C0C0C0"/>
                  </a:outerShdw>
                </a:effectLst>
                <a:latin typeface="+mn-lt"/>
                <a:cs typeface="+mn-cs"/>
              </a:rPr>
              <a:t>When</a:t>
            </a:r>
            <a:r>
              <a:rPr lang="en-US" sz="3600" dirty="0">
                <a:solidFill>
                  <a:srgbClr val="000000"/>
                </a:solidFill>
                <a:effectLst>
                  <a:outerShdw blurRad="38100" dist="38100" dir="2700000" algn="tl">
                    <a:srgbClr val="C0C0C0"/>
                  </a:outerShdw>
                </a:effectLst>
                <a:latin typeface="+mn-lt"/>
                <a:cs typeface="+mj-cs"/>
              </a:rPr>
              <a:t> Zuleika could not prevail upon him, to persuade him, her desire threw her into a grievous sickness, and all the women of Egypt came to visit her, and they said unto her, ‘Why art thou so languid and wasted,  </a:t>
            </a:r>
          </a:p>
        </p:txBody>
      </p:sp>
      <p:sp>
        <p:nvSpPr>
          <p:cNvPr id="2" name="Rectangle 2"/>
          <p:cNvSpPr>
            <a:spLocks noChangeArrowheads="1"/>
          </p:cNvSpPr>
          <p:nvPr/>
        </p:nvSpPr>
        <p:spPr bwMode="auto">
          <a:xfrm>
            <a:off x="152400" y="2829665"/>
            <a:ext cx="9296400" cy="3970318"/>
          </a:xfrm>
          <a:prstGeom prst="rect">
            <a:avLst/>
          </a:prstGeom>
          <a:noFill/>
          <a:ln w="9525">
            <a:noFill/>
            <a:miter lim="800000"/>
            <a:headEnd/>
            <a:tailEnd/>
          </a:ln>
          <a:effectLst/>
        </p:spPr>
        <p:txBody>
          <a:bodyPr wrap="square" anchor="ctr">
            <a:spAutoFit/>
          </a:bodyPr>
          <a:lstStyle/>
          <a:p>
            <a:pPr algn="just">
              <a:tabLst>
                <a:tab pos="274638" algn="l"/>
              </a:tabLst>
            </a:pPr>
            <a:r>
              <a:rPr lang="en-US" sz="3600" dirty="0">
                <a:solidFill>
                  <a:srgbClr val="000000"/>
                </a:solidFill>
                <a:effectLst>
                  <a:outerShdw blurRad="38100" dist="38100" dir="2700000" algn="tl">
                    <a:srgbClr val="C0C0C0"/>
                  </a:outerShdw>
                </a:effectLst>
                <a:latin typeface="+mn-lt"/>
              </a:rPr>
              <a:t>thou that </a:t>
            </a:r>
            <a:r>
              <a:rPr lang="en-US" sz="3600" dirty="0" err="1">
                <a:solidFill>
                  <a:srgbClr val="000000"/>
                </a:solidFill>
                <a:effectLst>
                  <a:outerShdw blurRad="38100" dist="38100" dir="2700000" algn="tl">
                    <a:srgbClr val="C0C0C0"/>
                  </a:outerShdw>
                </a:effectLst>
                <a:latin typeface="+mn-lt"/>
              </a:rPr>
              <a:t>lackest</a:t>
            </a:r>
            <a:r>
              <a:rPr lang="en-US" sz="3600" dirty="0">
                <a:solidFill>
                  <a:srgbClr val="000000"/>
                </a:solidFill>
                <a:effectLst>
                  <a:outerShdw blurRad="38100" dist="38100" dir="2700000" algn="tl">
                    <a:srgbClr val="C0C0C0"/>
                  </a:outerShdw>
                </a:effectLst>
                <a:latin typeface="+mn-lt"/>
              </a:rPr>
              <a:t> nothing? Is not thy husband a prince great and esteemed in the sight of the king? Is it possible that thou canst want aught of what thy heart </a:t>
            </a:r>
            <a:r>
              <a:rPr lang="en-US" sz="3600" dirty="0" err="1">
                <a:solidFill>
                  <a:srgbClr val="000000"/>
                </a:solidFill>
                <a:effectLst>
                  <a:outerShdw blurRad="38100" dist="38100" dir="2700000" algn="tl">
                    <a:srgbClr val="C0C0C0"/>
                  </a:outerShdw>
                </a:effectLst>
                <a:latin typeface="+mn-lt"/>
              </a:rPr>
              <a:t>desireth</a:t>
            </a:r>
            <a:r>
              <a:rPr lang="en-US" sz="3600" dirty="0">
                <a:solidFill>
                  <a:srgbClr val="000000"/>
                </a:solidFill>
                <a:effectLst>
                  <a:outerShdw blurRad="38100" dist="38100" dir="2700000" algn="tl">
                    <a:srgbClr val="C0C0C0"/>
                  </a:outerShdw>
                </a:effectLst>
                <a:latin typeface="+mn-lt"/>
              </a:rPr>
              <a:t>?’ Zuleika answered them, saying, ‘This day shall it be made known unto you whence cometh the state wherein you see me.’ </a:t>
            </a:r>
          </a:p>
        </p:txBody>
      </p:sp>
      <p:pic>
        <p:nvPicPr>
          <p:cNvPr id="4" name="Picture 3">
            <a:extLst>
              <a:ext uri="{FF2B5EF4-FFF2-40B4-BE49-F238E27FC236}">
                <a16:creationId xmlns:a16="http://schemas.microsoft.com/office/drawing/2014/main" id="{1878E8C1-4F98-E832-36CC-20D773770D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198852"/>
            <a:ext cx="2386067" cy="2663470"/>
          </a:xfrm>
          <a:prstGeom prst="rect">
            <a:avLst/>
          </a:prstGeom>
          <a:effectLst>
            <a:glow rad="101600">
              <a:schemeClr val="accent4">
                <a:lumMod val="10000"/>
                <a:alpha val="60000"/>
              </a:schemeClr>
            </a:glow>
          </a:effectLst>
        </p:spPr>
      </p:pic>
      <p:pic>
        <p:nvPicPr>
          <p:cNvPr id="6" name="Picture 5">
            <a:extLst>
              <a:ext uri="{FF2B5EF4-FFF2-40B4-BE49-F238E27FC236}">
                <a16:creationId xmlns:a16="http://schemas.microsoft.com/office/drawing/2014/main" id="{E038A4C7-E047-E74F-5F8A-58BD3917C60D}"/>
              </a:ext>
            </a:extLst>
          </p:cNvPr>
          <p:cNvPicPr>
            <a:picLocks noChangeAspect="1"/>
          </p:cNvPicPr>
          <p:nvPr/>
        </p:nvPicPr>
        <p:blipFill>
          <a:blip r:embed="rId4" cstate="print">
            <a:extLst>
              <a:ext uri="{28A0092B-C50C-407E-A947-70E740481C1C}">
                <a14:useLocalDpi xmlns:a14="http://schemas.microsoft.com/office/drawing/2010/main" val="0"/>
              </a:ext>
            </a:extLst>
          </a:blip>
          <a:srcRect t="11122" b="12884"/>
          <a:stretch>
            <a:fillRect/>
          </a:stretch>
        </p:blipFill>
        <p:spPr>
          <a:xfrm>
            <a:off x="9144000" y="2862322"/>
            <a:ext cx="3342407" cy="3810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fade">
                                      <p:cBhvr>
                                        <p:cTn id="7" dur="500"/>
                                        <p:tgtEl>
                                          <p:spTgt spid="138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1066800" y="455612"/>
            <a:ext cx="7770813" cy="5946775"/>
          </a:xfrm>
          <a:prstGeom prst="rect">
            <a:avLst/>
          </a:prstGeom>
          <a:noFill/>
          <a:ln w="9525">
            <a:noFill/>
            <a:miter lim="800000"/>
            <a:headEnd/>
            <a:tailEnd/>
          </a:ln>
          <a:effectLst/>
        </p:spPr>
        <p:txBody>
          <a:bodyPr wrap="none">
            <a:spAutoFit/>
          </a:bodyPr>
          <a:lstStyle/>
          <a:p>
            <a:pPr>
              <a:defRPr/>
            </a:pPr>
            <a:r>
              <a:rPr lang="en-US" sz="9600" dirty="0">
                <a:effectLst>
                  <a:outerShdw blurRad="38100" dist="38100" dir="2700000" algn="tl">
                    <a:srgbClr val="000000"/>
                  </a:outerShdw>
                </a:effectLst>
                <a:cs typeface="+mn-cs"/>
              </a:rPr>
              <a:t> Is the</a:t>
            </a:r>
          </a:p>
          <a:p>
            <a:pPr>
              <a:defRPr/>
            </a:pPr>
            <a:r>
              <a:rPr lang="en-US" sz="9600" dirty="0">
                <a:effectLst>
                  <a:outerShdw blurRad="38100" dist="38100" dir="2700000" algn="tl">
                    <a:srgbClr val="000000"/>
                  </a:outerShdw>
                </a:effectLst>
                <a:cs typeface="+mn-cs"/>
              </a:rPr>
              <a:t>Quran</a:t>
            </a:r>
          </a:p>
          <a:p>
            <a:pPr>
              <a:defRPr/>
            </a:pPr>
            <a:r>
              <a:rPr lang="en-US" sz="9600" dirty="0">
                <a:effectLst>
                  <a:outerShdw blurRad="38100" dist="38100" dir="2700000" algn="tl">
                    <a:srgbClr val="000000"/>
                  </a:outerShdw>
                </a:effectLst>
                <a:cs typeface="+mn-cs"/>
              </a:rPr>
              <a:t>  the</a:t>
            </a:r>
          </a:p>
          <a:p>
            <a:pPr>
              <a:defRPr/>
            </a:pPr>
            <a:r>
              <a:rPr lang="en-US" sz="9600" dirty="0">
                <a:effectLst>
                  <a:outerShdw blurRad="38100" dist="38100" dir="2700000" algn="tl">
                    <a:srgbClr val="000000"/>
                  </a:outerShdw>
                </a:effectLst>
                <a:cs typeface="+mn-cs"/>
              </a:rPr>
              <a:t>Word of God?</a:t>
            </a:r>
          </a:p>
        </p:txBody>
      </p:sp>
      <p:pic>
        <p:nvPicPr>
          <p:cNvPr id="3" name="Picture 2">
            <a:extLst>
              <a:ext uri="{FF2B5EF4-FFF2-40B4-BE49-F238E27FC236}">
                <a16:creationId xmlns:a16="http://schemas.microsoft.com/office/drawing/2014/main" id="{14FED1E2-F1B1-964B-C433-FDC390F34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1295400"/>
            <a:ext cx="4800600" cy="3200400"/>
          </a:xfrm>
          <a:prstGeom prst="rect">
            <a:avLst/>
          </a:prstGeom>
          <a:effectLst>
            <a:glow rad="228600">
              <a:srgbClr val="000000">
                <a:alpha val="40000"/>
              </a:srgbClr>
            </a:glow>
          </a:effectLst>
          <a:scene3d>
            <a:camera prst="orthographicFront"/>
            <a:lightRig rig="threePt" dir="t"/>
          </a:scene3d>
          <a:sp3d>
            <a:bevelT prst="angle"/>
          </a:sp3d>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819400" y="152400"/>
            <a:ext cx="9220200" cy="2631490"/>
          </a:xfrm>
          <a:prstGeom prst="rect">
            <a:avLst/>
          </a:prstGeom>
          <a:noFill/>
          <a:ln w="9525">
            <a:noFill/>
            <a:miter lim="800000"/>
            <a:headEnd/>
            <a:tailEnd/>
          </a:ln>
          <a:effectLst/>
        </p:spPr>
        <p:txBody>
          <a:bodyPr wrap="square" anchor="ctr">
            <a:spAutoFit/>
          </a:bodyPr>
          <a:lstStyle/>
          <a:p>
            <a:pPr algn="just">
              <a:tabLst>
                <a:tab pos="274638" algn="l"/>
              </a:tabLst>
            </a:pPr>
            <a:r>
              <a:rPr lang="en-US" sz="3300" dirty="0">
                <a:solidFill>
                  <a:srgbClr val="000000"/>
                </a:solidFill>
                <a:effectLst>
                  <a:outerShdw blurRad="38100" dist="38100" dir="2700000" algn="tl">
                    <a:srgbClr val="C0C0C0"/>
                  </a:outerShdw>
                </a:effectLst>
                <a:latin typeface="+mn-lt"/>
              </a:rPr>
              <a:t>“She commanded her maid-servants to prepare food for all the women, and she spread a banquet before them in her house. She placed knives upon the table to peel the oranges, and then ordered Joseph to appear, arrayed in costly</a:t>
            </a:r>
          </a:p>
        </p:txBody>
      </p:sp>
      <p:sp>
        <p:nvSpPr>
          <p:cNvPr id="2" name="Rectangle 2"/>
          <p:cNvSpPr>
            <a:spLocks noChangeArrowheads="1"/>
          </p:cNvSpPr>
          <p:nvPr/>
        </p:nvSpPr>
        <p:spPr bwMode="auto">
          <a:xfrm>
            <a:off x="163286" y="2703016"/>
            <a:ext cx="9372600" cy="4154984"/>
          </a:xfrm>
          <a:prstGeom prst="rect">
            <a:avLst/>
          </a:prstGeom>
          <a:noFill/>
          <a:ln w="9525">
            <a:noFill/>
            <a:miter lim="800000"/>
            <a:headEnd/>
            <a:tailEnd/>
          </a:ln>
          <a:effectLst/>
        </p:spPr>
        <p:txBody>
          <a:bodyPr wrap="square" anchor="ctr">
            <a:spAutoFit/>
          </a:bodyPr>
          <a:lstStyle/>
          <a:p>
            <a:pPr algn="just">
              <a:tabLst>
                <a:tab pos="274638" algn="l"/>
              </a:tabLst>
            </a:pPr>
            <a:r>
              <a:rPr lang="en-US" sz="3300" dirty="0">
                <a:solidFill>
                  <a:srgbClr val="000000"/>
                </a:solidFill>
                <a:effectLst>
                  <a:outerShdw blurRad="38100" dist="38100" dir="2700000" algn="tl">
                    <a:srgbClr val="C0C0C0"/>
                  </a:outerShdw>
                </a:effectLst>
                <a:latin typeface="+mn-lt"/>
              </a:rPr>
              <a:t>garments, and wait upon her guests. When Joseph came in, the women could not take their eyes off him, and they all cut their hands with the knives, and the oranges in their hands were covered with blood, but they, not knowing what they were doing, continued to look upon the beauty of Joseph without turning their eyes away from him.”</a:t>
            </a:r>
          </a:p>
        </p:txBody>
      </p:sp>
      <p:sp>
        <p:nvSpPr>
          <p:cNvPr id="139267" name="Line 3"/>
          <p:cNvSpPr>
            <a:spLocks noChangeShapeType="1"/>
          </p:cNvSpPr>
          <p:nvPr/>
        </p:nvSpPr>
        <p:spPr bwMode="auto">
          <a:xfrm>
            <a:off x="9753600" y="1724940"/>
            <a:ext cx="2286000" cy="951"/>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 name="Line 3"/>
          <p:cNvSpPr>
            <a:spLocks noChangeShapeType="1"/>
          </p:cNvSpPr>
          <p:nvPr/>
        </p:nvSpPr>
        <p:spPr bwMode="auto">
          <a:xfrm flipV="1">
            <a:off x="2895600" y="2224045"/>
            <a:ext cx="8077200" cy="2589"/>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Line 3"/>
          <p:cNvSpPr>
            <a:spLocks noChangeShapeType="1"/>
          </p:cNvSpPr>
          <p:nvPr/>
        </p:nvSpPr>
        <p:spPr bwMode="auto">
          <a:xfrm flipV="1">
            <a:off x="3505200" y="3744683"/>
            <a:ext cx="5943600" cy="1"/>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 name="Line 3"/>
          <p:cNvSpPr>
            <a:spLocks noChangeShapeType="1"/>
          </p:cNvSpPr>
          <p:nvPr/>
        </p:nvSpPr>
        <p:spPr bwMode="auto">
          <a:xfrm flipV="1">
            <a:off x="264886" y="4262714"/>
            <a:ext cx="9183914" cy="4486"/>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3"/>
          <p:cNvSpPr>
            <a:spLocks noChangeShapeType="1"/>
          </p:cNvSpPr>
          <p:nvPr/>
        </p:nvSpPr>
        <p:spPr bwMode="auto">
          <a:xfrm flipV="1">
            <a:off x="264886" y="4732694"/>
            <a:ext cx="9183914" cy="1"/>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3"/>
          <p:cNvSpPr>
            <a:spLocks noChangeShapeType="1"/>
          </p:cNvSpPr>
          <p:nvPr/>
        </p:nvSpPr>
        <p:spPr bwMode="auto">
          <a:xfrm>
            <a:off x="264886" y="5257800"/>
            <a:ext cx="9183914" cy="0"/>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3"/>
          <p:cNvSpPr>
            <a:spLocks noChangeShapeType="1"/>
          </p:cNvSpPr>
          <p:nvPr/>
        </p:nvSpPr>
        <p:spPr bwMode="auto">
          <a:xfrm>
            <a:off x="264886" y="5772019"/>
            <a:ext cx="3342407" cy="19181"/>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2" name="Picture 11">
            <a:extLst>
              <a:ext uri="{FF2B5EF4-FFF2-40B4-BE49-F238E27FC236}">
                <a16:creationId xmlns:a16="http://schemas.microsoft.com/office/drawing/2014/main" id="{1A3F5D12-898A-E39B-E4C0-4971FAA76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166194"/>
            <a:ext cx="2386067" cy="2663470"/>
          </a:xfrm>
          <a:prstGeom prst="rect">
            <a:avLst/>
          </a:prstGeom>
          <a:effectLst>
            <a:glow rad="101600">
              <a:schemeClr val="accent4">
                <a:lumMod val="10000"/>
                <a:alpha val="60000"/>
              </a:schemeClr>
            </a:glow>
          </a:effectLst>
        </p:spPr>
      </p:pic>
      <p:pic>
        <p:nvPicPr>
          <p:cNvPr id="13" name="Picture 12">
            <a:extLst>
              <a:ext uri="{FF2B5EF4-FFF2-40B4-BE49-F238E27FC236}">
                <a16:creationId xmlns:a16="http://schemas.microsoft.com/office/drawing/2014/main" id="{4910B023-5A1D-2EDE-BB28-6F16760991F5}"/>
              </a:ext>
            </a:extLst>
          </p:cNvPr>
          <p:cNvPicPr>
            <a:picLocks noChangeAspect="1"/>
          </p:cNvPicPr>
          <p:nvPr/>
        </p:nvPicPr>
        <p:blipFill>
          <a:blip r:embed="rId4" cstate="print">
            <a:extLst>
              <a:ext uri="{28A0092B-C50C-407E-A947-70E740481C1C}">
                <a14:useLocalDpi xmlns:a14="http://schemas.microsoft.com/office/drawing/2010/main" val="0"/>
              </a:ext>
            </a:extLst>
          </a:blip>
          <a:srcRect t="11122" b="12884"/>
          <a:stretch>
            <a:fillRect/>
          </a:stretch>
        </p:blipFill>
        <p:spPr>
          <a:xfrm>
            <a:off x="9144000" y="2862322"/>
            <a:ext cx="3342407" cy="3810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fade">
                                      <p:cBhvr>
                                        <p:cTn id="7" dur="1000"/>
                                        <p:tgtEl>
                                          <p:spTgt spid="138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9267"/>
                                        </p:tgtEl>
                                        <p:attrNameLst>
                                          <p:attrName>style.visibility</p:attrName>
                                        </p:attrNameLst>
                                      </p:cBhvr>
                                      <p:to>
                                        <p:strVal val="visible"/>
                                      </p:to>
                                    </p:set>
                                    <p:animEffect transition="in" filter="wipe(left)">
                                      <p:cBhvr>
                                        <p:cTn id="15" dur="1000"/>
                                        <p:tgtEl>
                                          <p:spTgt spid="139267"/>
                                        </p:tgtEl>
                                      </p:cBhvr>
                                    </p:animEffect>
                                  </p:childTnLst>
                                </p:cTn>
                              </p:par>
                            </p:childTnLst>
                          </p:cTn>
                        </p:par>
                        <p:par>
                          <p:cTn id="16" fill="hold" nodeType="afterGroup">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10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1000"/>
                                        <p:tgtEl>
                                          <p:spTgt spid="4"/>
                                        </p:tgtEl>
                                      </p:cBhvr>
                                    </p:animEffect>
                                  </p:childTnLst>
                                </p:cTn>
                              </p:par>
                            </p:childTnLst>
                          </p:cTn>
                        </p:par>
                        <p:par>
                          <p:cTn id="25" fill="hold" nodeType="afterGroup">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2000"/>
                                        <p:tgtEl>
                                          <p:spTgt spid="5"/>
                                        </p:tgtEl>
                                      </p:cBhvr>
                                    </p:animEffect>
                                  </p:childTnLst>
                                </p:cTn>
                              </p:par>
                            </p:childTnLst>
                          </p:cTn>
                        </p:par>
                        <p:par>
                          <p:cTn id="29" fill="hold" nodeType="afterGroup">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3000"/>
                                        <p:tgtEl>
                                          <p:spTgt spid="6"/>
                                        </p:tgtEl>
                                      </p:cBhvr>
                                    </p:animEffect>
                                  </p:childTnLst>
                                </p:cTn>
                              </p:par>
                            </p:childTnLst>
                          </p:cTn>
                        </p:par>
                        <p:par>
                          <p:cTn id="33" fill="hold" nodeType="afterGroup">
                            <p:stCondLst>
                              <p:cond delay="60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2000"/>
                                        <p:tgtEl>
                                          <p:spTgt spid="7"/>
                                        </p:tgtEl>
                                      </p:cBhvr>
                                    </p:animEffect>
                                  </p:childTnLst>
                                </p:cTn>
                              </p:par>
                            </p:childTnLst>
                          </p:cTn>
                        </p:par>
                        <p:par>
                          <p:cTn id="37" fill="hold" nodeType="afterGroup">
                            <p:stCondLst>
                              <p:cond delay="8000"/>
                            </p:stCondLst>
                            <p:childTnLst>
                              <p:par>
                                <p:cTn id="38" presetID="22" presetClass="entr" presetSubtype="8"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2" grpId="0"/>
      <p:bldP spid="139267" grpId="0" animBg="1"/>
      <p:bldP spid="3" grpId="0" animBg="1"/>
      <p:bldP spid="4" grpId="0" animBg="1"/>
      <p:bldP spid="5" grpId="0" animBg="1"/>
      <p:bldP spid="6" grpId="0" animBg="1"/>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743200" y="9237"/>
            <a:ext cx="9296400" cy="3046988"/>
          </a:xfrm>
          <a:prstGeom prst="rect">
            <a:avLst/>
          </a:prstGeom>
          <a:noFill/>
          <a:ln w="9525">
            <a:noFill/>
            <a:miter lim="800000"/>
            <a:headEnd/>
            <a:tailEnd/>
          </a:ln>
          <a:effectLst/>
        </p:spPr>
        <p:txBody>
          <a:bodyPr wrap="square" anchor="ctr">
            <a:spAutoFit/>
          </a:bodyPr>
          <a:lstStyle/>
          <a:p>
            <a:pPr algn="just">
              <a:tabLst>
                <a:tab pos="274638" algn="l"/>
              </a:tabLst>
            </a:pPr>
            <a:r>
              <a:rPr lang="en-US" sz="3200" dirty="0">
                <a:solidFill>
                  <a:srgbClr val="000000"/>
                </a:solidFill>
                <a:effectLst>
                  <a:outerShdw blurRad="38100" dist="38100" dir="2700000" algn="tl">
                    <a:srgbClr val="C0C0C0"/>
                  </a:outerShdw>
                </a:effectLst>
                <a:latin typeface="+mn-lt"/>
              </a:rPr>
              <a:t>“Then Zuleika said unto them: ‘What have ye done? Behold, I set oranges before you to eat, and you have cut your hands.’ All the women looked at their hands, and, lo, they were full of blood, and it flowed down and stained their garments. They said to Zuleika, ‘This slave in thy </a:t>
            </a:r>
          </a:p>
        </p:txBody>
      </p:sp>
      <p:sp>
        <p:nvSpPr>
          <p:cNvPr id="2" name="Rectangle 2"/>
          <p:cNvSpPr>
            <a:spLocks noChangeArrowheads="1"/>
          </p:cNvSpPr>
          <p:nvPr/>
        </p:nvSpPr>
        <p:spPr bwMode="auto">
          <a:xfrm>
            <a:off x="264886" y="2997607"/>
            <a:ext cx="9183914" cy="3539430"/>
          </a:xfrm>
          <a:prstGeom prst="rect">
            <a:avLst/>
          </a:prstGeom>
          <a:noFill/>
          <a:ln w="9525">
            <a:noFill/>
            <a:miter lim="800000"/>
            <a:headEnd/>
            <a:tailEnd/>
          </a:ln>
          <a:effectLst/>
        </p:spPr>
        <p:txBody>
          <a:bodyPr wrap="square" anchor="ctr">
            <a:spAutoFit/>
          </a:bodyPr>
          <a:lstStyle/>
          <a:p>
            <a:pPr algn="just">
              <a:tabLst>
                <a:tab pos="274638" algn="l"/>
              </a:tabLst>
            </a:pPr>
            <a:r>
              <a:rPr lang="en-US" sz="3200" dirty="0">
                <a:solidFill>
                  <a:srgbClr val="000000"/>
                </a:solidFill>
                <a:effectLst>
                  <a:outerShdw blurRad="38100" dist="38100" dir="2700000" algn="tl">
                    <a:srgbClr val="C0C0C0"/>
                  </a:outerShdw>
                </a:effectLst>
                <a:latin typeface="+mn-lt"/>
              </a:rPr>
              <a:t>house did enchant us, and we could not turn our eyes away from him on account of his beauty.’ She then said: ‘This happened to you that looked upon him but a moment, and you could not refrain yourselves! How, then, can I control myself in whose house he </a:t>
            </a:r>
            <a:r>
              <a:rPr lang="en-US" sz="3200" dirty="0" err="1">
                <a:solidFill>
                  <a:srgbClr val="000000"/>
                </a:solidFill>
                <a:effectLst>
                  <a:outerShdw blurRad="38100" dist="38100" dir="2700000" algn="tl">
                    <a:srgbClr val="C0C0C0"/>
                  </a:outerShdw>
                </a:effectLst>
                <a:latin typeface="+mn-lt"/>
              </a:rPr>
              <a:t>abideth</a:t>
            </a:r>
            <a:r>
              <a:rPr lang="en-US" sz="3200" dirty="0">
                <a:solidFill>
                  <a:srgbClr val="000000"/>
                </a:solidFill>
                <a:effectLst>
                  <a:outerShdw blurRad="38100" dist="38100" dir="2700000" algn="tl">
                    <a:srgbClr val="C0C0C0"/>
                  </a:outerShdw>
                </a:effectLst>
                <a:latin typeface="+mn-lt"/>
              </a:rPr>
              <a:t> continually, who see him go in and out day after day?’”</a:t>
            </a:r>
          </a:p>
        </p:txBody>
      </p:sp>
      <p:sp>
        <p:nvSpPr>
          <p:cNvPr id="139267" name="Line 3"/>
          <p:cNvSpPr>
            <a:spLocks noChangeShapeType="1"/>
          </p:cNvSpPr>
          <p:nvPr/>
        </p:nvSpPr>
        <p:spPr bwMode="auto">
          <a:xfrm>
            <a:off x="5410200" y="3505200"/>
            <a:ext cx="3962400" cy="0"/>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 name="Line 3"/>
          <p:cNvSpPr>
            <a:spLocks noChangeShapeType="1"/>
          </p:cNvSpPr>
          <p:nvPr/>
        </p:nvSpPr>
        <p:spPr bwMode="auto">
          <a:xfrm flipV="1">
            <a:off x="348342" y="4027711"/>
            <a:ext cx="8948058" cy="2"/>
          </a:xfrm>
          <a:prstGeom prst="line">
            <a:avLst/>
          </a:prstGeom>
          <a:noFill/>
          <a:ln w="762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5">
            <a:extLst>
              <a:ext uri="{FF2B5EF4-FFF2-40B4-BE49-F238E27FC236}">
                <a16:creationId xmlns:a16="http://schemas.microsoft.com/office/drawing/2014/main" id="{478DB7B5-1949-7CD0-2B5C-4DA9849BA7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166194"/>
            <a:ext cx="2386067" cy="2663470"/>
          </a:xfrm>
          <a:prstGeom prst="rect">
            <a:avLst/>
          </a:prstGeom>
          <a:effectLst>
            <a:glow rad="101600">
              <a:schemeClr val="accent4">
                <a:lumMod val="10000"/>
                <a:alpha val="60000"/>
              </a:schemeClr>
            </a:glow>
          </a:effectLst>
        </p:spPr>
      </p:pic>
      <p:pic>
        <p:nvPicPr>
          <p:cNvPr id="7" name="Picture 6">
            <a:extLst>
              <a:ext uri="{FF2B5EF4-FFF2-40B4-BE49-F238E27FC236}">
                <a16:creationId xmlns:a16="http://schemas.microsoft.com/office/drawing/2014/main" id="{933533E4-0145-034F-E7C0-D89CE0FF1F7B}"/>
              </a:ext>
            </a:extLst>
          </p:cNvPr>
          <p:cNvPicPr>
            <a:picLocks noChangeAspect="1"/>
          </p:cNvPicPr>
          <p:nvPr/>
        </p:nvPicPr>
        <p:blipFill>
          <a:blip r:embed="rId4" cstate="print">
            <a:extLst>
              <a:ext uri="{28A0092B-C50C-407E-A947-70E740481C1C}">
                <a14:useLocalDpi xmlns:a14="http://schemas.microsoft.com/office/drawing/2010/main" val="0"/>
              </a:ext>
            </a:extLst>
          </a:blip>
          <a:srcRect t="11122" b="12884"/>
          <a:stretch>
            <a:fillRect/>
          </a:stretch>
        </p:blipFill>
        <p:spPr>
          <a:xfrm>
            <a:off x="9144000" y="2862322"/>
            <a:ext cx="3342407" cy="3810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fade">
                                      <p:cBhvr>
                                        <p:cTn id="7" dur="1000"/>
                                        <p:tgtEl>
                                          <p:spTgt spid="138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par>
                          <p:cTn id="11" fill="hold" nodeType="afterGroup">
                            <p:stCondLst>
                              <p:cond delay="1000"/>
                            </p:stCondLst>
                            <p:childTnLst>
                              <p:par>
                                <p:cTn id="12" presetID="22" presetClass="entr" presetSubtype="8" fill="hold" grpId="0" nodeType="afterEffect">
                                  <p:stCondLst>
                                    <p:cond delay="5000"/>
                                  </p:stCondLst>
                                  <p:childTnLst>
                                    <p:set>
                                      <p:cBhvr>
                                        <p:cTn id="13" dur="1" fill="hold">
                                          <p:stCondLst>
                                            <p:cond delay="0"/>
                                          </p:stCondLst>
                                        </p:cTn>
                                        <p:tgtEl>
                                          <p:spTgt spid="139267"/>
                                        </p:tgtEl>
                                        <p:attrNameLst>
                                          <p:attrName>style.visibility</p:attrName>
                                        </p:attrNameLst>
                                      </p:cBhvr>
                                      <p:to>
                                        <p:strVal val="visible"/>
                                      </p:to>
                                    </p:set>
                                    <p:animEffect transition="in" filter="wipe(left)">
                                      <p:cBhvr>
                                        <p:cTn id="14" dur="2000"/>
                                        <p:tgtEl>
                                          <p:spTgt spid="139267"/>
                                        </p:tgtEl>
                                      </p:cBhvr>
                                    </p:animEffect>
                                  </p:childTnLst>
                                </p:cTn>
                              </p:par>
                            </p:childTnLst>
                          </p:cTn>
                        </p:par>
                        <p:par>
                          <p:cTn id="15" fill="hold" nodeType="afterGroup">
                            <p:stCondLst>
                              <p:cond delay="8000"/>
                            </p:stCondLst>
                            <p:childTnLst>
                              <p:par>
                                <p:cTn id="16" presetID="22" presetClass="entr" presetSubtype="8"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2" grpId="0"/>
      <p:bldP spid="139267" grpId="0"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2743200" y="305229"/>
            <a:ext cx="9296400" cy="2554545"/>
          </a:xfrm>
          <a:prstGeom prst="rect">
            <a:avLst/>
          </a:prstGeom>
          <a:noFill/>
          <a:ln w="9525">
            <a:noFill/>
            <a:miter lim="800000"/>
            <a:headEnd/>
            <a:tailEnd/>
          </a:ln>
          <a:effectLst/>
        </p:spPr>
        <p:txBody>
          <a:bodyPr wrap="square" anchor="ctr">
            <a:spAutoFit/>
          </a:bodyPr>
          <a:lstStyle/>
          <a:p>
            <a:pPr algn="just">
              <a:tabLst>
                <a:tab pos="274638" algn="l"/>
              </a:tabLst>
            </a:pPr>
            <a:r>
              <a:rPr lang="en-US" sz="3200" dirty="0">
                <a:solidFill>
                  <a:srgbClr val="000000"/>
                </a:solidFill>
                <a:effectLst>
                  <a:outerShdw blurRad="38100" dist="38100" dir="2700000" algn="tl">
                    <a:srgbClr val="C0C0C0"/>
                  </a:outerShdw>
                </a:effectLst>
                <a:latin typeface="+mn-lt"/>
              </a:rPr>
              <a:t>“How, then, should I not waste away, or keep from languishing on account of him!’ And the women </a:t>
            </a:r>
            <a:r>
              <a:rPr lang="en-US" sz="3200" dirty="0" err="1">
                <a:solidFill>
                  <a:srgbClr val="000000"/>
                </a:solidFill>
                <a:effectLst>
                  <a:outerShdw blurRad="38100" dist="38100" dir="2700000" algn="tl">
                    <a:srgbClr val="C0C0C0"/>
                  </a:outerShdw>
                </a:effectLst>
                <a:latin typeface="+mn-lt"/>
              </a:rPr>
              <a:t>spake</a:t>
            </a:r>
            <a:r>
              <a:rPr lang="en-US" sz="3200" dirty="0">
                <a:solidFill>
                  <a:srgbClr val="000000"/>
                </a:solidFill>
                <a:effectLst>
                  <a:outerShdw blurRad="38100" dist="38100" dir="2700000" algn="tl">
                    <a:srgbClr val="C0C0C0"/>
                  </a:outerShdw>
                </a:effectLst>
                <a:latin typeface="+mn-lt"/>
              </a:rPr>
              <a:t>, saying: ‘It is true, who can look upon this beauty in the house, and refrain her feelings? But he is thy slave! Why dost thou not disclose to</a:t>
            </a:r>
          </a:p>
        </p:txBody>
      </p:sp>
      <p:sp>
        <p:nvSpPr>
          <p:cNvPr id="2" name="Rectangle 2"/>
          <p:cNvSpPr>
            <a:spLocks noChangeArrowheads="1"/>
          </p:cNvSpPr>
          <p:nvPr/>
        </p:nvSpPr>
        <p:spPr bwMode="auto">
          <a:xfrm>
            <a:off x="152400" y="2857227"/>
            <a:ext cx="9296400" cy="3754874"/>
          </a:xfrm>
          <a:prstGeom prst="rect">
            <a:avLst/>
          </a:prstGeom>
          <a:noFill/>
          <a:ln w="9525">
            <a:noFill/>
            <a:miter lim="800000"/>
            <a:headEnd/>
            <a:tailEnd/>
          </a:ln>
          <a:effectLst/>
        </p:spPr>
        <p:txBody>
          <a:bodyPr wrap="square" anchor="ctr">
            <a:spAutoFit/>
          </a:bodyPr>
          <a:lstStyle/>
          <a:p>
            <a:pPr algn="just">
              <a:tabLst>
                <a:tab pos="274638" algn="l"/>
              </a:tabLst>
            </a:pPr>
            <a:r>
              <a:rPr lang="en-US" sz="3400" dirty="0">
                <a:solidFill>
                  <a:srgbClr val="000000"/>
                </a:solidFill>
                <a:effectLst>
                  <a:outerShdw blurRad="38100" dist="38100" dir="2700000" algn="tl">
                    <a:srgbClr val="C0C0C0"/>
                  </a:outerShdw>
                </a:effectLst>
                <a:latin typeface="+mn-lt"/>
              </a:rPr>
              <a:t>him that which is in thy heart, rather than suffer thy life to perish through this thing?’ </a:t>
            </a:r>
            <a:r>
              <a:rPr lang="en-US" sz="3400" dirty="0" err="1">
                <a:solidFill>
                  <a:srgbClr val="000000"/>
                </a:solidFill>
                <a:effectLst>
                  <a:outerShdw blurRad="38100" dist="38100" dir="2700000" algn="tl">
                    <a:srgbClr val="C0C0C0"/>
                  </a:outerShdw>
                </a:effectLst>
                <a:latin typeface="+mn-lt"/>
              </a:rPr>
              <a:t>Zuleika</a:t>
            </a:r>
            <a:r>
              <a:rPr lang="en-US" sz="3400" dirty="0">
                <a:solidFill>
                  <a:srgbClr val="000000"/>
                </a:solidFill>
                <a:effectLst>
                  <a:outerShdw blurRad="38100" dist="38100" dir="2700000" algn="tl">
                    <a:srgbClr val="C0C0C0"/>
                  </a:outerShdw>
                </a:effectLst>
                <a:latin typeface="+mn-lt"/>
              </a:rPr>
              <a:t> answered them: ‘Daily do I endeavor to persuade him, but he will not consent to my wishes. I promised him everything that is fair, yet have I met with no return from him, and therefore I am sick, as you may see.’”</a:t>
            </a:r>
          </a:p>
        </p:txBody>
      </p:sp>
      <p:pic>
        <p:nvPicPr>
          <p:cNvPr id="5" name="Picture 4">
            <a:extLst>
              <a:ext uri="{FF2B5EF4-FFF2-40B4-BE49-F238E27FC236}">
                <a16:creationId xmlns:a16="http://schemas.microsoft.com/office/drawing/2014/main" id="{25B1D781-559C-6D6D-C4C4-7092936DE3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86" y="166194"/>
            <a:ext cx="2386067" cy="2663470"/>
          </a:xfrm>
          <a:prstGeom prst="rect">
            <a:avLst/>
          </a:prstGeom>
          <a:effectLst>
            <a:glow rad="101600">
              <a:schemeClr val="accent4">
                <a:lumMod val="10000"/>
                <a:alpha val="60000"/>
              </a:schemeClr>
            </a:glow>
          </a:effectLst>
        </p:spPr>
      </p:pic>
      <p:pic>
        <p:nvPicPr>
          <p:cNvPr id="6" name="Picture 5">
            <a:extLst>
              <a:ext uri="{FF2B5EF4-FFF2-40B4-BE49-F238E27FC236}">
                <a16:creationId xmlns:a16="http://schemas.microsoft.com/office/drawing/2014/main" id="{6A9CC957-0B49-8242-AF73-24305E3FEB15}"/>
              </a:ext>
            </a:extLst>
          </p:cNvPr>
          <p:cNvPicPr>
            <a:picLocks noChangeAspect="1"/>
          </p:cNvPicPr>
          <p:nvPr/>
        </p:nvPicPr>
        <p:blipFill>
          <a:blip r:embed="rId4" cstate="print">
            <a:extLst>
              <a:ext uri="{28A0092B-C50C-407E-A947-70E740481C1C}">
                <a14:useLocalDpi xmlns:a14="http://schemas.microsoft.com/office/drawing/2010/main" val="0"/>
              </a:ext>
            </a:extLst>
          </a:blip>
          <a:srcRect t="11122" b="12884"/>
          <a:stretch>
            <a:fillRect/>
          </a:stretch>
        </p:blipFill>
        <p:spPr>
          <a:xfrm>
            <a:off x="9144000" y="2862322"/>
            <a:ext cx="3342407" cy="3810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fade">
                                      <p:cBhvr>
                                        <p:cTn id="7" dur="1000"/>
                                        <p:tgtEl>
                                          <p:spTgt spid="138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EA340-93FC-B488-61CA-8D89A09EF90F}"/>
            </a:ext>
          </a:extLst>
        </p:cNvPr>
        <p:cNvGrpSpPr/>
        <p:nvPr/>
      </p:nvGrpSpPr>
      <p:grpSpPr>
        <a:xfrm>
          <a:off x="0" y="0"/>
          <a:ext cx="0" cy="0"/>
          <a:chOff x="0" y="0"/>
          <a:chExt cx="0" cy="0"/>
        </a:xfrm>
      </p:grpSpPr>
      <p:sp>
        <p:nvSpPr>
          <p:cNvPr id="81922" name="WordArt 4">
            <a:extLst>
              <a:ext uri="{FF2B5EF4-FFF2-40B4-BE49-F238E27FC236}">
                <a16:creationId xmlns:a16="http://schemas.microsoft.com/office/drawing/2014/main" id="{518E5865-5D85-B06D-4B03-428A7C496651}"/>
              </a:ext>
            </a:extLst>
          </p:cNvPr>
          <p:cNvSpPr>
            <a:spLocks noChangeArrowheads="1" noChangeShapeType="1" noTextEdit="1"/>
          </p:cNvSpPr>
          <p:nvPr/>
        </p:nvSpPr>
        <p:spPr bwMode="auto">
          <a:xfrm>
            <a:off x="685801" y="152401"/>
            <a:ext cx="10820399"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dirty="0">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Parallels Between the Quran and Jewish Folklore</a:t>
            </a:r>
          </a:p>
        </p:txBody>
      </p:sp>
      <p:sp>
        <p:nvSpPr>
          <p:cNvPr id="94213" name="Rectangle 5">
            <a:extLst>
              <a:ext uri="{FF2B5EF4-FFF2-40B4-BE49-F238E27FC236}">
                <a16:creationId xmlns:a16="http://schemas.microsoft.com/office/drawing/2014/main" id="{46B8EFE1-26B2-0405-4921-465FB15A378D}"/>
              </a:ext>
            </a:extLst>
          </p:cNvPr>
          <p:cNvSpPr>
            <a:spLocks noChangeArrowheads="1"/>
          </p:cNvSpPr>
          <p:nvPr/>
        </p:nvSpPr>
        <p:spPr bwMode="auto">
          <a:xfrm>
            <a:off x="228600" y="702648"/>
            <a:ext cx="7467600" cy="1138773"/>
          </a:xfrm>
          <a:prstGeom prst="rect">
            <a:avLst/>
          </a:prstGeom>
          <a:noFill/>
          <a:ln w="9525">
            <a:noFill/>
            <a:miter lim="800000"/>
            <a:headEnd/>
            <a:tailEnd/>
          </a:ln>
          <a:effectLst/>
        </p:spPr>
        <p:txBody>
          <a:bodyPr wrap="square" anchor="ctr">
            <a:spAutoFit/>
          </a:bodyPr>
          <a:lstStyle/>
          <a:p>
            <a:pPr>
              <a:defRPr/>
            </a:pPr>
            <a:r>
              <a:rPr lang="en-US" sz="3400" dirty="0">
                <a:effectLst>
                  <a:outerShdw blurRad="38100" dist="38100" dir="2700000" algn="tl">
                    <a:srgbClr val="C0C0C0"/>
                  </a:outerShdw>
                </a:effectLst>
                <a:cs typeface="+mn-cs"/>
              </a:rPr>
              <a:t>1. Potiphar’s wife tries to justify her</a:t>
            </a:r>
          </a:p>
          <a:p>
            <a:pPr>
              <a:defRPr/>
            </a:pPr>
            <a:r>
              <a:rPr lang="en-US" sz="3400" dirty="0">
                <a:effectLst>
                  <a:outerShdw blurRad="38100" dist="38100" dir="2700000" algn="tl">
                    <a:srgbClr val="C0C0C0"/>
                  </a:outerShdw>
                </a:effectLst>
                <a:cs typeface="+mn-cs"/>
              </a:rPr>
              <a:t> 	lovesick condition to the women.</a:t>
            </a:r>
          </a:p>
        </p:txBody>
      </p:sp>
      <p:sp>
        <p:nvSpPr>
          <p:cNvPr id="94214" name="Rectangle 6">
            <a:extLst>
              <a:ext uri="{FF2B5EF4-FFF2-40B4-BE49-F238E27FC236}">
                <a16:creationId xmlns:a16="http://schemas.microsoft.com/office/drawing/2014/main" id="{9CF581DB-D993-F7BC-A73E-FB7795DC0930}"/>
              </a:ext>
            </a:extLst>
          </p:cNvPr>
          <p:cNvSpPr>
            <a:spLocks noChangeArrowheads="1"/>
          </p:cNvSpPr>
          <p:nvPr/>
        </p:nvSpPr>
        <p:spPr bwMode="auto">
          <a:xfrm>
            <a:off x="1315306" y="1810643"/>
            <a:ext cx="6143625" cy="1138773"/>
          </a:xfrm>
          <a:prstGeom prst="rect">
            <a:avLst/>
          </a:prstGeom>
          <a:noFill/>
          <a:ln w="9525">
            <a:noFill/>
            <a:miter lim="800000"/>
            <a:headEnd/>
            <a:tailEnd/>
          </a:ln>
          <a:effectLst/>
        </p:spPr>
        <p:txBody>
          <a:bodyPr wrap="square" anchor="ctr">
            <a:spAutoFit/>
          </a:bodyPr>
          <a:lstStyle/>
          <a:p>
            <a:pPr>
              <a:defRPr/>
            </a:pPr>
            <a:r>
              <a:rPr lang="en-US" sz="3400" dirty="0">
                <a:effectLst>
                  <a:outerShdw blurRad="38100" dist="38100" dir="2700000" algn="tl">
                    <a:srgbClr val="C0C0C0"/>
                  </a:outerShdw>
                </a:effectLst>
                <a:cs typeface="+mn-cs"/>
              </a:rPr>
              <a:t>2. She does so by inviting 	them to a banquet.</a:t>
            </a:r>
          </a:p>
        </p:txBody>
      </p:sp>
      <p:sp>
        <p:nvSpPr>
          <p:cNvPr id="94215" name="Rectangle 7">
            <a:extLst>
              <a:ext uri="{FF2B5EF4-FFF2-40B4-BE49-F238E27FC236}">
                <a16:creationId xmlns:a16="http://schemas.microsoft.com/office/drawing/2014/main" id="{FAF9C451-8558-AD57-389D-035CBF71F139}"/>
              </a:ext>
            </a:extLst>
          </p:cNvPr>
          <p:cNvSpPr>
            <a:spLocks noChangeArrowheads="1"/>
          </p:cNvSpPr>
          <p:nvPr/>
        </p:nvSpPr>
        <p:spPr bwMode="auto">
          <a:xfrm>
            <a:off x="3564424" y="2931760"/>
            <a:ext cx="7653951" cy="1138773"/>
          </a:xfrm>
          <a:prstGeom prst="rect">
            <a:avLst/>
          </a:prstGeom>
          <a:noFill/>
          <a:ln w="9525">
            <a:noFill/>
            <a:miter lim="800000"/>
            <a:headEnd/>
            <a:tailEnd/>
          </a:ln>
          <a:effectLst/>
        </p:spPr>
        <p:txBody>
          <a:bodyPr wrap="square" anchor="ctr">
            <a:spAutoFit/>
          </a:bodyPr>
          <a:lstStyle/>
          <a:p>
            <a:pPr algn="just">
              <a:defRPr/>
            </a:pPr>
            <a:r>
              <a:rPr lang="en-US" sz="3400" dirty="0">
                <a:effectLst>
                  <a:outerShdw blurRad="38100" dist="38100" dir="2700000" algn="tl">
                    <a:srgbClr val="C0C0C0"/>
                  </a:outerShdw>
                </a:effectLst>
                <a:cs typeface="+mn-cs"/>
              </a:rPr>
              <a:t>3. Each woman is given a knife as		part of the table place setting.</a:t>
            </a:r>
          </a:p>
        </p:txBody>
      </p:sp>
      <p:sp>
        <p:nvSpPr>
          <p:cNvPr id="94216" name="Rectangle 8">
            <a:extLst>
              <a:ext uri="{FF2B5EF4-FFF2-40B4-BE49-F238E27FC236}">
                <a16:creationId xmlns:a16="http://schemas.microsoft.com/office/drawing/2014/main" id="{90DA12AF-21E3-90E5-1103-927E7CB0122F}"/>
              </a:ext>
            </a:extLst>
          </p:cNvPr>
          <p:cNvSpPr>
            <a:spLocks noChangeArrowheads="1"/>
          </p:cNvSpPr>
          <p:nvPr/>
        </p:nvSpPr>
        <p:spPr bwMode="auto">
          <a:xfrm>
            <a:off x="2590800" y="4066127"/>
            <a:ext cx="6143624" cy="1138773"/>
          </a:xfrm>
          <a:prstGeom prst="rect">
            <a:avLst/>
          </a:prstGeom>
          <a:noFill/>
          <a:ln w="9525">
            <a:noFill/>
            <a:miter lim="800000"/>
            <a:headEnd/>
            <a:tailEnd/>
          </a:ln>
          <a:effectLst/>
        </p:spPr>
        <p:txBody>
          <a:bodyPr wrap="square" anchor="ctr">
            <a:spAutoFit/>
          </a:bodyPr>
          <a:lstStyle/>
          <a:p>
            <a:pPr algn="just">
              <a:defRPr/>
            </a:pPr>
            <a:r>
              <a:rPr lang="en-US" sz="3400" dirty="0">
                <a:effectLst>
                  <a:outerShdw blurRad="38100" dist="38100" dir="2700000" algn="tl">
                    <a:srgbClr val="C0C0C0"/>
                  </a:outerShdw>
                </a:effectLst>
                <a:cs typeface="+mn-cs"/>
              </a:rPr>
              <a:t>4. She orders Joseph to</a:t>
            </a:r>
          </a:p>
          <a:p>
            <a:pPr algn="just">
              <a:defRPr/>
            </a:pPr>
            <a:r>
              <a:rPr lang="en-US" sz="3400" dirty="0">
                <a:effectLst>
                  <a:outerShdw blurRad="38100" dist="38100" dir="2700000" algn="tl">
                    <a:srgbClr val="C0C0C0"/>
                  </a:outerShdw>
                </a:effectLst>
                <a:cs typeface="+mn-cs"/>
              </a:rPr>
              <a:t> 	make an appearance.</a:t>
            </a:r>
          </a:p>
        </p:txBody>
      </p:sp>
      <p:sp>
        <p:nvSpPr>
          <p:cNvPr id="94217" name="Rectangle 9">
            <a:extLst>
              <a:ext uri="{FF2B5EF4-FFF2-40B4-BE49-F238E27FC236}">
                <a16:creationId xmlns:a16="http://schemas.microsoft.com/office/drawing/2014/main" id="{AEDC5D49-306C-7CE2-34BC-14819EDA0480}"/>
              </a:ext>
            </a:extLst>
          </p:cNvPr>
          <p:cNvSpPr>
            <a:spLocks noChangeArrowheads="1"/>
          </p:cNvSpPr>
          <p:nvPr/>
        </p:nvSpPr>
        <p:spPr bwMode="auto">
          <a:xfrm>
            <a:off x="381000" y="5191652"/>
            <a:ext cx="9706899" cy="1138773"/>
          </a:xfrm>
          <a:prstGeom prst="rect">
            <a:avLst/>
          </a:prstGeom>
          <a:noFill/>
          <a:ln w="9525">
            <a:noFill/>
            <a:miter lim="800000"/>
            <a:headEnd/>
            <a:tailEnd/>
          </a:ln>
          <a:effectLst/>
        </p:spPr>
        <p:txBody>
          <a:bodyPr wrap="square" anchor="ctr">
            <a:spAutoFit/>
          </a:bodyPr>
          <a:lstStyle/>
          <a:p>
            <a:pPr algn="just">
              <a:defRPr/>
            </a:pPr>
            <a:r>
              <a:rPr lang="en-US" sz="3400" dirty="0">
                <a:effectLst>
                  <a:outerShdw blurRad="38100" dist="38100" dir="2700000" algn="tl">
                    <a:srgbClr val="C0C0C0"/>
                  </a:outerShdw>
                </a:effectLst>
                <a:cs typeface="+mn-cs"/>
              </a:rPr>
              <a:t>5. On seeing Joseph’s handsome appearance,	the women cut their hands with the knives.</a:t>
            </a:r>
          </a:p>
        </p:txBody>
      </p:sp>
      <p:pic>
        <p:nvPicPr>
          <p:cNvPr id="2" name="Picture 1">
            <a:extLst>
              <a:ext uri="{FF2B5EF4-FFF2-40B4-BE49-F238E27FC236}">
                <a16:creationId xmlns:a16="http://schemas.microsoft.com/office/drawing/2014/main" id="{D88BAC9A-CF2B-06D9-5911-673625C741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806" y="392567"/>
            <a:ext cx="1893661" cy="2840491"/>
          </a:xfrm>
          <a:prstGeom prst="rect">
            <a:avLst/>
          </a:prstGeom>
        </p:spPr>
      </p:pic>
      <p:pic>
        <p:nvPicPr>
          <p:cNvPr id="4" name="Picture 3">
            <a:extLst>
              <a:ext uri="{FF2B5EF4-FFF2-40B4-BE49-F238E27FC236}">
                <a16:creationId xmlns:a16="http://schemas.microsoft.com/office/drawing/2014/main" id="{8540CBDD-3825-D4EB-BC34-351389188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1640" y="3661931"/>
            <a:ext cx="1998588" cy="2997882"/>
          </a:xfrm>
          <a:prstGeom prst="rect">
            <a:avLst/>
          </a:prstGeom>
        </p:spPr>
      </p:pic>
    </p:spTree>
    <p:custDataLst>
      <p:tags r:id="rId1"/>
    </p:custDataLst>
    <p:extLst>
      <p:ext uri="{BB962C8B-B14F-4D97-AF65-F5344CB8AC3E}">
        <p14:creationId xmlns:p14="http://schemas.microsoft.com/office/powerpoint/2010/main" val="240775148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4213"/>
                                        </p:tgtEl>
                                        <p:attrNameLst>
                                          <p:attrName>style.visibility</p:attrName>
                                        </p:attrNameLst>
                                      </p:cBhvr>
                                      <p:to>
                                        <p:strVal val="visible"/>
                                      </p:to>
                                    </p:set>
                                    <p:animEffect transition="in" filter="wipe(left)">
                                      <p:cBhvr>
                                        <p:cTn id="7" dur="1000"/>
                                        <p:tgtEl>
                                          <p:spTgt spid="942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4214"/>
                                        </p:tgtEl>
                                        <p:attrNameLst>
                                          <p:attrName>style.visibility</p:attrName>
                                        </p:attrNameLst>
                                      </p:cBhvr>
                                      <p:to>
                                        <p:strVal val="visible"/>
                                      </p:to>
                                    </p:set>
                                    <p:animEffect transition="in" filter="wipe(left)">
                                      <p:cBhvr>
                                        <p:cTn id="12" dur="1000"/>
                                        <p:tgtEl>
                                          <p:spTgt spid="942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4215"/>
                                        </p:tgtEl>
                                        <p:attrNameLst>
                                          <p:attrName>style.visibility</p:attrName>
                                        </p:attrNameLst>
                                      </p:cBhvr>
                                      <p:to>
                                        <p:strVal val="visible"/>
                                      </p:to>
                                    </p:set>
                                    <p:animEffect transition="in" filter="wipe(left)">
                                      <p:cBhvr>
                                        <p:cTn id="17" dur="1000"/>
                                        <p:tgtEl>
                                          <p:spTgt spid="942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4216"/>
                                        </p:tgtEl>
                                        <p:attrNameLst>
                                          <p:attrName>style.visibility</p:attrName>
                                        </p:attrNameLst>
                                      </p:cBhvr>
                                      <p:to>
                                        <p:strVal val="visible"/>
                                      </p:to>
                                    </p:set>
                                    <p:animEffect transition="in" filter="wipe(left)">
                                      <p:cBhvr>
                                        <p:cTn id="22" dur="1000"/>
                                        <p:tgtEl>
                                          <p:spTgt spid="942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4217"/>
                                        </p:tgtEl>
                                        <p:attrNameLst>
                                          <p:attrName>style.visibility</p:attrName>
                                        </p:attrNameLst>
                                      </p:cBhvr>
                                      <p:to>
                                        <p:strVal val="visible"/>
                                      </p:to>
                                    </p:set>
                                    <p:animEffect transition="in" filter="wipe(left)">
                                      <p:cBhvr>
                                        <p:cTn id="27" dur="1000"/>
                                        <p:tgtEl>
                                          <p:spTgt spid="94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3" grpId="0"/>
      <p:bldP spid="94214" grpId="0"/>
      <p:bldP spid="94215" grpId="0"/>
      <p:bldP spid="94216" grpId="0"/>
      <p:bldP spid="942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15720-8876-86EB-C910-7786F0A74BF8}"/>
            </a:ext>
          </a:extLst>
        </p:cNvPr>
        <p:cNvGrpSpPr/>
        <p:nvPr/>
      </p:nvGrpSpPr>
      <p:grpSpPr>
        <a:xfrm>
          <a:off x="0" y="0"/>
          <a:ext cx="0" cy="0"/>
          <a:chOff x="0" y="0"/>
          <a:chExt cx="0" cy="0"/>
        </a:xfrm>
      </p:grpSpPr>
      <p:sp>
        <p:nvSpPr>
          <p:cNvPr id="81922" name="WordArt 4">
            <a:extLst>
              <a:ext uri="{FF2B5EF4-FFF2-40B4-BE49-F238E27FC236}">
                <a16:creationId xmlns:a16="http://schemas.microsoft.com/office/drawing/2014/main" id="{868B9FA8-F2B0-A278-7A2C-B88A22AD0F35}"/>
              </a:ext>
            </a:extLst>
          </p:cNvPr>
          <p:cNvSpPr>
            <a:spLocks noChangeArrowheads="1" noChangeShapeType="1" noTextEdit="1"/>
          </p:cNvSpPr>
          <p:nvPr/>
        </p:nvSpPr>
        <p:spPr bwMode="auto">
          <a:xfrm>
            <a:off x="685801" y="152401"/>
            <a:ext cx="10820399"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dirty="0">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Parallels Between the Quran and Jewish Folklore</a:t>
            </a:r>
          </a:p>
        </p:txBody>
      </p:sp>
      <p:sp>
        <p:nvSpPr>
          <p:cNvPr id="94213" name="Rectangle 5">
            <a:extLst>
              <a:ext uri="{FF2B5EF4-FFF2-40B4-BE49-F238E27FC236}">
                <a16:creationId xmlns:a16="http://schemas.microsoft.com/office/drawing/2014/main" id="{494234CA-B19E-A7F1-CB46-D26BFD8C4973}"/>
              </a:ext>
            </a:extLst>
          </p:cNvPr>
          <p:cNvSpPr>
            <a:spLocks noChangeArrowheads="1"/>
          </p:cNvSpPr>
          <p:nvPr/>
        </p:nvSpPr>
        <p:spPr bwMode="auto">
          <a:xfrm>
            <a:off x="457200" y="767524"/>
            <a:ext cx="5943600" cy="1200329"/>
          </a:xfrm>
          <a:prstGeom prst="rect">
            <a:avLst/>
          </a:prstGeom>
          <a:noFill/>
          <a:ln w="9525">
            <a:noFill/>
            <a:miter lim="800000"/>
            <a:headEnd/>
            <a:tailEnd/>
          </a:ln>
          <a:effectLst/>
        </p:spPr>
        <p:txBody>
          <a:bodyPr wrap="square" anchor="ctr">
            <a:spAutoFit/>
          </a:bodyPr>
          <a:lstStyle/>
          <a:p>
            <a:pPr algn="just">
              <a:defRPr/>
            </a:pPr>
            <a:r>
              <a:rPr lang="en-US" sz="3600" dirty="0">
                <a:effectLst>
                  <a:outerShdw blurRad="38100" dist="38100" dir="2700000" algn="tl">
                    <a:srgbClr val="C0C0C0"/>
                  </a:outerShdw>
                </a:effectLst>
              </a:rPr>
              <a:t>6. The women verbally extol 	Joseph’s looks.</a:t>
            </a:r>
          </a:p>
        </p:txBody>
      </p:sp>
      <p:sp>
        <p:nvSpPr>
          <p:cNvPr id="94214" name="Rectangle 6">
            <a:extLst>
              <a:ext uri="{FF2B5EF4-FFF2-40B4-BE49-F238E27FC236}">
                <a16:creationId xmlns:a16="http://schemas.microsoft.com/office/drawing/2014/main" id="{49CE0636-E4FF-D229-7AEF-5F15CFFFF196}"/>
              </a:ext>
            </a:extLst>
          </p:cNvPr>
          <p:cNvSpPr>
            <a:spLocks noChangeArrowheads="1"/>
          </p:cNvSpPr>
          <p:nvPr/>
        </p:nvSpPr>
        <p:spPr bwMode="auto">
          <a:xfrm>
            <a:off x="1532257" y="2076052"/>
            <a:ext cx="6761894" cy="1200329"/>
          </a:xfrm>
          <a:prstGeom prst="rect">
            <a:avLst/>
          </a:prstGeom>
          <a:noFill/>
          <a:ln w="9525">
            <a:noFill/>
            <a:miter lim="800000"/>
            <a:headEnd/>
            <a:tailEnd/>
          </a:ln>
          <a:effectLst/>
        </p:spPr>
        <p:txBody>
          <a:bodyPr wrap="square" anchor="ctr">
            <a:spAutoFit/>
          </a:bodyPr>
          <a:lstStyle/>
          <a:p>
            <a:pPr algn="just">
              <a:defRPr/>
            </a:pPr>
            <a:r>
              <a:rPr lang="en-US" sz="3600" dirty="0">
                <a:effectLst>
                  <a:outerShdw blurRad="38100" dist="38100" dir="2700000" algn="tl">
                    <a:srgbClr val="C0C0C0"/>
                  </a:outerShdw>
                </a:effectLst>
              </a:rPr>
              <a:t>7. Potiphar’s wife verbalizes</a:t>
            </a:r>
          </a:p>
          <a:p>
            <a:pPr algn="just">
              <a:defRPr/>
            </a:pPr>
            <a:r>
              <a:rPr lang="en-US" sz="3600" dirty="0">
                <a:effectLst>
                  <a:outerShdw blurRad="38100" dist="38100" dir="2700000" algn="tl">
                    <a:srgbClr val="C0C0C0"/>
                  </a:outerShdw>
                </a:effectLst>
              </a:rPr>
              <a:t> 	her sense of exoneration.</a:t>
            </a:r>
          </a:p>
        </p:txBody>
      </p:sp>
      <p:sp>
        <p:nvSpPr>
          <p:cNvPr id="94215" name="Rectangle 7">
            <a:extLst>
              <a:ext uri="{FF2B5EF4-FFF2-40B4-BE49-F238E27FC236}">
                <a16:creationId xmlns:a16="http://schemas.microsoft.com/office/drawing/2014/main" id="{3A94415E-AC7F-83F1-DB38-687215EFB1B5}"/>
              </a:ext>
            </a:extLst>
          </p:cNvPr>
          <p:cNvSpPr>
            <a:spLocks noChangeArrowheads="1"/>
          </p:cNvSpPr>
          <p:nvPr/>
        </p:nvSpPr>
        <p:spPr bwMode="auto">
          <a:xfrm>
            <a:off x="3200400" y="3384581"/>
            <a:ext cx="7653951" cy="1200329"/>
          </a:xfrm>
          <a:prstGeom prst="rect">
            <a:avLst/>
          </a:prstGeom>
          <a:noFill/>
          <a:ln w="9525">
            <a:noFill/>
            <a:miter lim="800000"/>
            <a:headEnd/>
            <a:tailEnd/>
          </a:ln>
          <a:effectLst/>
        </p:spPr>
        <p:txBody>
          <a:bodyPr wrap="square" anchor="ctr">
            <a:spAutoFit/>
          </a:bodyPr>
          <a:lstStyle/>
          <a:p>
            <a:pPr algn="just">
              <a:defRPr/>
            </a:pPr>
            <a:r>
              <a:rPr lang="en-US" sz="3600" dirty="0">
                <a:effectLst>
                  <a:outerShdw blurRad="38100" dist="38100" dir="2700000" algn="tl">
                    <a:srgbClr val="C0C0C0"/>
                  </a:outerShdw>
                </a:effectLst>
              </a:rPr>
              <a:t>8. She verbally reaffirms to them that 	she 	attempted to seduce him.</a:t>
            </a:r>
          </a:p>
        </p:txBody>
      </p:sp>
      <p:sp>
        <p:nvSpPr>
          <p:cNvPr id="94216" name="Rectangle 8">
            <a:extLst>
              <a:ext uri="{FF2B5EF4-FFF2-40B4-BE49-F238E27FC236}">
                <a16:creationId xmlns:a16="http://schemas.microsoft.com/office/drawing/2014/main" id="{E650D0D5-2BE2-3BB8-6831-65C30E122075}"/>
              </a:ext>
            </a:extLst>
          </p:cNvPr>
          <p:cNvSpPr>
            <a:spLocks noChangeArrowheads="1"/>
          </p:cNvSpPr>
          <p:nvPr/>
        </p:nvSpPr>
        <p:spPr bwMode="auto">
          <a:xfrm>
            <a:off x="1905000" y="4807392"/>
            <a:ext cx="6389151" cy="1200329"/>
          </a:xfrm>
          <a:prstGeom prst="rect">
            <a:avLst/>
          </a:prstGeom>
          <a:noFill/>
          <a:ln w="9525">
            <a:noFill/>
            <a:miter lim="800000"/>
            <a:headEnd/>
            <a:tailEnd/>
          </a:ln>
          <a:effectLst/>
        </p:spPr>
        <p:txBody>
          <a:bodyPr wrap="square" anchor="ctr">
            <a:spAutoFit/>
          </a:bodyPr>
          <a:lstStyle/>
          <a:p>
            <a:pPr algn="just">
              <a:defRPr/>
            </a:pPr>
            <a:r>
              <a:rPr lang="en-US" sz="3600" dirty="0">
                <a:effectLst>
                  <a:outerShdw blurRad="38100" dist="38100" dir="2700000" algn="tl">
                    <a:srgbClr val="C0C0C0"/>
                  </a:outerShdw>
                </a:effectLst>
              </a:rPr>
              <a:t>9. She reiterates his refusal to 	consent to her overtures.</a:t>
            </a:r>
          </a:p>
        </p:txBody>
      </p:sp>
      <p:pic>
        <p:nvPicPr>
          <p:cNvPr id="2" name="Picture 1">
            <a:extLst>
              <a:ext uri="{FF2B5EF4-FFF2-40B4-BE49-F238E27FC236}">
                <a16:creationId xmlns:a16="http://schemas.microsoft.com/office/drawing/2014/main" id="{447232B0-995D-02FC-C1D8-C0AFE03BFF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806" y="392567"/>
            <a:ext cx="1893661" cy="2840491"/>
          </a:xfrm>
          <a:prstGeom prst="rect">
            <a:avLst/>
          </a:prstGeom>
        </p:spPr>
      </p:pic>
      <p:pic>
        <p:nvPicPr>
          <p:cNvPr id="4" name="Picture 3">
            <a:extLst>
              <a:ext uri="{FF2B5EF4-FFF2-40B4-BE49-F238E27FC236}">
                <a16:creationId xmlns:a16="http://schemas.microsoft.com/office/drawing/2014/main" id="{8B98B16B-D2EB-8AEB-8FEC-2AF1A974CE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1640" y="3661931"/>
            <a:ext cx="1998588" cy="2997882"/>
          </a:xfrm>
          <a:prstGeom prst="rect">
            <a:avLst/>
          </a:prstGeom>
        </p:spPr>
      </p:pic>
    </p:spTree>
    <p:custDataLst>
      <p:tags r:id="rId1"/>
    </p:custDataLst>
    <p:extLst>
      <p:ext uri="{BB962C8B-B14F-4D97-AF65-F5344CB8AC3E}">
        <p14:creationId xmlns:p14="http://schemas.microsoft.com/office/powerpoint/2010/main" val="413904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4213"/>
                                        </p:tgtEl>
                                        <p:attrNameLst>
                                          <p:attrName>style.visibility</p:attrName>
                                        </p:attrNameLst>
                                      </p:cBhvr>
                                      <p:to>
                                        <p:strVal val="visible"/>
                                      </p:to>
                                    </p:set>
                                    <p:animEffect transition="in" filter="wipe(left)">
                                      <p:cBhvr>
                                        <p:cTn id="7" dur="1000"/>
                                        <p:tgtEl>
                                          <p:spTgt spid="942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4214"/>
                                        </p:tgtEl>
                                        <p:attrNameLst>
                                          <p:attrName>style.visibility</p:attrName>
                                        </p:attrNameLst>
                                      </p:cBhvr>
                                      <p:to>
                                        <p:strVal val="visible"/>
                                      </p:to>
                                    </p:set>
                                    <p:animEffect transition="in" filter="wipe(left)">
                                      <p:cBhvr>
                                        <p:cTn id="12" dur="1000"/>
                                        <p:tgtEl>
                                          <p:spTgt spid="942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4215"/>
                                        </p:tgtEl>
                                        <p:attrNameLst>
                                          <p:attrName>style.visibility</p:attrName>
                                        </p:attrNameLst>
                                      </p:cBhvr>
                                      <p:to>
                                        <p:strVal val="visible"/>
                                      </p:to>
                                    </p:set>
                                    <p:animEffect transition="in" filter="wipe(left)">
                                      <p:cBhvr>
                                        <p:cTn id="17" dur="1000"/>
                                        <p:tgtEl>
                                          <p:spTgt spid="942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4216"/>
                                        </p:tgtEl>
                                        <p:attrNameLst>
                                          <p:attrName>style.visibility</p:attrName>
                                        </p:attrNameLst>
                                      </p:cBhvr>
                                      <p:to>
                                        <p:strVal val="visible"/>
                                      </p:to>
                                    </p:set>
                                    <p:animEffect transition="in" filter="wipe(left)">
                                      <p:cBhvr>
                                        <p:cTn id="22" dur="1000"/>
                                        <p:tgtEl>
                                          <p:spTgt spid="94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3" grpId="0"/>
      <p:bldP spid="94214" grpId="0"/>
      <p:bldP spid="94215" grpId="0"/>
      <p:bldP spid="942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00B96-BDFF-8FBD-13B0-D516287FD63F}"/>
            </a:ext>
          </a:extLst>
        </p:cNvPr>
        <p:cNvGrpSpPr/>
        <p:nvPr/>
      </p:nvGrpSpPr>
      <p:grpSpPr>
        <a:xfrm>
          <a:off x="0" y="0"/>
          <a:ext cx="0" cy="0"/>
          <a:chOff x="0" y="0"/>
          <a:chExt cx="0" cy="0"/>
        </a:xfrm>
      </p:grpSpPr>
      <p:sp>
        <p:nvSpPr>
          <p:cNvPr id="94213" name="Rectangle 5">
            <a:extLst>
              <a:ext uri="{FF2B5EF4-FFF2-40B4-BE49-F238E27FC236}">
                <a16:creationId xmlns:a16="http://schemas.microsoft.com/office/drawing/2014/main" id="{800DF922-D124-0265-E682-97F5AF87B2D3}"/>
              </a:ext>
            </a:extLst>
          </p:cNvPr>
          <p:cNvSpPr>
            <a:spLocks noChangeArrowheads="1"/>
          </p:cNvSpPr>
          <p:nvPr/>
        </p:nvSpPr>
        <p:spPr bwMode="auto">
          <a:xfrm>
            <a:off x="446314" y="693790"/>
            <a:ext cx="11048999" cy="523220"/>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1. Potiphar’s wife tries to justify her lovesick condition to the women.</a:t>
            </a:r>
          </a:p>
        </p:txBody>
      </p:sp>
      <p:sp>
        <p:nvSpPr>
          <p:cNvPr id="94214" name="Rectangle 6">
            <a:extLst>
              <a:ext uri="{FF2B5EF4-FFF2-40B4-BE49-F238E27FC236}">
                <a16:creationId xmlns:a16="http://schemas.microsoft.com/office/drawing/2014/main" id="{87D96E27-72D5-52AB-790A-14B14931A1E5}"/>
              </a:ext>
            </a:extLst>
          </p:cNvPr>
          <p:cNvSpPr>
            <a:spLocks noChangeArrowheads="1"/>
          </p:cNvSpPr>
          <p:nvPr/>
        </p:nvSpPr>
        <p:spPr bwMode="auto">
          <a:xfrm>
            <a:off x="457200" y="1186518"/>
            <a:ext cx="8305800" cy="523220"/>
          </a:xfrm>
          <a:prstGeom prst="rect">
            <a:avLst/>
          </a:prstGeom>
          <a:noFill/>
          <a:ln w="9525">
            <a:noFill/>
            <a:miter lim="800000"/>
            <a:headEnd/>
            <a:tailEnd/>
          </a:ln>
          <a:effectLst/>
        </p:spPr>
        <p:txBody>
          <a:bodyPr anchor="ctr">
            <a:spAutoFit/>
          </a:bodyPr>
          <a:lstStyle/>
          <a:p>
            <a:pPr algn="just">
              <a:defRPr/>
            </a:pPr>
            <a:r>
              <a:rPr lang="en-US" sz="2800" dirty="0">
                <a:effectLst>
                  <a:outerShdw blurRad="38100" dist="38100" dir="2700000" algn="tl">
                    <a:srgbClr val="C0C0C0"/>
                  </a:outerShdw>
                </a:effectLst>
                <a:cs typeface="+mn-cs"/>
              </a:rPr>
              <a:t>2. She does so by inviting them to a banquet.</a:t>
            </a:r>
          </a:p>
        </p:txBody>
      </p:sp>
      <p:sp>
        <p:nvSpPr>
          <p:cNvPr id="94215" name="Rectangle 7">
            <a:extLst>
              <a:ext uri="{FF2B5EF4-FFF2-40B4-BE49-F238E27FC236}">
                <a16:creationId xmlns:a16="http://schemas.microsoft.com/office/drawing/2014/main" id="{22DBDD05-7F42-35AD-4FA8-FC39647E8F6F}"/>
              </a:ext>
            </a:extLst>
          </p:cNvPr>
          <p:cNvSpPr>
            <a:spLocks noChangeArrowheads="1"/>
          </p:cNvSpPr>
          <p:nvPr/>
        </p:nvSpPr>
        <p:spPr bwMode="auto">
          <a:xfrm>
            <a:off x="457200" y="1686710"/>
            <a:ext cx="7315200" cy="954107"/>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3. Each woman is given a knife as part of the 	table place setting.</a:t>
            </a:r>
          </a:p>
        </p:txBody>
      </p:sp>
      <p:sp>
        <p:nvSpPr>
          <p:cNvPr id="94216" name="Rectangle 8">
            <a:extLst>
              <a:ext uri="{FF2B5EF4-FFF2-40B4-BE49-F238E27FC236}">
                <a16:creationId xmlns:a16="http://schemas.microsoft.com/office/drawing/2014/main" id="{868D9F93-E0DA-1DBF-D2AD-0F5F2001C607}"/>
              </a:ext>
            </a:extLst>
          </p:cNvPr>
          <p:cNvSpPr>
            <a:spLocks noChangeArrowheads="1"/>
          </p:cNvSpPr>
          <p:nvPr/>
        </p:nvSpPr>
        <p:spPr bwMode="auto">
          <a:xfrm>
            <a:off x="457200" y="2600980"/>
            <a:ext cx="8305800" cy="523220"/>
          </a:xfrm>
          <a:prstGeom prst="rect">
            <a:avLst/>
          </a:prstGeom>
          <a:noFill/>
          <a:ln w="9525">
            <a:noFill/>
            <a:miter lim="800000"/>
            <a:headEnd/>
            <a:tailEnd/>
          </a:ln>
          <a:effectLst/>
        </p:spPr>
        <p:txBody>
          <a:bodyPr anchor="ctr">
            <a:spAutoFit/>
          </a:bodyPr>
          <a:lstStyle/>
          <a:p>
            <a:pPr algn="just">
              <a:defRPr/>
            </a:pPr>
            <a:r>
              <a:rPr lang="en-US" sz="2800" dirty="0">
                <a:effectLst>
                  <a:outerShdw blurRad="38100" dist="38100" dir="2700000" algn="tl">
                    <a:srgbClr val="C0C0C0"/>
                  </a:outerShdw>
                </a:effectLst>
                <a:cs typeface="+mn-cs"/>
              </a:rPr>
              <a:t>4. She orders Joseph to make an appearance.</a:t>
            </a:r>
          </a:p>
        </p:txBody>
      </p:sp>
      <p:sp>
        <p:nvSpPr>
          <p:cNvPr id="94217" name="Rectangle 9">
            <a:extLst>
              <a:ext uri="{FF2B5EF4-FFF2-40B4-BE49-F238E27FC236}">
                <a16:creationId xmlns:a16="http://schemas.microsoft.com/office/drawing/2014/main" id="{BF65E6B8-7F7E-AE0A-69A8-9DD7DCC09F7B}"/>
              </a:ext>
            </a:extLst>
          </p:cNvPr>
          <p:cNvSpPr>
            <a:spLocks noChangeArrowheads="1"/>
          </p:cNvSpPr>
          <p:nvPr/>
        </p:nvSpPr>
        <p:spPr bwMode="auto">
          <a:xfrm>
            <a:off x="457200" y="3084495"/>
            <a:ext cx="9448800" cy="954107"/>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5. On seeing Joseph’s handsome appearance, the women 	cut their hands with the knives.</a:t>
            </a:r>
          </a:p>
        </p:txBody>
      </p:sp>
      <p:sp>
        <p:nvSpPr>
          <p:cNvPr id="94218" name="Rectangle 10">
            <a:extLst>
              <a:ext uri="{FF2B5EF4-FFF2-40B4-BE49-F238E27FC236}">
                <a16:creationId xmlns:a16="http://schemas.microsoft.com/office/drawing/2014/main" id="{5537B2B4-A734-D93C-4363-784DE3C5578C}"/>
              </a:ext>
            </a:extLst>
          </p:cNvPr>
          <p:cNvSpPr>
            <a:spLocks noChangeArrowheads="1"/>
          </p:cNvSpPr>
          <p:nvPr/>
        </p:nvSpPr>
        <p:spPr bwMode="auto">
          <a:xfrm>
            <a:off x="457200" y="3939924"/>
            <a:ext cx="8305800" cy="523220"/>
          </a:xfrm>
          <a:prstGeom prst="rect">
            <a:avLst/>
          </a:prstGeom>
          <a:noFill/>
          <a:ln w="9525">
            <a:noFill/>
            <a:miter lim="800000"/>
            <a:headEnd/>
            <a:tailEnd/>
          </a:ln>
          <a:effectLst/>
        </p:spPr>
        <p:txBody>
          <a:bodyPr anchor="ctr">
            <a:spAutoFit/>
          </a:bodyPr>
          <a:lstStyle/>
          <a:p>
            <a:pPr algn="just">
              <a:defRPr/>
            </a:pPr>
            <a:r>
              <a:rPr lang="en-US" sz="2800" dirty="0">
                <a:effectLst>
                  <a:outerShdw blurRad="38100" dist="38100" dir="2700000" algn="tl">
                    <a:srgbClr val="C0C0C0"/>
                  </a:outerShdw>
                </a:effectLst>
                <a:cs typeface="+mn-cs"/>
              </a:rPr>
              <a:t>6. The women verbally extol Joseph’s looks.</a:t>
            </a:r>
          </a:p>
        </p:txBody>
      </p:sp>
      <p:sp>
        <p:nvSpPr>
          <p:cNvPr id="94219" name="Rectangle 11">
            <a:extLst>
              <a:ext uri="{FF2B5EF4-FFF2-40B4-BE49-F238E27FC236}">
                <a16:creationId xmlns:a16="http://schemas.microsoft.com/office/drawing/2014/main" id="{1502EAD3-BACD-6812-C06D-4C3705A20D49}"/>
              </a:ext>
            </a:extLst>
          </p:cNvPr>
          <p:cNvSpPr>
            <a:spLocks noChangeArrowheads="1"/>
          </p:cNvSpPr>
          <p:nvPr/>
        </p:nvSpPr>
        <p:spPr bwMode="auto">
          <a:xfrm>
            <a:off x="457200" y="4449413"/>
            <a:ext cx="9067800" cy="523220"/>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7. Potiphar’s wife verbalizes her sense of exoneration.</a:t>
            </a:r>
          </a:p>
        </p:txBody>
      </p:sp>
      <p:sp>
        <p:nvSpPr>
          <p:cNvPr id="94220" name="Rectangle 12">
            <a:extLst>
              <a:ext uri="{FF2B5EF4-FFF2-40B4-BE49-F238E27FC236}">
                <a16:creationId xmlns:a16="http://schemas.microsoft.com/office/drawing/2014/main" id="{21165A16-88B4-9319-8F24-281CC512D4CB}"/>
              </a:ext>
            </a:extLst>
          </p:cNvPr>
          <p:cNvSpPr>
            <a:spLocks noChangeArrowheads="1"/>
          </p:cNvSpPr>
          <p:nvPr/>
        </p:nvSpPr>
        <p:spPr bwMode="auto">
          <a:xfrm>
            <a:off x="457200" y="4920119"/>
            <a:ext cx="8686800" cy="954107"/>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8. She verbally reaffirms to them that she attempted 	to seduce him.</a:t>
            </a:r>
          </a:p>
        </p:txBody>
      </p:sp>
      <p:sp>
        <p:nvSpPr>
          <p:cNvPr id="94221" name="Rectangle 13">
            <a:extLst>
              <a:ext uri="{FF2B5EF4-FFF2-40B4-BE49-F238E27FC236}">
                <a16:creationId xmlns:a16="http://schemas.microsoft.com/office/drawing/2014/main" id="{EBDA085B-D8F4-9170-8852-4B58C41E1F55}"/>
              </a:ext>
            </a:extLst>
          </p:cNvPr>
          <p:cNvSpPr>
            <a:spLocks noChangeArrowheads="1"/>
          </p:cNvSpPr>
          <p:nvPr/>
        </p:nvSpPr>
        <p:spPr bwMode="auto">
          <a:xfrm>
            <a:off x="424543" y="5844600"/>
            <a:ext cx="9307286" cy="523220"/>
          </a:xfrm>
          <a:prstGeom prst="rect">
            <a:avLst/>
          </a:prstGeom>
          <a:noFill/>
          <a:ln w="9525">
            <a:noFill/>
            <a:miter lim="800000"/>
            <a:headEnd/>
            <a:tailEnd/>
          </a:ln>
          <a:effectLst/>
        </p:spPr>
        <p:txBody>
          <a:bodyPr wrap="square" anchor="ctr">
            <a:spAutoFit/>
          </a:bodyPr>
          <a:lstStyle/>
          <a:p>
            <a:pPr algn="just">
              <a:defRPr/>
            </a:pPr>
            <a:r>
              <a:rPr lang="en-US" sz="2800" dirty="0">
                <a:effectLst>
                  <a:outerShdw blurRad="38100" dist="38100" dir="2700000" algn="tl">
                    <a:srgbClr val="C0C0C0"/>
                  </a:outerShdw>
                </a:effectLst>
                <a:cs typeface="+mn-cs"/>
              </a:rPr>
              <a:t>9. She reiterates his refusal to consent to her overtures.</a:t>
            </a:r>
          </a:p>
        </p:txBody>
      </p:sp>
      <p:sp>
        <p:nvSpPr>
          <p:cNvPr id="94222" name="WordArt 14">
            <a:extLst>
              <a:ext uri="{FF2B5EF4-FFF2-40B4-BE49-F238E27FC236}">
                <a16:creationId xmlns:a16="http://schemas.microsoft.com/office/drawing/2014/main" id="{3CD41E6B-F4D7-B01C-179D-247419F81F2E}"/>
              </a:ext>
            </a:extLst>
          </p:cNvPr>
          <p:cNvSpPr>
            <a:spLocks noChangeArrowheads="1" noChangeShapeType="1" noTextEdit="1"/>
          </p:cNvSpPr>
          <p:nvPr/>
        </p:nvSpPr>
        <p:spPr bwMode="auto">
          <a:xfrm rot="20253132">
            <a:off x="953059" y="2600262"/>
            <a:ext cx="9170888" cy="159282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JUST COINCIDENCE?</a:t>
            </a:r>
          </a:p>
        </p:txBody>
      </p:sp>
      <p:sp>
        <p:nvSpPr>
          <p:cNvPr id="3" name="WordArt 4">
            <a:extLst>
              <a:ext uri="{FF2B5EF4-FFF2-40B4-BE49-F238E27FC236}">
                <a16:creationId xmlns:a16="http://schemas.microsoft.com/office/drawing/2014/main" id="{6364661B-44D1-B16C-A6C6-ECAC98B8FDDA}"/>
              </a:ext>
            </a:extLst>
          </p:cNvPr>
          <p:cNvSpPr>
            <a:spLocks noChangeArrowheads="1" noChangeShapeType="1" noTextEdit="1"/>
          </p:cNvSpPr>
          <p:nvPr/>
        </p:nvSpPr>
        <p:spPr bwMode="auto">
          <a:xfrm>
            <a:off x="685801" y="152401"/>
            <a:ext cx="10820399"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dirty="0">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Parallels Between the Quran and Jewish Folklore</a:t>
            </a:r>
          </a:p>
        </p:txBody>
      </p:sp>
      <p:pic>
        <p:nvPicPr>
          <p:cNvPr id="5" name="Picture 4">
            <a:extLst>
              <a:ext uri="{FF2B5EF4-FFF2-40B4-BE49-F238E27FC236}">
                <a16:creationId xmlns:a16="http://schemas.microsoft.com/office/drawing/2014/main" id="{B948211E-E513-3F4A-FBCA-7E169C01E1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5031" y="727087"/>
            <a:ext cx="1946125" cy="2919187"/>
          </a:xfrm>
          <a:prstGeom prst="rect">
            <a:avLst/>
          </a:prstGeom>
        </p:spPr>
      </p:pic>
      <p:pic>
        <p:nvPicPr>
          <p:cNvPr id="6" name="Picture 5">
            <a:extLst>
              <a:ext uri="{FF2B5EF4-FFF2-40B4-BE49-F238E27FC236}">
                <a16:creationId xmlns:a16="http://schemas.microsoft.com/office/drawing/2014/main" id="{6ADA4255-39A4-6819-4E87-66D457E657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5031" y="3032126"/>
            <a:ext cx="1998588" cy="2997882"/>
          </a:xfrm>
          <a:prstGeom prst="rect">
            <a:avLst/>
          </a:prstGeom>
        </p:spPr>
      </p:pic>
    </p:spTree>
    <p:custDataLst>
      <p:tags r:id="rId1"/>
    </p:custDataLst>
    <p:extLst>
      <p:ext uri="{BB962C8B-B14F-4D97-AF65-F5344CB8AC3E}">
        <p14:creationId xmlns:p14="http://schemas.microsoft.com/office/powerpoint/2010/main" val="42705076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94222"/>
                                        </p:tgtEl>
                                        <p:attrNameLst>
                                          <p:attrName>style.visibility</p:attrName>
                                        </p:attrNameLst>
                                      </p:cBhvr>
                                      <p:to>
                                        <p:strVal val="visible"/>
                                      </p:to>
                                    </p:set>
                                    <p:anim calcmode="lin" valueType="num">
                                      <p:cBhvr>
                                        <p:cTn id="7" dur="2000" fill="hold"/>
                                        <p:tgtEl>
                                          <p:spTgt spid="94222"/>
                                        </p:tgtEl>
                                        <p:attrNameLst>
                                          <p:attrName>ppt_w</p:attrName>
                                        </p:attrNameLst>
                                      </p:cBhvr>
                                      <p:tavLst>
                                        <p:tav tm="0">
                                          <p:val>
                                            <p:strVal val="4*#ppt_w"/>
                                          </p:val>
                                        </p:tav>
                                        <p:tav tm="100000">
                                          <p:val>
                                            <p:strVal val="#ppt_w"/>
                                          </p:val>
                                        </p:tav>
                                      </p:tavLst>
                                    </p:anim>
                                    <p:anim calcmode="lin" valueType="num">
                                      <p:cBhvr>
                                        <p:cTn id="8" dur="2000" fill="hold"/>
                                        <p:tgtEl>
                                          <p:spTgt spid="9422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22" grpId="0"/>
    </p:bldLst>
  </p:timing>
</p:sld>
</file>

<file path=ppt/slides/slide46.xml><?xml version="1.0" encoding="utf-8"?>
<p:sld xmlns:a="http://schemas.openxmlformats.org/drawingml/2006/main" xmlns:r="http://schemas.openxmlformats.org/officeDocument/2006/relationships" xmlns:p="http://schemas.openxmlformats.org/presentationml/2006/main">
  <p:cSld name="MaseSy44">
    <p:spTree>
      <p:nvGrpSpPr>
        <p:cNvPr id="1" name=""/>
        <p:cNvGrpSpPr/>
        <p:nvPr/>
      </p:nvGrpSpPr>
      <p:grpSpPr>
        <a:xfrm>
          <a:off x="0" y="0"/>
          <a:ext cx="0" cy="0"/>
          <a:chOff x="0" y="0"/>
          <a:chExt cx="0" cy="0"/>
        </a:xfrm>
      </p:grpSpPr>
      <p:sp>
        <p:nvSpPr>
          <p:cNvPr id="434178" name="WordArt 2"/>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dirty="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434179" name="Text Box 3"/>
          <p:cNvSpPr txBox="1">
            <a:spLocks noChangeArrowheads="1"/>
          </p:cNvSpPr>
          <p:nvPr/>
        </p:nvSpPr>
        <p:spPr bwMode="auto">
          <a:xfrm>
            <a:off x="381000" y="1524000"/>
            <a:ext cx="11658600" cy="4154984"/>
          </a:xfrm>
          <a:prstGeom prst="rect">
            <a:avLst/>
          </a:prstGeom>
          <a:noFill/>
          <a:ln w="9525">
            <a:noFill/>
            <a:miter lim="800000"/>
            <a:headEnd/>
            <a:tailEnd/>
          </a:ln>
          <a:effectLst/>
        </p:spPr>
        <p:txBody>
          <a:bodyPr wrap="square">
            <a:spAutoFit/>
          </a:bodyPr>
          <a:lstStyle/>
          <a:p>
            <a:pPr>
              <a:defRPr/>
            </a:pPr>
            <a:r>
              <a:rPr lang="en-US" sz="4400" dirty="0">
                <a:solidFill>
                  <a:srgbClr val="FFFF00"/>
                </a:solidFill>
                <a:effectLst>
                  <a:outerShdw blurRad="38100" dist="38100" dir="2700000" algn="tl">
                    <a:srgbClr val="FFFFFF"/>
                  </a:outerShdw>
                </a:effectLst>
              </a:rPr>
              <a:t>1. It is self-evident and unmistakable that the Quran contains a considerable amount of borrowed material from </a:t>
            </a:r>
            <a:r>
              <a:rPr lang="en-US" sz="4400" b="1" dirty="0">
                <a:solidFill>
                  <a:srgbClr val="FFFF00"/>
                </a:solidFill>
                <a:effectLst>
                  <a:outerShdw blurRad="38100" dist="38100" dir="2700000" algn="tl">
                    <a:srgbClr val="FFFFFF"/>
                  </a:outerShdw>
                </a:effectLst>
              </a:rPr>
              <a:t>uninspired</a:t>
            </a:r>
            <a:r>
              <a:rPr lang="en-US" sz="4400" dirty="0">
                <a:solidFill>
                  <a:srgbClr val="FFFF00"/>
                </a:solidFill>
                <a:effectLst>
                  <a:outerShdw blurRad="38100" dist="38100" dir="2700000" algn="tl">
                    <a:srgbClr val="FFFFFF"/>
                  </a:outerShdw>
                </a:effectLst>
              </a:rPr>
              <a:t> Talmudic sources, rabbinical oral traditions, and Jewish legends—stories that abound in puerile, apocryphal, absurd, outlandish pablum. </a:t>
            </a:r>
          </a:p>
        </p:txBody>
      </p:sp>
      <p:sp>
        <p:nvSpPr>
          <p:cNvPr id="92166" name="Oval 6"/>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Tree>
    <p:custDataLst>
      <p:tags r:id="rId1"/>
    </p:custDataLst>
  </p:cSld>
  <p:clrMapOvr>
    <a:masterClrMapping/>
  </p:clrMapOvr>
  <p:transition spd="slow">
    <p:comb/>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E29D-553E-419F-41E3-4B69200A49AF}"/>
            </a:ext>
          </a:extLst>
        </p:cNvPr>
        <p:cNvGrpSpPr/>
        <p:nvPr/>
      </p:nvGrpSpPr>
      <p:grpSpPr>
        <a:xfrm>
          <a:off x="0" y="0"/>
          <a:ext cx="0" cy="0"/>
          <a:chOff x="0" y="0"/>
          <a:chExt cx="0" cy="0"/>
        </a:xfrm>
      </p:grpSpPr>
      <p:sp>
        <p:nvSpPr>
          <p:cNvPr id="434178" name="WordArt 2">
            <a:extLst>
              <a:ext uri="{FF2B5EF4-FFF2-40B4-BE49-F238E27FC236}">
                <a16:creationId xmlns:a16="http://schemas.microsoft.com/office/drawing/2014/main" id="{BA865F08-D5E6-BA8C-F0DB-B7919D1144DE}"/>
              </a:ext>
            </a:extLst>
          </p:cNvPr>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434180" name="Text Box 4">
            <a:extLst>
              <a:ext uri="{FF2B5EF4-FFF2-40B4-BE49-F238E27FC236}">
                <a16:creationId xmlns:a16="http://schemas.microsoft.com/office/drawing/2014/main" id="{A2CB0560-87A6-EE9E-6A2B-90DADD7C3426}"/>
              </a:ext>
            </a:extLst>
          </p:cNvPr>
          <p:cNvSpPr txBox="1">
            <a:spLocks noChangeArrowheads="1"/>
          </p:cNvSpPr>
          <p:nvPr/>
        </p:nvSpPr>
        <p:spPr bwMode="auto">
          <a:xfrm>
            <a:off x="171450" y="1219200"/>
            <a:ext cx="11849100" cy="5262979"/>
          </a:xfrm>
          <a:prstGeom prst="rect">
            <a:avLst/>
          </a:prstGeom>
          <a:noFill/>
          <a:ln w="9525">
            <a:noFill/>
            <a:miter lim="800000"/>
            <a:headEnd/>
            <a:tailEnd/>
          </a:ln>
          <a:effectLst/>
        </p:spPr>
        <p:txBody>
          <a:bodyPr wrap="square">
            <a:spAutoFit/>
          </a:bodyPr>
          <a:lstStyle/>
          <a:p>
            <a:pPr>
              <a:defRPr/>
            </a:pPr>
            <a:r>
              <a:rPr lang="en-US" sz="4800" dirty="0">
                <a:solidFill>
                  <a:srgbClr val="FFFF00"/>
                </a:solidFill>
                <a:effectLst>
                  <a:outerShdw blurRad="38100" dist="38100" dir="2700000" algn="tl">
                    <a:srgbClr val="FFFFFF"/>
                  </a:outerShdw>
                </a:effectLst>
              </a:rPr>
              <a:t>2. An occasional link between two sources might be explainable on legitimate grounds that would refute the charge of collusion.</a:t>
            </a:r>
          </a:p>
          <a:p>
            <a:pPr>
              <a:defRPr/>
            </a:pPr>
            <a:endParaRPr lang="en-US" sz="4800" dirty="0">
              <a:solidFill>
                <a:srgbClr val="FFFF00"/>
              </a:solidFill>
              <a:effectLst>
                <a:outerShdw blurRad="38100" dist="38100" dir="2700000" algn="tl">
                  <a:srgbClr val="FFFFFF"/>
                </a:outerShdw>
              </a:effectLst>
            </a:endParaRPr>
          </a:p>
          <a:p>
            <a:pPr>
              <a:defRPr/>
            </a:pPr>
            <a:r>
              <a:rPr lang="en-US" sz="4800" dirty="0">
                <a:solidFill>
                  <a:srgbClr val="FFFF00"/>
                </a:solidFill>
                <a:effectLst>
                  <a:outerShdw blurRad="38100" dist="38100" dir="2700000" algn="tl">
                    <a:srgbClr val="FFFFFF"/>
                  </a:outerShdw>
                </a:effectLst>
              </a:rPr>
              <a:t>However, the Quran’s reliance on uninspired Jewish sources is		 extensive and specific.</a:t>
            </a:r>
          </a:p>
        </p:txBody>
      </p:sp>
      <p:sp>
        <p:nvSpPr>
          <p:cNvPr id="92166" name="Oval 6">
            <a:extLst>
              <a:ext uri="{FF2B5EF4-FFF2-40B4-BE49-F238E27FC236}">
                <a16:creationId xmlns:a16="http://schemas.microsoft.com/office/drawing/2014/main" id="{2F6683EC-B7D4-288F-4600-BC30911859DD}"/>
              </a:ext>
            </a:extLst>
          </p:cNvPr>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Tree>
    <p:custDataLst>
      <p:tags r:id="rId1"/>
    </p:custDataLst>
    <p:extLst>
      <p:ext uri="{BB962C8B-B14F-4D97-AF65-F5344CB8AC3E}">
        <p14:creationId xmlns:p14="http://schemas.microsoft.com/office/powerpoint/2010/main" val="218362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34180"/>
                                        </p:tgtEl>
                                        <p:attrNameLst>
                                          <p:attrName>style.visibility</p:attrName>
                                        </p:attrNameLst>
                                      </p:cBhvr>
                                      <p:to>
                                        <p:strVal val="visible"/>
                                      </p:to>
                                    </p:set>
                                    <p:animEffect transition="in" filter="fade">
                                      <p:cBhvr>
                                        <p:cTn id="7" dur="1000"/>
                                        <p:tgtEl>
                                          <p:spTgt spid="434180"/>
                                        </p:tgtEl>
                                      </p:cBhvr>
                                    </p:animEffect>
                                    <p:anim calcmode="lin" valueType="num">
                                      <p:cBhvr>
                                        <p:cTn id="8" dur="1000" fill="hold"/>
                                        <p:tgtEl>
                                          <p:spTgt spid="434180"/>
                                        </p:tgtEl>
                                        <p:attrNameLst>
                                          <p:attrName>ppt_x</p:attrName>
                                        </p:attrNameLst>
                                      </p:cBhvr>
                                      <p:tavLst>
                                        <p:tav tm="0">
                                          <p:val>
                                            <p:strVal val="#ppt_x"/>
                                          </p:val>
                                        </p:tav>
                                        <p:tav tm="100000">
                                          <p:val>
                                            <p:strVal val="#ppt_x"/>
                                          </p:val>
                                        </p:tav>
                                      </p:tavLst>
                                    </p:anim>
                                    <p:anim calcmode="lin" valueType="num">
                                      <p:cBhvr>
                                        <p:cTn id="9" dur="1000" fill="hold"/>
                                        <p:tgtEl>
                                          <p:spTgt spid="434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8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99E4-A999-7859-C184-65CE0C3AEE00}"/>
            </a:ext>
          </a:extLst>
        </p:cNvPr>
        <p:cNvGrpSpPr/>
        <p:nvPr/>
      </p:nvGrpSpPr>
      <p:grpSpPr>
        <a:xfrm>
          <a:off x="0" y="0"/>
          <a:ext cx="0" cy="0"/>
          <a:chOff x="0" y="0"/>
          <a:chExt cx="0" cy="0"/>
        </a:xfrm>
      </p:grpSpPr>
      <p:sp>
        <p:nvSpPr>
          <p:cNvPr id="434178" name="WordArt 2">
            <a:extLst>
              <a:ext uri="{FF2B5EF4-FFF2-40B4-BE49-F238E27FC236}">
                <a16:creationId xmlns:a16="http://schemas.microsoft.com/office/drawing/2014/main" id="{40622C80-C4AF-5922-547C-B41E623EE67E}"/>
              </a:ext>
            </a:extLst>
          </p:cNvPr>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434181" name="Text Box 5">
            <a:extLst>
              <a:ext uri="{FF2B5EF4-FFF2-40B4-BE49-F238E27FC236}">
                <a16:creationId xmlns:a16="http://schemas.microsoft.com/office/drawing/2014/main" id="{C2188DF8-5B26-3FFE-AEAF-C69981794F67}"/>
              </a:ext>
            </a:extLst>
          </p:cNvPr>
          <p:cNvSpPr txBox="1">
            <a:spLocks noChangeArrowheads="1"/>
          </p:cNvSpPr>
          <p:nvPr/>
        </p:nvSpPr>
        <p:spPr bwMode="auto">
          <a:xfrm>
            <a:off x="533400" y="1168624"/>
            <a:ext cx="11854089" cy="2123658"/>
          </a:xfrm>
          <a:prstGeom prst="rect">
            <a:avLst/>
          </a:prstGeom>
          <a:noFill/>
          <a:ln w="9525">
            <a:noFill/>
            <a:miter lim="800000"/>
            <a:headEnd/>
            <a:tailEnd/>
          </a:ln>
          <a:effectLst/>
        </p:spPr>
        <p:txBody>
          <a:bodyPr wrap="square">
            <a:spAutoFit/>
          </a:bodyPr>
          <a:lstStyle/>
          <a:p>
            <a:pPr>
              <a:defRPr/>
            </a:pPr>
            <a:r>
              <a:rPr lang="en-US" sz="4400" dirty="0">
                <a:solidFill>
                  <a:srgbClr val="FFFF00"/>
                </a:solidFill>
                <a:effectLst>
                  <a:outerShdw blurRad="38100" dist="38100" dir="2700000" algn="tl">
                    <a:srgbClr val="FFFFFF"/>
                  </a:outerShdw>
                </a:effectLst>
              </a:rPr>
              <a:t>3. The author of the Quran demonstrated considerable ignorance of the Bible, but a striking acquaintance with Jewish legends. </a:t>
            </a:r>
          </a:p>
        </p:txBody>
      </p:sp>
      <p:sp>
        <p:nvSpPr>
          <p:cNvPr id="92166" name="Oval 6">
            <a:extLst>
              <a:ext uri="{FF2B5EF4-FFF2-40B4-BE49-F238E27FC236}">
                <a16:creationId xmlns:a16="http://schemas.microsoft.com/office/drawing/2014/main" id="{A9960C3D-4AE4-827B-E569-7B97077020BD}"/>
              </a:ext>
            </a:extLst>
          </p:cNvPr>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
        <p:nvSpPr>
          <p:cNvPr id="435203" name="Text Box 3"/>
          <p:cNvSpPr txBox="1">
            <a:spLocks noChangeArrowheads="1"/>
          </p:cNvSpPr>
          <p:nvPr/>
        </p:nvSpPr>
        <p:spPr bwMode="auto">
          <a:xfrm>
            <a:off x="533400" y="3565719"/>
            <a:ext cx="11582400" cy="2800767"/>
          </a:xfrm>
          <a:prstGeom prst="rect">
            <a:avLst/>
          </a:prstGeom>
          <a:noFill/>
          <a:ln w="9525">
            <a:noFill/>
            <a:miter lim="800000"/>
            <a:headEnd/>
            <a:tailEnd/>
          </a:ln>
          <a:effectLst/>
        </p:spPr>
        <p:txBody>
          <a:bodyPr wrap="square">
            <a:spAutoFit/>
          </a:bodyPr>
          <a:lstStyle/>
          <a:p>
            <a:pPr>
              <a:defRPr/>
            </a:pPr>
            <a:r>
              <a:rPr lang="en-US" sz="4400" dirty="0">
                <a:solidFill>
                  <a:srgbClr val="FFFF00"/>
                </a:solidFill>
                <a:effectLst>
                  <a:outerShdw blurRad="38100" dist="38100" dir="2700000" algn="tl">
                    <a:srgbClr val="FFFFFF"/>
                  </a:outerShdw>
                </a:effectLst>
              </a:rPr>
              <a:t>4. Muhammad likely had very little, if any, contact with the actual Bible. His contact with the Bible was dependent on the represent-</a:t>
            </a:r>
            <a:r>
              <a:rPr lang="en-US" sz="4400" dirty="0" err="1">
                <a:solidFill>
                  <a:srgbClr val="FFFF00"/>
                </a:solidFill>
                <a:effectLst>
                  <a:outerShdw blurRad="38100" dist="38100" dir="2700000" algn="tl">
                    <a:srgbClr val="FFFFFF"/>
                  </a:outerShdw>
                </a:effectLst>
              </a:rPr>
              <a:t>ations</a:t>
            </a:r>
            <a:r>
              <a:rPr lang="en-US" sz="4400" dirty="0">
                <a:solidFill>
                  <a:srgbClr val="FFFF00"/>
                </a:solidFill>
                <a:effectLst>
                  <a:outerShdw blurRad="38100" dist="38100" dir="2700000" algn="tl">
                    <a:srgbClr val="FFFFFF"/>
                  </a:outerShdw>
                </a:effectLst>
              </a:rPr>
              <a:t> presented to him by the Jews.</a:t>
            </a:r>
          </a:p>
        </p:txBody>
      </p:sp>
    </p:spTree>
    <p:custDataLst>
      <p:tags r:id="rId1"/>
    </p:custDataLst>
    <p:extLst>
      <p:ext uri="{BB962C8B-B14F-4D97-AF65-F5344CB8AC3E}">
        <p14:creationId xmlns:p14="http://schemas.microsoft.com/office/powerpoint/2010/main" val="41979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34181"/>
                                        </p:tgtEl>
                                        <p:attrNameLst>
                                          <p:attrName>style.visibility</p:attrName>
                                        </p:attrNameLst>
                                      </p:cBhvr>
                                      <p:to>
                                        <p:strVal val="visible"/>
                                      </p:to>
                                    </p:set>
                                    <p:animEffect transition="in" filter="fade">
                                      <p:cBhvr>
                                        <p:cTn id="7" dur="1000"/>
                                        <p:tgtEl>
                                          <p:spTgt spid="434181"/>
                                        </p:tgtEl>
                                      </p:cBhvr>
                                    </p:animEffect>
                                    <p:anim calcmode="lin" valueType="num">
                                      <p:cBhvr>
                                        <p:cTn id="8" dur="1000" fill="hold"/>
                                        <p:tgtEl>
                                          <p:spTgt spid="434181"/>
                                        </p:tgtEl>
                                        <p:attrNameLst>
                                          <p:attrName>ppt_x</p:attrName>
                                        </p:attrNameLst>
                                      </p:cBhvr>
                                      <p:tavLst>
                                        <p:tav tm="0">
                                          <p:val>
                                            <p:strVal val="#ppt_x"/>
                                          </p:val>
                                        </p:tav>
                                        <p:tav tm="100000">
                                          <p:val>
                                            <p:strVal val="#ppt_x"/>
                                          </p:val>
                                        </p:tav>
                                      </p:tavLst>
                                    </p:anim>
                                    <p:anim calcmode="lin" valueType="num">
                                      <p:cBhvr>
                                        <p:cTn id="9" dur="1000" fill="hold"/>
                                        <p:tgtEl>
                                          <p:spTgt spid="434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5203"/>
                                        </p:tgtEl>
                                        <p:attrNameLst>
                                          <p:attrName>style.visibility</p:attrName>
                                        </p:attrNameLst>
                                      </p:cBhvr>
                                      <p:to>
                                        <p:strVal val="visible"/>
                                      </p:to>
                                    </p:set>
                                    <p:animEffect transition="in" filter="fade">
                                      <p:cBhvr>
                                        <p:cTn id="14" dur="1000"/>
                                        <p:tgtEl>
                                          <p:spTgt spid="435203"/>
                                        </p:tgtEl>
                                      </p:cBhvr>
                                    </p:animEffect>
                                    <p:anim calcmode="lin" valueType="num">
                                      <p:cBhvr>
                                        <p:cTn id="15" dur="1000" fill="hold"/>
                                        <p:tgtEl>
                                          <p:spTgt spid="435203"/>
                                        </p:tgtEl>
                                        <p:attrNameLst>
                                          <p:attrName>ppt_x</p:attrName>
                                        </p:attrNameLst>
                                      </p:cBhvr>
                                      <p:tavLst>
                                        <p:tav tm="0">
                                          <p:val>
                                            <p:strVal val="#ppt_x"/>
                                          </p:val>
                                        </p:tav>
                                        <p:tav tm="100000">
                                          <p:val>
                                            <p:strVal val="#ppt_x"/>
                                          </p:val>
                                        </p:tav>
                                      </p:tavLst>
                                    </p:anim>
                                    <p:anim calcmode="lin" valueType="num">
                                      <p:cBhvr>
                                        <p:cTn id="16" dur="1000" fill="hold"/>
                                        <p:tgtEl>
                                          <p:spTgt spid="4352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81" grpId="0"/>
      <p:bldP spid="43520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FE7D2-1791-9FFC-94A5-363F21BF7E29}"/>
            </a:ext>
          </a:extLst>
        </p:cNvPr>
        <p:cNvGrpSpPr/>
        <p:nvPr/>
      </p:nvGrpSpPr>
      <p:grpSpPr>
        <a:xfrm>
          <a:off x="0" y="0"/>
          <a:ext cx="0" cy="0"/>
          <a:chOff x="0" y="0"/>
          <a:chExt cx="0" cy="0"/>
        </a:xfrm>
      </p:grpSpPr>
      <p:sp>
        <p:nvSpPr>
          <p:cNvPr id="434178" name="WordArt 2">
            <a:extLst>
              <a:ext uri="{FF2B5EF4-FFF2-40B4-BE49-F238E27FC236}">
                <a16:creationId xmlns:a16="http://schemas.microsoft.com/office/drawing/2014/main" id="{100BCC4F-2147-A88F-C4C9-58E8F54BF456}"/>
              </a:ext>
            </a:extLst>
          </p:cNvPr>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92166" name="Oval 6">
            <a:extLst>
              <a:ext uri="{FF2B5EF4-FFF2-40B4-BE49-F238E27FC236}">
                <a16:creationId xmlns:a16="http://schemas.microsoft.com/office/drawing/2014/main" id="{8E691B2E-A55C-EB6E-C907-E0F1257FF3F4}"/>
              </a:ext>
            </a:extLst>
          </p:cNvPr>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
        <p:nvSpPr>
          <p:cNvPr id="2" name="Text Box 4">
            <a:extLst>
              <a:ext uri="{FF2B5EF4-FFF2-40B4-BE49-F238E27FC236}">
                <a16:creationId xmlns:a16="http://schemas.microsoft.com/office/drawing/2014/main" id="{12E99A36-3745-F023-8654-0BD94B62126C}"/>
              </a:ext>
            </a:extLst>
          </p:cNvPr>
          <p:cNvSpPr txBox="1">
            <a:spLocks noChangeArrowheads="1"/>
          </p:cNvSpPr>
          <p:nvPr/>
        </p:nvSpPr>
        <p:spPr bwMode="auto">
          <a:xfrm>
            <a:off x="304800" y="1009592"/>
            <a:ext cx="11430000" cy="2800767"/>
          </a:xfrm>
          <a:prstGeom prst="rect">
            <a:avLst/>
          </a:prstGeom>
          <a:noFill/>
          <a:ln w="9525">
            <a:noFill/>
            <a:miter lim="800000"/>
            <a:headEnd/>
            <a:tailEnd/>
          </a:ln>
          <a:effectLst/>
        </p:spPr>
        <p:txBody>
          <a:bodyPr wrap="square">
            <a:spAutoFit/>
          </a:bodyPr>
          <a:lstStyle/>
          <a:p>
            <a:pPr>
              <a:defRPr/>
            </a:pPr>
            <a:r>
              <a:rPr lang="en-US" sz="4400" dirty="0">
                <a:solidFill>
                  <a:srgbClr val="FFFF00"/>
                </a:solidFill>
                <a:effectLst>
                  <a:outerShdw blurRad="38100" dist="38100" dir="2700000" algn="tl">
                    <a:srgbClr val="FFFFFF"/>
                  </a:outerShdw>
                </a:effectLst>
              </a:rPr>
              <a:t>5. The Jews, in turn, seemed to be more enamored with rabbinic folklore and legend rather than in actually expounding the biblical text.</a:t>
            </a:r>
          </a:p>
        </p:txBody>
      </p:sp>
      <p:sp>
        <p:nvSpPr>
          <p:cNvPr id="435205" name="Text Box 5"/>
          <p:cNvSpPr txBox="1">
            <a:spLocks noChangeArrowheads="1"/>
          </p:cNvSpPr>
          <p:nvPr/>
        </p:nvSpPr>
        <p:spPr bwMode="auto">
          <a:xfrm>
            <a:off x="838200" y="3732769"/>
            <a:ext cx="11506200" cy="2800767"/>
          </a:xfrm>
          <a:prstGeom prst="rect">
            <a:avLst/>
          </a:prstGeom>
          <a:noFill/>
          <a:ln w="9525">
            <a:noFill/>
            <a:miter lim="800000"/>
            <a:headEnd/>
            <a:tailEnd/>
          </a:ln>
          <a:effectLst/>
        </p:spPr>
        <p:txBody>
          <a:bodyPr wrap="square">
            <a:spAutoFit/>
          </a:bodyPr>
          <a:lstStyle/>
          <a:p>
            <a:pPr>
              <a:defRPr/>
            </a:pPr>
            <a:r>
              <a:rPr lang="en-US" sz="4400" dirty="0">
                <a:solidFill>
                  <a:srgbClr val="FFFF00"/>
                </a:solidFill>
                <a:effectLst>
                  <a:outerShdw blurRad="38100" dist="38100" dir="2700000" algn="tl">
                    <a:srgbClr val="FFFFFF"/>
                  </a:outerShdw>
                </a:effectLst>
              </a:rPr>
              <a:t>6. Consequently, in detail after detail where the Quran differs with the biblical record, it coincides with the Jewish legends that were current in Muhammad’s day. </a:t>
            </a:r>
          </a:p>
        </p:txBody>
      </p:sp>
    </p:spTree>
    <p:custDataLst>
      <p:tags r:id="rId1"/>
    </p:custDataLst>
    <p:extLst>
      <p:ext uri="{BB962C8B-B14F-4D97-AF65-F5344CB8AC3E}">
        <p14:creationId xmlns:p14="http://schemas.microsoft.com/office/powerpoint/2010/main" val="252752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5205"/>
                                        </p:tgtEl>
                                        <p:attrNameLst>
                                          <p:attrName>style.visibility</p:attrName>
                                        </p:attrNameLst>
                                      </p:cBhvr>
                                      <p:to>
                                        <p:strVal val="visible"/>
                                      </p:to>
                                    </p:set>
                                    <p:animEffect transition="in" filter="fade">
                                      <p:cBhvr>
                                        <p:cTn id="14" dur="1000"/>
                                        <p:tgtEl>
                                          <p:spTgt spid="435205"/>
                                        </p:tgtEl>
                                      </p:cBhvr>
                                    </p:animEffect>
                                    <p:anim calcmode="lin" valueType="num">
                                      <p:cBhvr>
                                        <p:cTn id="15" dur="1000" fill="hold"/>
                                        <p:tgtEl>
                                          <p:spTgt spid="435205"/>
                                        </p:tgtEl>
                                        <p:attrNameLst>
                                          <p:attrName>ppt_x</p:attrName>
                                        </p:attrNameLst>
                                      </p:cBhvr>
                                      <p:tavLst>
                                        <p:tav tm="0">
                                          <p:val>
                                            <p:strVal val="#ppt_x"/>
                                          </p:val>
                                        </p:tav>
                                        <p:tav tm="100000">
                                          <p:val>
                                            <p:strVal val="#ppt_x"/>
                                          </p:val>
                                        </p:tav>
                                      </p:tavLst>
                                    </p:anim>
                                    <p:anim calcmode="lin" valueType="num">
                                      <p:cBhvr>
                                        <p:cTn id="16" dur="1000" fill="hold"/>
                                        <p:tgtEl>
                                          <p:spTgt spid="4352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35205" grpId="0"/>
    </p:bldLst>
  </p:timing>
</p:sld>
</file>

<file path=ppt/slides/slide5.xml><?xml version="1.0" encoding="utf-8"?>
<p:sld xmlns:a="http://schemas.openxmlformats.org/drawingml/2006/main" xmlns:r="http://schemas.openxmlformats.org/officeDocument/2006/relationships" xmlns:p="http://schemas.openxmlformats.org/presentationml/2006/main">
  <p:cSld name="MaseSy7">
    <p:spTree>
      <p:nvGrpSpPr>
        <p:cNvPr id="1" name=""/>
        <p:cNvGrpSpPr/>
        <p:nvPr/>
      </p:nvGrpSpPr>
      <p:grpSpPr>
        <a:xfrm>
          <a:off x="0" y="0"/>
          <a:ext cx="0" cy="0"/>
          <a:chOff x="0" y="0"/>
          <a:chExt cx="0" cy="0"/>
        </a:xfrm>
      </p:grpSpPr>
      <p:sp>
        <p:nvSpPr>
          <p:cNvPr id="63492" name="Text Box 4"/>
          <p:cNvSpPr txBox="1">
            <a:spLocks noChangeArrowheads="1"/>
          </p:cNvSpPr>
          <p:nvPr/>
        </p:nvSpPr>
        <p:spPr bwMode="auto">
          <a:xfrm>
            <a:off x="2233436" y="274638"/>
            <a:ext cx="7725128" cy="923330"/>
          </a:xfrm>
          <a:prstGeom prst="rect">
            <a:avLst/>
          </a:prstGeom>
          <a:noFill/>
          <a:ln w="9525">
            <a:noFill/>
            <a:miter lim="800000"/>
            <a:headEnd/>
            <a:tailEnd/>
          </a:ln>
          <a:effectLst/>
        </p:spPr>
        <p:txBody>
          <a:bodyPr wrap="none">
            <a:spAutoFit/>
          </a:bodyPr>
          <a:lstStyle/>
          <a:p>
            <a:pPr algn="ctr">
              <a:defRPr/>
            </a:pPr>
            <a:r>
              <a:rPr lang="en-US" sz="5400" b="1" dirty="0">
                <a:effectLst>
                  <a:outerShdw blurRad="38100" dist="38100" dir="2700000" algn="tl">
                    <a:srgbClr val="C0C0C0"/>
                  </a:outerShdw>
                </a:effectLst>
                <a:cs typeface="+mn-cs"/>
              </a:rPr>
              <a:t>6</a:t>
            </a:r>
            <a:r>
              <a:rPr lang="en-US" sz="5400" b="1" baseline="30000" dirty="0">
                <a:effectLst>
                  <a:outerShdw blurRad="38100" dist="38100" dir="2700000" algn="tl">
                    <a:srgbClr val="C0C0C0"/>
                  </a:outerShdw>
                </a:effectLst>
                <a:cs typeface="+mn-cs"/>
              </a:rPr>
              <a:t>th</a:t>
            </a:r>
            <a:r>
              <a:rPr lang="en-US" sz="5400" b="1" dirty="0">
                <a:effectLst>
                  <a:outerShdw blurRad="38100" dist="38100" dir="2700000" algn="tl">
                    <a:srgbClr val="C0C0C0"/>
                  </a:outerShdw>
                </a:effectLst>
                <a:cs typeface="+mn-cs"/>
              </a:rPr>
              <a:t>/7</a:t>
            </a:r>
            <a:r>
              <a:rPr lang="en-US" sz="5400" b="1" baseline="30000" dirty="0">
                <a:effectLst>
                  <a:outerShdw blurRad="38100" dist="38100" dir="2700000" algn="tl">
                    <a:srgbClr val="C0C0C0"/>
                  </a:outerShdw>
                </a:effectLst>
                <a:cs typeface="+mn-cs"/>
              </a:rPr>
              <a:t>th</a:t>
            </a:r>
            <a:r>
              <a:rPr lang="en-US" sz="5400" b="1" dirty="0">
                <a:effectLst>
                  <a:outerShdw blurRad="38100" dist="38100" dir="2700000" algn="tl">
                    <a:srgbClr val="C0C0C0"/>
                  </a:outerShdw>
                </a:effectLst>
                <a:cs typeface="+mn-cs"/>
              </a:rPr>
              <a:t> Century Arabia...</a:t>
            </a:r>
          </a:p>
        </p:txBody>
      </p:sp>
      <p:sp>
        <p:nvSpPr>
          <p:cNvPr id="63493" name="Text Box 5"/>
          <p:cNvSpPr txBox="1">
            <a:spLocks noChangeArrowheads="1"/>
          </p:cNvSpPr>
          <p:nvPr/>
        </p:nvSpPr>
        <p:spPr bwMode="auto">
          <a:xfrm>
            <a:off x="988602" y="1576033"/>
            <a:ext cx="4232249"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An oral society</a:t>
            </a:r>
          </a:p>
        </p:txBody>
      </p:sp>
      <p:sp>
        <p:nvSpPr>
          <p:cNvPr id="63494" name="Text Box 6"/>
          <p:cNvSpPr txBox="1">
            <a:spLocks noChangeArrowheads="1"/>
          </p:cNvSpPr>
          <p:nvPr/>
        </p:nvSpPr>
        <p:spPr bwMode="auto">
          <a:xfrm>
            <a:off x="1981200" y="2536564"/>
            <a:ext cx="4515980"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Largely illiterate</a:t>
            </a:r>
          </a:p>
        </p:txBody>
      </p:sp>
      <p:sp>
        <p:nvSpPr>
          <p:cNvPr id="63495" name="Text Box 7"/>
          <p:cNvSpPr txBox="1">
            <a:spLocks noChangeArrowheads="1"/>
          </p:cNvSpPr>
          <p:nvPr/>
        </p:nvSpPr>
        <p:spPr bwMode="auto">
          <a:xfrm>
            <a:off x="7687886" y="2523086"/>
            <a:ext cx="3353803"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Polytheistic</a:t>
            </a:r>
          </a:p>
        </p:txBody>
      </p:sp>
      <p:sp>
        <p:nvSpPr>
          <p:cNvPr id="63496" name="Text Box 8"/>
          <p:cNvSpPr txBox="1">
            <a:spLocks noChangeArrowheads="1"/>
          </p:cNvSpPr>
          <p:nvPr/>
        </p:nvSpPr>
        <p:spPr bwMode="auto">
          <a:xfrm>
            <a:off x="1083550" y="3530225"/>
            <a:ext cx="3888500"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Jewish Tribes</a:t>
            </a:r>
          </a:p>
        </p:txBody>
      </p:sp>
      <p:sp>
        <p:nvSpPr>
          <p:cNvPr id="63497" name="Text Box 9"/>
          <p:cNvSpPr txBox="1">
            <a:spLocks noChangeArrowheads="1"/>
          </p:cNvSpPr>
          <p:nvPr/>
        </p:nvSpPr>
        <p:spPr bwMode="auto">
          <a:xfrm>
            <a:off x="2167573" y="4185553"/>
            <a:ext cx="64533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000" dirty="0">
                <a:effectLst>
                  <a:outerShdw blurRad="38100" dist="38100" dir="2700000" algn="tl">
                    <a:srgbClr val="000000">
                      <a:alpha val="43137"/>
                    </a:srgbClr>
                  </a:outerShdw>
                </a:effectLst>
                <a:latin typeface="Times New Roman" pitchFamily="18" charset="0"/>
              </a:rPr>
              <a:t>Wealthy, successful merchants</a:t>
            </a:r>
          </a:p>
        </p:txBody>
      </p:sp>
      <p:sp>
        <p:nvSpPr>
          <p:cNvPr id="63498" name="Text Box 10"/>
          <p:cNvSpPr txBox="1">
            <a:spLocks noChangeArrowheads="1"/>
          </p:cNvSpPr>
          <p:nvPr/>
        </p:nvSpPr>
        <p:spPr bwMode="auto">
          <a:xfrm>
            <a:off x="6248400" y="1576033"/>
            <a:ext cx="4297267"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Trade caravans</a:t>
            </a:r>
          </a:p>
        </p:txBody>
      </p:sp>
      <p:sp>
        <p:nvSpPr>
          <p:cNvPr id="63499" name="Text Box 11"/>
          <p:cNvSpPr txBox="1">
            <a:spLocks noChangeArrowheads="1"/>
          </p:cNvSpPr>
          <p:nvPr/>
        </p:nvSpPr>
        <p:spPr bwMode="auto">
          <a:xfrm>
            <a:off x="2743200" y="4705374"/>
            <a:ext cx="47323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000" dirty="0">
                <a:effectLst>
                  <a:outerShdw blurRad="38100" dist="38100" dir="2700000" algn="tl">
                    <a:srgbClr val="000000">
                      <a:alpha val="43137"/>
                    </a:srgbClr>
                  </a:outerShdw>
                </a:effectLst>
                <a:latin typeface="Times New Roman" pitchFamily="18" charset="0"/>
              </a:rPr>
              <a:t>Strongly monotheistic</a:t>
            </a:r>
          </a:p>
        </p:txBody>
      </p:sp>
      <p:sp>
        <p:nvSpPr>
          <p:cNvPr id="63500" name="Text Box 12"/>
          <p:cNvSpPr txBox="1">
            <a:spLocks noChangeArrowheads="1"/>
          </p:cNvSpPr>
          <p:nvPr/>
        </p:nvSpPr>
        <p:spPr bwMode="auto">
          <a:xfrm>
            <a:off x="3276600" y="5306526"/>
            <a:ext cx="74925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000" dirty="0">
                <a:effectLst>
                  <a:outerShdw blurRad="38100" dist="38100" dir="2700000" algn="tl">
                    <a:srgbClr val="000000">
                      <a:alpha val="43137"/>
                    </a:srgbClr>
                  </a:outerShdw>
                </a:effectLst>
                <a:latin typeface="Times New Roman" pitchFamily="18" charset="0"/>
              </a:rPr>
              <a:t>Fond of oral traditions</a:t>
            </a:r>
          </a:p>
          <a:p>
            <a:pPr eaLnBrk="1" hangingPunct="1"/>
            <a:r>
              <a:rPr lang="en-US" sz="4000" dirty="0">
                <a:effectLst>
                  <a:outerShdw blurRad="38100" dist="38100" dir="2700000" algn="tl">
                    <a:srgbClr val="000000">
                      <a:alpha val="43137"/>
                    </a:srgbClr>
                  </a:outerShdw>
                </a:effectLst>
                <a:latin typeface="Times New Roman" pitchFamily="18" charset="0"/>
              </a:rPr>
              <a:t>	(i.e., Talmud/Midrash folklore)</a:t>
            </a:r>
          </a:p>
        </p:txBody>
      </p:sp>
    </p:spTree>
    <p:custDataLst>
      <p:tags r:id="rId1"/>
    </p:custData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493"/>
                                        </p:tgtEl>
                                        <p:attrNameLst>
                                          <p:attrName>style.visibility</p:attrName>
                                        </p:attrNameLst>
                                      </p:cBhvr>
                                      <p:to>
                                        <p:strVal val="visible"/>
                                      </p:to>
                                    </p:set>
                                    <p:animEffect transition="in" filter="fade">
                                      <p:cBhvr>
                                        <p:cTn id="7" dur="1000"/>
                                        <p:tgtEl>
                                          <p:spTgt spid="63493"/>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3494"/>
                                        </p:tgtEl>
                                        <p:attrNameLst>
                                          <p:attrName>style.visibility</p:attrName>
                                        </p:attrNameLst>
                                      </p:cBhvr>
                                      <p:to>
                                        <p:strVal val="visible"/>
                                      </p:to>
                                    </p:set>
                                    <p:animEffect transition="in" filter="fade">
                                      <p:cBhvr>
                                        <p:cTn id="11" dur="1000"/>
                                        <p:tgtEl>
                                          <p:spTgt spid="6349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498"/>
                                        </p:tgtEl>
                                        <p:attrNameLst>
                                          <p:attrName>style.visibility</p:attrName>
                                        </p:attrNameLst>
                                      </p:cBhvr>
                                      <p:to>
                                        <p:strVal val="visible"/>
                                      </p:to>
                                    </p:set>
                                    <p:animEffect transition="in" filter="fade">
                                      <p:cBhvr>
                                        <p:cTn id="16" dur="1000"/>
                                        <p:tgtEl>
                                          <p:spTgt spid="6349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3495"/>
                                        </p:tgtEl>
                                        <p:attrNameLst>
                                          <p:attrName>style.visibility</p:attrName>
                                        </p:attrNameLst>
                                      </p:cBhvr>
                                      <p:to>
                                        <p:strVal val="visible"/>
                                      </p:to>
                                    </p:set>
                                    <p:animEffect transition="in" filter="fade">
                                      <p:cBhvr>
                                        <p:cTn id="21" dur="1000"/>
                                        <p:tgtEl>
                                          <p:spTgt spid="6349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3496"/>
                                        </p:tgtEl>
                                        <p:attrNameLst>
                                          <p:attrName>style.visibility</p:attrName>
                                        </p:attrNameLst>
                                      </p:cBhvr>
                                      <p:to>
                                        <p:strVal val="visible"/>
                                      </p:to>
                                    </p:set>
                                    <p:animEffect transition="in" filter="fade">
                                      <p:cBhvr>
                                        <p:cTn id="26" dur="1000"/>
                                        <p:tgtEl>
                                          <p:spTgt spid="6349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3497"/>
                                        </p:tgtEl>
                                        <p:attrNameLst>
                                          <p:attrName>style.visibility</p:attrName>
                                        </p:attrNameLst>
                                      </p:cBhvr>
                                      <p:to>
                                        <p:strVal val="visible"/>
                                      </p:to>
                                    </p:set>
                                    <p:animEffect transition="in" filter="fade">
                                      <p:cBhvr>
                                        <p:cTn id="31" dur="1000"/>
                                        <p:tgtEl>
                                          <p:spTgt spid="63497"/>
                                        </p:tgtEl>
                                      </p:cBhvr>
                                    </p:animEffect>
                                    <p:anim calcmode="lin" valueType="num">
                                      <p:cBhvr>
                                        <p:cTn id="32" dur="1000" fill="hold"/>
                                        <p:tgtEl>
                                          <p:spTgt spid="63497"/>
                                        </p:tgtEl>
                                        <p:attrNameLst>
                                          <p:attrName>ppt_x</p:attrName>
                                        </p:attrNameLst>
                                      </p:cBhvr>
                                      <p:tavLst>
                                        <p:tav tm="0">
                                          <p:val>
                                            <p:strVal val="#ppt_x"/>
                                          </p:val>
                                        </p:tav>
                                        <p:tav tm="100000">
                                          <p:val>
                                            <p:strVal val="#ppt_x"/>
                                          </p:val>
                                        </p:tav>
                                      </p:tavLst>
                                    </p:anim>
                                    <p:anim calcmode="lin" valueType="num">
                                      <p:cBhvr>
                                        <p:cTn id="33" dur="1000" fill="hold"/>
                                        <p:tgtEl>
                                          <p:spTgt spid="63497"/>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1000"/>
                            </p:stCondLst>
                            <p:childTnLst>
                              <p:par>
                                <p:cTn id="35" presetID="47" presetClass="entr" presetSubtype="0" fill="hold" grpId="0" nodeType="afterEffect">
                                  <p:stCondLst>
                                    <p:cond delay="0"/>
                                  </p:stCondLst>
                                  <p:childTnLst>
                                    <p:set>
                                      <p:cBhvr>
                                        <p:cTn id="36" dur="1" fill="hold">
                                          <p:stCondLst>
                                            <p:cond delay="0"/>
                                          </p:stCondLst>
                                        </p:cTn>
                                        <p:tgtEl>
                                          <p:spTgt spid="63499"/>
                                        </p:tgtEl>
                                        <p:attrNameLst>
                                          <p:attrName>style.visibility</p:attrName>
                                        </p:attrNameLst>
                                      </p:cBhvr>
                                      <p:to>
                                        <p:strVal val="visible"/>
                                      </p:to>
                                    </p:set>
                                    <p:animEffect transition="in" filter="fade">
                                      <p:cBhvr>
                                        <p:cTn id="37" dur="1000"/>
                                        <p:tgtEl>
                                          <p:spTgt spid="63499"/>
                                        </p:tgtEl>
                                      </p:cBhvr>
                                    </p:animEffect>
                                    <p:anim calcmode="lin" valueType="num">
                                      <p:cBhvr>
                                        <p:cTn id="38" dur="1000" fill="hold"/>
                                        <p:tgtEl>
                                          <p:spTgt spid="63499"/>
                                        </p:tgtEl>
                                        <p:attrNameLst>
                                          <p:attrName>ppt_x</p:attrName>
                                        </p:attrNameLst>
                                      </p:cBhvr>
                                      <p:tavLst>
                                        <p:tav tm="0">
                                          <p:val>
                                            <p:strVal val="#ppt_x"/>
                                          </p:val>
                                        </p:tav>
                                        <p:tav tm="100000">
                                          <p:val>
                                            <p:strVal val="#ppt_x"/>
                                          </p:val>
                                        </p:tav>
                                      </p:tavLst>
                                    </p:anim>
                                    <p:anim calcmode="lin" valueType="num">
                                      <p:cBhvr>
                                        <p:cTn id="39" dur="1000" fill="hold"/>
                                        <p:tgtEl>
                                          <p:spTgt spid="63499"/>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2000"/>
                            </p:stCondLst>
                            <p:childTnLst>
                              <p:par>
                                <p:cTn id="41" presetID="47" presetClass="entr" presetSubtype="0" fill="hold" grpId="0" nodeType="afterEffect">
                                  <p:stCondLst>
                                    <p:cond delay="0"/>
                                  </p:stCondLst>
                                  <p:childTnLst>
                                    <p:set>
                                      <p:cBhvr>
                                        <p:cTn id="42" dur="1" fill="hold">
                                          <p:stCondLst>
                                            <p:cond delay="0"/>
                                          </p:stCondLst>
                                        </p:cTn>
                                        <p:tgtEl>
                                          <p:spTgt spid="63500"/>
                                        </p:tgtEl>
                                        <p:attrNameLst>
                                          <p:attrName>style.visibility</p:attrName>
                                        </p:attrNameLst>
                                      </p:cBhvr>
                                      <p:to>
                                        <p:strVal val="visible"/>
                                      </p:to>
                                    </p:set>
                                    <p:animEffect transition="in" filter="fade">
                                      <p:cBhvr>
                                        <p:cTn id="43" dur="1000"/>
                                        <p:tgtEl>
                                          <p:spTgt spid="63500"/>
                                        </p:tgtEl>
                                      </p:cBhvr>
                                    </p:animEffect>
                                    <p:anim calcmode="lin" valueType="num">
                                      <p:cBhvr>
                                        <p:cTn id="44" dur="1000" fill="hold"/>
                                        <p:tgtEl>
                                          <p:spTgt spid="63500"/>
                                        </p:tgtEl>
                                        <p:attrNameLst>
                                          <p:attrName>ppt_x</p:attrName>
                                        </p:attrNameLst>
                                      </p:cBhvr>
                                      <p:tavLst>
                                        <p:tav tm="0">
                                          <p:val>
                                            <p:strVal val="#ppt_x"/>
                                          </p:val>
                                        </p:tav>
                                        <p:tav tm="100000">
                                          <p:val>
                                            <p:strVal val="#ppt_x"/>
                                          </p:val>
                                        </p:tav>
                                      </p:tavLst>
                                    </p:anim>
                                    <p:anim calcmode="lin" valueType="num">
                                      <p:cBhvr>
                                        <p:cTn id="45" dur="1000" fill="hold"/>
                                        <p:tgtEl>
                                          <p:spTgt spid="635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p:bldP spid="63494" grpId="0"/>
      <p:bldP spid="63495" grpId="0"/>
      <p:bldP spid="63496" grpId="0"/>
      <p:bldP spid="63497" grpId="0"/>
      <p:bldP spid="63498" grpId="0"/>
      <p:bldP spid="63499" grpId="0"/>
      <p:bldP spid="6350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WordArt 2"/>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435206" name="Text Box 6"/>
          <p:cNvSpPr txBox="1">
            <a:spLocks noChangeArrowheads="1"/>
          </p:cNvSpPr>
          <p:nvPr/>
        </p:nvSpPr>
        <p:spPr bwMode="auto">
          <a:xfrm>
            <a:off x="533400" y="1524000"/>
            <a:ext cx="11125200" cy="4524315"/>
          </a:xfrm>
          <a:prstGeom prst="rect">
            <a:avLst/>
          </a:prstGeom>
          <a:noFill/>
          <a:ln w="9525">
            <a:noFill/>
            <a:miter lim="800000"/>
            <a:headEnd/>
            <a:tailEnd/>
          </a:ln>
          <a:effectLst/>
        </p:spPr>
        <p:txBody>
          <a:bodyPr wrap="square">
            <a:spAutoFit/>
          </a:bodyPr>
          <a:lstStyle/>
          <a:p>
            <a:pPr>
              <a:defRPr/>
            </a:pPr>
            <a:r>
              <a:rPr lang="en-US" sz="4800" dirty="0">
                <a:solidFill>
                  <a:srgbClr val="FFFF00"/>
                </a:solidFill>
                <a:effectLst>
                  <a:outerShdw blurRad="38100" dist="38100" dir="2700000" algn="tl">
                    <a:srgbClr val="FFFFFF"/>
                  </a:outerShdw>
                </a:effectLst>
              </a:rPr>
              <a:t>7. The parallels between the Quran and Jewish legends are of such a nature that it is apparent to the unbiased observer that the Jewish legends provide the context to items that the Quran otherwise leaves undecipherable. </a:t>
            </a:r>
          </a:p>
        </p:txBody>
      </p:sp>
      <p:sp>
        <p:nvSpPr>
          <p:cNvPr id="93191" name="Oval 7"/>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35206"/>
                                        </p:tgtEl>
                                        <p:attrNameLst>
                                          <p:attrName>style.visibility</p:attrName>
                                        </p:attrNameLst>
                                      </p:cBhvr>
                                      <p:to>
                                        <p:strVal val="visible"/>
                                      </p:to>
                                    </p:set>
                                    <p:animEffect transition="in" filter="fade">
                                      <p:cBhvr>
                                        <p:cTn id="7" dur="1000"/>
                                        <p:tgtEl>
                                          <p:spTgt spid="435206"/>
                                        </p:tgtEl>
                                      </p:cBhvr>
                                    </p:animEffect>
                                    <p:anim calcmode="lin" valueType="num">
                                      <p:cBhvr>
                                        <p:cTn id="8" dur="1000" fill="hold"/>
                                        <p:tgtEl>
                                          <p:spTgt spid="435206"/>
                                        </p:tgtEl>
                                        <p:attrNameLst>
                                          <p:attrName>ppt_x</p:attrName>
                                        </p:attrNameLst>
                                      </p:cBhvr>
                                      <p:tavLst>
                                        <p:tav tm="0">
                                          <p:val>
                                            <p:strVal val="#ppt_x"/>
                                          </p:val>
                                        </p:tav>
                                        <p:tav tm="100000">
                                          <p:val>
                                            <p:strVal val="#ppt_x"/>
                                          </p:val>
                                        </p:tav>
                                      </p:tavLst>
                                    </p:anim>
                                    <p:anim calcmode="lin" valueType="num">
                                      <p:cBhvr>
                                        <p:cTn id="9" dur="1000" fill="hold"/>
                                        <p:tgtEl>
                                          <p:spTgt spid="4352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WordArt 2"/>
          <p:cNvSpPr>
            <a:spLocks noChangeArrowheads="1" noChangeShapeType="1" noTextEdit="1"/>
          </p:cNvSpPr>
          <p:nvPr/>
        </p:nvSpPr>
        <p:spPr bwMode="auto">
          <a:xfrm>
            <a:off x="7010400" y="228600"/>
            <a:ext cx="34290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chemeClr val="folHlink"/>
                </a:solidFill>
                <a:effectLst>
                  <a:outerShdw dist="35921" dir="2700000" algn="ctr" rotWithShape="0">
                    <a:srgbClr val="990000"/>
                  </a:outerShdw>
                </a:effectLst>
                <a:latin typeface="Impact"/>
              </a:rPr>
              <a:t>Conclusions</a:t>
            </a:r>
          </a:p>
        </p:txBody>
      </p:sp>
      <p:sp>
        <p:nvSpPr>
          <p:cNvPr id="436227" name="Text Box 3"/>
          <p:cNvSpPr txBox="1">
            <a:spLocks noChangeArrowheads="1"/>
          </p:cNvSpPr>
          <p:nvPr/>
        </p:nvSpPr>
        <p:spPr bwMode="auto">
          <a:xfrm>
            <a:off x="4953000" y="1474738"/>
            <a:ext cx="6569074" cy="2308324"/>
          </a:xfrm>
          <a:prstGeom prst="rect">
            <a:avLst/>
          </a:prstGeom>
          <a:noFill/>
          <a:ln w="9525">
            <a:noFill/>
            <a:miter lim="800000"/>
            <a:headEnd/>
            <a:tailEnd/>
          </a:ln>
          <a:effectLst/>
        </p:spPr>
        <p:txBody>
          <a:bodyPr wrap="square">
            <a:spAutoFit/>
          </a:bodyPr>
          <a:lstStyle/>
          <a:p>
            <a:pPr algn="ctr">
              <a:defRPr/>
            </a:pPr>
            <a:r>
              <a:rPr lang="en-US" sz="4800" dirty="0">
                <a:solidFill>
                  <a:srgbClr val="FFFF00"/>
                </a:solidFill>
                <a:effectLst>
                  <a:outerShdw blurRad="38100" dist="38100" dir="2700000" algn="tl">
                    <a:srgbClr val="FFFFFF"/>
                  </a:outerShdw>
                </a:effectLst>
              </a:rPr>
              <a:t>The Quran does not possess the attributes of divine inspiration.</a:t>
            </a:r>
          </a:p>
        </p:txBody>
      </p:sp>
      <p:sp>
        <p:nvSpPr>
          <p:cNvPr id="94212" name="Oval 4"/>
          <p:cNvSpPr>
            <a:spLocks noChangeArrowheads="1"/>
          </p:cNvSpPr>
          <p:nvPr/>
        </p:nvSpPr>
        <p:spPr bwMode="auto">
          <a:xfrm>
            <a:off x="7086600" y="1066800"/>
            <a:ext cx="3276600" cy="76200"/>
          </a:xfrm>
          <a:prstGeom prst="ellipse">
            <a:avLst/>
          </a:prstGeom>
          <a:solidFill>
            <a:srgbClr val="FF0000"/>
          </a:solidFill>
          <a:ln w="9525">
            <a:solidFill>
              <a:schemeClr val="tx1"/>
            </a:solidFill>
            <a:round/>
            <a:headEnd/>
            <a:tailEnd/>
          </a:ln>
        </p:spPr>
        <p:txBody>
          <a:bodyPr wrap="none" anchor="ctr"/>
          <a:lstStyle/>
          <a:p>
            <a:endParaRPr lang="en-US"/>
          </a:p>
        </p:txBody>
      </p:sp>
      <p:sp>
        <p:nvSpPr>
          <p:cNvPr id="436229" name="Text Box 5"/>
          <p:cNvSpPr txBox="1">
            <a:spLocks noChangeArrowheads="1"/>
          </p:cNvSpPr>
          <p:nvPr/>
        </p:nvSpPr>
        <p:spPr bwMode="auto">
          <a:xfrm>
            <a:off x="457200" y="4114800"/>
            <a:ext cx="6705601" cy="2308324"/>
          </a:xfrm>
          <a:prstGeom prst="rect">
            <a:avLst/>
          </a:prstGeom>
          <a:noFill/>
          <a:ln w="9525">
            <a:noFill/>
            <a:miter lim="800000"/>
            <a:headEnd/>
            <a:tailEnd/>
          </a:ln>
          <a:effectLst/>
        </p:spPr>
        <p:txBody>
          <a:bodyPr wrap="square">
            <a:spAutoFit/>
          </a:bodyPr>
          <a:lstStyle/>
          <a:p>
            <a:pPr algn="ctr">
              <a:defRPr/>
            </a:pPr>
            <a:r>
              <a:rPr lang="en-US" sz="4800" dirty="0">
                <a:solidFill>
                  <a:srgbClr val="FFFF00"/>
                </a:solidFill>
                <a:effectLst>
                  <a:outerShdw blurRad="38100" dist="38100" dir="2700000" algn="tl">
                    <a:srgbClr val="FFFFFF"/>
                  </a:outerShdw>
                </a:effectLst>
              </a:rPr>
              <a:t>The Quran possesses characteristics that verify its </a:t>
            </a:r>
            <a:r>
              <a:rPr lang="en-US" sz="4800" u="sng" dirty="0">
                <a:solidFill>
                  <a:srgbClr val="FFFF00"/>
                </a:solidFill>
                <a:effectLst>
                  <a:outerShdw blurRad="38100" dist="38100" dir="2700000" algn="tl">
                    <a:srgbClr val="FFFFFF"/>
                  </a:outerShdw>
                </a:effectLst>
              </a:rPr>
              <a:t>human</a:t>
            </a:r>
            <a:r>
              <a:rPr lang="en-US" sz="4800" dirty="0">
                <a:solidFill>
                  <a:srgbClr val="FFFF00"/>
                </a:solidFill>
                <a:effectLst>
                  <a:outerShdw blurRad="38100" dist="38100" dir="2700000" algn="tl">
                    <a:srgbClr val="FFFFFF"/>
                  </a:outerShdw>
                </a:effectLst>
              </a:rPr>
              <a:t> origin.</a:t>
            </a:r>
          </a:p>
        </p:txBody>
      </p:sp>
      <p:pic>
        <p:nvPicPr>
          <p:cNvPr id="5" name="Picture 4">
            <a:extLst>
              <a:ext uri="{FF2B5EF4-FFF2-40B4-BE49-F238E27FC236}">
                <a16:creationId xmlns:a16="http://schemas.microsoft.com/office/drawing/2014/main" id="{2410C9E4-4FE5-FA27-8602-A17D5DB85F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190500"/>
            <a:ext cx="4857750" cy="32385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36227"/>
                                        </p:tgtEl>
                                        <p:attrNameLst>
                                          <p:attrName>style.visibility</p:attrName>
                                        </p:attrNameLst>
                                      </p:cBhvr>
                                      <p:to>
                                        <p:strVal val="visible"/>
                                      </p:to>
                                    </p:set>
                                    <p:animEffect transition="in" filter="fade">
                                      <p:cBhvr>
                                        <p:cTn id="7" dur="1000"/>
                                        <p:tgtEl>
                                          <p:spTgt spid="436227"/>
                                        </p:tgtEl>
                                      </p:cBhvr>
                                    </p:animEffect>
                                    <p:anim calcmode="lin" valueType="num">
                                      <p:cBhvr>
                                        <p:cTn id="8" dur="1000" fill="hold"/>
                                        <p:tgtEl>
                                          <p:spTgt spid="436227"/>
                                        </p:tgtEl>
                                        <p:attrNameLst>
                                          <p:attrName>ppt_x</p:attrName>
                                        </p:attrNameLst>
                                      </p:cBhvr>
                                      <p:tavLst>
                                        <p:tav tm="0">
                                          <p:val>
                                            <p:strVal val="#ppt_x"/>
                                          </p:val>
                                        </p:tav>
                                        <p:tav tm="100000">
                                          <p:val>
                                            <p:strVal val="#ppt_x"/>
                                          </p:val>
                                        </p:tav>
                                      </p:tavLst>
                                    </p:anim>
                                    <p:anim calcmode="lin" valueType="num">
                                      <p:cBhvr>
                                        <p:cTn id="9" dur="1000" fill="hold"/>
                                        <p:tgtEl>
                                          <p:spTgt spid="4362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6229"/>
                                        </p:tgtEl>
                                        <p:attrNameLst>
                                          <p:attrName>style.visibility</p:attrName>
                                        </p:attrNameLst>
                                      </p:cBhvr>
                                      <p:to>
                                        <p:strVal val="visible"/>
                                      </p:to>
                                    </p:set>
                                    <p:animEffect transition="in" filter="fade">
                                      <p:cBhvr>
                                        <p:cTn id="14" dur="1000"/>
                                        <p:tgtEl>
                                          <p:spTgt spid="436229"/>
                                        </p:tgtEl>
                                      </p:cBhvr>
                                    </p:animEffect>
                                    <p:anim calcmode="lin" valueType="num">
                                      <p:cBhvr>
                                        <p:cTn id="15" dur="1000" fill="hold"/>
                                        <p:tgtEl>
                                          <p:spTgt spid="436229"/>
                                        </p:tgtEl>
                                        <p:attrNameLst>
                                          <p:attrName>ppt_x</p:attrName>
                                        </p:attrNameLst>
                                      </p:cBhvr>
                                      <p:tavLst>
                                        <p:tav tm="0">
                                          <p:val>
                                            <p:strVal val="#ppt_x"/>
                                          </p:val>
                                        </p:tav>
                                        <p:tav tm="100000">
                                          <p:val>
                                            <p:strVal val="#ppt_x"/>
                                          </p:val>
                                        </p:tav>
                                      </p:tavLst>
                                    </p:anim>
                                    <p:anim calcmode="lin" valueType="num">
                                      <p:cBhvr>
                                        <p:cTn id="16" dur="1000" fill="hold"/>
                                        <p:tgtEl>
                                          <p:spTgt spid="4362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27" grpId="0"/>
      <p:bldP spid="43622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CF2F2-996F-15AD-94B7-F631ACD84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E0042-FEA0-8D94-FB37-45439E122FE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1625C50-0B23-4A8E-0B3D-09270A9CDFE8}"/>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34754924-DB3D-3F8C-E19A-BE3CBA45BB3E}"/>
              </a:ext>
            </a:extLst>
          </p:cNvPr>
          <p:cNvSpPr txBox="1"/>
          <p:nvPr/>
        </p:nvSpPr>
        <p:spPr>
          <a:xfrm>
            <a:off x="3048000" y="3108293"/>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219A2FC9-E704-4F09-546E-5F36457D2E93}"/>
              </a:ext>
            </a:extLst>
          </p:cNvPr>
          <p:cNvSpPr txBox="1"/>
          <p:nvPr/>
        </p:nvSpPr>
        <p:spPr>
          <a:xfrm>
            <a:off x="-1769806" y="258650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3" name="Object 12">
            <a:hlinkClick r:id="" action="ppaction://ole?verb=0"/>
            <a:extLst>
              <a:ext uri="{FF2B5EF4-FFF2-40B4-BE49-F238E27FC236}">
                <a16:creationId xmlns:a16="http://schemas.microsoft.com/office/drawing/2014/main" id="{6D9C7E39-E97D-3D10-0E5C-7C820FA9D4FD}"/>
              </a:ext>
            </a:extLst>
          </p:cNvPr>
          <p:cNvGraphicFramePr>
            <a:graphicFrameLocks noChangeAspect="1"/>
          </p:cNvGraphicFramePr>
          <p:nvPr>
            <p:extLst>
              <p:ext uri="{D42A27DB-BD31-4B8C-83A1-F6EECF244321}">
                <p14:modId xmlns:p14="http://schemas.microsoft.com/office/powerpoint/2010/main" val="3127392885"/>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name="Presentation" r:id="rId2" imgW="9973141" imgH="5609991" progId="PowerPoint.Show.12">
                  <p:embed/>
                </p:oleObj>
              </mc:Choice>
              <mc:Fallback>
                <p:oleObj name="Presentation" r:id="rId2" imgW="9973141" imgH="5609991" progId="PowerPoint.Show.12">
                  <p:embed/>
                  <p:pic>
                    <p:nvPicPr>
                      <p:cNvPr id="13" name="Object 12">
                        <a:hlinkClick r:id="" action="ppaction://ole?verb=0"/>
                        <a:extLst>
                          <a:ext uri="{FF2B5EF4-FFF2-40B4-BE49-F238E27FC236}">
                            <a16:creationId xmlns:a16="http://schemas.microsoft.com/office/drawing/2014/main" id="{6D9C7E39-E97D-3D10-0E5C-7C820FA9D4FD}"/>
                          </a:ext>
                        </a:extLst>
                      </p:cNvPr>
                      <p:cNvPicPr/>
                      <p:nvPr/>
                    </p:nvPicPr>
                    <p:blipFill>
                      <a:blip r:embed="rId3"/>
                      <a:stretch>
                        <a:fillRect/>
                      </a:stretch>
                    </p:blipFill>
                    <p:spPr>
                      <a:xfrm>
                        <a:off x="0" y="0"/>
                        <a:ext cx="12192000" cy="6858000"/>
                      </a:xfrm>
                      <a:prstGeom prst="rect">
                        <a:avLst/>
                      </a:prstGeom>
                    </p:spPr>
                  </p:pic>
                </p:oleObj>
              </mc:Fallback>
            </mc:AlternateContent>
          </a:graphicData>
        </a:graphic>
      </p:graphicFrame>
    </p:spTree>
    <p:extLst>
      <p:ext uri="{BB962C8B-B14F-4D97-AF65-F5344CB8AC3E}">
        <p14:creationId xmlns:p14="http://schemas.microsoft.com/office/powerpoint/2010/main" val="25697809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736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2">
                <a:lumMod val="40000"/>
                <a:lumOff val="60000"/>
              </a:schemeClr>
            </a:gs>
            <a:gs pos="98000">
              <a:schemeClr val="bg1"/>
            </a:gs>
            <a:gs pos="100000">
              <a:schemeClr val="bg2"/>
            </a:gs>
          </a:gsLst>
          <a:lin ang="2700000" scaled="1"/>
        </a:gradFill>
        <a:effectLst/>
      </p:bgPr>
    </p:bg>
    <p:spTree>
      <p:nvGrpSpPr>
        <p:cNvPr id="1" name="">
          <a:extLst>
            <a:ext uri="{FF2B5EF4-FFF2-40B4-BE49-F238E27FC236}">
              <a16:creationId xmlns:a16="http://schemas.microsoft.com/office/drawing/2014/main" id="{3DA8DB9D-AFAE-5B42-31D0-8EF92EF13E1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6724D1F-C58B-3314-CD70-33953698482C}"/>
              </a:ext>
            </a:extLst>
          </p:cNvPr>
          <p:cNvSpPr txBox="1"/>
          <p:nvPr/>
        </p:nvSpPr>
        <p:spPr>
          <a:xfrm>
            <a:off x="7391080" y="99922"/>
            <a:ext cx="3524106" cy="707886"/>
          </a:xfrm>
          <a:prstGeom prst="rect">
            <a:avLst/>
          </a:prstGeom>
          <a:noFill/>
        </p:spPr>
        <p:txBody>
          <a:bodyPr wrap="none" rtlCol="0">
            <a:spAutoFit/>
          </a:bodyPr>
          <a:lstStyle/>
          <a:p>
            <a:r>
              <a:rPr lang="en-US" sz="4000" dirty="0">
                <a:effectLst>
                  <a:outerShdw blurRad="38100" dist="38100" dir="2700000" algn="tl">
                    <a:srgbClr val="000000">
                      <a:alpha val="43137"/>
                    </a:srgbClr>
                  </a:outerShdw>
                </a:effectLst>
                <a:latin typeface="Constantia" panose="02030602050306030303" pitchFamily="18" charset="0"/>
              </a:rPr>
              <a:t>Jews in Arabia?</a:t>
            </a:r>
          </a:p>
        </p:txBody>
      </p:sp>
      <p:pic>
        <p:nvPicPr>
          <p:cNvPr id="2" name="Picture 1">
            <a:extLst>
              <a:ext uri="{FF2B5EF4-FFF2-40B4-BE49-F238E27FC236}">
                <a16:creationId xmlns:a16="http://schemas.microsoft.com/office/drawing/2014/main" id="{DBB9F1F9-DC3F-F5C9-F635-86614B102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26855"/>
            <a:ext cx="9144000" cy="6096000"/>
          </a:xfrm>
          <a:prstGeom prst="rect">
            <a:avLst/>
          </a:prstGeom>
        </p:spPr>
      </p:pic>
      <p:sp>
        <p:nvSpPr>
          <p:cNvPr id="6" name="Oval 5">
            <a:extLst>
              <a:ext uri="{FF2B5EF4-FFF2-40B4-BE49-F238E27FC236}">
                <a16:creationId xmlns:a16="http://schemas.microsoft.com/office/drawing/2014/main" id="{F809E3E4-600F-A064-86FF-50A1D97CC9D3}"/>
              </a:ext>
            </a:extLst>
          </p:cNvPr>
          <p:cNvSpPr/>
          <p:nvPr/>
        </p:nvSpPr>
        <p:spPr>
          <a:xfrm>
            <a:off x="4343400" y="5020339"/>
            <a:ext cx="1383602" cy="819346"/>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6AE3EEB-C7E3-01F1-D851-55F7E5A2F3BD}"/>
              </a:ext>
            </a:extLst>
          </p:cNvPr>
          <p:cNvSpPr/>
          <p:nvPr/>
        </p:nvSpPr>
        <p:spPr>
          <a:xfrm>
            <a:off x="8077200" y="1106993"/>
            <a:ext cx="2590800" cy="545855"/>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EBD0FA3-F9FF-5B4D-9ED2-4502B5783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914400"/>
            <a:ext cx="9144000" cy="6096000"/>
          </a:xfrm>
          <a:prstGeom prst="rect">
            <a:avLst/>
          </a:prstGeom>
        </p:spPr>
      </p:pic>
      <p:sp>
        <p:nvSpPr>
          <p:cNvPr id="10" name="Oval 9">
            <a:extLst>
              <a:ext uri="{FF2B5EF4-FFF2-40B4-BE49-F238E27FC236}">
                <a16:creationId xmlns:a16="http://schemas.microsoft.com/office/drawing/2014/main" id="{FA35E1A9-EDFA-05F8-B5B5-48D36BCEC68A}"/>
              </a:ext>
            </a:extLst>
          </p:cNvPr>
          <p:cNvSpPr/>
          <p:nvPr/>
        </p:nvSpPr>
        <p:spPr>
          <a:xfrm>
            <a:off x="8107345" y="981058"/>
            <a:ext cx="2590800" cy="659335"/>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C09C475-0A46-E5B5-21AC-E428B81E4F1D}"/>
              </a:ext>
            </a:extLst>
          </p:cNvPr>
          <p:cNvSpPr/>
          <p:nvPr/>
        </p:nvSpPr>
        <p:spPr>
          <a:xfrm>
            <a:off x="4572000" y="5827231"/>
            <a:ext cx="1600200" cy="545855"/>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246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1000"/>
                                        <p:tgtEl>
                                          <p:spTgt spid="7"/>
                                        </p:tgtEl>
                                      </p:cBhvr>
                                    </p:animEffect>
                                  </p:childTnLst>
                                </p:cTn>
                              </p:par>
                            </p:childTnLst>
                          </p:cTn>
                        </p:par>
                        <p:par>
                          <p:cTn id="8" fill="hold">
                            <p:stCondLst>
                              <p:cond delay="1000"/>
                            </p:stCondLst>
                            <p:childTnLst>
                              <p:par>
                                <p:cTn id="9" presetID="2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edge">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0"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edge">
                                      <p:cBhvr>
                                        <p:cTn id="22" dur="1000"/>
                                        <p:tgtEl>
                                          <p:spTgt spid="10"/>
                                        </p:tgtEl>
                                      </p:cBhvr>
                                    </p:animEffect>
                                  </p:childTnLst>
                                </p:cTn>
                              </p:par>
                            </p:childTnLst>
                          </p:cTn>
                        </p:par>
                        <p:par>
                          <p:cTn id="23" fill="hold">
                            <p:stCondLst>
                              <p:cond delay="2000"/>
                            </p:stCondLst>
                            <p:childTnLst>
                              <p:par>
                                <p:cTn id="24" presetID="20" presetClass="entr" presetSubtype="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edge">
                                      <p:cBhvr>
                                        <p:cTn id="2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2">
                <a:lumMod val="40000"/>
                <a:lumOff val="60000"/>
              </a:schemeClr>
            </a:gs>
            <a:gs pos="98000">
              <a:schemeClr val="bg1"/>
            </a:gs>
            <a:gs pos="100000">
              <a:schemeClr val="bg2"/>
            </a:gs>
          </a:gsLst>
          <a:lin ang="2700000" scaled="1"/>
        </a:gradFill>
        <a:effectLst/>
      </p:bgPr>
    </p:bg>
    <p:spTree>
      <p:nvGrpSpPr>
        <p:cNvPr id="1" name="">
          <a:extLst>
            <a:ext uri="{FF2B5EF4-FFF2-40B4-BE49-F238E27FC236}">
              <a16:creationId xmlns:a16="http://schemas.microsoft.com/office/drawing/2014/main" id="{BA1BCE69-C893-AFCA-6D4A-691480913A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07163FD-E524-8F0E-FE48-21664214CDAF}"/>
              </a:ext>
            </a:extLst>
          </p:cNvPr>
          <p:cNvSpPr txBox="1"/>
          <p:nvPr/>
        </p:nvSpPr>
        <p:spPr>
          <a:xfrm>
            <a:off x="7391080" y="99922"/>
            <a:ext cx="3524106" cy="707886"/>
          </a:xfrm>
          <a:prstGeom prst="rect">
            <a:avLst/>
          </a:prstGeom>
          <a:noFill/>
        </p:spPr>
        <p:txBody>
          <a:bodyPr wrap="none" rtlCol="0">
            <a:spAutoFit/>
          </a:bodyPr>
          <a:lstStyle/>
          <a:p>
            <a:r>
              <a:rPr lang="en-US" sz="4000" dirty="0">
                <a:effectLst>
                  <a:outerShdw blurRad="38100" dist="38100" dir="2700000" algn="tl">
                    <a:srgbClr val="000000">
                      <a:alpha val="43137"/>
                    </a:srgbClr>
                  </a:outerShdw>
                </a:effectLst>
                <a:latin typeface="Constantia" panose="02030602050306030303" pitchFamily="18" charset="0"/>
              </a:rPr>
              <a:t>Jews in Arabia?</a:t>
            </a:r>
          </a:p>
        </p:txBody>
      </p:sp>
      <p:pic>
        <p:nvPicPr>
          <p:cNvPr id="3" name="Picture 2">
            <a:extLst>
              <a:ext uri="{FF2B5EF4-FFF2-40B4-BE49-F238E27FC236}">
                <a16:creationId xmlns:a16="http://schemas.microsoft.com/office/drawing/2014/main" id="{90EB16BF-6A58-59E5-680C-AE4AA971B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14400"/>
            <a:ext cx="9144000" cy="6096000"/>
          </a:xfrm>
          <a:prstGeom prst="rect">
            <a:avLst/>
          </a:prstGeom>
        </p:spPr>
      </p:pic>
      <p:sp>
        <p:nvSpPr>
          <p:cNvPr id="8" name="Oval 7">
            <a:extLst>
              <a:ext uri="{FF2B5EF4-FFF2-40B4-BE49-F238E27FC236}">
                <a16:creationId xmlns:a16="http://schemas.microsoft.com/office/drawing/2014/main" id="{70976594-EF99-4CE7-FA91-2C1AE7061A15}"/>
              </a:ext>
            </a:extLst>
          </p:cNvPr>
          <p:cNvSpPr/>
          <p:nvPr/>
        </p:nvSpPr>
        <p:spPr>
          <a:xfrm>
            <a:off x="4495800" y="4419600"/>
            <a:ext cx="1295400" cy="381000"/>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51565D1-BF51-5BFD-5CE6-97D503141977}"/>
              </a:ext>
            </a:extLst>
          </p:cNvPr>
          <p:cNvSpPr/>
          <p:nvPr/>
        </p:nvSpPr>
        <p:spPr>
          <a:xfrm>
            <a:off x="1897709" y="844679"/>
            <a:ext cx="8332064" cy="2246769"/>
          </a:xfrm>
          <a:prstGeom prst="rect">
            <a:avLst/>
          </a:prstGeom>
          <a:solidFill>
            <a:schemeClr val="bg1"/>
          </a:solidFill>
          <a:effectLst>
            <a:glow rad="228600">
              <a:schemeClr val="accent4">
                <a:satMod val="175000"/>
                <a:alpha val="40000"/>
              </a:schemeClr>
            </a:glow>
          </a:effectLst>
        </p:spPr>
        <p:txBody>
          <a:bodyPr wrap="square">
            <a:spAutoFit/>
          </a:bodyPr>
          <a:lstStyle/>
          <a:p>
            <a:r>
              <a:rPr lang="en-US" sz="2800" dirty="0">
                <a:effectLst>
                  <a:outerShdw blurRad="38100" dist="38100" dir="2700000" algn="tl">
                    <a:srgbClr val="000000">
                      <a:alpha val="43137"/>
                    </a:srgbClr>
                  </a:outerShdw>
                </a:effectLst>
              </a:rPr>
              <a:t>Esther 3:8—</a:t>
            </a:r>
          </a:p>
          <a:p>
            <a:r>
              <a:rPr lang="en-US" sz="2800" dirty="0">
                <a:effectLst>
                  <a:outerShdw blurRad="38100" dist="38100" dir="2700000" algn="tl">
                    <a:srgbClr val="000000">
                      <a:alpha val="43137"/>
                    </a:srgbClr>
                  </a:outerShdw>
                </a:effectLst>
              </a:rPr>
              <a:t>Haman told the king that Jews were “scattered and dispersed among the people in all the provinces of your kingdom” = 127 provinces = from north Africa to India.</a:t>
            </a:r>
          </a:p>
        </p:txBody>
      </p:sp>
      <p:sp>
        <p:nvSpPr>
          <p:cNvPr id="12" name="Oval 11">
            <a:extLst>
              <a:ext uri="{FF2B5EF4-FFF2-40B4-BE49-F238E27FC236}">
                <a16:creationId xmlns:a16="http://schemas.microsoft.com/office/drawing/2014/main" id="{F9763195-2EF5-FEE8-6A34-810988338FCF}"/>
              </a:ext>
            </a:extLst>
          </p:cNvPr>
          <p:cNvSpPr/>
          <p:nvPr/>
        </p:nvSpPr>
        <p:spPr>
          <a:xfrm>
            <a:off x="4972418" y="5417411"/>
            <a:ext cx="2399906" cy="545855"/>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E95E00-C61C-AF8F-E559-75F3E0BB524A}"/>
              </a:ext>
            </a:extLst>
          </p:cNvPr>
          <p:cNvSpPr/>
          <p:nvPr/>
        </p:nvSpPr>
        <p:spPr>
          <a:xfrm>
            <a:off x="1897710" y="820098"/>
            <a:ext cx="8332063" cy="5632311"/>
          </a:xfrm>
          <a:prstGeom prst="rect">
            <a:avLst/>
          </a:prstGeom>
          <a:solidFill>
            <a:schemeClr val="bg1"/>
          </a:solidFill>
          <a:effectLst>
            <a:glow rad="228600">
              <a:schemeClr val="accent4">
                <a:satMod val="175000"/>
                <a:alpha val="40000"/>
              </a:schemeClr>
            </a:glow>
          </a:effectLst>
        </p:spPr>
        <p:txBody>
          <a:bodyPr wrap="square">
            <a:spAutoFit/>
          </a:bodyPr>
          <a:lstStyle/>
          <a:p>
            <a:r>
              <a:rPr lang="en-US" sz="3600" dirty="0">
                <a:effectLst>
                  <a:outerShdw blurRad="38100" dist="38100" dir="2700000" algn="tl">
                    <a:srgbClr val="000000">
                      <a:alpha val="43137"/>
                    </a:srgbClr>
                  </a:outerShdw>
                </a:effectLst>
                <a:latin typeface="Constantia" panose="02030602050306030303" pitchFamily="18" charset="0"/>
              </a:rPr>
              <a:t>Acts 2:5,9-11—</a:t>
            </a:r>
          </a:p>
          <a:p>
            <a:r>
              <a:rPr lang="en-US" sz="3600" dirty="0">
                <a:effectLst>
                  <a:outerShdw blurRad="38100" dist="38100" dir="2700000" algn="tl">
                    <a:srgbClr val="000000">
                      <a:alpha val="43137"/>
                    </a:srgbClr>
                  </a:outerShdw>
                </a:effectLst>
                <a:latin typeface="Constantia" panose="02030602050306030303" pitchFamily="18" charset="0"/>
              </a:rPr>
              <a:t>“And there were dwelling in Jerusalem Jews, devout men, </a:t>
            </a:r>
            <a:r>
              <a:rPr lang="en-US" sz="3600" u="sng" dirty="0">
                <a:effectLst>
                  <a:outerShdw blurRad="38100" dist="38100" dir="2700000" algn="tl">
                    <a:srgbClr val="000000">
                      <a:alpha val="43137"/>
                    </a:srgbClr>
                  </a:outerShdw>
                </a:effectLst>
                <a:latin typeface="Constantia" panose="02030602050306030303" pitchFamily="18" charset="0"/>
              </a:rPr>
              <a:t>from every nation under heaven</a:t>
            </a:r>
            <a:r>
              <a:rPr lang="en-US" sz="3600" dirty="0">
                <a:effectLst>
                  <a:outerShdw blurRad="38100" dist="38100" dir="2700000" algn="tl">
                    <a:srgbClr val="000000">
                      <a:alpha val="43137"/>
                    </a:srgbClr>
                  </a:outerShdw>
                </a:effectLst>
                <a:latin typeface="Constantia" panose="02030602050306030303" pitchFamily="18" charset="0"/>
              </a:rPr>
              <a:t>…. Parthians and Medes and Elamites, those dwelling in Mesopotamia, Judea and Cappadocia, Pontus and Asia, Phrygia and Pamphylia, Egypt and the parts of Libya adjoining Cyrene, visitors from Rome, both Jews and proselytes, Cretans and Arabs.”</a:t>
            </a:r>
          </a:p>
        </p:txBody>
      </p:sp>
      <p:cxnSp>
        <p:nvCxnSpPr>
          <p:cNvPr id="11" name="Straight Arrow Connector 10">
            <a:extLst>
              <a:ext uri="{FF2B5EF4-FFF2-40B4-BE49-F238E27FC236}">
                <a16:creationId xmlns:a16="http://schemas.microsoft.com/office/drawing/2014/main" id="{B8423155-8852-657F-FBB2-E429F7748752}"/>
              </a:ext>
            </a:extLst>
          </p:cNvPr>
          <p:cNvCxnSpPr>
            <a:cxnSpLocks/>
            <a:stCxn id="13" idx="4"/>
          </p:cNvCxnSpPr>
          <p:nvPr/>
        </p:nvCxnSpPr>
        <p:spPr>
          <a:xfrm>
            <a:off x="7934312" y="2565976"/>
            <a:ext cx="142888" cy="3170797"/>
          </a:xfrm>
          <a:prstGeom prst="straightConnector1">
            <a:avLst/>
          </a:prstGeom>
          <a:ln w="76200">
            <a:solidFill>
              <a:srgbClr val="FF0000"/>
            </a:solidFill>
            <a:tailEnd type="arrow"/>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4820A94-ECBA-F867-C916-D118C180414E}"/>
              </a:ext>
            </a:extLst>
          </p:cNvPr>
          <p:cNvSpPr/>
          <p:nvPr/>
        </p:nvSpPr>
        <p:spPr>
          <a:xfrm>
            <a:off x="7391080" y="5736772"/>
            <a:ext cx="1438288" cy="775526"/>
          </a:xfrm>
          <a:prstGeom prst="ellipse">
            <a:avLst/>
          </a:prstGeom>
          <a:noFill/>
          <a:ln w="1016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9C87611-A43B-EB8B-AC6B-697B4FD6E5DA}"/>
              </a:ext>
            </a:extLst>
          </p:cNvPr>
          <p:cNvSpPr/>
          <p:nvPr/>
        </p:nvSpPr>
        <p:spPr>
          <a:xfrm>
            <a:off x="6572224" y="2020121"/>
            <a:ext cx="2724176" cy="545855"/>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0F6B6A1-B8DB-312F-2746-747E8A7A8138}"/>
              </a:ext>
            </a:extLst>
          </p:cNvPr>
          <p:cNvSpPr/>
          <p:nvPr/>
        </p:nvSpPr>
        <p:spPr>
          <a:xfrm>
            <a:off x="1847824" y="1930073"/>
            <a:ext cx="1123976" cy="742583"/>
          </a:xfrm>
          <a:prstGeom prst="ellipse">
            <a:avLst/>
          </a:prstGeom>
          <a:noFill/>
          <a:ln w="76200">
            <a:solidFill>
              <a:srgbClr val="FF00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617C1C93-37F0-D4BA-7C22-234E36096268}"/>
              </a:ext>
            </a:extLst>
          </p:cNvPr>
          <p:cNvCxnSpPr>
            <a:stCxn id="2" idx="6"/>
            <a:endCxn id="13" idx="2"/>
          </p:cNvCxnSpPr>
          <p:nvPr/>
        </p:nvCxnSpPr>
        <p:spPr>
          <a:xfrm flipV="1">
            <a:off x="2971800" y="2293049"/>
            <a:ext cx="3600424" cy="8316"/>
          </a:xfrm>
          <a:prstGeom prst="straightConnector1">
            <a:avLst/>
          </a:prstGeom>
          <a:ln w="76200">
            <a:solidFill>
              <a:srgbClr val="FF0000"/>
            </a:solidFill>
            <a:tailEnd type="triangle"/>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75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0"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edge">
                                      <p:cBhvr>
                                        <p:cTn id="13" dur="1000"/>
                                        <p:tgtEl>
                                          <p:spTgt spid="12"/>
                                        </p:tgtEl>
                                      </p:cBhvr>
                                    </p:animEffect>
                                  </p:childTnLst>
                                </p:cTn>
                              </p:par>
                            </p:childTnLst>
                          </p:cTn>
                        </p:par>
                        <p:par>
                          <p:cTn id="14" fill="hold">
                            <p:stCondLst>
                              <p:cond delay="2000"/>
                            </p:stCondLst>
                            <p:childTnLst>
                              <p:par>
                                <p:cTn id="15" presetID="20"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edge">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outVertical)">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1000"/>
                                        <p:tgtEl>
                                          <p:spTgt spid="7"/>
                                        </p:tgtEl>
                                      </p:cBhvr>
                                    </p:animEffect>
                                  </p:childTnLst>
                                </p:cTn>
                              </p:par>
                            </p:childTnLst>
                          </p:cTn>
                        </p:par>
                        <p:par>
                          <p:cTn id="28" fill="hold">
                            <p:stCondLst>
                              <p:cond delay="1000"/>
                            </p:stCondLst>
                            <p:childTnLst>
                              <p:par>
                                <p:cTn id="29" presetID="20" presetClass="entr" presetSubtype="0"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edge">
                                      <p:cBhvr>
                                        <p:cTn id="31" dur="1000"/>
                                        <p:tgtEl>
                                          <p:spTgt spid="2"/>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000"/>
                                        <p:tgtEl>
                                          <p:spTgt spid="10"/>
                                        </p:tgtEl>
                                      </p:cBhvr>
                                    </p:animEffect>
                                  </p:childTnLst>
                                </p:cTn>
                              </p:par>
                            </p:childTnLst>
                          </p:cTn>
                        </p:par>
                        <p:par>
                          <p:cTn id="36" fill="hold">
                            <p:stCondLst>
                              <p:cond delay="3000"/>
                            </p:stCondLst>
                            <p:childTnLst>
                              <p:par>
                                <p:cTn id="37" presetID="2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edge">
                                      <p:cBhvr>
                                        <p:cTn id="39" dur="1000"/>
                                        <p:tgtEl>
                                          <p:spTgt spid="13"/>
                                        </p:tgtEl>
                                      </p:cBhvr>
                                    </p:animEffect>
                                  </p:childTnLst>
                                </p:cTn>
                              </p:par>
                            </p:childTnLst>
                          </p:cTn>
                        </p:par>
                        <p:par>
                          <p:cTn id="40" fill="hold">
                            <p:stCondLst>
                              <p:cond delay="4000"/>
                            </p:stCondLst>
                            <p:childTnLst>
                              <p:par>
                                <p:cTn id="41" presetID="22" presetClass="entr" presetSubtype="1"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up)">
                                      <p:cBhvr>
                                        <p:cTn id="43" dur="500"/>
                                        <p:tgtEl>
                                          <p:spTgt spid="11"/>
                                        </p:tgtEl>
                                      </p:cBhvr>
                                    </p:animEffect>
                                  </p:childTnLst>
                                </p:cTn>
                              </p:par>
                            </p:childTnLst>
                          </p:cTn>
                        </p:par>
                        <p:par>
                          <p:cTn id="44" fill="hold">
                            <p:stCondLst>
                              <p:cond delay="4500"/>
                            </p:stCondLst>
                            <p:childTnLst>
                              <p:par>
                                <p:cTn id="45" presetID="2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edge">
                                      <p:cBhvr>
                                        <p:cTn id="4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12" grpId="0" animBg="1"/>
      <p:bldP spid="7" grpId="0" animBg="1"/>
      <p:bldP spid="5" grpId="0" animBg="1"/>
      <p:bldP spid="13"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1A17E-8866-0F70-BF67-431AA0F31EA3}"/>
            </a:ext>
          </a:extLst>
        </p:cNvPr>
        <p:cNvGrpSpPr/>
        <p:nvPr/>
      </p:nvGrpSpPr>
      <p:grpSpPr>
        <a:xfrm>
          <a:off x="0" y="0"/>
          <a:ext cx="0" cy="0"/>
          <a:chOff x="0" y="0"/>
          <a:chExt cx="0" cy="0"/>
        </a:xfrm>
      </p:grpSpPr>
      <p:sp>
        <p:nvSpPr>
          <p:cNvPr id="63492" name="Text Box 4">
            <a:extLst>
              <a:ext uri="{FF2B5EF4-FFF2-40B4-BE49-F238E27FC236}">
                <a16:creationId xmlns:a16="http://schemas.microsoft.com/office/drawing/2014/main" id="{9C627ED5-7B7C-DAA6-8C14-9D6A5D659D00}"/>
              </a:ext>
            </a:extLst>
          </p:cNvPr>
          <p:cNvSpPr txBox="1">
            <a:spLocks noChangeArrowheads="1"/>
          </p:cNvSpPr>
          <p:nvPr/>
        </p:nvSpPr>
        <p:spPr bwMode="auto">
          <a:xfrm>
            <a:off x="2233436" y="274638"/>
            <a:ext cx="7725128" cy="923330"/>
          </a:xfrm>
          <a:prstGeom prst="rect">
            <a:avLst/>
          </a:prstGeom>
          <a:noFill/>
          <a:ln w="9525">
            <a:noFill/>
            <a:miter lim="800000"/>
            <a:headEnd/>
            <a:tailEnd/>
          </a:ln>
          <a:effectLst/>
        </p:spPr>
        <p:txBody>
          <a:bodyPr wrap="none">
            <a:spAutoFit/>
          </a:bodyPr>
          <a:lstStyle/>
          <a:p>
            <a:pPr algn="ctr">
              <a:defRPr/>
            </a:pPr>
            <a:r>
              <a:rPr lang="en-US" sz="5400" b="1" dirty="0">
                <a:effectLst>
                  <a:outerShdw blurRad="38100" dist="38100" dir="2700000" algn="tl">
                    <a:srgbClr val="C0C0C0"/>
                  </a:outerShdw>
                </a:effectLst>
                <a:cs typeface="+mn-cs"/>
              </a:rPr>
              <a:t>6</a:t>
            </a:r>
            <a:r>
              <a:rPr lang="en-US" sz="5400" b="1" baseline="30000" dirty="0">
                <a:effectLst>
                  <a:outerShdw blurRad="38100" dist="38100" dir="2700000" algn="tl">
                    <a:srgbClr val="C0C0C0"/>
                  </a:outerShdw>
                </a:effectLst>
                <a:cs typeface="+mn-cs"/>
              </a:rPr>
              <a:t>th</a:t>
            </a:r>
            <a:r>
              <a:rPr lang="en-US" sz="5400" b="1" dirty="0">
                <a:effectLst>
                  <a:outerShdw blurRad="38100" dist="38100" dir="2700000" algn="tl">
                    <a:srgbClr val="C0C0C0"/>
                  </a:outerShdw>
                </a:effectLst>
                <a:cs typeface="+mn-cs"/>
              </a:rPr>
              <a:t>/7</a:t>
            </a:r>
            <a:r>
              <a:rPr lang="en-US" sz="5400" b="1" baseline="30000" dirty="0">
                <a:effectLst>
                  <a:outerShdw blurRad="38100" dist="38100" dir="2700000" algn="tl">
                    <a:srgbClr val="C0C0C0"/>
                  </a:outerShdw>
                </a:effectLst>
                <a:cs typeface="+mn-cs"/>
              </a:rPr>
              <a:t>th</a:t>
            </a:r>
            <a:r>
              <a:rPr lang="en-US" sz="5400" b="1" dirty="0">
                <a:effectLst>
                  <a:outerShdw blurRad="38100" dist="38100" dir="2700000" algn="tl">
                    <a:srgbClr val="C0C0C0"/>
                  </a:outerShdw>
                </a:effectLst>
                <a:cs typeface="+mn-cs"/>
              </a:rPr>
              <a:t> Century Arabia...</a:t>
            </a:r>
          </a:p>
        </p:txBody>
      </p:sp>
      <p:sp>
        <p:nvSpPr>
          <p:cNvPr id="63493" name="Text Box 5">
            <a:extLst>
              <a:ext uri="{FF2B5EF4-FFF2-40B4-BE49-F238E27FC236}">
                <a16:creationId xmlns:a16="http://schemas.microsoft.com/office/drawing/2014/main" id="{8D3035E0-F2E9-856A-2538-178038D72877}"/>
              </a:ext>
            </a:extLst>
          </p:cNvPr>
          <p:cNvSpPr txBox="1">
            <a:spLocks noChangeArrowheads="1"/>
          </p:cNvSpPr>
          <p:nvPr/>
        </p:nvSpPr>
        <p:spPr bwMode="auto">
          <a:xfrm>
            <a:off x="988602" y="1576033"/>
            <a:ext cx="4232249"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An oral society</a:t>
            </a:r>
          </a:p>
        </p:txBody>
      </p:sp>
      <p:sp>
        <p:nvSpPr>
          <p:cNvPr id="63494" name="Text Box 6">
            <a:extLst>
              <a:ext uri="{FF2B5EF4-FFF2-40B4-BE49-F238E27FC236}">
                <a16:creationId xmlns:a16="http://schemas.microsoft.com/office/drawing/2014/main" id="{C27834AE-655C-30D9-A7E2-BE98F8393BBA}"/>
              </a:ext>
            </a:extLst>
          </p:cNvPr>
          <p:cNvSpPr txBox="1">
            <a:spLocks noChangeArrowheads="1"/>
          </p:cNvSpPr>
          <p:nvPr/>
        </p:nvSpPr>
        <p:spPr bwMode="auto">
          <a:xfrm>
            <a:off x="1981200" y="2536564"/>
            <a:ext cx="4515980"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Largely illiterate</a:t>
            </a:r>
          </a:p>
        </p:txBody>
      </p:sp>
      <p:sp>
        <p:nvSpPr>
          <p:cNvPr id="63495" name="Text Box 7">
            <a:extLst>
              <a:ext uri="{FF2B5EF4-FFF2-40B4-BE49-F238E27FC236}">
                <a16:creationId xmlns:a16="http://schemas.microsoft.com/office/drawing/2014/main" id="{F1785A50-4D7D-4BCA-60A1-AA1625E4EFFD}"/>
              </a:ext>
            </a:extLst>
          </p:cNvPr>
          <p:cNvSpPr txBox="1">
            <a:spLocks noChangeArrowheads="1"/>
          </p:cNvSpPr>
          <p:nvPr/>
        </p:nvSpPr>
        <p:spPr bwMode="auto">
          <a:xfrm>
            <a:off x="7687886" y="2523086"/>
            <a:ext cx="3353803"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Polytheistic</a:t>
            </a:r>
          </a:p>
        </p:txBody>
      </p:sp>
      <p:sp>
        <p:nvSpPr>
          <p:cNvPr id="63496" name="Text Box 8">
            <a:extLst>
              <a:ext uri="{FF2B5EF4-FFF2-40B4-BE49-F238E27FC236}">
                <a16:creationId xmlns:a16="http://schemas.microsoft.com/office/drawing/2014/main" id="{B05A93DF-92DE-C62E-7E1F-0BCCDCF80601}"/>
              </a:ext>
            </a:extLst>
          </p:cNvPr>
          <p:cNvSpPr txBox="1">
            <a:spLocks noChangeArrowheads="1"/>
          </p:cNvSpPr>
          <p:nvPr/>
        </p:nvSpPr>
        <p:spPr bwMode="auto">
          <a:xfrm>
            <a:off x="1083550" y="3530225"/>
            <a:ext cx="3888500"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Jewish Tribes</a:t>
            </a:r>
          </a:p>
        </p:txBody>
      </p:sp>
      <p:sp>
        <p:nvSpPr>
          <p:cNvPr id="63497" name="Text Box 9">
            <a:extLst>
              <a:ext uri="{FF2B5EF4-FFF2-40B4-BE49-F238E27FC236}">
                <a16:creationId xmlns:a16="http://schemas.microsoft.com/office/drawing/2014/main" id="{4F2CDD5E-1EF4-C44F-E7EA-A78C58831411}"/>
              </a:ext>
            </a:extLst>
          </p:cNvPr>
          <p:cNvSpPr txBox="1">
            <a:spLocks noChangeArrowheads="1"/>
          </p:cNvSpPr>
          <p:nvPr/>
        </p:nvSpPr>
        <p:spPr bwMode="auto">
          <a:xfrm>
            <a:off x="1447800" y="4041843"/>
            <a:ext cx="5201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dirty="0">
                <a:effectLst>
                  <a:outerShdw blurRad="38100" dist="38100" dir="2700000" algn="tl">
                    <a:srgbClr val="000000">
                      <a:alpha val="43137"/>
                    </a:srgbClr>
                  </a:outerShdw>
                </a:effectLst>
                <a:latin typeface="Times New Roman" pitchFamily="18" charset="0"/>
              </a:rPr>
              <a:t>Wealthy, successful merchants</a:t>
            </a:r>
          </a:p>
        </p:txBody>
      </p:sp>
      <p:sp>
        <p:nvSpPr>
          <p:cNvPr id="63498" name="Text Box 10">
            <a:extLst>
              <a:ext uri="{FF2B5EF4-FFF2-40B4-BE49-F238E27FC236}">
                <a16:creationId xmlns:a16="http://schemas.microsoft.com/office/drawing/2014/main" id="{F7C761C0-CA10-067F-C113-0F79A1367029}"/>
              </a:ext>
            </a:extLst>
          </p:cNvPr>
          <p:cNvSpPr txBox="1">
            <a:spLocks noChangeArrowheads="1"/>
          </p:cNvSpPr>
          <p:nvPr/>
        </p:nvSpPr>
        <p:spPr bwMode="auto">
          <a:xfrm>
            <a:off x="6248400" y="1576033"/>
            <a:ext cx="4297267"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Trade caravans</a:t>
            </a:r>
          </a:p>
        </p:txBody>
      </p:sp>
      <p:sp>
        <p:nvSpPr>
          <p:cNvPr id="63499" name="Text Box 11">
            <a:extLst>
              <a:ext uri="{FF2B5EF4-FFF2-40B4-BE49-F238E27FC236}">
                <a16:creationId xmlns:a16="http://schemas.microsoft.com/office/drawing/2014/main" id="{EE599DB4-6B63-9356-36EE-76C7C9545904}"/>
              </a:ext>
            </a:extLst>
          </p:cNvPr>
          <p:cNvSpPr txBox="1">
            <a:spLocks noChangeArrowheads="1"/>
          </p:cNvSpPr>
          <p:nvPr/>
        </p:nvSpPr>
        <p:spPr bwMode="auto">
          <a:xfrm>
            <a:off x="1482029" y="4491418"/>
            <a:ext cx="38202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dirty="0">
                <a:effectLst>
                  <a:outerShdw blurRad="38100" dist="38100" dir="2700000" algn="tl">
                    <a:srgbClr val="000000">
                      <a:alpha val="43137"/>
                    </a:srgbClr>
                  </a:outerShdw>
                </a:effectLst>
                <a:latin typeface="Times New Roman" pitchFamily="18" charset="0"/>
              </a:rPr>
              <a:t>Strongly monotheistic</a:t>
            </a:r>
          </a:p>
        </p:txBody>
      </p:sp>
      <p:sp>
        <p:nvSpPr>
          <p:cNvPr id="63500" name="Text Box 12">
            <a:extLst>
              <a:ext uri="{FF2B5EF4-FFF2-40B4-BE49-F238E27FC236}">
                <a16:creationId xmlns:a16="http://schemas.microsoft.com/office/drawing/2014/main" id="{35BE5D89-678C-A68B-699A-A0E4E7B6C62F}"/>
              </a:ext>
            </a:extLst>
          </p:cNvPr>
          <p:cNvSpPr txBox="1">
            <a:spLocks noChangeArrowheads="1"/>
          </p:cNvSpPr>
          <p:nvPr/>
        </p:nvSpPr>
        <p:spPr bwMode="auto">
          <a:xfrm>
            <a:off x="1497752" y="4945808"/>
            <a:ext cx="70024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dirty="0">
                <a:effectLst>
                  <a:outerShdw blurRad="38100" dist="38100" dir="2700000" algn="tl">
                    <a:srgbClr val="000000">
                      <a:alpha val="43137"/>
                    </a:srgbClr>
                  </a:outerShdw>
                </a:effectLst>
                <a:latin typeface="Times New Roman" pitchFamily="18" charset="0"/>
              </a:rPr>
              <a:t>Fond of oral traditions (Talmud/folklore)</a:t>
            </a:r>
          </a:p>
        </p:txBody>
      </p:sp>
      <p:sp>
        <p:nvSpPr>
          <p:cNvPr id="2" name="Text Box 14">
            <a:extLst>
              <a:ext uri="{FF2B5EF4-FFF2-40B4-BE49-F238E27FC236}">
                <a16:creationId xmlns:a16="http://schemas.microsoft.com/office/drawing/2014/main" id="{0A398D7D-B5C0-B6CD-B0BE-57882EF1A6AD}"/>
              </a:ext>
            </a:extLst>
          </p:cNvPr>
          <p:cNvSpPr txBox="1">
            <a:spLocks noChangeArrowheads="1"/>
          </p:cNvSpPr>
          <p:nvPr/>
        </p:nvSpPr>
        <p:spPr bwMode="auto">
          <a:xfrm>
            <a:off x="988602" y="5553546"/>
            <a:ext cx="7241085" cy="769441"/>
          </a:xfrm>
          <a:prstGeom prst="rect">
            <a:avLst/>
          </a:prstGeom>
          <a:noFill/>
          <a:ln w="9525">
            <a:noFill/>
            <a:miter lim="800000"/>
            <a:headEnd/>
            <a:tailEnd/>
          </a:ln>
          <a:effectLst/>
        </p:spPr>
        <p:txBody>
          <a:bodyPr wrap="none">
            <a:spAutoFit/>
          </a:bodyPr>
          <a:lstStyle/>
          <a:p>
            <a:pPr>
              <a:defRPr/>
            </a:pPr>
            <a:r>
              <a:rPr lang="en-US" sz="4400" b="1" dirty="0">
                <a:effectLst>
                  <a:outerShdw blurRad="38100" dist="38100" dir="2700000" algn="tl">
                    <a:srgbClr val="C0C0C0"/>
                  </a:outerShdw>
                </a:effectLst>
                <a:cs typeface="+mn-cs"/>
              </a:rPr>
              <a:t>Corrupt Christian Sources</a:t>
            </a:r>
          </a:p>
        </p:txBody>
      </p:sp>
      <p:sp>
        <p:nvSpPr>
          <p:cNvPr id="3" name="Text Box 13">
            <a:extLst>
              <a:ext uri="{FF2B5EF4-FFF2-40B4-BE49-F238E27FC236}">
                <a16:creationId xmlns:a16="http://schemas.microsoft.com/office/drawing/2014/main" id="{0F7C1F7E-367B-48E4-F791-9B17F7285D50}"/>
              </a:ext>
            </a:extLst>
          </p:cNvPr>
          <p:cNvSpPr txBox="1">
            <a:spLocks noChangeArrowheads="1"/>
          </p:cNvSpPr>
          <p:nvPr/>
        </p:nvSpPr>
        <p:spPr bwMode="auto">
          <a:xfrm>
            <a:off x="8610600" y="3391725"/>
            <a:ext cx="3244030" cy="3046988"/>
          </a:xfrm>
          <a:prstGeom prst="rect">
            <a:avLst/>
          </a:prstGeom>
          <a:solidFill>
            <a:srgbClr val="FFFF00"/>
          </a:solidFill>
          <a:ln w="9525">
            <a:noFill/>
            <a:miter lim="800000"/>
            <a:headEnd/>
            <a:tailEnd/>
          </a:ln>
          <a:effectLst>
            <a:glow rad="228600">
              <a:schemeClr val="accent4">
                <a:satMod val="175000"/>
                <a:alpha val="40000"/>
              </a:schemeClr>
            </a:glow>
          </a:effectLst>
          <a:scene3d>
            <a:camera prst="orthographicFront"/>
            <a:lightRig rig="threePt" dir="t"/>
          </a:scene3d>
          <a:sp3d>
            <a:bevelT w="165100" prst="coolSlant"/>
          </a:sp3d>
        </p:spPr>
        <p:txBody>
          <a:bodyPr wrap="square">
            <a:spAutoFit/>
          </a:bodyPr>
          <a:lstStyle/>
          <a:p>
            <a:pPr algn="ctr">
              <a:defRPr/>
            </a:pPr>
            <a:r>
              <a:rPr lang="en-US" sz="3200" dirty="0">
                <a:effectLst>
                  <a:outerShdw blurRad="38100" dist="38100" dir="2700000" algn="tl">
                    <a:srgbClr val="FFFFFF"/>
                  </a:outerShdw>
                </a:effectLst>
                <a:cs typeface="+mn-cs"/>
              </a:rPr>
              <a:t>The Quran reflects an implicit respect for Jews and Christians (at least initially).</a:t>
            </a:r>
          </a:p>
        </p:txBody>
      </p:sp>
    </p:spTree>
    <p:custDataLst>
      <p:tags r:id="rId1"/>
    </p:custDataLst>
    <p:extLst>
      <p:ext uri="{BB962C8B-B14F-4D97-AF65-F5344CB8AC3E}">
        <p14:creationId xmlns:p14="http://schemas.microsoft.com/office/powerpoint/2010/main" val="2785324252"/>
      </p:ext>
    </p:extLst>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493"/>
                                        </p:tgtEl>
                                        <p:attrNameLst>
                                          <p:attrName>style.visibility</p:attrName>
                                        </p:attrNameLst>
                                      </p:cBhvr>
                                      <p:to>
                                        <p:strVal val="visible"/>
                                      </p:to>
                                    </p:set>
                                    <p:animEffect transition="in" filter="fade">
                                      <p:cBhvr>
                                        <p:cTn id="7" dur="1000"/>
                                        <p:tgtEl>
                                          <p:spTgt spid="63493"/>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3494"/>
                                        </p:tgtEl>
                                        <p:attrNameLst>
                                          <p:attrName>style.visibility</p:attrName>
                                        </p:attrNameLst>
                                      </p:cBhvr>
                                      <p:to>
                                        <p:strVal val="visible"/>
                                      </p:to>
                                    </p:set>
                                    <p:animEffect transition="in" filter="fade">
                                      <p:cBhvr>
                                        <p:cTn id="11" dur="1000"/>
                                        <p:tgtEl>
                                          <p:spTgt spid="6349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498"/>
                                        </p:tgtEl>
                                        <p:attrNameLst>
                                          <p:attrName>style.visibility</p:attrName>
                                        </p:attrNameLst>
                                      </p:cBhvr>
                                      <p:to>
                                        <p:strVal val="visible"/>
                                      </p:to>
                                    </p:set>
                                    <p:animEffect transition="in" filter="fade">
                                      <p:cBhvr>
                                        <p:cTn id="16" dur="1000"/>
                                        <p:tgtEl>
                                          <p:spTgt spid="6349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3495"/>
                                        </p:tgtEl>
                                        <p:attrNameLst>
                                          <p:attrName>style.visibility</p:attrName>
                                        </p:attrNameLst>
                                      </p:cBhvr>
                                      <p:to>
                                        <p:strVal val="visible"/>
                                      </p:to>
                                    </p:set>
                                    <p:animEffect transition="in" filter="fade">
                                      <p:cBhvr>
                                        <p:cTn id="21" dur="1000"/>
                                        <p:tgtEl>
                                          <p:spTgt spid="6349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3496"/>
                                        </p:tgtEl>
                                        <p:attrNameLst>
                                          <p:attrName>style.visibility</p:attrName>
                                        </p:attrNameLst>
                                      </p:cBhvr>
                                      <p:to>
                                        <p:strVal val="visible"/>
                                      </p:to>
                                    </p:set>
                                    <p:animEffect transition="in" filter="fade">
                                      <p:cBhvr>
                                        <p:cTn id="26" dur="1000"/>
                                        <p:tgtEl>
                                          <p:spTgt spid="6349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3497"/>
                                        </p:tgtEl>
                                        <p:attrNameLst>
                                          <p:attrName>style.visibility</p:attrName>
                                        </p:attrNameLst>
                                      </p:cBhvr>
                                      <p:to>
                                        <p:strVal val="visible"/>
                                      </p:to>
                                    </p:set>
                                    <p:animEffect transition="in" filter="fade">
                                      <p:cBhvr>
                                        <p:cTn id="31" dur="1000"/>
                                        <p:tgtEl>
                                          <p:spTgt spid="63497"/>
                                        </p:tgtEl>
                                      </p:cBhvr>
                                    </p:animEffect>
                                    <p:anim calcmode="lin" valueType="num">
                                      <p:cBhvr>
                                        <p:cTn id="32" dur="1000" fill="hold"/>
                                        <p:tgtEl>
                                          <p:spTgt spid="63497"/>
                                        </p:tgtEl>
                                        <p:attrNameLst>
                                          <p:attrName>ppt_x</p:attrName>
                                        </p:attrNameLst>
                                      </p:cBhvr>
                                      <p:tavLst>
                                        <p:tav tm="0">
                                          <p:val>
                                            <p:strVal val="#ppt_x"/>
                                          </p:val>
                                        </p:tav>
                                        <p:tav tm="100000">
                                          <p:val>
                                            <p:strVal val="#ppt_x"/>
                                          </p:val>
                                        </p:tav>
                                      </p:tavLst>
                                    </p:anim>
                                    <p:anim calcmode="lin" valueType="num">
                                      <p:cBhvr>
                                        <p:cTn id="33" dur="1000" fill="hold"/>
                                        <p:tgtEl>
                                          <p:spTgt spid="63497"/>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1000"/>
                            </p:stCondLst>
                            <p:childTnLst>
                              <p:par>
                                <p:cTn id="35" presetID="47" presetClass="entr" presetSubtype="0" fill="hold" grpId="0" nodeType="afterEffect">
                                  <p:stCondLst>
                                    <p:cond delay="0"/>
                                  </p:stCondLst>
                                  <p:childTnLst>
                                    <p:set>
                                      <p:cBhvr>
                                        <p:cTn id="36" dur="1" fill="hold">
                                          <p:stCondLst>
                                            <p:cond delay="0"/>
                                          </p:stCondLst>
                                        </p:cTn>
                                        <p:tgtEl>
                                          <p:spTgt spid="63499"/>
                                        </p:tgtEl>
                                        <p:attrNameLst>
                                          <p:attrName>style.visibility</p:attrName>
                                        </p:attrNameLst>
                                      </p:cBhvr>
                                      <p:to>
                                        <p:strVal val="visible"/>
                                      </p:to>
                                    </p:set>
                                    <p:animEffect transition="in" filter="fade">
                                      <p:cBhvr>
                                        <p:cTn id="37" dur="1000"/>
                                        <p:tgtEl>
                                          <p:spTgt spid="63499"/>
                                        </p:tgtEl>
                                      </p:cBhvr>
                                    </p:animEffect>
                                    <p:anim calcmode="lin" valueType="num">
                                      <p:cBhvr>
                                        <p:cTn id="38" dur="1000" fill="hold"/>
                                        <p:tgtEl>
                                          <p:spTgt spid="63499"/>
                                        </p:tgtEl>
                                        <p:attrNameLst>
                                          <p:attrName>ppt_x</p:attrName>
                                        </p:attrNameLst>
                                      </p:cBhvr>
                                      <p:tavLst>
                                        <p:tav tm="0">
                                          <p:val>
                                            <p:strVal val="#ppt_x"/>
                                          </p:val>
                                        </p:tav>
                                        <p:tav tm="100000">
                                          <p:val>
                                            <p:strVal val="#ppt_x"/>
                                          </p:val>
                                        </p:tav>
                                      </p:tavLst>
                                    </p:anim>
                                    <p:anim calcmode="lin" valueType="num">
                                      <p:cBhvr>
                                        <p:cTn id="39" dur="1000" fill="hold"/>
                                        <p:tgtEl>
                                          <p:spTgt spid="63499"/>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2000"/>
                            </p:stCondLst>
                            <p:childTnLst>
                              <p:par>
                                <p:cTn id="41" presetID="47" presetClass="entr" presetSubtype="0" fill="hold" grpId="0" nodeType="afterEffect">
                                  <p:stCondLst>
                                    <p:cond delay="0"/>
                                  </p:stCondLst>
                                  <p:childTnLst>
                                    <p:set>
                                      <p:cBhvr>
                                        <p:cTn id="42" dur="1" fill="hold">
                                          <p:stCondLst>
                                            <p:cond delay="0"/>
                                          </p:stCondLst>
                                        </p:cTn>
                                        <p:tgtEl>
                                          <p:spTgt spid="63500"/>
                                        </p:tgtEl>
                                        <p:attrNameLst>
                                          <p:attrName>style.visibility</p:attrName>
                                        </p:attrNameLst>
                                      </p:cBhvr>
                                      <p:to>
                                        <p:strVal val="visible"/>
                                      </p:to>
                                    </p:set>
                                    <p:animEffect transition="in" filter="fade">
                                      <p:cBhvr>
                                        <p:cTn id="43" dur="1000"/>
                                        <p:tgtEl>
                                          <p:spTgt spid="63500"/>
                                        </p:tgtEl>
                                      </p:cBhvr>
                                    </p:animEffect>
                                    <p:anim calcmode="lin" valueType="num">
                                      <p:cBhvr>
                                        <p:cTn id="44" dur="1000" fill="hold"/>
                                        <p:tgtEl>
                                          <p:spTgt spid="63500"/>
                                        </p:tgtEl>
                                        <p:attrNameLst>
                                          <p:attrName>ppt_x</p:attrName>
                                        </p:attrNameLst>
                                      </p:cBhvr>
                                      <p:tavLst>
                                        <p:tav tm="0">
                                          <p:val>
                                            <p:strVal val="#ppt_x"/>
                                          </p:val>
                                        </p:tav>
                                        <p:tav tm="100000">
                                          <p:val>
                                            <p:strVal val="#ppt_x"/>
                                          </p:val>
                                        </p:tav>
                                      </p:tavLst>
                                    </p:anim>
                                    <p:anim calcmode="lin" valueType="num">
                                      <p:cBhvr>
                                        <p:cTn id="45" dur="1000" fill="hold"/>
                                        <p:tgtEl>
                                          <p:spTgt spid="63500"/>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p:bldP spid="63494" grpId="0"/>
      <p:bldP spid="63495" grpId="0"/>
      <p:bldP spid="63496" grpId="0"/>
      <p:bldP spid="63497" grpId="0"/>
      <p:bldP spid="63498" grpId="0"/>
      <p:bldP spid="63499" grpId="0"/>
      <p:bldP spid="63500" grpId="0"/>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2"/>
          <p:cNvSpPr txBox="1">
            <a:spLocks noChangeArrowheads="1"/>
          </p:cNvSpPr>
          <p:nvPr/>
        </p:nvSpPr>
        <p:spPr bwMode="auto">
          <a:xfrm>
            <a:off x="685800" y="533400"/>
            <a:ext cx="10896600" cy="2123658"/>
          </a:xfrm>
          <a:prstGeom prst="rect">
            <a:avLst/>
          </a:prstGeom>
          <a:noFill/>
          <a:ln w="9525">
            <a:noFill/>
            <a:miter lim="800000"/>
            <a:headEnd/>
            <a:tailEnd/>
          </a:ln>
          <a:effectLst/>
        </p:spPr>
        <p:txBody>
          <a:bodyPr wrap="square">
            <a:spAutoFit/>
          </a:bodyPr>
          <a:lstStyle/>
          <a:p>
            <a:pPr>
              <a:defRPr/>
            </a:pPr>
            <a:r>
              <a:rPr lang="en-US" sz="4400" dirty="0">
                <a:solidFill>
                  <a:srgbClr val="FFFFFF"/>
                </a:solidFill>
                <a:effectLst>
                  <a:outerShdw blurRad="38100" dist="38100" dir="2700000" algn="tl">
                    <a:srgbClr val="000000"/>
                  </a:outerShdw>
                </a:effectLst>
                <a:cs typeface="+mn-cs"/>
              </a:rPr>
              <a:t>If the author of the Quran was </a:t>
            </a:r>
            <a:r>
              <a:rPr lang="en-US" sz="4400" u="sng" dirty="0">
                <a:solidFill>
                  <a:srgbClr val="FFFFFF"/>
                </a:solidFill>
                <a:effectLst>
                  <a:outerShdw blurRad="38100" dist="38100" dir="2700000" algn="tl">
                    <a:srgbClr val="000000"/>
                  </a:outerShdw>
                </a:effectLst>
                <a:cs typeface="+mn-cs"/>
              </a:rPr>
              <a:t>not</a:t>
            </a:r>
            <a:r>
              <a:rPr lang="en-US" sz="4400" dirty="0">
                <a:solidFill>
                  <a:srgbClr val="FFFFFF"/>
                </a:solidFill>
                <a:effectLst>
                  <a:outerShdw blurRad="38100" dist="38100" dir="2700000" algn="tl">
                    <a:srgbClr val="000000"/>
                  </a:outerShdw>
                </a:effectLst>
                <a:cs typeface="+mn-cs"/>
              </a:rPr>
              <a:t> inspired, where would one expect him to acquire his information?</a:t>
            </a:r>
          </a:p>
        </p:txBody>
      </p:sp>
      <p:sp>
        <p:nvSpPr>
          <p:cNvPr id="117764" name="Text Box 4"/>
          <p:cNvSpPr txBox="1">
            <a:spLocks noChangeArrowheads="1"/>
          </p:cNvSpPr>
          <p:nvPr/>
        </p:nvSpPr>
        <p:spPr bwMode="auto">
          <a:xfrm>
            <a:off x="3124200" y="3139114"/>
            <a:ext cx="8077200" cy="2123658"/>
          </a:xfrm>
          <a:prstGeom prst="rect">
            <a:avLst/>
          </a:prstGeom>
          <a:noFill/>
          <a:ln w="9525">
            <a:noFill/>
            <a:miter lim="800000"/>
            <a:headEnd/>
            <a:tailEnd/>
          </a:ln>
          <a:effectLst/>
        </p:spPr>
        <p:txBody>
          <a:bodyPr wrap="square">
            <a:spAutoFit/>
          </a:bodyPr>
          <a:lstStyle/>
          <a:p>
            <a:pPr>
              <a:defRPr/>
            </a:pPr>
            <a:r>
              <a:rPr lang="en-US" sz="4400" dirty="0">
                <a:solidFill>
                  <a:srgbClr val="000000"/>
                </a:solidFill>
                <a:effectLst>
                  <a:outerShdw blurRad="38100" dist="38100" dir="2700000" algn="tl">
                    <a:srgbClr val="000000"/>
                  </a:outerShdw>
                </a:effectLst>
                <a:cs typeface="+mn-cs"/>
              </a:rPr>
              <a:t>From those whom he respected as spiritually legitimate, i.e., Jews &amp; Christians.</a:t>
            </a:r>
          </a:p>
        </p:txBody>
      </p:sp>
      <p:sp>
        <p:nvSpPr>
          <p:cNvPr id="117765" name="Text Box 5"/>
          <p:cNvSpPr txBox="1">
            <a:spLocks noChangeArrowheads="1"/>
          </p:cNvSpPr>
          <p:nvPr/>
        </p:nvSpPr>
        <p:spPr bwMode="auto">
          <a:xfrm>
            <a:off x="4419600" y="2346089"/>
            <a:ext cx="7620000" cy="769441"/>
          </a:xfrm>
          <a:prstGeom prst="rect">
            <a:avLst/>
          </a:prstGeom>
          <a:noFill/>
          <a:ln w="9525">
            <a:noFill/>
            <a:miter lim="800000"/>
            <a:headEnd/>
            <a:tailEnd/>
          </a:ln>
          <a:effectLst/>
        </p:spPr>
        <p:txBody>
          <a:bodyPr>
            <a:spAutoFit/>
          </a:bodyPr>
          <a:lstStyle/>
          <a:p>
            <a:pPr>
              <a:defRPr/>
            </a:pPr>
            <a:r>
              <a:rPr lang="en-US" sz="4400" dirty="0">
                <a:solidFill>
                  <a:srgbClr val="002060"/>
                </a:solidFill>
                <a:effectLst>
                  <a:outerShdw blurRad="38100" dist="38100" dir="2700000" algn="tl">
                    <a:srgbClr val="000000"/>
                  </a:outerShdw>
                </a:effectLst>
                <a:cs typeface="+mn-cs"/>
              </a:rPr>
              <a:t>From oral stories he heard.</a:t>
            </a:r>
          </a:p>
        </p:txBody>
      </p:sp>
      <p:sp>
        <p:nvSpPr>
          <p:cNvPr id="117766" name="Text Box 6"/>
          <p:cNvSpPr txBox="1">
            <a:spLocks noChangeArrowheads="1"/>
          </p:cNvSpPr>
          <p:nvPr/>
        </p:nvSpPr>
        <p:spPr bwMode="auto">
          <a:xfrm>
            <a:off x="1371600" y="5446217"/>
            <a:ext cx="7620000" cy="769441"/>
          </a:xfrm>
          <a:prstGeom prst="rect">
            <a:avLst/>
          </a:prstGeom>
          <a:noFill/>
          <a:ln w="9525">
            <a:noFill/>
            <a:miter lim="800000"/>
            <a:headEnd/>
            <a:tailEnd/>
          </a:ln>
          <a:effectLst/>
        </p:spPr>
        <p:txBody>
          <a:bodyPr>
            <a:spAutoFit/>
          </a:bodyPr>
          <a:lstStyle/>
          <a:p>
            <a:pPr>
              <a:defRPr/>
            </a:pPr>
            <a:r>
              <a:rPr lang="en-US" sz="4400" dirty="0">
                <a:solidFill>
                  <a:srgbClr val="002060"/>
                </a:solidFill>
                <a:effectLst>
                  <a:outerShdw blurRad="38100" dist="38100" dir="2700000" algn="tl">
                    <a:srgbClr val="000000"/>
                  </a:outerShdw>
                </a:effectLst>
                <a:cs typeface="+mn-cs"/>
              </a:rPr>
              <a:t>From his own imagination.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1000"/>
                                        <p:tgtEl>
                                          <p:spTgt spid="117765"/>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17764"/>
                                        </p:tgtEl>
                                        <p:attrNameLst>
                                          <p:attrName>style.visibility</p:attrName>
                                        </p:attrNameLst>
                                      </p:cBhvr>
                                      <p:to>
                                        <p:strVal val="visible"/>
                                      </p:to>
                                    </p:set>
                                    <p:animEffect transition="in" filter="fade">
                                      <p:cBhvr>
                                        <p:cTn id="11" dur="1000"/>
                                        <p:tgtEl>
                                          <p:spTgt spid="117764"/>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17766"/>
                                        </p:tgtEl>
                                        <p:attrNameLst>
                                          <p:attrName>style.visibility</p:attrName>
                                        </p:attrNameLst>
                                      </p:cBhvr>
                                      <p:to>
                                        <p:strVal val="visible"/>
                                      </p:to>
                                    </p:set>
                                    <p:animEffect transition="in" filter="fade">
                                      <p:cBhvr>
                                        <p:cTn id="15" dur="1000"/>
                                        <p:tgtEl>
                                          <p:spTgt spid="1177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4" grpId="0"/>
      <p:bldP spid="117765" grpId="0"/>
      <p:bldP spid="117766" grpId="0"/>
    </p:bldLst>
  </p:timing>
</p:sld>
</file>

<file path=ppt/tags/tag1.xml><?xml version="1.0" encoding="utf-8"?>
<p:tagLst xmlns:a="http://schemas.openxmlformats.org/drawingml/2006/main" xmlns:r="http://schemas.openxmlformats.org/officeDocument/2006/relationships" xmlns:p="http://schemas.openxmlformats.org/presentationml/2006/main">
  <p:tag name="POWER3D TRANSITION" val="Revcube.p3d 0"/>
  <p:tag name="POWER3D OPTIONS" val="Fast "/>
</p:tagLst>
</file>

<file path=ppt/tags/tag10.xml><?xml version="1.0" encoding="utf-8"?>
<p:tagLst xmlns:a="http://schemas.openxmlformats.org/drawingml/2006/main" xmlns:r="http://schemas.openxmlformats.org/officeDocument/2006/relationships" xmlns:p="http://schemas.openxmlformats.org/presentationml/2006/main">
  <p:tag name="POWER3D TRANSITION" val="Tsquares.p3d 0"/>
  <p:tag name="POWER3D OPTIONS" val="Medium "/>
</p:tagLst>
</file>

<file path=ppt/tags/tag11.xml><?xml version="1.0" encoding="utf-8"?>
<p:tagLst xmlns:a="http://schemas.openxmlformats.org/drawingml/2006/main" xmlns:r="http://schemas.openxmlformats.org/officeDocument/2006/relationships" xmlns:p="http://schemas.openxmlformats.org/presentationml/2006/main">
  <p:tag name="POWER3D TRANSITION" val="Tsquares.p3d 0"/>
  <p:tag name="POWER3D OPTIONS" val="Medium "/>
</p:tagLst>
</file>

<file path=ppt/tags/tag12.xml><?xml version="1.0" encoding="utf-8"?>
<p:tagLst xmlns:a="http://schemas.openxmlformats.org/drawingml/2006/main" xmlns:r="http://schemas.openxmlformats.org/officeDocument/2006/relationships" xmlns:p="http://schemas.openxmlformats.org/presentationml/2006/main">
  <p:tag name="POWER3D TRANSITION" val="Tsquares.p3d 0"/>
  <p:tag name="POWER3D OPTIONS" val="Medium "/>
</p:tagLst>
</file>

<file path=ppt/tags/tag13.xml><?xml version="1.0" encoding="utf-8"?>
<p:tagLst xmlns:a="http://schemas.openxmlformats.org/drawingml/2006/main" xmlns:r="http://schemas.openxmlformats.org/officeDocument/2006/relationships" xmlns:p="http://schemas.openxmlformats.org/presentationml/2006/main">
  <p:tag name="POWER3D TRANSITION" val="Tsquares.p3d 0"/>
  <p:tag name="POWER3D OPTIONS" val="Medium "/>
</p:tagLst>
</file>

<file path=ppt/tags/tag14.xml><?xml version="1.0" encoding="utf-8"?>
<p:tagLst xmlns:a="http://schemas.openxmlformats.org/drawingml/2006/main" xmlns:r="http://schemas.openxmlformats.org/officeDocument/2006/relationships" xmlns:p="http://schemas.openxmlformats.org/presentationml/2006/main">
  <p:tag name="POWER3D TRANSITION" val="Slide.p3d 0"/>
  <p:tag name="POWER3D OPTIONS" val="Medium "/>
</p:tagLst>
</file>

<file path=ppt/tags/tag15.xml><?xml version="1.0" encoding="utf-8"?>
<p:tagLst xmlns:a="http://schemas.openxmlformats.org/drawingml/2006/main" xmlns:r="http://schemas.openxmlformats.org/officeDocument/2006/relationships" xmlns:p="http://schemas.openxmlformats.org/presentationml/2006/main">
  <p:tag name="POWER3D TRANSITION" val="Slide.p3d 0"/>
  <p:tag name="POWER3D OPTIONS" val="Medium "/>
</p:tagLst>
</file>

<file path=ppt/tags/tag16.xml><?xml version="1.0" encoding="utf-8"?>
<p:tagLst xmlns:a="http://schemas.openxmlformats.org/drawingml/2006/main" xmlns:r="http://schemas.openxmlformats.org/officeDocument/2006/relationships" xmlns:p="http://schemas.openxmlformats.org/presentationml/2006/main">
  <p:tag name="POWER3D TRANSITION" val="Slide.p3d 0"/>
  <p:tag name="POWER3D OPTIONS" val="Medium "/>
</p:tagLst>
</file>

<file path=ppt/tags/tag17.xml><?xml version="1.0" encoding="utf-8"?>
<p:tagLst xmlns:a="http://schemas.openxmlformats.org/drawingml/2006/main" xmlns:r="http://schemas.openxmlformats.org/officeDocument/2006/relationships" xmlns:p="http://schemas.openxmlformats.org/presentationml/2006/main">
  <p:tag name="VIDEOINSERTED" val="No"/>
</p:tagLst>
</file>

<file path=ppt/tags/tag18.xml><?xml version="1.0" encoding="utf-8"?>
<p:tagLst xmlns:a="http://schemas.openxmlformats.org/drawingml/2006/main" xmlns:r="http://schemas.openxmlformats.org/officeDocument/2006/relationships" xmlns:p="http://schemas.openxmlformats.org/presentationml/2006/main">
  <p:tag name="VIDEOINSERTED" val="No"/>
</p:tagLst>
</file>

<file path=ppt/tags/tag19.xml><?xml version="1.0" encoding="utf-8"?>
<p:tagLst xmlns:a="http://schemas.openxmlformats.org/drawingml/2006/main" xmlns:r="http://schemas.openxmlformats.org/officeDocument/2006/relationships" xmlns:p="http://schemas.openxmlformats.org/presentationml/2006/main">
  <p:tag name="VIDEOINSERTED" val="No"/>
</p:tagLst>
</file>

<file path=ppt/tags/tag2.xml><?xml version="1.0" encoding="utf-8"?>
<p:tagLst xmlns:a="http://schemas.openxmlformats.org/drawingml/2006/main" xmlns:r="http://schemas.openxmlformats.org/officeDocument/2006/relationships" xmlns:p="http://schemas.openxmlformats.org/presentationml/2006/main">
  <p:tag name="POWER3D TRANSITION" val="Revdoors.p3d 0"/>
  <p:tag name="POWER3D OPTIONS" val="Medium "/>
</p:tagLst>
</file>

<file path=ppt/tags/tag20.xml><?xml version="1.0" encoding="utf-8"?>
<p:tagLst xmlns:a="http://schemas.openxmlformats.org/drawingml/2006/main" xmlns:r="http://schemas.openxmlformats.org/officeDocument/2006/relationships" xmlns:p="http://schemas.openxmlformats.org/presentationml/2006/main">
  <p:tag name="VIDEOINSERTED" val="No"/>
</p:tagLst>
</file>

<file path=ppt/tags/tag21.xml><?xml version="1.0" encoding="utf-8"?>
<p:tagLst xmlns:a="http://schemas.openxmlformats.org/drawingml/2006/main" xmlns:r="http://schemas.openxmlformats.org/officeDocument/2006/relationships" xmlns:p="http://schemas.openxmlformats.org/presentationml/2006/main">
  <p:tag name="VIDEOINSERTED" val="No"/>
</p:tagLst>
</file>

<file path=ppt/tags/tag22.xml><?xml version="1.0" encoding="utf-8"?>
<p:tagLst xmlns:a="http://schemas.openxmlformats.org/drawingml/2006/main" xmlns:r="http://schemas.openxmlformats.org/officeDocument/2006/relationships" xmlns:p="http://schemas.openxmlformats.org/presentationml/2006/main">
  <p:tag name="VIDEOINSERTED" val="No"/>
</p:tagLst>
</file>

<file path=ppt/tags/tag3.xml><?xml version="1.0" encoding="utf-8"?>
<p:tagLst xmlns:a="http://schemas.openxmlformats.org/drawingml/2006/main" xmlns:r="http://schemas.openxmlformats.org/officeDocument/2006/relationships" xmlns:p="http://schemas.openxmlformats.org/presentationml/2006/main">
  <p:tag name="POWER3D TRANSITION" val="Slabrota.p3d 0"/>
  <p:tag name="POWER3D OPTIONS" val="Medium "/>
  <p:tag name="POWER3D IMAGE0" val="PINBUMP.TGA"/>
</p:tagLst>
</file>

<file path=ppt/tags/tag4.xml><?xml version="1.0" encoding="utf-8"?>
<p:tagLst xmlns:a="http://schemas.openxmlformats.org/drawingml/2006/main" xmlns:r="http://schemas.openxmlformats.org/officeDocument/2006/relationships" xmlns:p="http://schemas.openxmlformats.org/presentationml/2006/main">
  <p:tag name="POWER3D TRANSITION" val="Swing.p3d 0"/>
  <p:tag name="POWER3D OPTIONS" val="Medium "/>
</p:tagLst>
</file>

<file path=ppt/tags/tag5.xml><?xml version="1.0" encoding="utf-8"?>
<p:tagLst xmlns:a="http://schemas.openxmlformats.org/drawingml/2006/main" xmlns:r="http://schemas.openxmlformats.org/officeDocument/2006/relationships" xmlns:p="http://schemas.openxmlformats.org/presentationml/2006/main">
  <p:tag name="POWER3D TRANSITION" val="Swing.p3d 0"/>
  <p:tag name="POWER3D OPTIONS" val="Medium "/>
</p:tagLst>
</file>

<file path=ppt/tags/tag6.xml><?xml version="1.0" encoding="utf-8"?>
<p:tagLst xmlns:a="http://schemas.openxmlformats.org/drawingml/2006/main" xmlns:r="http://schemas.openxmlformats.org/officeDocument/2006/relationships" xmlns:p="http://schemas.openxmlformats.org/presentationml/2006/main">
  <p:tag name="POWER3D TRANSITION" val="Bilboard.p3d 0"/>
  <p:tag name="POWER3D OPTIONS" val="Medium "/>
</p:tagLst>
</file>

<file path=ppt/tags/tag7.xml><?xml version="1.0" encoding="utf-8"?>
<p:tagLst xmlns:a="http://schemas.openxmlformats.org/drawingml/2006/main" xmlns:r="http://schemas.openxmlformats.org/officeDocument/2006/relationships" xmlns:p="http://schemas.openxmlformats.org/presentationml/2006/main">
  <p:tag name="POWER3D TRANSITION" val="Twopanel.p3d 0"/>
  <p:tag name="POWER3D OPTIONS" val="Medium "/>
  <p:tag name="POWER3D BACKGROUND" val="0,0,0"/>
</p:tagLst>
</file>

<file path=ppt/tags/tag8.xml><?xml version="1.0" encoding="utf-8"?>
<p:tagLst xmlns:a="http://schemas.openxmlformats.org/drawingml/2006/main" xmlns:r="http://schemas.openxmlformats.org/officeDocument/2006/relationships" xmlns:p="http://schemas.openxmlformats.org/presentationml/2006/main">
  <p:tag name="POWER3D TRANSITION" val="CrPanels.p3d 0"/>
  <p:tag name="POWER3D OPTIONS" val="Medium "/>
</p:tagLst>
</file>

<file path=ppt/tags/tag9.xml><?xml version="1.0" encoding="utf-8"?>
<p:tagLst xmlns:a="http://schemas.openxmlformats.org/drawingml/2006/main" xmlns:r="http://schemas.openxmlformats.org/officeDocument/2006/relationships" xmlns:p="http://schemas.openxmlformats.org/presentationml/2006/main">
  <p:tag name="POWER3D TRANSITION" val="Cage.p3d 0"/>
  <p:tag name="POWER3D OPTIONS" val="Medium "/>
</p:tagLst>
</file>

<file path=ppt/theme/theme1.xml><?xml version="1.0" encoding="utf-8"?>
<a:theme xmlns:a="http://schemas.openxmlformats.org/drawingml/2006/main" name="30_Default Design">
  <a:themeElements>
    <a:clrScheme name="30_Default Design 8">
      <a:dk1>
        <a:srgbClr val="666633"/>
      </a:dk1>
      <a:lt1>
        <a:srgbClr val="FCF48C"/>
      </a:lt1>
      <a:dk2>
        <a:srgbClr val="FF9933"/>
      </a:dk2>
      <a:lt2>
        <a:srgbClr val="8A8700"/>
      </a:lt2>
      <a:accent1>
        <a:srgbClr val="339933"/>
      </a:accent1>
      <a:accent2>
        <a:srgbClr val="800000"/>
      </a:accent2>
      <a:accent3>
        <a:srgbClr val="FFCAAD"/>
      </a:accent3>
      <a:accent4>
        <a:srgbClr val="D7D077"/>
      </a:accent4>
      <a:accent5>
        <a:srgbClr val="ADCAAD"/>
      </a:accent5>
      <a:accent6>
        <a:srgbClr val="730000"/>
      </a:accent6>
      <a:hlink>
        <a:srgbClr val="0033CC"/>
      </a:hlink>
      <a:folHlink>
        <a:srgbClr val="FFCC66"/>
      </a:folHlink>
    </a:clrScheme>
    <a:fontScheme name="30_Default Design">
      <a:majorFont>
        <a:latin typeface="Arial Black"/>
        <a:ea typeface=""/>
        <a:cs typeface="Arial"/>
      </a:majorFont>
      <a:minorFont>
        <a:latin typeface="Trebuchet M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0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0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0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0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0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0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0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0_Default Design 8">
        <a:dk1>
          <a:srgbClr val="666633"/>
        </a:dk1>
        <a:lt1>
          <a:srgbClr val="FCF48C"/>
        </a:lt1>
        <a:dk2>
          <a:srgbClr val="FF9933"/>
        </a:dk2>
        <a:lt2>
          <a:srgbClr val="8A8700"/>
        </a:lt2>
        <a:accent1>
          <a:srgbClr val="339933"/>
        </a:accent1>
        <a:accent2>
          <a:srgbClr val="800000"/>
        </a:accent2>
        <a:accent3>
          <a:srgbClr val="FFCAAD"/>
        </a:accent3>
        <a:accent4>
          <a:srgbClr val="D7D077"/>
        </a:accent4>
        <a:accent5>
          <a:srgbClr val="ADCAAD"/>
        </a:accent5>
        <a:accent6>
          <a:srgbClr val="730000"/>
        </a:accent6>
        <a:hlink>
          <a:srgbClr val="0033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eHoly_co_19 PowerPlugs Templates for PowerPoint">
  <a:themeElements>
    <a:clrScheme name="TheHoly_co_19 PowerPlugs Templates for PowerPoint 13">
      <a:dk1>
        <a:srgbClr val="4E0000"/>
      </a:dk1>
      <a:lt1>
        <a:srgbClr val="FFFFFF"/>
      </a:lt1>
      <a:dk2>
        <a:srgbClr val="760000"/>
      </a:dk2>
      <a:lt2>
        <a:srgbClr val="FFFFFF"/>
      </a:lt2>
      <a:accent1>
        <a:srgbClr val="A80000"/>
      </a:accent1>
      <a:accent2>
        <a:srgbClr val="FFCC00"/>
      </a:accent2>
      <a:accent3>
        <a:srgbClr val="BDAAAA"/>
      </a:accent3>
      <a:accent4>
        <a:srgbClr val="DADADA"/>
      </a:accent4>
      <a:accent5>
        <a:srgbClr val="D1AAAA"/>
      </a:accent5>
      <a:accent6>
        <a:srgbClr val="E7B900"/>
      </a:accent6>
      <a:hlink>
        <a:srgbClr val="FFFF9D"/>
      </a:hlink>
      <a:folHlink>
        <a:srgbClr val="5F5F5F"/>
      </a:folHlink>
    </a:clrScheme>
    <a:fontScheme name="TheHoly_co_19 PowerPlugs Templates for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eHoly_co_19 PowerPlugs Templates for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eHoly_co_19 PowerPlugs Templates for PowerPoi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eHoly_co_19 PowerPlugs Templates for PowerPoi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eHoly_co_19 PowerPlugs Templates for PowerPoi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eHoly_co_19 PowerPlugs Templates for PowerPoi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eHoly_co_19 PowerPlugs Templates for PowerPoi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eHoly_co_19 PowerPlugs Templates for PowerPoi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eHoly_co_19 PowerPlugs Templates for PowerPoi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eHoly_co_19 PowerPlugs Templates for PowerPoi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eHoly_co_19 PowerPlugs Templates for PowerPoi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eHoly_co_19 PowerPlugs Templates for PowerPoi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eHoly_co_19 PowerPlugs Templates for PowerPoi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heHoly_co_19 PowerPlugs Templates for PowerPoint 13">
        <a:dk1>
          <a:srgbClr val="4E0000"/>
        </a:dk1>
        <a:lt1>
          <a:srgbClr val="FFFFFF"/>
        </a:lt1>
        <a:dk2>
          <a:srgbClr val="760000"/>
        </a:dk2>
        <a:lt2>
          <a:srgbClr val="FFFFFF"/>
        </a:lt2>
        <a:accent1>
          <a:srgbClr val="A80000"/>
        </a:accent1>
        <a:accent2>
          <a:srgbClr val="FFCC00"/>
        </a:accent2>
        <a:accent3>
          <a:srgbClr val="BDAAAA"/>
        </a:accent3>
        <a:accent4>
          <a:srgbClr val="DADADA"/>
        </a:accent4>
        <a:accent5>
          <a:srgbClr val="D1AAAA"/>
        </a:accent5>
        <a:accent6>
          <a:srgbClr val="E7B900"/>
        </a:accent6>
        <a:hlink>
          <a:srgbClr val="FFFF9D"/>
        </a:hlink>
        <a:folHlink>
          <a:srgbClr val="5F5F5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heme1">
  <a:themeElements>
    <a:clrScheme name="Custom 12">
      <a:dk1>
        <a:srgbClr val="00BBBB"/>
      </a:dk1>
      <a:lt1>
        <a:srgbClr val="000000"/>
      </a:lt1>
      <a:dk2>
        <a:srgbClr val="999999"/>
      </a:dk2>
      <a:lt2>
        <a:srgbClr val="FFFFFF"/>
      </a:lt2>
      <a:accent1>
        <a:srgbClr val="004448"/>
      </a:accent1>
      <a:accent2>
        <a:srgbClr val="482845"/>
      </a:accent2>
      <a:accent3>
        <a:srgbClr val="7A0000"/>
      </a:accent3>
      <a:accent4>
        <a:srgbClr val="969959"/>
      </a:accent4>
      <a:accent5>
        <a:srgbClr val="225B5F"/>
      </a:accent5>
      <a:accent6>
        <a:srgbClr val="3D8C41"/>
      </a:accent6>
      <a:hlink>
        <a:srgbClr val="7F7F7F"/>
      </a:hlink>
      <a:folHlink>
        <a:srgbClr val="7F7F7F"/>
      </a:folHlink>
    </a:clrScheme>
    <a:fontScheme name="Custom 13">
      <a:majorFont>
        <a:latin typeface="Gill Sans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1" id="{96E41D45-28BC-47B6-859F-E3E632E4C4B7}" vid="{FAF7EE39-D172-4725-A7A6-0E1EE66FEE14}"/>
    </a:ext>
  </a:extLst>
</a:theme>
</file>

<file path=ppt/theme/theme13.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14.xml><?xml version="1.0" encoding="utf-8"?>
<a:theme xmlns:a="http://schemas.openxmlformats.org/drawingml/2006/main" name="Mosque_022108 PowerPlugs Templates for PowerPoint">
  <a:themeElements>
    <a:clrScheme name="Mosque_022108 PowerPlugs Templates for PowerPoint 13">
      <a:dk1>
        <a:srgbClr val="990000"/>
      </a:dk1>
      <a:lt1>
        <a:srgbClr val="FFFFFF"/>
      </a:lt1>
      <a:dk2>
        <a:srgbClr val="FF6600"/>
      </a:dk2>
      <a:lt2>
        <a:srgbClr val="FFFFFF"/>
      </a:lt2>
      <a:accent1>
        <a:srgbClr val="FF9933"/>
      </a:accent1>
      <a:accent2>
        <a:srgbClr val="CC6600"/>
      </a:accent2>
      <a:accent3>
        <a:srgbClr val="FFB8AA"/>
      </a:accent3>
      <a:accent4>
        <a:srgbClr val="DADADA"/>
      </a:accent4>
      <a:accent5>
        <a:srgbClr val="FFCAAD"/>
      </a:accent5>
      <a:accent6>
        <a:srgbClr val="B95C00"/>
      </a:accent6>
      <a:hlink>
        <a:srgbClr val="FFCC00"/>
      </a:hlink>
      <a:folHlink>
        <a:srgbClr val="969696"/>
      </a:folHlink>
    </a:clrScheme>
    <a:fontScheme name="Mosque_022108 PowerPlugs Templates for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Mosque_022108 PowerPlugs Templates for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sque_022108 PowerPlugs Templates for PowerPoi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sque_022108 PowerPlugs Templates for PowerPoi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sque_022108 PowerPlugs Templates for PowerPoi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sque_022108 PowerPlugs Templates for PowerPoi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sque_022108 PowerPlugs Templates for PowerPoi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sque_022108 PowerPlugs Templates for PowerPoi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sque_022108 PowerPlugs Templates for PowerPoi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sque_022108 PowerPlugs Templates for PowerPoi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sque_022108 PowerPlugs Templates for PowerPoi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sque_022108 PowerPlugs Templates for PowerPoi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sque_022108 PowerPlugs Templates for PowerPoi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osque_022108 PowerPlugs Templates for PowerPoint 13">
        <a:dk1>
          <a:srgbClr val="990000"/>
        </a:dk1>
        <a:lt1>
          <a:srgbClr val="FFFFFF"/>
        </a:lt1>
        <a:dk2>
          <a:srgbClr val="FF6600"/>
        </a:dk2>
        <a:lt2>
          <a:srgbClr val="FFFFFF"/>
        </a:lt2>
        <a:accent1>
          <a:srgbClr val="FF9933"/>
        </a:accent1>
        <a:accent2>
          <a:srgbClr val="CC6600"/>
        </a:accent2>
        <a:accent3>
          <a:srgbClr val="FFB8AA"/>
        </a:accent3>
        <a:accent4>
          <a:srgbClr val="DADADA"/>
        </a:accent4>
        <a:accent5>
          <a:srgbClr val="FFCAAD"/>
        </a:accent5>
        <a:accent6>
          <a:srgbClr val="B95C00"/>
        </a:accent6>
        <a:hlink>
          <a:srgbClr val="FFCC00"/>
        </a:hlink>
        <a:folHlink>
          <a:srgbClr val="969696"/>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2_Default Design 1">
      <a:dk1>
        <a:srgbClr val="000000"/>
      </a:dk1>
      <a:lt1>
        <a:srgbClr val="EAE8E2"/>
      </a:lt1>
      <a:dk2>
        <a:srgbClr val="5F5F5F"/>
      </a:dk2>
      <a:lt2>
        <a:srgbClr val="FDBC03"/>
      </a:lt2>
      <a:accent1>
        <a:srgbClr val="A7C1CB"/>
      </a:accent1>
      <a:accent2>
        <a:srgbClr val="AFAA9F"/>
      </a:accent2>
      <a:accent3>
        <a:srgbClr val="B6B6B6"/>
      </a:accent3>
      <a:accent4>
        <a:srgbClr val="C8C6C1"/>
      </a:accent4>
      <a:accent5>
        <a:srgbClr val="D0DDE2"/>
      </a:accent5>
      <a:accent6>
        <a:srgbClr val="9E9A90"/>
      </a:accent6>
      <a:hlink>
        <a:srgbClr val="A38D77"/>
      </a:hlink>
      <a:folHlink>
        <a:srgbClr val="73675F"/>
      </a:folHlink>
    </a:clrScheme>
    <a:fontScheme name="2_Default Design">
      <a:majorFont>
        <a:latin typeface="Impact"/>
        <a:ea typeface=""/>
        <a:cs typeface="Arial"/>
      </a:majorFont>
      <a:minorFont>
        <a:latin typeface="Arial Narrow"/>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EAE8E2"/>
        </a:lt1>
        <a:dk2>
          <a:srgbClr val="5F5F5F"/>
        </a:dk2>
        <a:lt2>
          <a:srgbClr val="FDBC03"/>
        </a:lt2>
        <a:accent1>
          <a:srgbClr val="A7C1CB"/>
        </a:accent1>
        <a:accent2>
          <a:srgbClr val="AFAA9F"/>
        </a:accent2>
        <a:accent3>
          <a:srgbClr val="B6B6B6"/>
        </a:accent3>
        <a:accent4>
          <a:srgbClr val="C8C6C1"/>
        </a:accent4>
        <a:accent5>
          <a:srgbClr val="D0DDE2"/>
        </a:accent5>
        <a:accent6>
          <a:srgbClr val="9E9A90"/>
        </a:accent6>
        <a:hlink>
          <a:srgbClr val="A38D77"/>
        </a:hlink>
        <a:folHlink>
          <a:srgbClr val="73675F"/>
        </a:folHlink>
      </a:clrScheme>
      <a:clrMap bg1="dk2" tx1="lt1" bg2="dk1" tx2="lt2" accent1="accent1" accent2="accent2" accent3="accent3" accent4="accent4" accent5="accent5" accent6="accent6" hlink="hlink" folHlink="folHlink"/>
    </a:extraClrScheme>
    <a:extraClrScheme>
      <a:clrScheme name="2_Default Design 2">
        <a:dk1>
          <a:srgbClr val="333333"/>
        </a:dk1>
        <a:lt1>
          <a:srgbClr val="FFFFFF"/>
        </a:lt1>
        <a:dk2>
          <a:srgbClr val="B75E31"/>
        </a:dk2>
        <a:lt2>
          <a:srgbClr val="463828"/>
        </a:lt2>
        <a:accent1>
          <a:srgbClr val="E09F98"/>
        </a:accent1>
        <a:accent2>
          <a:srgbClr val="969696"/>
        </a:accent2>
        <a:accent3>
          <a:srgbClr val="FFFFFF"/>
        </a:accent3>
        <a:accent4>
          <a:srgbClr val="2A2A2A"/>
        </a:accent4>
        <a:accent5>
          <a:srgbClr val="EDCDCA"/>
        </a:accent5>
        <a:accent6>
          <a:srgbClr val="878787"/>
        </a:accent6>
        <a:hlink>
          <a:srgbClr val="CDC0A5"/>
        </a:hlink>
        <a:folHlink>
          <a:srgbClr val="E4D8CA"/>
        </a:folHlink>
      </a:clrScheme>
      <a:clrMap bg1="lt1" tx1="dk1" bg2="lt2" tx2="dk2" accent1="accent1" accent2="accent2" accent3="accent3" accent4="accent4" accent5="accent5" accent6="accent6" hlink="hlink" folHlink="folHlink"/>
    </a:extraClrScheme>
    <a:extraClrScheme>
      <a:clrScheme name="2_Default Design 3">
        <a:dk1>
          <a:srgbClr val="333333"/>
        </a:dk1>
        <a:lt1>
          <a:srgbClr val="FFFFFF"/>
        </a:lt1>
        <a:dk2>
          <a:srgbClr val="4D4D4D"/>
        </a:dk2>
        <a:lt2>
          <a:srgbClr val="000000"/>
        </a:lt2>
        <a:accent1>
          <a:srgbClr val="C0C0C0"/>
        </a:accent1>
        <a:accent2>
          <a:srgbClr val="969696"/>
        </a:accent2>
        <a:accent3>
          <a:srgbClr val="FFFFFF"/>
        </a:accent3>
        <a:accent4>
          <a:srgbClr val="2A2A2A"/>
        </a:accent4>
        <a:accent5>
          <a:srgbClr val="DCDCDC"/>
        </a:accent5>
        <a:accent6>
          <a:srgbClr val="878787"/>
        </a:accent6>
        <a:hlink>
          <a:srgbClr val="B2B2B2"/>
        </a:hlink>
        <a:folHlink>
          <a:srgbClr val="DDDDDD"/>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EAE8E2"/>
        </a:lt1>
        <a:dk2>
          <a:srgbClr val="783A34"/>
        </a:dk2>
        <a:lt2>
          <a:srgbClr val="FFCC99"/>
        </a:lt2>
        <a:accent1>
          <a:srgbClr val="83AAAD"/>
        </a:accent1>
        <a:accent2>
          <a:srgbClr val="C09F8E"/>
        </a:accent2>
        <a:accent3>
          <a:srgbClr val="BEAEAE"/>
        </a:accent3>
        <a:accent4>
          <a:srgbClr val="C8C6C1"/>
        </a:accent4>
        <a:accent5>
          <a:srgbClr val="C1D2D3"/>
        </a:accent5>
        <a:accent6>
          <a:srgbClr val="AE9080"/>
        </a:accent6>
        <a:hlink>
          <a:srgbClr val="766758"/>
        </a:hlink>
        <a:folHlink>
          <a:srgbClr val="A06766"/>
        </a:folHlink>
      </a:clrScheme>
      <a:clrMap bg1="dk2" tx1="lt1" bg2="dk1" tx2="lt2" accent1="accent1" accent2="accent2" accent3="accent3" accent4="accent4" accent5="accent5" accent6="accent6" hlink="hlink" folHlink="folHlink"/>
    </a:extraClrScheme>
    <a:extraClrScheme>
      <a:clrScheme name="2_Default Design 5">
        <a:dk1>
          <a:srgbClr val="000000"/>
        </a:dk1>
        <a:lt1>
          <a:srgbClr val="EAE8E2"/>
        </a:lt1>
        <a:dk2>
          <a:srgbClr val="246C76"/>
        </a:dk2>
        <a:lt2>
          <a:srgbClr val="FFCC99"/>
        </a:lt2>
        <a:accent1>
          <a:srgbClr val="E09850"/>
        </a:accent1>
        <a:accent2>
          <a:srgbClr val="99AEB5"/>
        </a:accent2>
        <a:accent3>
          <a:srgbClr val="ACBABD"/>
        </a:accent3>
        <a:accent4>
          <a:srgbClr val="C8C6C1"/>
        </a:accent4>
        <a:accent5>
          <a:srgbClr val="EDCAB3"/>
        </a:accent5>
        <a:accent6>
          <a:srgbClr val="8A9DA4"/>
        </a:accent6>
        <a:hlink>
          <a:srgbClr val="70AFBC"/>
        </a:hlink>
        <a:folHlink>
          <a:srgbClr val="72919C"/>
        </a:folHlink>
      </a:clrScheme>
      <a:clrMap bg1="dk2" tx1="lt1" bg2="dk1" tx2="lt2" accent1="accent1" accent2="accent2" accent3="accent3" accent4="accent4" accent5="accent5" accent6="accent6" hlink="hlink" folHlink="folHlink"/>
    </a:extraClrScheme>
    <a:extraClrScheme>
      <a:clrScheme name="2_Default Design 6">
        <a:dk1>
          <a:srgbClr val="000000"/>
        </a:dk1>
        <a:lt1>
          <a:srgbClr val="EAE8E2"/>
        </a:lt1>
        <a:dk2>
          <a:srgbClr val="50627C"/>
        </a:dk2>
        <a:lt2>
          <a:srgbClr val="FFCC00"/>
        </a:lt2>
        <a:accent1>
          <a:srgbClr val="87B3BD"/>
        </a:accent1>
        <a:accent2>
          <a:srgbClr val="AFAA9F"/>
        </a:accent2>
        <a:accent3>
          <a:srgbClr val="B3B7BF"/>
        </a:accent3>
        <a:accent4>
          <a:srgbClr val="C8C6C1"/>
        </a:accent4>
        <a:accent5>
          <a:srgbClr val="C3D6DB"/>
        </a:accent5>
        <a:accent6>
          <a:srgbClr val="9E9A90"/>
        </a:accent6>
        <a:hlink>
          <a:srgbClr val="A38D77"/>
        </a:hlink>
        <a:folHlink>
          <a:srgbClr val="73675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4_Default Design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4_Default Design">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4_Default Design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4_Default Design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4_Default Design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4_Default Design 8">
        <a:dk1>
          <a:srgbClr val="1B3753"/>
        </a:dk1>
        <a:lt1>
          <a:srgbClr val="FFFFFF"/>
        </a:lt1>
        <a:dk2>
          <a:srgbClr val="009999"/>
        </a:dk2>
        <a:lt2>
          <a:srgbClr val="FFF385"/>
        </a:lt2>
        <a:accent1>
          <a:srgbClr val="9AE6C0"/>
        </a:accent1>
        <a:accent2>
          <a:srgbClr val="0099CC"/>
        </a:accent2>
        <a:accent3>
          <a:srgbClr val="AACACA"/>
        </a:accent3>
        <a:accent4>
          <a:srgbClr val="DADADA"/>
        </a:accent4>
        <a:accent5>
          <a:srgbClr val="CAF0DC"/>
        </a:accent5>
        <a:accent6>
          <a:srgbClr val="008AB9"/>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4_Default Design 9">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9_Default Design">
  <a:themeElements>
    <a:clrScheme name="29_Default Design 8">
      <a:dk1>
        <a:srgbClr val="808080"/>
      </a:dk1>
      <a:lt1>
        <a:srgbClr val="EAEAEA"/>
      </a:lt1>
      <a:dk2>
        <a:srgbClr val="336699"/>
      </a:dk2>
      <a:lt2>
        <a:srgbClr val="FFFFFF"/>
      </a:lt2>
      <a:accent1>
        <a:srgbClr val="00CC99"/>
      </a:accent1>
      <a:accent2>
        <a:srgbClr val="3333CC"/>
      </a:accent2>
      <a:accent3>
        <a:srgbClr val="ADB8CA"/>
      </a:accent3>
      <a:accent4>
        <a:srgbClr val="C8C8C8"/>
      </a:accent4>
      <a:accent5>
        <a:srgbClr val="AAE2CA"/>
      </a:accent5>
      <a:accent6>
        <a:srgbClr val="2D2DB9"/>
      </a:accent6>
      <a:hlink>
        <a:srgbClr val="CCCCFF"/>
      </a:hlink>
      <a:folHlink>
        <a:srgbClr val="B2B2B2"/>
      </a:folHlink>
    </a:clrScheme>
    <a:fontScheme name="29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9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9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9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9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9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9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9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9_Default Design 8">
        <a:dk1>
          <a:srgbClr val="808080"/>
        </a:dk1>
        <a:lt1>
          <a:srgbClr val="EAEAEA"/>
        </a:lt1>
        <a:dk2>
          <a:srgbClr val="336699"/>
        </a:dk2>
        <a:lt2>
          <a:srgbClr val="FFFFFF"/>
        </a:lt2>
        <a:accent1>
          <a:srgbClr val="00CC99"/>
        </a:accent1>
        <a:accent2>
          <a:srgbClr val="3333CC"/>
        </a:accent2>
        <a:accent3>
          <a:srgbClr val="ADB8CA"/>
        </a:accent3>
        <a:accent4>
          <a:srgbClr val="C8C8C8"/>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3_Default Design">
  <a:themeElements>
    <a:clrScheme name="13_Default Design 12">
      <a:dk1>
        <a:srgbClr val="000000"/>
      </a:dk1>
      <a:lt1>
        <a:srgbClr val="FFFFFF"/>
      </a:lt1>
      <a:dk2>
        <a:srgbClr val="FF8A33"/>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13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Default Design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Default Design 6">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Default Design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Default Design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Default Design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3_Default Design 12">
        <a:dk1>
          <a:srgbClr val="000000"/>
        </a:dk1>
        <a:lt1>
          <a:srgbClr val="FFFFFF"/>
        </a:lt1>
        <a:dk2>
          <a:srgbClr val="FF8A33"/>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9_Default Design">
  <a:themeElements>
    <a:clrScheme name="19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19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0_Default Design">
  <a:themeElements>
    <a:clrScheme name="20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20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0_Default Design 1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Islam_0810 PowerPlugs Templates for PowerPoint">
  <a:themeElements>
    <a:clrScheme name="Islam_0810 PowerPlugs Templates for PowerPoint 12">
      <a:dk1>
        <a:srgbClr val="808080"/>
      </a:dk1>
      <a:lt1>
        <a:srgbClr val="FFFFFF"/>
      </a:lt1>
      <a:dk2>
        <a:srgbClr val="000000"/>
      </a:dk2>
      <a:lt2>
        <a:srgbClr val="FFFFFF"/>
      </a:lt2>
      <a:accent1>
        <a:srgbClr val="317157"/>
      </a:accent1>
      <a:accent2>
        <a:srgbClr val="A68556"/>
      </a:accent2>
      <a:accent3>
        <a:srgbClr val="AAAAAA"/>
      </a:accent3>
      <a:accent4>
        <a:srgbClr val="DADADA"/>
      </a:accent4>
      <a:accent5>
        <a:srgbClr val="ADBBB4"/>
      </a:accent5>
      <a:accent6>
        <a:srgbClr val="96784D"/>
      </a:accent6>
      <a:hlink>
        <a:srgbClr val="FF9933"/>
      </a:hlink>
      <a:folHlink>
        <a:srgbClr val="996600"/>
      </a:folHlink>
    </a:clrScheme>
    <a:fontScheme name="Islam_0810 PowerPlugs Templates for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slam_0810 PowerPlugs Templates for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slam_0810 PowerPlugs Templates for PowerPoi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slam_0810 PowerPlugs Templates for PowerPoi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slam_0810 PowerPlugs Templates for PowerPoi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slam_0810 PowerPlugs Templates for PowerPoi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slam_0810 PowerPlugs Templates for PowerPoi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slam_0810 PowerPlugs Templates for PowerPoi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slam_0810 PowerPlugs Templates for PowerPoi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slam_0810 PowerPlugs Templates for PowerPoi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slam_0810 PowerPlugs Templates for PowerPoi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slam_0810 PowerPlugs Templates for PowerPoi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slam_0810 PowerPlugs Templates for PowerPoint 12">
        <a:dk1>
          <a:srgbClr val="808080"/>
        </a:dk1>
        <a:lt1>
          <a:srgbClr val="FFFFFF"/>
        </a:lt1>
        <a:dk2>
          <a:srgbClr val="000000"/>
        </a:dk2>
        <a:lt2>
          <a:srgbClr val="FFFFFF"/>
        </a:lt2>
        <a:accent1>
          <a:srgbClr val="317157"/>
        </a:accent1>
        <a:accent2>
          <a:srgbClr val="A68556"/>
        </a:accent2>
        <a:accent3>
          <a:srgbClr val="AAAAAA"/>
        </a:accent3>
        <a:accent4>
          <a:srgbClr val="DADADA"/>
        </a:accent4>
        <a:accent5>
          <a:srgbClr val="ADBBB4"/>
        </a:accent5>
        <a:accent6>
          <a:srgbClr val="96784D"/>
        </a:accent6>
        <a:hlink>
          <a:srgbClr val="FF9933"/>
        </a:hlink>
        <a:folHlink>
          <a:srgbClr val="9966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 Theme">
  <a:themeElements>
    <a:clrScheme name="1_Office Theme 13">
      <a:dk1>
        <a:srgbClr val="000000"/>
      </a:dk1>
      <a:lt1>
        <a:srgbClr val="FFFFFF"/>
      </a:lt1>
      <a:dk2>
        <a:srgbClr val="FFFFFF"/>
      </a:dk2>
      <a:lt2>
        <a:srgbClr val="C0C0C0"/>
      </a:lt2>
      <a:accent1>
        <a:srgbClr val="A80000"/>
      </a:accent1>
      <a:accent2>
        <a:srgbClr val="FF6600"/>
      </a:accent2>
      <a:accent3>
        <a:srgbClr val="FFFFFF"/>
      </a:accent3>
      <a:accent4>
        <a:srgbClr val="000000"/>
      </a:accent4>
      <a:accent5>
        <a:srgbClr val="D1AAAA"/>
      </a:accent5>
      <a:accent6>
        <a:srgbClr val="E75C00"/>
      </a:accent6>
      <a:hlink>
        <a:srgbClr val="760000"/>
      </a:hlink>
      <a:folHlink>
        <a:srgbClr val="5F5F5F"/>
      </a:folHlink>
    </a:clrScheme>
    <a:fontScheme name="1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Office Theme 13">
        <a:dk1>
          <a:srgbClr val="000000"/>
        </a:dk1>
        <a:lt1>
          <a:srgbClr val="FFFFFF"/>
        </a:lt1>
        <a:dk2>
          <a:srgbClr val="FFFFFF"/>
        </a:dk2>
        <a:lt2>
          <a:srgbClr val="C0C0C0"/>
        </a:lt2>
        <a:accent1>
          <a:srgbClr val="A80000"/>
        </a:accent1>
        <a:accent2>
          <a:srgbClr val="FF6600"/>
        </a:accent2>
        <a:accent3>
          <a:srgbClr val="FFFFFF"/>
        </a:accent3>
        <a:accent4>
          <a:srgbClr val="000000"/>
        </a:accent4>
        <a:accent5>
          <a:srgbClr val="D1AAAA"/>
        </a:accent5>
        <a:accent6>
          <a:srgbClr val="E75C00"/>
        </a:accent6>
        <a:hlink>
          <a:srgbClr val="760000"/>
        </a:hlink>
        <a:folHlink>
          <a:srgbClr val="5F5F5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14305</TotalTime>
  <Words>3625</Words>
  <Application>Microsoft Office PowerPoint</Application>
  <PresentationFormat>Widescreen</PresentationFormat>
  <Paragraphs>434</Paragraphs>
  <Slides>53</Slides>
  <Notes>0</Notes>
  <HiddenSlides>0</HiddenSlides>
  <MMClips>0</MMClips>
  <ScaleCrop>false</ScaleCrop>
  <HeadingPairs>
    <vt:vector size="8" baseType="variant">
      <vt:variant>
        <vt:lpstr>Fonts Used</vt:lpstr>
      </vt:variant>
      <vt:variant>
        <vt:i4>21</vt:i4>
      </vt:variant>
      <vt:variant>
        <vt:lpstr>Theme</vt:lpstr>
      </vt:variant>
      <vt:variant>
        <vt:i4>15</vt:i4>
      </vt:variant>
      <vt:variant>
        <vt:lpstr>Embedded OLE Servers</vt:lpstr>
      </vt:variant>
      <vt:variant>
        <vt:i4>1</vt:i4>
      </vt:variant>
      <vt:variant>
        <vt:lpstr>Slide Titles</vt:lpstr>
      </vt:variant>
      <vt:variant>
        <vt:i4>53</vt:i4>
      </vt:variant>
    </vt:vector>
  </HeadingPairs>
  <TitlesOfParts>
    <vt:vector size="90" baseType="lpstr">
      <vt:lpstr>Batang</vt:lpstr>
      <vt:lpstr>Aptos</vt:lpstr>
      <vt:lpstr>Aptos Display</vt:lpstr>
      <vt:lpstr>Arial</vt:lpstr>
      <vt:lpstr>Arial Black</vt:lpstr>
      <vt:lpstr>Arial Narrow</vt:lpstr>
      <vt:lpstr>Calibri</vt:lpstr>
      <vt:lpstr>Constantia</vt:lpstr>
      <vt:lpstr>Corbel</vt:lpstr>
      <vt:lpstr>Courier New</vt:lpstr>
      <vt:lpstr>Georgia</vt:lpstr>
      <vt:lpstr>Gill Sans MT</vt:lpstr>
      <vt:lpstr>Impact</vt:lpstr>
      <vt:lpstr>Iskoola Pota</vt:lpstr>
      <vt:lpstr>Monotype Sorts</vt:lpstr>
      <vt:lpstr>Papyrus</vt:lpstr>
      <vt:lpstr>PCSB Hebrew</vt:lpstr>
      <vt:lpstr>Segoe UI Light</vt:lpstr>
      <vt:lpstr>Tahoma</vt:lpstr>
      <vt:lpstr>Times New Roman</vt:lpstr>
      <vt:lpstr>Trebuchet MS</vt:lpstr>
      <vt:lpstr>30_Default Design</vt:lpstr>
      <vt:lpstr>2_Default Design</vt:lpstr>
      <vt:lpstr>4_Default Design</vt:lpstr>
      <vt:lpstr>29_Default Design</vt:lpstr>
      <vt:lpstr>13_Default Design</vt:lpstr>
      <vt:lpstr>19_Default Design</vt:lpstr>
      <vt:lpstr>20_Default Design</vt:lpstr>
      <vt:lpstr>Islam_0810 PowerPlugs Templates for PowerPoint</vt:lpstr>
      <vt:lpstr>1_Office Theme</vt:lpstr>
      <vt:lpstr>TheHoly_co_19 PowerPlugs Templates for PowerPoint</vt:lpstr>
      <vt:lpstr>2_Office Theme</vt:lpstr>
      <vt:lpstr>Theme1</vt:lpstr>
      <vt:lpstr>Depth</vt:lpstr>
      <vt:lpstr>Mosque_022108 PowerPlugs Templates for PowerPoint</vt:lpstr>
      <vt:lpstr>3_Office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Apologetics Press,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dave miller</dc:creator>
  <cp:lastModifiedBy>dave miller</cp:lastModifiedBy>
  <cp:revision>333</cp:revision>
  <dcterms:created xsi:type="dcterms:W3CDTF">2004-11-09T21:44:34Z</dcterms:created>
  <dcterms:modified xsi:type="dcterms:W3CDTF">2026-07-09T19:13:38Z</dcterms:modified>
</cp:coreProperties>
</file>