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302" r:id="rId4"/>
    <p:sldId id="305" r:id="rId5"/>
    <p:sldId id="307" r:id="rId6"/>
    <p:sldId id="308" r:id="rId7"/>
    <p:sldId id="309" r:id="rId8"/>
    <p:sldId id="310" r:id="rId9"/>
  </p:sldIdLst>
  <p:sldSz cx="12192000" cy="6858000"/>
  <p:notesSz cx="6858000" cy="9144000"/>
  <p:embeddedFontLs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Rockwell" panose="02060603020205020403" pitchFamily="18" charset="77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2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1E9A3-5E01-81B9-FF66-B002D7A2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A929-4CD0-FBB0-5EC1-0AF626D96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C451D-DF89-26E1-5802-04417B35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96DB-21AF-150C-3A12-A548E2F0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29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BFC41-B064-9C03-6019-FCB38060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F6E85-DF5C-323C-B338-CB4A6C6BF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DAA9-9E2B-C543-7194-873113FBD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AEA49-761F-10F4-EC11-4184E88B4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75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Worst Kind of Famine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Burden of God’s Word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“Overcoming” Nature of God’s Grace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Additional Lessons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4536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The Worst Kind of Famine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Lack of public, inspired preaching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3:1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Prov. 29:18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6350" indent="-457200">
              <a:lnSpc>
                <a:spcPct val="115000"/>
              </a:lnSpc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ASV, ESV, NKJV</a:t>
            </a:r>
          </a:p>
          <a:p>
            <a:pPr marL="974725" indent="-742950">
              <a:lnSpc>
                <a:spcPct val="115000"/>
              </a:lnSpc>
              <a:spcAft>
                <a:spcPts val="800"/>
              </a:spcAft>
              <a:buClr>
                <a:srgbClr val="FFFF00"/>
              </a:buClr>
              <a:buSzPct val="85000"/>
              <a:buAutoNum type="arabicPeriod" startAt="2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judgment from the LORD – Amos 8:11-12</a:t>
            </a:r>
          </a:p>
          <a:p>
            <a:pPr marL="1257300" indent="-439738">
              <a:lnSpc>
                <a:spcPct val="115000"/>
              </a:lnSpc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Matt. 13:10-12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endParaRPr lang="en-US" sz="32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63DE-07BA-CC4F-19A8-4FDE6ABF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2029F-1F79-896C-05B1-E5F97529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1E005-31B7-7C31-541A-6E2703B49AA2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The Burden of God’s Word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negative prophecy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3:10-14</a:t>
            </a:r>
            <a:endParaRPr lang="en-US" sz="36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Kings 9:25-26</a:t>
            </a:r>
          </a:p>
          <a:p>
            <a:pPr marL="463550" marR="0" indent="-2317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Courage to preach concerning God’s judgment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3:15-18</a:t>
            </a: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Acts 24:24-25; 2 Tim. 4:1-2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“Overcoming” Nature of God’s Grace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Israel did not Deserve a Leader like Samuel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dispensed the Word they had disregarded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3:19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faithfully interceded for them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7:8-9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taught them the right way –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12:23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8F86-A63D-8ADB-C656-1E5B495E6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4D1B8-E2F8-CC0D-51B9-1DAC8DF2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C45D6-1EC3-19BC-63B5-D2A9DF773C7B}"/>
              </a:ext>
            </a:extLst>
          </p:cNvPr>
          <p:cNvSpPr txBox="1"/>
          <p:nvPr/>
        </p:nvSpPr>
        <p:spPr>
          <a:xfrm>
            <a:off x="277091" y="431338"/>
            <a:ext cx="11655829" cy="529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“Overcoming” Nature of God’s Grace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God’s Word is the “vehicle” of His grace – 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3:21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Titus 2:11-12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Chr. 36:14-16 (OT)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Acts 10:40-43 (NT)</a:t>
            </a:r>
          </a:p>
          <a:p>
            <a:pPr marL="1379538" marR="0" indent="-56197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Rom. 5:20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9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66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God’s Grace Reaches 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Additional Lessons…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There are no inspired prophets on earth today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Obedience begins with the willingness to listen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Behold the goodness and severity of God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1632</TotalTime>
  <Words>281</Words>
  <Application>Microsoft Macintosh PowerPoint</Application>
  <PresentationFormat>Widescreen</PresentationFormat>
  <Paragraphs>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Bookman Old Style</vt:lpstr>
      <vt:lpstr>Calibri</vt:lpstr>
      <vt:lpstr>Wingdings</vt:lpstr>
      <vt:lpstr>Rockwell</vt:lpstr>
      <vt:lpstr>Aptos</vt:lpstr>
      <vt:lpstr>Arial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37</cp:revision>
  <cp:lastPrinted>2026-08-04T18:58:45Z</cp:lastPrinted>
  <dcterms:created xsi:type="dcterms:W3CDTF">2021-01-14T22:05:54Z</dcterms:created>
  <dcterms:modified xsi:type="dcterms:W3CDTF">2026-08-14T20:52:46Z</dcterms:modified>
</cp:coreProperties>
</file>