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265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245D8A-736C-EC4E-9CFB-FD69E6FACF1C}" v="155" dt="2026-08-14T16:27:20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microsoft.com/office/2015/10/relationships/revisionInfo" Target="revisionInfo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4D20D-B271-C64E-99E6-E2F00619D0D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6605C-8921-8B41-A6C4-7487AE45D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6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0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64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1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8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56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87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sure where to put the copyright but at the bottom won’t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068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7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33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14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3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753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30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300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262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210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888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87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40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64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1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8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19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64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1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BBB0-3AD0-612A-939D-33124E723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BD59C1-9891-F04E-2932-C866C25F4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B8199-33DD-52B1-DB16-3B33F21D4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7F4BE-6514-1E9A-69E8-40A9C1121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39C38-F87C-B130-42BF-E54E26C1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6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DD056-83F2-C12C-0A13-02FBA9966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8532F4-226A-D76C-7809-2CB4AEBC22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631C8-3409-2787-4EBB-3EA770FBB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FE056-C7D3-52F0-75B4-77763C657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7D00A-3FA4-4587-571D-239FCB5F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3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75C87D-DD63-476D-DE59-90EBEDD4CA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D9EB58-720D-6625-988B-0E2972348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5170D-5B6B-A994-14BF-BD341138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850D0-49BD-11D0-2E00-D166A3180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63C92-A40B-F344-9D6D-BC2DD83D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9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A2704-852A-56BB-74DC-2B9A1FCB8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142BC-A700-D95B-60EB-ACEFD3C79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CB727-D5A3-D2DC-C65E-95ED65B70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F7DE6-EC86-C6DD-17AD-92B9C531A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0F1F1-084A-78D5-F53F-F97C5502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20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0BBFC-1BE8-1689-60CA-25EAFBC0F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2506D-0170-2469-41C3-D19AA1BCA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34DBF-6EAC-2EF7-5A40-84542E1DE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F9008-488D-2027-4A79-8EB9DCE13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B2034-69BB-4B35-B5C4-C64C10BA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9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5D77F-1ECD-E2BD-55F2-9CDFC909C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20CFA-0C77-0DA5-8DC6-CCBB6ED00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BAE1A-FE20-B267-1C35-D7CFFA906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4DDA7-1ACD-9B83-09E6-EA290009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AEE3DF-B9E8-3AC1-8652-2BB8997BE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378C3-51BA-0B2C-86F5-95E26C28E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9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8C62A-3314-0C08-EE04-23A682480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6B302-E5B2-3EF5-C20A-A018DEE2B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BAA60-CCDE-A6D3-707B-8D59E4558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E9CD6A-4A55-5C2B-017E-1051003F9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D809C4-03FF-8F43-F3C9-27421543C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03E7E1-1CF9-1E0D-FC6D-234540EB5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B51570-474F-225B-F522-20B198318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5EE38F-B093-4CD0-B76F-9176F0325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9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28FC-F1A6-E9C7-A8F5-A86D2A8B9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FF487B-340D-5D8C-33B6-035E18AEF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DB5C2-8367-CDD7-C22B-6EE610861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F42E5C-9420-E608-B2D7-D2D47EEA2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0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73E8F6-B7FB-25FA-ABA5-4DE268AB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BA1606-E3A9-42C0-E7E8-CD08953EC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2BE84-49F7-26AA-785F-7CDDE6C50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61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32DBD-D3FA-919C-58E6-5A7E1F7A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1BFE7-94C5-C72C-8969-2791DA2A1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EF65D-F901-7ECB-2A3B-8CF4C1258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0982DF-DE69-4ABA-55AE-80C8ED631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3E1BF-830C-2B76-A34A-C2A247B1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13797-5457-A4EE-976B-25C1D338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5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85719-57B4-6000-087D-F9CB387A0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9EE956-8423-950D-EB12-401B6B3A22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A89F5A-EFF2-79B0-D5BC-A8D5E5C2F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09CA80-CB88-2FE3-0344-5B13FC21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4C52A0-D201-454A-4987-85CEDAF61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1F104D-C7A4-C297-3F34-09D4BB552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1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EC496-96F4-E6BF-A1CF-9ACFD7588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6A3FC-E632-6B58-9E12-A91EA513B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832F9-57E7-77D5-79B0-800126642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CEB76-4086-CF46-897E-0EDA6CCFF26E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2F331-1DE7-334E-EF2F-D4D78B7F7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3723D-FD80-961F-49E1-92D1D8765E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CDFD92-3E80-F649-A136-4D146923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t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tif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tif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tif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tif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tif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tif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tif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tif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tif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t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tif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tif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tif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t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e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emf"/><Relationship Id="rId4" Type="http://schemas.openxmlformats.org/officeDocument/2006/relationships/image" Target="../media/image6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emf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817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3995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3511EB-E173-2A4A-A763-4086DC759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DE9FAA-5060-0F45-8E7C-7E773E398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344"/>
            <a:ext cx="12192000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C2a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217246144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EA25ED6-5F8D-5E43-A81E-7A6158F55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BBFB4B-8C4C-4945-8D2C-6653F629D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344"/>
            <a:ext cx="12192000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C2b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6938263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9738FF-C223-1A44-ACC5-61D0BA6E9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4076CE-7E75-2A44-8D5F-12EAADEC5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344"/>
            <a:ext cx="12192000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5555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B1a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77232720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12572E-989F-A91C-270B-F3EE721B5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5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B0AC88-C487-A343-9CF0-DF4D30EC9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" y="466344"/>
            <a:ext cx="12190926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B1b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396605917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E3042E27-B19A-9652-EE66-1040EB513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848"/>
            <a:ext cx="12192000" cy="2889504"/>
          </a:xfrm>
          <a:prstGeom prst="rect">
            <a:avLst/>
          </a:prstGeom>
        </p:spPr>
      </p:pic>
      <p:pic>
        <p:nvPicPr>
          <p:cNvPr id="3" name="Picture 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28B16E95-51C2-79DC-C7EB-10ECEEEC2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344"/>
            <a:ext cx="12192000" cy="2889504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B1c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176542262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340044-B0A7-8C43-A67E-F8BEC6845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E7129C-4F82-FB43-90F6-D51608EA5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344"/>
            <a:ext cx="12192000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C3a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247174717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34C963-B539-C949-AB11-EC47CBDBC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E77F2A-5D57-754F-9575-977DE6C6F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344"/>
            <a:ext cx="12192000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C3b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88816342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19D32115-65CC-814E-DD90-A6CB90788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6344"/>
            <a:ext cx="12192000" cy="2889504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C3c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193496602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80449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2BAB52-2796-47D0-BB58-6C20FBBEE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1 – Hymn of Heaven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" y="6248401"/>
            <a:ext cx="10423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Words and Music: Phil Wickham, Chris Davenport, Brian Johnson &amp; Bill Johnson, Arrangement: Jake Keefer &amp; Luke Coles</a:t>
            </a:r>
          </a:p>
          <a:p>
            <a:pPr eaLnBrk="0" hangingPunct="0"/>
            <a:r>
              <a:rPr lang="en-US" sz="1600" dirty="0">
                <a:latin typeface="Times New Roman" pitchFamily="18" charset="0"/>
              </a:rPr>
              <a:t>© 2020 SHOUT MP Brio, Phil Wickham Music, Simply Global Songs, Bethel Music Publishing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D9CB7-21C3-4EA9-A16C-FA3BF48B9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372577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635D53-6E8A-4FDC-9C39-2D5CE99B8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1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327979196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02DE7A-D269-4FF7-8323-4169BE18C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30859358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B024D5-C1FA-493F-B394-1C57D6616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194408362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726A88-0469-4D30-941C-8C96FA6B5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2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134032864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485CC3-64AC-4917-B670-2104D2E5B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2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82783285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1DBE58-DB80-4B53-951A-EC32A03CC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84094809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0B1378-31AC-4421-8708-C348EA872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413994289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FC3039-19CC-4BBD-A67D-DDE25E6E4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3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20099574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9CD716-3212-471D-B274-BABBCDBAD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3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202329767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F945D1-B8AB-492E-BDFD-D58A54766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3838725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4C20C28-176A-6263-8A81-14B7B059ED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1-1 How Deep the Father’s Love</a:t>
            </a:r>
            <a:endParaRPr lang="en-US" altLang="en-US" sz="4400"/>
          </a:p>
        </p:txBody>
      </p:sp>
      <p:pic>
        <p:nvPicPr>
          <p:cNvPr id="2064" name="Picture 16">
            <a:extLst>
              <a:ext uri="{FF2B5EF4-FFF2-40B4-BE49-F238E27FC236}">
                <a16:creationId xmlns:a16="http://schemas.microsoft.com/office/drawing/2014/main" id="{019EA6AA-4124-8768-C727-FDDF1ED8F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5" name="Text Box 17">
            <a:extLst>
              <a:ext uri="{FF2B5EF4-FFF2-40B4-BE49-F238E27FC236}">
                <a16:creationId xmlns:a16="http://schemas.microsoft.com/office/drawing/2014/main" id="{0AD694DE-FB76-AA65-8974-53AFFA0EB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65DD27-6ACE-4DA4-A820-82194D8E67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74"/>
          <a:stretch/>
        </p:blipFill>
        <p:spPr>
          <a:xfrm>
            <a:off x="0" y="101600"/>
            <a:ext cx="12192000" cy="65786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131841775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AF873E-E43E-49FB-8ED6-31B975C9C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381740744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3E2FAA-58DE-4199-B363-394C67E13D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74"/>
          <a:stretch/>
        </p:blipFill>
        <p:spPr>
          <a:xfrm>
            <a:off x="0" y="101600"/>
            <a:ext cx="12192000" cy="65786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197146872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00DB87-51A3-45AD-A1ED-455E572231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81"/>
          <a:stretch/>
        </p:blipFill>
        <p:spPr>
          <a:xfrm>
            <a:off x="0" y="203200"/>
            <a:ext cx="12192000" cy="6070600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0073" y="0"/>
            <a:ext cx="1036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1219170">
              <a:defRPr/>
            </a:pPr>
            <a:r>
              <a:rPr lang="en-US" sz="3733" kern="0" dirty="0">
                <a:solidFill>
                  <a:srgbClr val="000000"/>
                </a:solidFill>
              </a:rPr>
              <a:t>c – Hymn of Heaven</a:t>
            </a:r>
          </a:p>
        </p:txBody>
      </p:sp>
    </p:spTree>
    <p:extLst>
      <p:ext uri="{BB962C8B-B14F-4D97-AF65-F5344CB8AC3E}">
        <p14:creationId xmlns:p14="http://schemas.microsoft.com/office/powerpoint/2010/main" val="317533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E3144FB1-E960-C8C3-7325-76C02EA8CF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1-2 How Deep the Father’s Love</a:t>
            </a:r>
            <a:endParaRPr lang="en-US" altLang="en-US" sz="4400"/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0513E65C-C01C-A649-3103-C7479D714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1" name="Text Box 5">
            <a:extLst>
              <a:ext uri="{FF2B5EF4-FFF2-40B4-BE49-F238E27FC236}">
                <a16:creationId xmlns:a16="http://schemas.microsoft.com/office/drawing/2014/main" id="{6D6F1898-5A26-3219-4B62-667E65587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343E1F56-8B56-58EA-DD19-83B587F3E2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1-3 How Deep the Father’s Love</a:t>
            </a:r>
            <a:endParaRPr lang="en-US" altLang="en-US" sz="4400"/>
          </a:p>
        </p:txBody>
      </p:sp>
      <p:pic>
        <p:nvPicPr>
          <p:cNvPr id="61444" name="Picture 4">
            <a:extLst>
              <a:ext uri="{FF2B5EF4-FFF2-40B4-BE49-F238E27FC236}">
                <a16:creationId xmlns:a16="http://schemas.microsoft.com/office/drawing/2014/main" id="{A94AAE0C-187F-C864-FF96-5BACAFCD0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5" name="Text Box 5">
            <a:extLst>
              <a:ext uri="{FF2B5EF4-FFF2-40B4-BE49-F238E27FC236}">
                <a16:creationId xmlns:a16="http://schemas.microsoft.com/office/drawing/2014/main" id="{DCFDE6FC-5F49-F881-6FEE-E40FC0F62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EC561ACA-30BD-28E8-A400-64BAB93F6C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2-1 How Deep the Father’s Love</a:t>
            </a:r>
            <a:endParaRPr lang="en-US" altLang="en-US" sz="4400"/>
          </a:p>
        </p:txBody>
      </p:sp>
      <p:pic>
        <p:nvPicPr>
          <p:cNvPr id="62469" name="Picture 5">
            <a:extLst>
              <a:ext uri="{FF2B5EF4-FFF2-40B4-BE49-F238E27FC236}">
                <a16:creationId xmlns:a16="http://schemas.microsoft.com/office/drawing/2014/main" id="{98B21B2A-921C-FC03-9820-55BC60099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70" name="Text Box 6">
            <a:extLst>
              <a:ext uri="{FF2B5EF4-FFF2-40B4-BE49-F238E27FC236}">
                <a16:creationId xmlns:a16="http://schemas.microsoft.com/office/drawing/2014/main" id="{D54002B2-A97C-C185-86C9-D98A6DA69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A094F5B1-8B5E-0425-099A-A93FDBED1F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2-2 How Deep the Father’s Love</a:t>
            </a:r>
            <a:endParaRPr lang="en-US" altLang="en-US" sz="4400"/>
          </a:p>
        </p:txBody>
      </p:sp>
      <p:pic>
        <p:nvPicPr>
          <p:cNvPr id="63492" name="Picture 4">
            <a:extLst>
              <a:ext uri="{FF2B5EF4-FFF2-40B4-BE49-F238E27FC236}">
                <a16:creationId xmlns:a16="http://schemas.microsoft.com/office/drawing/2014/main" id="{6C8D929A-F65F-2072-187F-0D23839E8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 Box 5">
            <a:extLst>
              <a:ext uri="{FF2B5EF4-FFF2-40B4-BE49-F238E27FC236}">
                <a16:creationId xmlns:a16="http://schemas.microsoft.com/office/drawing/2014/main" id="{0130C6A9-F4CC-E7D6-10DA-A0964F8D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4C067330-403D-FF89-7939-DCEEC6424E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2-3 How Deep the Father’s Love</a:t>
            </a:r>
            <a:endParaRPr lang="en-US" altLang="en-US" sz="4400"/>
          </a:p>
        </p:txBody>
      </p:sp>
      <p:pic>
        <p:nvPicPr>
          <p:cNvPr id="64516" name="Picture 4">
            <a:extLst>
              <a:ext uri="{FF2B5EF4-FFF2-40B4-BE49-F238E27FC236}">
                <a16:creationId xmlns:a16="http://schemas.microsoft.com/office/drawing/2014/main" id="{82ECF4F1-A1F4-6898-C88F-B64EE84B7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7" name="Text Box 5">
            <a:extLst>
              <a:ext uri="{FF2B5EF4-FFF2-40B4-BE49-F238E27FC236}">
                <a16:creationId xmlns:a16="http://schemas.microsoft.com/office/drawing/2014/main" id="{1A449AD2-69A1-5EA3-6C82-FC53010DB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DB4D7666-AA0C-42AC-0C96-B7038C1ED88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3-1 How Deep the Father’s Love</a:t>
            </a:r>
            <a:endParaRPr lang="en-US" altLang="en-US" sz="4400"/>
          </a:p>
        </p:txBody>
      </p:sp>
      <p:pic>
        <p:nvPicPr>
          <p:cNvPr id="65540" name="Picture 4">
            <a:extLst>
              <a:ext uri="{FF2B5EF4-FFF2-40B4-BE49-F238E27FC236}">
                <a16:creationId xmlns:a16="http://schemas.microsoft.com/office/drawing/2014/main" id="{C81A5AAB-B06F-D432-9DD5-4E901B5B4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41" name="Text Box 5">
            <a:extLst>
              <a:ext uri="{FF2B5EF4-FFF2-40B4-BE49-F238E27FC236}">
                <a16:creationId xmlns:a16="http://schemas.microsoft.com/office/drawing/2014/main" id="{3A4469C8-6C61-14E2-7317-EB23EF665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1D0A804E-6CE3-21F3-8C1B-6D5C8A5FD88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3-2 How Deep the Father’s Love</a:t>
            </a:r>
            <a:endParaRPr lang="en-US" altLang="en-US" sz="4400"/>
          </a:p>
        </p:txBody>
      </p:sp>
      <p:pic>
        <p:nvPicPr>
          <p:cNvPr id="66564" name="Picture 4">
            <a:extLst>
              <a:ext uri="{FF2B5EF4-FFF2-40B4-BE49-F238E27FC236}">
                <a16:creationId xmlns:a16="http://schemas.microsoft.com/office/drawing/2014/main" id="{E64851B5-D8FC-4D18-ECEA-59E5E3E16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5" name="Text Box 5">
            <a:extLst>
              <a:ext uri="{FF2B5EF4-FFF2-40B4-BE49-F238E27FC236}">
                <a16:creationId xmlns:a16="http://schemas.microsoft.com/office/drawing/2014/main" id="{0EEE97DB-3851-96C2-1F51-4DDB8837A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8">
            <a:extLst>
              <a:ext uri="{FF2B5EF4-FFF2-40B4-BE49-F238E27FC236}">
                <a16:creationId xmlns:a16="http://schemas.microsoft.com/office/drawing/2014/main" id="{A88CC110-92F0-6A4E-74A4-6ECA5A23D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325" y="1565275"/>
            <a:ext cx="75894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1.</a:t>
            </a:r>
          </a:p>
          <a:p>
            <a:r>
              <a:rPr lang="en-US" altLang="en-US"/>
              <a:t>Faithful love flowing down from the thorn-covered crown,</a:t>
            </a:r>
          </a:p>
          <a:p>
            <a:r>
              <a:rPr lang="en-US" altLang="en-US"/>
              <a:t>Makes me whole, saves my soul, washes whiter than snow.</a:t>
            </a:r>
          </a:p>
          <a:p>
            <a:r>
              <a:rPr lang="en-US" altLang="en-US"/>
              <a:t>Faithful love calms each fear, reaches down, dries each tear;</a:t>
            </a:r>
          </a:p>
          <a:p>
            <a:r>
              <a:rPr lang="en-US" altLang="en-US"/>
              <a:t>Holds my hand when I can't stand on my own.</a:t>
            </a:r>
          </a:p>
        </p:txBody>
      </p:sp>
      <p:pic>
        <p:nvPicPr>
          <p:cNvPr id="2051" name="Picture 30" descr="E:\ThePapHy\Songs\Volume3 Support Files\Faithful Love\Slides\Faithful Love001.tif">
            <a:extLst>
              <a:ext uri="{FF2B5EF4-FFF2-40B4-BE49-F238E27FC236}">
                <a16:creationId xmlns:a16="http://schemas.microsoft.com/office/drawing/2014/main" id="{53AAFF45-CFFD-A752-FB03-839EADDAC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>
            <a:extLst>
              <a:ext uri="{FF2B5EF4-FFF2-40B4-BE49-F238E27FC236}">
                <a16:creationId xmlns:a16="http://schemas.microsoft.com/office/drawing/2014/main" id="{64576E94-7932-2111-3C65-7398EF1E193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Faithful Love</a:t>
            </a:r>
            <a:endParaRPr lang="en-US" altLang="en-US" sz="2800"/>
          </a:p>
        </p:txBody>
      </p:sp>
      <p:sp>
        <p:nvSpPr>
          <p:cNvPr id="2053" name="Text Box 6">
            <a:extLst>
              <a:ext uri="{FF2B5EF4-FFF2-40B4-BE49-F238E27FC236}">
                <a16:creationId xmlns:a16="http://schemas.microsoft.com/office/drawing/2014/main" id="{F9279DE6-F0B9-3671-46F9-7568090B1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2" y="6324601"/>
            <a:ext cx="23439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200"/>
              <a:t>Words &amp; Music: Ken Young</a:t>
            </a:r>
          </a:p>
          <a:p>
            <a:r>
              <a:rPr lang="en-US" altLang="en-US" sz="1200"/>
              <a:t>Copyright © 1993 by Hallal Music</a:t>
            </a:r>
          </a:p>
        </p:txBody>
      </p:sp>
      <p:sp>
        <p:nvSpPr>
          <p:cNvPr id="2054" name="Text Box 8">
            <a:extLst>
              <a:ext uri="{FF2B5EF4-FFF2-40B4-BE49-F238E27FC236}">
                <a16:creationId xmlns:a16="http://schemas.microsoft.com/office/drawing/2014/main" id="{08F18EEC-A73B-AF46-BC1F-BC8DAB5D5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40B7123C-C2FE-EABB-247A-BED1A83A1C1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3-3 How Deep the Father’s Love</a:t>
            </a:r>
            <a:endParaRPr lang="en-US" altLang="en-US" sz="4400"/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9360EBB1-C1C2-1E28-C81F-DC29559B1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8" name="Text Box 4">
            <a:extLst>
              <a:ext uri="{FF2B5EF4-FFF2-40B4-BE49-F238E27FC236}">
                <a16:creationId xmlns:a16="http://schemas.microsoft.com/office/drawing/2014/main" id="{E3775D09-0C6F-4587-61EE-077A08D9D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A84BB577-5B08-2333-DD2B-4CE9604DC92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tag How Deep the Father’s Love</a:t>
            </a:r>
            <a:endParaRPr lang="en-US" altLang="en-US" sz="4400"/>
          </a:p>
        </p:txBody>
      </p:sp>
      <p:pic>
        <p:nvPicPr>
          <p:cNvPr id="67589" name="Picture 5">
            <a:extLst>
              <a:ext uri="{FF2B5EF4-FFF2-40B4-BE49-F238E27FC236}">
                <a16:creationId xmlns:a16="http://schemas.microsoft.com/office/drawing/2014/main" id="{D62169AC-509B-DD4A-27A6-009B4BC94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90" name="Text Box 6">
            <a:extLst>
              <a:ext uri="{FF2B5EF4-FFF2-40B4-BE49-F238E27FC236}">
                <a16:creationId xmlns:a16="http://schemas.microsoft.com/office/drawing/2014/main" id="{E6716879-843B-1DF1-D0F4-099B5F36A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31223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How Deep The Father’s Love</a:t>
            </a:r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410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>
            <a:extLst>
              <a:ext uri="{FF2B5EF4-FFF2-40B4-BE49-F238E27FC236}">
                <a16:creationId xmlns:a16="http://schemas.microsoft.com/office/drawing/2014/main" id="{8F4DA1EA-7BB6-D83D-5FBA-19304F55B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6" y="533401"/>
            <a:ext cx="527246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Light of the world, You stepped down into darkness,</a:t>
            </a:r>
          </a:p>
          <a:p>
            <a:r>
              <a:rPr lang="en-US" altLang="en-US"/>
              <a:t>Opened my eyes, let me see,</a:t>
            </a:r>
          </a:p>
          <a:p>
            <a:r>
              <a:rPr lang="en-US" altLang="en-US"/>
              <a:t>Beauty that made this heart adore You, </a:t>
            </a:r>
          </a:p>
          <a:p>
            <a:r>
              <a:rPr lang="en-US" altLang="en-US"/>
              <a:t>Hope of a life spent with You.</a:t>
            </a:r>
          </a:p>
          <a:p>
            <a:r>
              <a:rPr lang="en-US" altLang="en-US"/>
              <a:t>Here I am to worship. Here I am to bow down.</a:t>
            </a:r>
          </a:p>
          <a:p>
            <a:r>
              <a:rPr lang="en-US" altLang="en-US"/>
              <a:t>Here I am to say that You're my God.</a:t>
            </a:r>
          </a:p>
          <a:p>
            <a:r>
              <a:rPr lang="en-US" altLang="en-US"/>
              <a:t>You're altogether lovely, altogether worthy, </a:t>
            </a:r>
          </a:p>
          <a:p>
            <a:r>
              <a:rPr lang="en-US" altLang="en-US"/>
              <a:t>altogether wonderful to me.</a:t>
            </a:r>
          </a:p>
          <a:p>
            <a:endParaRPr lang="en-US" altLang="en-US"/>
          </a:p>
          <a:p>
            <a:r>
              <a:rPr lang="en-US" altLang="en-US"/>
              <a:t>King of all days, all so highly exalted,</a:t>
            </a:r>
          </a:p>
          <a:p>
            <a:r>
              <a:rPr lang="en-US" altLang="en-US"/>
              <a:t>Glorious in heaven above,</a:t>
            </a:r>
          </a:p>
          <a:p>
            <a:r>
              <a:rPr lang="en-US" altLang="en-US"/>
              <a:t>Humbly You came to the earth You created,</a:t>
            </a:r>
          </a:p>
          <a:p>
            <a:r>
              <a:rPr lang="en-US" altLang="en-US"/>
              <a:t>All for our sake be-came poor.</a:t>
            </a:r>
          </a:p>
          <a:p>
            <a:endParaRPr lang="en-US" altLang="en-US"/>
          </a:p>
          <a:p>
            <a:r>
              <a:rPr lang="en-US" altLang="en-US"/>
              <a:t>Beauty that made this heart adore You,</a:t>
            </a:r>
          </a:p>
          <a:p>
            <a:r>
              <a:rPr lang="en-US" altLang="en-US"/>
              <a:t>Hope of a life spent with You.</a:t>
            </a:r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A3FD058E-EE9C-7434-F278-E424915A1EDC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050"/>
            <a:ext cx="12192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5" name="Text Box 7">
            <a:extLst>
              <a:ext uri="{FF2B5EF4-FFF2-40B4-BE49-F238E27FC236}">
                <a16:creationId xmlns:a16="http://schemas.microsoft.com/office/drawing/2014/main" id="{D1B3E927-35D2-2E4F-189E-AF3E4091F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6065839"/>
            <a:ext cx="51097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Word and Music: Tim Hughes / Arr: Zoe Group</a:t>
            </a:r>
          </a:p>
          <a:p>
            <a:r>
              <a:rPr lang="en-US" altLang="en-US" sz="1200"/>
              <a:t>Copyright © 2000 Thankyou Music (Admin. EMI Christian Music Publishing)</a:t>
            </a:r>
          </a:p>
          <a:p>
            <a:r>
              <a:rPr lang="en-US" altLang="en-US" sz="1200"/>
              <a:t>International Copyright Secured. All Rights Reserved. Used By Permission.</a:t>
            </a:r>
          </a:p>
        </p:txBody>
      </p:sp>
      <p:sp>
        <p:nvSpPr>
          <p:cNvPr id="2056" name="Text Box 8">
            <a:extLst>
              <a:ext uri="{FF2B5EF4-FFF2-40B4-BE49-F238E27FC236}">
                <a16:creationId xmlns:a16="http://schemas.microsoft.com/office/drawing/2014/main" id="{C2BB506A-A855-2899-4C85-C44CF65E6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305BEF5F-AD19-5970-484F-7A1FE0AC6B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  <a:noFill/>
          <a:ln/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Here I Am To Worship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>
            <a:extLst>
              <a:ext uri="{FF2B5EF4-FFF2-40B4-BE49-F238E27FC236}">
                <a16:creationId xmlns:a16="http://schemas.microsoft.com/office/drawing/2014/main" id="{6A16B9F3-C983-56E6-F730-1E1D1D5DF478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3" name="Rectangle 11">
            <a:extLst>
              <a:ext uri="{FF2B5EF4-FFF2-40B4-BE49-F238E27FC236}">
                <a16:creationId xmlns:a16="http://schemas.microsoft.com/office/drawing/2014/main" id="{0830239D-F44C-8FB4-51C6-876C5EC4C6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  <a:noFill/>
          <a:ln/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Here I Am To Worship</a:t>
            </a:r>
          </a:p>
        </p:txBody>
      </p:sp>
      <p:sp>
        <p:nvSpPr>
          <p:cNvPr id="3084" name="Text Box 12">
            <a:extLst>
              <a:ext uri="{FF2B5EF4-FFF2-40B4-BE49-F238E27FC236}">
                <a16:creationId xmlns:a16="http://schemas.microsoft.com/office/drawing/2014/main" id="{7B94527F-0620-BA6F-BE22-58F1E83C3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>
            <a:extLst>
              <a:ext uri="{FF2B5EF4-FFF2-40B4-BE49-F238E27FC236}">
                <a16:creationId xmlns:a16="http://schemas.microsoft.com/office/drawing/2014/main" id="{B2A8AB70-1E45-32A1-0436-A52C054BC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>
            <a:extLst>
              <a:ext uri="{FF2B5EF4-FFF2-40B4-BE49-F238E27FC236}">
                <a16:creationId xmlns:a16="http://schemas.microsoft.com/office/drawing/2014/main" id="{2CE1F7F7-CD28-10E0-322C-C4C85B1612D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Here I Am To Worship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4A205EE9-BF07-69A0-B95C-F6364D4C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>
            <a:extLst>
              <a:ext uri="{FF2B5EF4-FFF2-40B4-BE49-F238E27FC236}">
                <a16:creationId xmlns:a16="http://schemas.microsoft.com/office/drawing/2014/main" id="{4588A46B-47EF-0C57-452C-ED8782E1D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Rectangle 2">
            <a:extLst>
              <a:ext uri="{FF2B5EF4-FFF2-40B4-BE49-F238E27FC236}">
                <a16:creationId xmlns:a16="http://schemas.microsoft.com/office/drawing/2014/main" id="{BC4208BA-11F8-A39D-119B-5204D80F7D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Here I Am To Worship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EAD96CB3-9F79-9D87-0DE1-6DED0763E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>
            <a:extLst>
              <a:ext uri="{FF2B5EF4-FFF2-40B4-BE49-F238E27FC236}">
                <a16:creationId xmlns:a16="http://schemas.microsoft.com/office/drawing/2014/main" id="{BAAD6920-7225-480D-FDD7-8301C81B4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97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2">
            <a:extLst>
              <a:ext uri="{FF2B5EF4-FFF2-40B4-BE49-F238E27FC236}">
                <a16:creationId xmlns:a16="http://schemas.microsoft.com/office/drawing/2014/main" id="{F310A5A7-3428-732A-4068-DC260978DEA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B – Here I Am To Worship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45162C83-6E14-C716-3916-3B60299B4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>
            <a:extLst>
              <a:ext uri="{FF2B5EF4-FFF2-40B4-BE49-F238E27FC236}">
                <a16:creationId xmlns:a16="http://schemas.microsoft.com/office/drawing/2014/main" id="{85EF2E1C-8504-9959-B637-E907B7971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Rectangle 2">
            <a:extLst>
              <a:ext uri="{FF2B5EF4-FFF2-40B4-BE49-F238E27FC236}">
                <a16:creationId xmlns:a16="http://schemas.microsoft.com/office/drawing/2014/main" id="{CE38F64A-8DA1-31D1-7776-7FC1B23340C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B – Here I Am To Worship</a:t>
            </a:r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E50BCC67-ABED-2CD2-79C6-7CBF2D925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D455B0AE-CB2F-5FD1-EE66-711CF16D2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angle 3">
            <a:extLst>
              <a:ext uri="{FF2B5EF4-FFF2-40B4-BE49-F238E27FC236}">
                <a16:creationId xmlns:a16="http://schemas.microsoft.com/office/drawing/2014/main" id="{9E222939-4963-2F78-3F87-4EB51831BDF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Here I Am To Worship</a:t>
            </a:r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B4928927-6FD1-EC9E-0FDC-B5E1289FF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  <p:sp>
        <p:nvSpPr>
          <p:cNvPr id="32774" name="Text Box 6">
            <a:extLst>
              <a:ext uri="{FF2B5EF4-FFF2-40B4-BE49-F238E27FC236}">
                <a16:creationId xmlns:a16="http://schemas.microsoft.com/office/drawing/2014/main" id="{5020A9D5-AF19-F021-B3CA-4277DA6B3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6065839"/>
            <a:ext cx="51097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Word and Music: Tim Hughes / Arr: Zoe Group</a:t>
            </a:r>
          </a:p>
          <a:p>
            <a:r>
              <a:rPr lang="en-US" altLang="en-US" sz="1200"/>
              <a:t>Copyright © 2000 Thankyou Music (Admin. EMI Christian Music Publishing)</a:t>
            </a:r>
          </a:p>
          <a:p>
            <a:r>
              <a:rPr lang="en-US" altLang="en-US" sz="1200"/>
              <a:t>International Copyright Secured. All Rights Reserved. Used By Permission.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6" descr="E:\ThePapHy\Songs\Volume3 Support Files\Faithful Love\Slides\Faithful Love002.tif">
            <a:extLst>
              <a:ext uri="{FF2B5EF4-FFF2-40B4-BE49-F238E27FC236}">
                <a16:creationId xmlns:a16="http://schemas.microsoft.com/office/drawing/2014/main" id="{91CA25FE-E137-6550-A53D-4588A51FA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EBE083FB-E46E-428C-72EF-F9452C94013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Faithful Love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D2D9D7BB-8430-A3CD-8D59-4A766D04E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>
            <a:extLst>
              <a:ext uri="{FF2B5EF4-FFF2-40B4-BE49-F238E27FC236}">
                <a16:creationId xmlns:a16="http://schemas.microsoft.com/office/drawing/2014/main" id="{544A8B3C-4517-5498-1D3A-278666F1D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2" name="Rectangle 2">
            <a:extLst>
              <a:ext uri="{FF2B5EF4-FFF2-40B4-BE49-F238E27FC236}">
                <a16:creationId xmlns:a16="http://schemas.microsoft.com/office/drawing/2014/main" id="{29ADBA14-816B-407C-5CEE-781977C9237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Here I Am To Worship</a:t>
            </a:r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5359BF1C-BA80-3E10-EE80-2ABCFD3D3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>
            <a:extLst>
              <a:ext uri="{FF2B5EF4-FFF2-40B4-BE49-F238E27FC236}">
                <a16:creationId xmlns:a16="http://schemas.microsoft.com/office/drawing/2014/main" id="{91B560BB-D81E-F92E-6682-8E1C38791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6" name="Rectangle 2">
            <a:extLst>
              <a:ext uri="{FF2B5EF4-FFF2-40B4-BE49-F238E27FC236}">
                <a16:creationId xmlns:a16="http://schemas.microsoft.com/office/drawing/2014/main" id="{113C5B17-5E1A-3ABE-7E52-E873144ED0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3 – Here I Am To Worship</a:t>
            </a: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AF89EB67-AC49-62CF-F324-DB758726F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>
            <a:extLst>
              <a:ext uri="{FF2B5EF4-FFF2-40B4-BE49-F238E27FC236}">
                <a16:creationId xmlns:a16="http://schemas.microsoft.com/office/drawing/2014/main" id="{B5E44345-20D4-7F01-24CB-400C3A4B8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0" name="Rectangle 2">
            <a:extLst>
              <a:ext uri="{FF2B5EF4-FFF2-40B4-BE49-F238E27FC236}">
                <a16:creationId xmlns:a16="http://schemas.microsoft.com/office/drawing/2014/main" id="{B84BAADD-90EC-78F9-E969-1FD897BAC8C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3 – Here I Am To Worship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059AA93E-8914-36B3-6B5C-09194E356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>
            <a:extLst>
              <a:ext uri="{FF2B5EF4-FFF2-40B4-BE49-F238E27FC236}">
                <a16:creationId xmlns:a16="http://schemas.microsoft.com/office/drawing/2014/main" id="{D770AD16-007D-5DD8-9DC4-63950C310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Rectangle 2">
            <a:extLst>
              <a:ext uri="{FF2B5EF4-FFF2-40B4-BE49-F238E27FC236}">
                <a16:creationId xmlns:a16="http://schemas.microsoft.com/office/drawing/2014/main" id="{CE1F5531-1369-83F9-4B8E-A7C3A38E6A9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Here I Am To Worship</a:t>
            </a: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A3837341-D0DC-046E-7E59-0EFE5102D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8314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2006 The Paperless Hymnal®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8568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">
            <a:extLst>
              <a:ext uri="{FF2B5EF4-FFF2-40B4-BE49-F238E27FC236}">
                <a16:creationId xmlns:a16="http://schemas.microsoft.com/office/drawing/2014/main" id="{2CA499AA-8758-246E-63BE-7C67E6E43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9325" y="574676"/>
            <a:ext cx="512140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You are beautiful be-yond description,</a:t>
            </a:r>
          </a:p>
          <a:p>
            <a:r>
              <a:rPr lang="en-US" altLang="en-US"/>
              <a:t>too marvelous for words,</a:t>
            </a:r>
          </a:p>
          <a:p>
            <a:r>
              <a:rPr lang="en-US" altLang="en-US"/>
              <a:t>Too wonderful for comprehension,</a:t>
            </a:r>
          </a:p>
          <a:p>
            <a:r>
              <a:rPr lang="en-US" altLang="en-US"/>
              <a:t>like nothing ever seen or heard.</a:t>
            </a:r>
          </a:p>
          <a:p>
            <a:r>
              <a:rPr lang="en-US" altLang="en-US"/>
              <a:t>Who can grasp Your infinite wisdom,</a:t>
            </a:r>
          </a:p>
          <a:p>
            <a:r>
              <a:rPr lang="en-US" altLang="en-US"/>
              <a:t>who can fathom the depth of Your love?</a:t>
            </a:r>
          </a:p>
          <a:p>
            <a:r>
              <a:rPr lang="en-US" altLang="en-US"/>
              <a:t>You are beautiful beyond description,</a:t>
            </a:r>
          </a:p>
          <a:p>
            <a:r>
              <a:rPr lang="en-US" altLang="en-US"/>
              <a:t>majesty enthroned above.</a:t>
            </a:r>
          </a:p>
          <a:p>
            <a:r>
              <a:rPr lang="en-US" altLang="en-US"/>
              <a:t>And I stand, I stand in awe of You,</a:t>
            </a:r>
          </a:p>
          <a:p>
            <a:r>
              <a:rPr lang="en-US" altLang="en-US"/>
              <a:t>I stand, I stand in awe of You;</a:t>
            </a:r>
          </a:p>
          <a:p>
            <a:r>
              <a:rPr lang="en-US" altLang="en-US"/>
              <a:t>Holy God, to whom all praise is due,</a:t>
            </a:r>
          </a:p>
          <a:p>
            <a:r>
              <a:rPr lang="en-US" altLang="en-US"/>
              <a:t>I stand in awe of You.</a:t>
            </a:r>
          </a:p>
        </p:txBody>
      </p:sp>
      <p:pic>
        <p:nvPicPr>
          <p:cNvPr id="2051" name="Picture 9" descr="E:\The Paperless Hymnal\SONGS\PPTiffFiles\Single Stanza\I\IStandInAwe1.TIF">
            <a:extLst>
              <a:ext uri="{FF2B5EF4-FFF2-40B4-BE49-F238E27FC236}">
                <a16:creationId xmlns:a16="http://schemas.microsoft.com/office/drawing/2014/main" id="{257833F9-A8BB-5760-74AF-2B3224365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6">
            <a:extLst>
              <a:ext uri="{FF2B5EF4-FFF2-40B4-BE49-F238E27FC236}">
                <a16:creationId xmlns:a16="http://schemas.microsoft.com/office/drawing/2014/main" id="{6875B1DE-EC1B-23D7-05CC-CC4CB9CDE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6096000"/>
            <a:ext cx="835792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Words and Music by: Mark Altrogge / Arr: Reid Lancaster / Copyright © 1988 by People of Destiny International</a:t>
            </a:r>
          </a:p>
          <a:p>
            <a:r>
              <a:rPr lang="en-US" altLang="en-US" sz="1400"/>
              <a:t>(Administrated by CopyCare USA c/o The Copyright Company, Nashville, TN)</a:t>
            </a:r>
          </a:p>
          <a:p>
            <a:r>
              <a:rPr lang="en-US" altLang="en-US" sz="1400"/>
              <a:t>All Rights Reserved. International Copyright Secured. Used By Permission</a:t>
            </a:r>
          </a:p>
        </p:txBody>
      </p:sp>
      <p:sp>
        <p:nvSpPr>
          <p:cNvPr id="2053" name="Rectangle 7">
            <a:extLst>
              <a:ext uri="{FF2B5EF4-FFF2-40B4-BE49-F238E27FC236}">
                <a16:creationId xmlns:a16="http://schemas.microsoft.com/office/drawing/2014/main" id="{F12D0ABF-C98A-EB43-A75B-24DED8969A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I Stand In Awe</a:t>
            </a:r>
          </a:p>
        </p:txBody>
      </p:sp>
      <p:sp>
        <p:nvSpPr>
          <p:cNvPr id="2054" name="Text Box 8">
            <a:extLst>
              <a:ext uri="{FF2B5EF4-FFF2-40B4-BE49-F238E27FC236}">
                <a16:creationId xmlns:a16="http://schemas.microsoft.com/office/drawing/2014/main" id="{73A7A85B-13AE-8C49-057B-0F471EE3C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E:\The Paperless Hymnal\SONGS\PPTiffFiles\Single Stanza\I\IStandInAwe2.TIF">
            <a:extLst>
              <a:ext uri="{FF2B5EF4-FFF2-40B4-BE49-F238E27FC236}">
                <a16:creationId xmlns:a16="http://schemas.microsoft.com/office/drawing/2014/main" id="{CF9365E5-FB69-C3B6-064C-8F79F3F00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5">
            <a:extLst>
              <a:ext uri="{FF2B5EF4-FFF2-40B4-BE49-F238E27FC236}">
                <a16:creationId xmlns:a16="http://schemas.microsoft.com/office/drawing/2014/main" id="{ADA23F74-2985-78F6-4927-25EC6D8F92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I Stand In Awe</a:t>
            </a:r>
          </a:p>
        </p:txBody>
      </p:sp>
      <p:sp>
        <p:nvSpPr>
          <p:cNvPr id="3076" name="Text Box 6">
            <a:extLst>
              <a:ext uri="{FF2B5EF4-FFF2-40B4-BE49-F238E27FC236}">
                <a16:creationId xmlns:a16="http://schemas.microsoft.com/office/drawing/2014/main" id="{D5CC499E-D956-DE2E-0CF4-2169348C4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E:\The Paperless Hymnal\SONGS\PPTiffFiles\Single Stanza\I\IStandInAwe3.TIF">
            <a:extLst>
              <a:ext uri="{FF2B5EF4-FFF2-40B4-BE49-F238E27FC236}">
                <a16:creationId xmlns:a16="http://schemas.microsoft.com/office/drawing/2014/main" id="{23B8E038-2ACB-E606-7496-E420C72CD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663B70DD-7E8D-FC27-7FE4-D5BFCE1335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I Stand In Awe</a:t>
            </a:r>
          </a:p>
        </p:txBody>
      </p:sp>
      <p:sp>
        <p:nvSpPr>
          <p:cNvPr id="4100" name="Text Box 3">
            <a:extLst>
              <a:ext uri="{FF2B5EF4-FFF2-40B4-BE49-F238E27FC236}">
                <a16:creationId xmlns:a16="http://schemas.microsoft.com/office/drawing/2014/main" id="{CC96D086-64CF-FD22-3827-BAF69DA33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E:\The Paperless Hymnal\SONGS\PPTiffFiles\Single Stanza\I\IStandInAwe4.TIF">
            <a:extLst>
              <a:ext uri="{FF2B5EF4-FFF2-40B4-BE49-F238E27FC236}">
                <a16:creationId xmlns:a16="http://schemas.microsoft.com/office/drawing/2014/main" id="{FF3731C8-1FAA-8FE2-FCB9-05E2F585D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A5294A24-5FFE-D38F-BE95-35905748D9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I Stand In Awe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20BD0F4D-0E59-7574-2C97-AD1F61502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E:\The Paperless Hymnal\SONGS\PPTiffFiles\Single Stanza\I\IStandInAwe5.TIF">
            <a:extLst>
              <a:ext uri="{FF2B5EF4-FFF2-40B4-BE49-F238E27FC236}">
                <a16:creationId xmlns:a16="http://schemas.microsoft.com/office/drawing/2014/main" id="{FE2441EA-ADCB-2E4A-165D-1386C5716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>
            <a:extLst>
              <a:ext uri="{FF2B5EF4-FFF2-40B4-BE49-F238E27FC236}">
                <a16:creationId xmlns:a16="http://schemas.microsoft.com/office/drawing/2014/main" id="{BD54D50B-E674-64B0-E9AF-7FE17D013A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I Stand In Awe</a:t>
            </a:r>
          </a:p>
        </p:txBody>
      </p:sp>
      <p:sp>
        <p:nvSpPr>
          <p:cNvPr id="6148" name="Text Box 3">
            <a:extLst>
              <a:ext uri="{FF2B5EF4-FFF2-40B4-BE49-F238E27FC236}">
                <a16:creationId xmlns:a16="http://schemas.microsoft.com/office/drawing/2014/main" id="{67E6C7F8-1FA1-8C01-D971-CF6D7A0FB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250C4FC6-EFBA-BF14-643D-B35C6A2D3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26" y="2098675"/>
            <a:ext cx="505619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Faithful love from above</a:t>
            </a:r>
          </a:p>
          <a:p>
            <a:r>
              <a:rPr lang="en-US" altLang="en-US"/>
              <a:t>came to earth to show the Father's love.</a:t>
            </a:r>
          </a:p>
          <a:p>
            <a:r>
              <a:rPr lang="en-US" altLang="en-US"/>
              <a:t>And I'll never be the same,</a:t>
            </a:r>
          </a:p>
          <a:p>
            <a:r>
              <a:rPr lang="en-US" altLang="en-US"/>
              <a:t>for I've seen faithful love face to face,</a:t>
            </a:r>
          </a:p>
          <a:p>
            <a:r>
              <a:rPr lang="en-US" altLang="en-US"/>
              <a:t>and Jesus is His name.</a:t>
            </a:r>
          </a:p>
        </p:txBody>
      </p:sp>
      <p:pic>
        <p:nvPicPr>
          <p:cNvPr id="4099" name="Picture 6" descr="E:\ThePapHy\Songs\Volume3 Support Files\Faithful Love\Slides\Faithful Love003.tif">
            <a:extLst>
              <a:ext uri="{FF2B5EF4-FFF2-40B4-BE49-F238E27FC236}">
                <a16:creationId xmlns:a16="http://schemas.microsoft.com/office/drawing/2014/main" id="{16DC49A9-D458-CA2B-1F9B-AC346E90B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FBF98655-77B7-F5B1-E692-B42F1BE82DB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Faithful Love</a:t>
            </a:r>
          </a:p>
        </p:txBody>
      </p:sp>
      <p:sp>
        <p:nvSpPr>
          <p:cNvPr id="4101" name="Text Box 3">
            <a:extLst>
              <a:ext uri="{FF2B5EF4-FFF2-40B4-BE49-F238E27FC236}">
                <a16:creationId xmlns:a16="http://schemas.microsoft.com/office/drawing/2014/main" id="{7CA946A0-91BE-956A-C071-766A83290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E:\The Paperless Hymnal\SONGS\PPTiffFiles\Single Stanza\I\IStandInAwe5.TIF">
            <a:extLst>
              <a:ext uri="{FF2B5EF4-FFF2-40B4-BE49-F238E27FC236}">
                <a16:creationId xmlns:a16="http://schemas.microsoft.com/office/drawing/2014/main" id="{FBEF6540-50C8-BC49-6EDA-F777C32CF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CF3599AC-F137-2128-B070-2415CF31C5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381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I Stand In Awe</a:t>
            </a:r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7BD3B9DC-41F2-D964-2BAC-852C9F4BA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2311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BD09223-C856-AA25-024E-CEBE929FD6A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1 Worthy is the Lamb</a:t>
            </a:r>
            <a:endParaRPr lang="en-US" altLang="en-US" sz="4400"/>
          </a:p>
        </p:txBody>
      </p:sp>
      <p:pic>
        <p:nvPicPr>
          <p:cNvPr id="2065" name="Picture 17">
            <a:extLst>
              <a:ext uri="{FF2B5EF4-FFF2-40B4-BE49-F238E27FC236}">
                <a16:creationId xmlns:a16="http://schemas.microsoft.com/office/drawing/2014/main" id="{260A66E7-D0F8-8256-FA09-D5ED725DE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6" name="Text Box 18">
            <a:extLst>
              <a:ext uri="{FF2B5EF4-FFF2-40B4-BE49-F238E27FC236}">
                <a16:creationId xmlns:a16="http://schemas.microsoft.com/office/drawing/2014/main" id="{626D084A-6CDC-D62E-F031-B8D39F291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A02C97BE-3A73-A9C0-18E3-0576CEA6812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2 Worthy is the Lamb</a:t>
            </a:r>
            <a:endParaRPr lang="en-US" altLang="en-US" sz="4400"/>
          </a:p>
        </p:txBody>
      </p:sp>
      <p:pic>
        <p:nvPicPr>
          <p:cNvPr id="68613" name="Picture 5">
            <a:extLst>
              <a:ext uri="{FF2B5EF4-FFF2-40B4-BE49-F238E27FC236}">
                <a16:creationId xmlns:a16="http://schemas.microsoft.com/office/drawing/2014/main" id="{E50A5961-C7D5-79AC-29BC-F471813A9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4" name="Text Box 6">
            <a:extLst>
              <a:ext uri="{FF2B5EF4-FFF2-40B4-BE49-F238E27FC236}">
                <a16:creationId xmlns:a16="http://schemas.microsoft.com/office/drawing/2014/main" id="{9AB30F7D-DC14-B1FE-D548-471A5FCB3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F5DC9096-4373-EB82-D6B8-DDF9550B376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3 Worthy is the Lamb</a:t>
            </a:r>
            <a:endParaRPr lang="en-US" altLang="en-US" sz="4400"/>
          </a:p>
        </p:txBody>
      </p:sp>
      <p:pic>
        <p:nvPicPr>
          <p:cNvPr id="69635" name="Picture 3">
            <a:extLst>
              <a:ext uri="{FF2B5EF4-FFF2-40B4-BE49-F238E27FC236}">
                <a16:creationId xmlns:a16="http://schemas.microsoft.com/office/drawing/2014/main" id="{CA98ECAE-DE75-F3E4-331A-5E25459C1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6" name="Text Box 4">
            <a:extLst>
              <a:ext uri="{FF2B5EF4-FFF2-40B4-BE49-F238E27FC236}">
                <a16:creationId xmlns:a16="http://schemas.microsoft.com/office/drawing/2014/main" id="{E54F0E06-202B-355E-30F6-1F8CD6627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8453F0FB-2CE1-32C3-1B81-2CAF7CEC4C5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4 Worthy is the Lamb</a:t>
            </a:r>
            <a:endParaRPr lang="en-US" altLang="en-US" sz="4400"/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id="{D38159BF-1304-1562-EE05-CA0630DE6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60" name="Text Box 4">
            <a:extLst>
              <a:ext uri="{FF2B5EF4-FFF2-40B4-BE49-F238E27FC236}">
                <a16:creationId xmlns:a16="http://schemas.microsoft.com/office/drawing/2014/main" id="{451CD1A6-735B-8626-B883-45FADFD65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421392A2-12BB-D6DF-C0FE-6E3E3812AC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5 Worthy is the Lamb</a:t>
            </a:r>
            <a:endParaRPr lang="en-US" altLang="en-US" sz="4400"/>
          </a:p>
        </p:txBody>
      </p:sp>
      <p:pic>
        <p:nvPicPr>
          <p:cNvPr id="71683" name="Picture 3">
            <a:extLst>
              <a:ext uri="{FF2B5EF4-FFF2-40B4-BE49-F238E27FC236}">
                <a16:creationId xmlns:a16="http://schemas.microsoft.com/office/drawing/2014/main" id="{C331A002-5935-DF84-2F98-4E30D4EBD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4" name="Text Box 4">
            <a:extLst>
              <a:ext uri="{FF2B5EF4-FFF2-40B4-BE49-F238E27FC236}">
                <a16:creationId xmlns:a16="http://schemas.microsoft.com/office/drawing/2014/main" id="{83F34823-83B6-03C4-3E96-F69A3FC3C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288C4E4F-BD59-49AC-5602-BF6065DCF7C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6 Worthy is the Lamb</a:t>
            </a:r>
            <a:endParaRPr lang="en-US" altLang="en-US" sz="4400"/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89FBABE3-ADBA-F89F-305A-642E11431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8" name="Text Box 4">
            <a:extLst>
              <a:ext uri="{FF2B5EF4-FFF2-40B4-BE49-F238E27FC236}">
                <a16:creationId xmlns:a16="http://schemas.microsoft.com/office/drawing/2014/main" id="{8F9580F4-0EC6-CA38-CAE6-0E813D73D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E63402CA-86A5-C6F9-C274-FE85564DAF0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7 Worthy is the Lamb</a:t>
            </a:r>
            <a:endParaRPr lang="en-US" altLang="en-US" sz="4400"/>
          </a:p>
        </p:txBody>
      </p:sp>
      <p:pic>
        <p:nvPicPr>
          <p:cNvPr id="73731" name="Picture 3">
            <a:extLst>
              <a:ext uri="{FF2B5EF4-FFF2-40B4-BE49-F238E27FC236}">
                <a16:creationId xmlns:a16="http://schemas.microsoft.com/office/drawing/2014/main" id="{2DCA186E-7941-CF58-71D5-37F13810E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2" name="Text Box 4">
            <a:extLst>
              <a:ext uri="{FF2B5EF4-FFF2-40B4-BE49-F238E27FC236}">
                <a16:creationId xmlns:a16="http://schemas.microsoft.com/office/drawing/2014/main" id="{13C741AB-4BBA-4B68-1FBA-A765299E1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5853A673-9CEC-D614-6B12-061EA9592A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dC-1 Worthy is the Lamb</a:t>
            </a:r>
            <a:endParaRPr lang="en-US" altLang="en-US" sz="4400"/>
          </a:p>
        </p:txBody>
      </p:sp>
      <p:pic>
        <p:nvPicPr>
          <p:cNvPr id="74755" name="Picture 3">
            <a:extLst>
              <a:ext uri="{FF2B5EF4-FFF2-40B4-BE49-F238E27FC236}">
                <a16:creationId xmlns:a16="http://schemas.microsoft.com/office/drawing/2014/main" id="{9D8FDEDE-F0B8-8589-09D4-EFABB9E7B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6" name="Text Box 4">
            <a:extLst>
              <a:ext uri="{FF2B5EF4-FFF2-40B4-BE49-F238E27FC236}">
                <a16:creationId xmlns:a16="http://schemas.microsoft.com/office/drawing/2014/main" id="{EDFD6B1B-E3F0-94A3-7E08-CC44EBAE5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E:\ThePapHy\Songs\Volume3 Support Files\Faithful Love\Slides\Faithful Love004.tif">
            <a:extLst>
              <a:ext uri="{FF2B5EF4-FFF2-40B4-BE49-F238E27FC236}">
                <a16:creationId xmlns:a16="http://schemas.microsoft.com/office/drawing/2014/main" id="{035A7FA3-FE1C-DE4B-FC5E-79CB62B5D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7CEF2649-0BE3-76F5-4C04-D1671C06807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Faithful Love</a:t>
            </a:r>
          </a:p>
        </p:txBody>
      </p:sp>
      <p:sp>
        <p:nvSpPr>
          <p:cNvPr id="5124" name="Text Box 3">
            <a:extLst>
              <a:ext uri="{FF2B5EF4-FFF2-40B4-BE49-F238E27FC236}">
                <a16:creationId xmlns:a16="http://schemas.microsoft.com/office/drawing/2014/main" id="{73607D03-5A05-0DD7-F9FF-6CCDFA050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BBEB619E-3FCF-B1AC-E1C8-F93566187D1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dC-2 Worthy is the Lamb</a:t>
            </a:r>
            <a:endParaRPr lang="en-US" altLang="en-US" sz="4400"/>
          </a:p>
        </p:txBody>
      </p:sp>
      <p:pic>
        <p:nvPicPr>
          <p:cNvPr id="75779" name="Picture 3">
            <a:extLst>
              <a:ext uri="{FF2B5EF4-FFF2-40B4-BE49-F238E27FC236}">
                <a16:creationId xmlns:a16="http://schemas.microsoft.com/office/drawing/2014/main" id="{DE8AE4E8-6B8F-3AB2-403E-3D60B7CF7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0" name="Text Box 4">
            <a:extLst>
              <a:ext uri="{FF2B5EF4-FFF2-40B4-BE49-F238E27FC236}">
                <a16:creationId xmlns:a16="http://schemas.microsoft.com/office/drawing/2014/main" id="{BCE39692-49B9-92DB-B8EF-BBAE29343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A2CADFEA-5DA6-9A3D-19A7-31448D17DD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dC-3 Worthy is the Lamb</a:t>
            </a:r>
            <a:endParaRPr lang="en-US" altLang="en-US" sz="4400"/>
          </a:p>
        </p:txBody>
      </p:sp>
      <p:pic>
        <p:nvPicPr>
          <p:cNvPr id="76803" name="Picture 3">
            <a:extLst>
              <a:ext uri="{FF2B5EF4-FFF2-40B4-BE49-F238E27FC236}">
                <a16:creationId xmlns:a16="http://schemas.microsoft.com/office/drawing/2014/main" id="{BB6B59E2-5BD6-65BB-3A12-99DD6DC16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4" name="Text Box 4">
            <a:extLst>
              <a:ext uri="{FF2B5EF4-FFF2-40B4-BE49-F238E27FC236}">
                <a16:creationId xmlns:a16="http://schemas.microsoft.com/office/drawing/2014/main" id="{08C3B914-85D4-5DA6-A3C0-D8F202863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C472EEDB-8E6F-2BE0-AD50-8899ECC86E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dC-4 Worthy is the Lamb</a:t>
            </a:r>
            <a:endParaRPr lang="en-US" altLang="en-US" sz="4400"/>
          </a:p>
        </p:txBody>
      </p:sp>
      <p:pic>
        <p:nvPicPr>
          <p:cNvPr id="77827" name="Picture 3">
            <a:extLst>
              <a:ext uri="{FF2B5EF4-FFF2-40B4-BE49-F238E27FC236}">
                <a16:creationId xmlns:a16="http://schemas.microsoft.com/office/drawing/2014/main" id="{4AF4C48E-E0FC-E3DB-E535-9EF672B03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8" name="Text Box 4">
            <a:extLst>
              <a:ext uri="{FF2B5EF4-FFF2-40B4-BE49-F238E27FC236}">
                <a16:creationId xmlns:a16="http://schemas.microsoft.com/office/drawing/2014/main" id="{42A9A48E-A7A4-BFA9-FBCB-20B7825E2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941C1DFE-1EFB-1FFC-F84A-2552B0CE94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dC-5 Worthy is the Lamb</a:t>
            </a:r>
            <a:endParaRPr lang="en-US" altLang="en-US" sz="4400"/>
          </a:p>
        </p:txBody>
      </p:sp>
      <p:pic>
        <p:nvPicPr>
          <p:cNvPr id="78851" name="Picture 3">
            <a:extLst>
              <a:ext uri="{FF2B5EF4-FFF2-40B4-BE49-F238E27FC236}">
                <a16:creationId xmlns:a16="http://schemas.microsoft.com/office/drawing/2014/main" id="{C52EC032-B852-905D-06EF-941BAE14E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2" name="Text Box 4">
            <a:extLst>
              <a:ext uri="{FF2B5EF4-FFF2-40B4-BE49-F238E27FC236}">
                <a16:creationId xmlns:a16="http://schemas.microsoft.com/office/drawing/2014/main" id="{9335C594-0278-FB80-5340-8C8E0606E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C2CE429F-1CCA-02E1-8430-97981278BD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dC-6 Worthy is the Lamb</a:t>
            </a:r>
            <a:endParaRPr lang="en-US" altLang="en-US" sz="4400"/>
          </a:p>
        </p:txBody>
      </p:sp>
      <p:pic>
        <p:nvPicPr>
          <p:cNvPr id="79876" name="Picture 4">
            <a:extLst>
              <a:ext uri="{FF2B5EF4-FFF2-40B4-BE49-F238E27FC236}">
                <a16:creationId xmlns:a16="http://schemas.microsoft.com/office/drawing/2014/main" id="{6C2DA909-CCC0-2DF7-B0E3-8B9F2035D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7" name="Text Box 5">
            <a:extLst>
              <a:ext uri="{FF2B5EF4-FFF2-40B4-BE49-F238E27FC236}">
                <a16:creationId xmlns:a16="http://schemas.microsoft.com/office/drawing/2014/main" id="{B71C72F4-84C0-E659-1364-95C00EAD9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6C495DA6-64B5-02F1-DE19-EE7C41E89B4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3276600" cy="228600"/>
          </a:xfrm>
        </p:spPr>
        <p:txBody>
          <a:bodyPr anchor="ctr">
            <a:normAutofit fontScale="90000"/>
          </a:bodyPr>
          <a:lstStyle/>
          <a:p>
            <a:r>
              <a:rPr lang="en-US" altLang="en-US" sz="1800"/>
              <a:t>dC-7 Worthy is the Lamb</a:t>
            </a:r>
            <a:endParaRPr lang="en-US" altLang="en-US" sz="4400"/>
          </a:p>
        </p:txBody>
      </p:sp>
      <p:pic>
        <p:nvPicPr>
          <p:cNvPr id="80899" name="Picture 3">
            <a:extLst>
              <a:ext uri="{FF2B5EF4-FFF2-40B4-BE49-F238E27FC236}">
                <a16:creationId xmlns:a16="http://schemas.microsoft.com/office/drawing/2014/main" id="{493CBC4D-8FBB-38CB-AB2E-01215B6F2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900" name="Text Box 4">
            <a:extLst>
              <a:ext uri="{FF2B5EF4-FFF2-40B4-BE49-F238E27FC236}">
                <a16:creationId xmlns:a16="http://schemas.microsoft.com/office/drawing/2014/main" id="{A6FE05A6-31E6-21CB-FE07-55C808D71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76200"/>
            <a:ext cx="22324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Worthy Is The Lamb</a:t>
            </a:r>
            <a:endParaRPr lang="en-US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9066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Text Box 5">
            <a:extLst>
              <a:ext uri="{FF2B5EF4-FFF2-40B4-BE49-F238E27FC236}">
                <a16:creationId xmlns:a16="http://schemas.microsoft.com/office/drawing/2014/main" id="{D4CC4D72-4F01-A378-85D8-F328618D1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031875"/>
            <a:ext cx="464107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Above all powers, above all kings,</a:t>
            </a:r>
          </a:p>
          <a:p>
            <a:r>
              <a:rPr lang="en-US" altLang="en-US"/>
              <a:t>above all nature and all created things,</a:t>
            </a:r>
          </a:p>
          <a:p>
            <a:r>
              <a:rPr lang="en-US" altLang="en-US"/>
              <a:t>above all wisdom and all the ways of man,</a:t>
            </a:r>
          </a:p>
          <a:p>
            <a:r>
              <a:rPr lang="en-US" altLang="en-US"/>
              <a:t>You were here before the world began.</a:t>
            </a:r>
          </a:p>
          <a:p>
            <a:r>
              <a:rPr lang="en-US" altLang="en-US"/>
              <a:t>Above all kingdoms, above all thrones,</a:t>
            </a:r>
          </a:p>
          <a:p>
            <a:r>
              <a:rPr lang="en-US" altLang="en-US"/>
              <a:t>above all wonders the world has ever know,</a:t>
            </a:r>
          </a:p>
          <a:p>
            <a:r>
              <a:rPr lang="en-US" altLang="en-US"/>
              <a:t>above all wealth and treasures of the earth,</a:t>
            </a:r>
          </a:p>
          <a:p>
            <a:r>
              <a:rPr lang="en-US" altLang="en-US"/>
              <a:t>there's no way to measure what You're worth.</a:t>
            </a:r>
          </a:p>
          <a:p>
            <a:r>
              <a:rPr lang="en-US" altLang="en-US"/>
              <a:t>Crucified, laid behind the stone,</a:t>
            </a:r>
          </a:p>
          <a:p>
            <a:r>
              <a:rPr lang="en-US" altLang="en-US"/>
              <a:t>You lived to die, rejected and alone.</a:t>
            </a:r>
          </a:p>
          <a:p>
            <a:r>
              <a:rPr lang="en-US" altLang="en-US"/>
              <a:t>Like a  rose trampled on the ground,</a:t>
            </a:r>
          </a:p>
          <a:p>
            <a:r>
              <a:rPr lang="en-US" altLang="en-US"/>
              <a:t>You took the fall and thought of me above all.</a:t>
            </a:r>
          </a:p>
        </p:txBody>
      </p:sp>
      <p:pic>
        <p:nvPicPr>
          <p:cNvPr id="58374" name="Picture 6">
            <a:extLst>
              <a:ext uri="{FF2B5EF4-FFF2-40B4-BE49-F238E27FC236}">
                <a16:creationId xmlns:a16="http://schemas.microsoft.com/office/drawing/2014/main" id="{06034E86-7AB8-ACA8-7385-620DDE3A3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0" name="Rectangle 2">
            <a:extLst>
              <a:ext uri="{FF2B5EF4-FFF2-40B4-BE49-F238E27FC236}">
                <a16:creationId xmlns:a16="http://schemas.microsoft.com/office/drawing/2014/main" id="{16E0324C-F511-9A67-5F96-4718A835F4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Above All</a:t>
            </a:r>
            <a:endParaRPr lang="en-US" altLang="en-US" sz="2800"/>
          </a:p>
        </p:txBody>
      </p:sp>
      <p:sp>
        <p:nvSpPr>
          <p:cNvPr id="58371" name="Text Box 3">
            <a:extLst>
              <a:ext uri="{FF2B5EF4-FFF2-40B4-BE49-F238E27FC236}">
                <a16:creationId xmlns:a16="http://schemas.microsoft.com/office/drawing/2014/main" id="{29943AAD-8C8F-DB4E-C959-CF673FB0D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096000"/>
            <a:ext cx="62248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Words &amp; Music: Lenny LeBlanc &amp; Paul Baloche / Arr. Zoe Singers &amp; Robin Smith</a:t>
            </a:r>
          </a:p>
          <a:p>
            <a:r>
              <a:rPr lang="en-US" altLang="en-US" sz="1400"/>
              <a:t>Copyright © 1999 by Integrity’s Hosanna! Music / LenSongs Publishing</a:t>
            </a:r>
          </a:p>
        </p:txBody>
      </p:sp>
      <p:sp>
        <p:nvSpPr>
          <p:cNvPr id="58372" name="Text Box 4">
            <a:extLst>
              <a:ext uri="{FF2B5EF4-FFF2-40B4-BE49-F238E27FC236}">
                <a16:creationId xmlns:a16="http://schemas.microsoft.com/office/drawing/2014/main" id="{C34D2F21-DB86-61FD-4172-8CE7B64BB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9" name="Picture 5">
            <a:extLst>
              <a:ext uri="{FF2B5EF4-FFF2-40B4-BE49-F238E27FC236}">
                <a16:creationId xmlns:a16="http://schemas.microsoft.com/office/drawing/2014/main" id="{1B32285F-FA13-EED2-8F1A-F7179261E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6" name="Rectangle 2">
            <a:extLst>
              <a:ext uri="{FF2B5EF4-FFF2-40B4-BE49-F238E27FC236}">
                <a16:creationId xmlns:a16="http://schemas.microsoft.com/office/drawing/2014/main" id="{7212DD1C-A4A8-3B79-63AF-48F98A9F48F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Above All</a:t>
            </a:r>
            <a:endParaRPr lang="en-US" altLang="en-US" sz="2800"/>
          </a:p>
        </p:txBody>
      </p:sp>
      <p:sp>
        <p:nvSpPr>
          <p:cNvPr id="67588" name="Text Box 4">
            <a:extLst>
              <a:ext uri="{FF2B5EF4-FFF2-40B4-BE49-F238E27FC236}">
                <a16:creationId xmlns:a16="http://schemas.microsoft.com/office/drawing/2014/main" id="{1486EA85-CCF7-A46B-F6E7-57A07FF80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3" name="Picture 5">
            <a:extLst>
              <a:ext uri="{FF2B5EF4-FFF2-40B4-BE49-F238E27FC236}">
                <a16:creationId xmlns:a16="http://schemas.microsoft.com/office/drawing/2014/main" id="{F281CE2B-0D93-D2FF-2A71-7D38C7E38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0" name="Rectangle 2">
            <a:extLst>
              <a:ext uri="{FF2B5EF4-FFF2-40B4-BE49-F238E27FC236}">
                <a16:creationId xmlns:a16="http://schemas.microsoft.com/office/drawing/2014/main" id="{C67CCAAF-28FE-5824-D3AD-888781DCC9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Above All</a:t>
            </a:r>
            <a:endParaRPr lang="en-US" altLang="en-US" sz="2800"/>
          </a:p>
        </p:txBody>
      </p:sp>
      <p:sp>
        <p:nvSpPr>
          <p:cNvPr id="68611" name="Text Box 3">
            <a:extLst>
              <a:ext uri="{FF2B5EF4-FFF2-40B4-BE49-F238E27FC236}">
                <a16:creationId xmlns:a16="http://schemas.microsoft.com/office/drawing/2014/main" id="{405B736A-8C51-2B09-1518-CBA78625A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>
            <a:extLst>
              <a:ext uri="{FF2B5EF4-FFF2-40B4-BE49-F238E27FC236}">
                <a16:creationId xmlns:a16="http://schemas.microsoft.com/office/drawing/2014/main" id="{E456379C-69C2-9FBC-4869-6FECDDBB2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133600"/>
            <a:ext cx="774545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2.</a:t>
            </a:r>
          </a:p>
          <a:p>
            <a:r>
              <a:rPr lang="en-US" altLang="en-US"/>
              <a:t>Faithful love is a friend just when hope seems to end,</a:t>
            </a:r>
          </a:p>
          <a:p>
            <a:r>
              <a:rPr lang="en-US" altLang="en-US"/>
              <a:t>Welcome face, sweet embrace, tender touch filled with grace.</a:t>
            </a:r>
          </a:p>
          <a:p>
            <a:r>
              <a:rPr lang="en-US" altLang="en-US"/>
              <a:t>Faithful love, endless power, living flame, Spirit's fire;</a:t>
            </a:r>
          </a:p>
          <a:p>
            <a:r>
              <a:rPr lang="en-US" altLang="en-US"/>
              <a:t>Burning bright in the night, guiding my way.</a:t>
            </a:r>
          </a:p>
        </p:txBody>
      </p:sp>
      <p:pic>
        <p:nvPicPr>
          <p:cNvPr id="6147" name="Picture 8" descr="E:\ThePapHy\Songs\Volume3 Support Files\Faithful Love\Slides\Faithful Love005.tif">
            <a:extLst>
              <a:ext uri="{FF2B5EF4-FFF2-40B4-BE49-F238E27FC236}">
                <a16:creationId xmlns:a16="http://schemas.microsoft.com/office/drawing/2014/main" id="{09AB6808-8BAE-A815-3B7F-2A2001A0A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2">
            <a:extLst>
              <a:ext uri="{FF2B5EF4-FFF2-40B4-BE49-F238E27FC236}">
                <a16:creationId xmlns:a16="http://schemas.microsoft.com/office/drawing/2014/main" id="{C4520895-FDE8-10A2-DA29-37106FC0FB3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Faithful Love</a:t>
            </a:r>
            <a:endParaRPr lang="en-US" altLang="en-US" sz="2800"/>
          </a:p>
        </p:txBody>
      </p:sp>
      <p:sp>
        <p:nvSpPr>
          <p:cNvPr id="6149" name="Text Box 4">
            <a:extLst>
              <a:ext uri="{FF2B5EF4-FFF2-40B4-BE49-F238E27FC236}">
                <a16:creationId xmlns:a16="http://schemas.microsoft.com/office/drawing/2014/main" id="{3CF3F24B-F0CF-4343-37FD-F7CA212C5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  <p:sp>
        <p:nvSpPr>
          <p:cNvPr id="6150" name="Text Box 7">
            <a:extLst>
              <a:ext uri="{FF2B5EF4-FFF2-40B4-BE49-F238E27FC236}">
                <a16:creationId xmlns:a16="http://schemas.microsoft.com/office/drawing/2014/main" id="{7D7E9CFF-9146-2039-FD5F-D14006A96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2" y="6324601"/>
            <a:ext cx="23439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200"/>
              <a:t>Words &amp; Music: Ken Young</a:t>
            </a:r>
          </a:p>
          <a:p>
            <a:r>
              <a:rPr lang="en-US" altLang="en-US" sz="1200"/>
              <a:t>Copyright © 1993 by Hallal Music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>
            <a:extLst>
              <a:ext uri="{FF2B5EF4-FFF2-40B4-BE49-F238E27FC236}">
                <a16:creationId xmlns:a16="http://schemas.microsoft.com/office/drawing/2014/main" id="{EBF5769B-B9E5-1984-1618-E90F1FDDF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4" name="Rectangle 2">
            <a:extLst>
              <a:ext uri="{FF2B5EF4-FFF2-40B4-BE49-F238E27FC236}">
                <a16:creationId xmlns:a16="http://schemas.microsoft.com/office/drawing/2014/main" id="{6534E4A1-8AFF-1462-BFF8-62FDF15EABB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– Above All</a:t>
            </a:r>
            <a:endParaRPr lang="en-US" altLang="en-US" sz="2800"/>
          </a:p>
        </p:txBody>
      </p:sp>
      <p:sp>
        <p:nvSpPr>
          <p:cNvPr id="69635" name="Text Box 3">
            <a:extLst>
              <a:ext uri="{FF2B5EF4-FFF2-40B4-BE49-F238E27FC236}">
                <a16:creationId xmlns:a16="http://schemas.microsoft.com/office/drawing/2014/main" id="{FBDCC288-BBC6-05C5-01BB-A04A4FE75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1" name="Picture 5">
            <a:extLst>
              <a:ext uri="{FF2B5EF4-FFF2-40B4-BE49-F238E27FC236}">
                <a16:creationId xmlns:a16="http://schemas.microsoft.com/office/drawing/2014/main" id="{3D1BA285-6950-8CFE-E9B2-54084F10D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58" name="Rectangle 2">
            <a:extLst>
              <a:ext uri="{FF2B5EF4-FFF2-40B4-BE49-F238E27FC236}">
                <a16:creationId xmlns:a16="http://schemas.microsoft.com/office/drawing/2014/main" id="{1D13C863-B495-6509-F4B1-55BE938DC5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Above All</a:t>
            </a:r>
            <a:endParaRPr lang="en-US" altLang="en-US" sz="2800"/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6524C0F1-11D0-79F1-A429-8D264AC2F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>
            <a:extLst>
              <a:ext uri="{FF2B5EF4-FFF2-40B4-BE49-F238E27FC236}">
                <a16:creationId xmlns:a16="http://schemas.microsoft.com/office/drawing/2014/main" id="{8AC1646E-B0D6-2261-ABD3-47B858736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82" name="Rectangle 2">
            <a:extLst>
              <a:ext uri="{FF2B5EF4-FFF2-40B4-BE49-F238E27FC236}">
                <a16:creationId xmlns:a16="http://schemas.microsoft.com/office/drawing/2014/main" id="{853F5D80-6CC8-7788-57A8-F1CEFB5209B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Above All</a:t>
            </a:r>
            <a:endParaRPr lang="en-US" altLang="en-US" sz="2800"/>
          </a:p>
        </p:txBody>
      </p:sp>
      <p:sp>
        <p:nvSpPr>
          <p:cNvPr id="71683" name="Text Box 3">
            <a:extLst>
              <a:ext uri="{FF2B5EF4-FFF2-40B4-BE49-F238E27FC236}">
                <a16:creationId xmlns:a16="http://schemas.microsoft.com/office/drawing/2014/main" id="{BB817CC0-7C7E-5D9C-720D-305F4F2D0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>
            <a:extLst>
              <a:ext uri="{FF2B5EF4-FFF2-40B4-BE49-F238E27FC236}">
                <a16:creationId xmlns:a16="http://schemas.microsoft.com/office/drawing/2014/main" id="{C80AF535-92CD-2335-55B7-1B9C092C8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031875"/>
            <a:ext cx="464107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Above all powers, above all kings,</a:t>
            </a:r>
          </a:p>
          <a:p>
            <a:r>
              <a:rPr lang="en-US" altLang="en-US"/>
              <a:t>above all nature and all created things,</a:t>
            </a:r>
          </a:p>
          <a:p>
            <a:r>
              <a:rPr lang="en-US" altLang="en-US"/>
              <a:t>above all wisdom and all the ways of man,</a:t>
            </a:r>
          </a:p>
          <a:p>
            <a:r>
              <a:rPr lang="en-US" altLang="en-US"/>
              <a:t>You were here before the world began.</a:t>
            </a:r>
          </a:p>
          <a:p>
            <a:r>
              <a:rPr lang="en-US" altLang="en-US"/>
              <a:t>Above all kingdoms, above all thrones,</a:t>
            </a:r>
          </a:p>
          <a:p>
            <a:r>
              <a:rPr lang="en-US" altLang="en-US"/>
              <a:t>above all wonders the world has ever know,</a:t>
            </a:r>
          </a:p>
          <a:p>
            <a:r>
              <a:rPr lang="en-US" altLang="en-US"/>
              <a:t>above all wealth and treasures of the earth,</a:t>
            </a:r>
          </a:p>
          <a:p>
            <a:r>
              <a:rPr lang="en-US" altLang="en-US"/>
              <a:t>there's no way to measure what You're worth.</a:t>
            </a:r>
          </a:p>
          <a:p>
            <a:r>
              <a:rPr lang="en-US" altLang="en-US"/>
              <a:t>Crucified, laid behind the stone,</a:t>
            </a:r>
          </a:p>
          <a:p>
            <a:r>
              <a:rPr lang="en-US" altLang="en-US"/>
              <a:t>You lived to die, rejected and alone.</a:t>
            </a:r>
          </a:p>
          <a:p>
            <a:r>
              <a:rPr lang="en-US" altLang="en-US"/>
              <a:t>Like a  rose trampled on the ground,</a:t>
            </a:r>
          </a:p>
          <a:p>
            <a:r>
              <a:rPr lang="en-US" altLang="en-US"/>
              <a:t>You took the fall and thought of me above all.</a:t>
            </a:r>
          </a:p>
        </p:txBody>
      </p:sp>
      <p:pic>
        <p:nvPicPr>
          <p:cNvPr id="75779" name="Picture 3">
            <a:extLst>
              <a:ext uri="{FF2B5EF4-FFF2-40B4-BE49-F238E27FC236}">
                <a16:creationId xmlns:a16="http://schemas.microsoft.com/office/drawing/2014/main" id="{3B7496CF-1773-5AB3-0817-5F733444C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80" name="Rectangle 4">
            <a:extLst>
              <a:ext uri="{FF2B5EF4-FFF2-40B4-BE49-F238E27FC236}">
                <a16:creationId xmlns:a16="http://schemas.microsoft.com/office/drawing/2014/main" id="{90FF16FE-0459-D195-ABAE-BCC470E6DA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Above All</a:t>
            </a:r>
            <a:endParaRPr lang="en-US" altLang="en-US" sz="2800"/>
          </a:p>
        </p:txBody>
      </p:sp>
      <p:sp>
        <p:nvSpPr>
          <p:cNvPr id="75781" name="Text Box 5">
            <a:extLst>
              <a:ext uri="{FF2B5EF4-FFF2-40B4-BE49-F238E27FC236}">
                <a16:creationId xmlns:a16="http://schemas.microsoft.com/office/drawing/2014/main" id="{841EF731-CF13-DC56-234C-D30ADA775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096000"/>
            <a:ext cx="62248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Words &amp; Music: Lenny LeBlanc &amp; Paul Baloche / Arr. Zoe Singers &amp; Robin Smith</a:t>
            </a:r>
          </a:p>
          <a:p>
            <a:r>
              <a:rPr lang="en-US" altLang="en-US" sz="1400"/>
              <a:t>Copyright © 1999 by Integrity’s Hosanna! Music / LenSongs Publishing</a:t>
            </a:r>
          </a:p>
        </p:txBody>
      </p:sp>
      <p:sp>
        <p:nvSpPr>
          <p:cNvPr id="75782" name="Text Box 6">
            <a:extLst>
              <a:ext uri="{FF2B5EF4-FFF2-40B4-BE49-F238E27FC236}">
                <a16:creationId xmlns:a16="http://schemas.microsoft.com/office/drawing/2014/main" id="{D0A83727-F1F1-4A1F-324E-89A59D72C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>
            <a:extLst>
              <a:ext uri="{FF2B5EF4-FFF2-40B4-BE49-F238E27FC236}">
                <a16:creationId xmlns:a16="http://schemas.microsoft.com/office/drawing/2014/main" id="{F189EB4E-9B1F-3E2E-C7CC-FE2947036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3" name="Rectangle 3">
            <a:extLst>
              <a:ext uri="{FF2B5EF4-FFF2-40B4-BE49-F238E27FC236}">
                <a16:creationId xmlns:a16="http://schemas.microsoft.com/office/drawing/2014/main" id="{DCBAB466-1B8E-FEDA-E6B7-2B4EA53C627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Above All</a:t>
            </a:r>
            <a:endParaRPr lang="en-US" altLang="en-US" sz="2800"/>
          </a:p>
        </p:txBody>
      </p:sp>
      <p:sp>
        <p:nvSpPr>
          <p:cNvPr id="76804" name="Text Box 4">
            <a:extLst>
              <a:ext uri="{FF2B5EF4-FFF2-40B4-BE49-F238E27FC236}">
                <a16:creationId xmlns:a16="http://schemas.microsoft.com/office/drawing/2014/main" id="{2C38C3B6-AD64-5782-6FFD-D17E25DB8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9" name="Picture 5">
            <a:extLst>
              <a:ext uri="{FF2B5EF4-FFF2-40B4-BE49-F238E27FC236}">
                <a16:creationId xmlns:a16="http://schemas.microsoft.com/office/drawing/2014/main" id="{C9002F44-D4BC-95D2-101B-09852840D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7" name="Rectangle 3">
            <a:extLst>
              <a:ext uri="{FF2B5EF4-FFF2-40B4-BE49-F238E27FC236}">
                <a16:creationId xmlns:a16="http://schemas.microsoft.com/office/drawing/2014/main" id="{92A3500E-DDD5-204A-0647-5ACF7E25CCF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Above All</a:t>
            </a:r>
            <a:endParaRPr lang="en-US" altLang="en-US" sz="2800"/>
          </a:p>
        </p:txBody>
      </p:sp>
      <p:sp>
        <p:nvSpPr>
          <p:cNvPr id="77828" name="Text Box 4">
            <a:extLst>
              <a:ext uri="{FF2B5EF4-FFF2-40B4-BE49-F238E27FC236}">
                <a16:creationId xmlns:a16="http://schemas.microsoft.com/office/drawing/2014/main" id="{7067F7C4-2D5F-72E7-9BF8-673B6EC2C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C3B768CD-F79D-ED57-9AA1-12C096594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1" name="Rectangle 3">
            <a:extLst>
              <a:ext uri="{FF2B5EF4-FFF2-40B4-BE49-F238E27FC236}">
                <a16:creationId xmlns:a16="http://schemas.microsoft.com/office/drawing/2014/main" id="{8F3FF615-8EBB-8D8D-79F3-C076243C77A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Above All</a:t>
            </a:r>
            <a:endParaRPr lang="en-US" altLang="en-US" sz="2800"/>
          </a:p>
        </p:txBody>
      </p:sp>
      <p:sp>
        <p:nvSpPr>
          <p:cNvPr id="78852" name="Text Box 4">
            <a:extLst>
              <a:ext uri="{FF2B5EF4-FFF2-40B4-BE49-F238E27FC236}">
                <a16:creationId xmlns:a16="http://schemas.microsoft.com/office/drawing/2014/main" id="{7FB223ED-38CA-2DF0-29A7-BB60BDE4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7" name="Picture 5">
            <a:extLst>
              <a:ext uri="{FF2B5EF4-FFF2-40B4-BE49-F238E27FC236}">
                <a16:creationId xmlns:a16="http://schemas.microsoft.com/office/drawing/2014/main" id="{949A47E8-1837-B800-BA05-D18C1AACD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Rectangle 3">
            <a:extLst>
              <a:ext uri="{FF2B5EF4-FFF2-40B4-BE49-F238E27FC236}">
                <a16:creationId xmlns:a16="http://schemas.microsoft.com/office/drawing/2014/main" id="{B27C4902-FA0C-4D8A-B9DE-D64ED141E15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Above All</a:t>
            </a:r>
            <a:endParaRPr lang="en-US" altLang="en-US" sz="2800"/>
          </a:p>
        </p:txBody>
      </p:sp>
      <p:sp>
        <p:nvSpPr>
          <p:cNvPr id="79876" name="Text Box 4">
            <a:extLst>
              <a:ext uri="{FF2B5EF4-FFF2-40B4-BE49-F238E27FC236}">
                <a16:creationId xmlns:a16="http://schemas.microsoft.com/office/drawing/2014/main" id="{368E6C1C-D3AA-D41F-1BC4-8C6F952EB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>
            <a:extLst>
              <a:ext uri="{FF2B5EF4-FFF2-40B4-BE49-F238E27FC236}">
                <a16:creationId xmlns:a16="http://schemas.microsoft.com/office/drawing/2014/main" id="{728EFD4C-F671-F84F-DE3E-3D1E2B024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6" name="Rectangle 2">
            <a:extLst>
              <a:ext uri="{FF2B5EF4-FFF2-40B4-BE49-F238E27FC236}">
                <a16:creationId xmlns:a16="http://schemas.microsoft.com/office/drawing/2014/main" id="{755F6BD3-1E40-9F9B-96F7-895A32B38E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Above All</a:t>
            </a:r>
            <a:endParaRPr lang="en-US" altLang="en-US" sz="2800"/>
          </a:p>
        </p:txBody>
      </p:sp>
      <p:sp>
        <p:nvSpPr>
          <p:cNvPr id="72707" name="Text Box 3">
            <a:extLst>
              <a:ext uri="{FF2B5EF4-FFF2-40B4-BE49-F238E27FC236}">
                <a16:creationId xmlns:a16="http://schemas.microsoft.com/office/drawing/2014/main" id="{883DEAB4-0B7D-CF45-F584-5814716C1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1" name="Picture 5">
            <a:extLst>
              <a:ext uri="{FF2B5EF4-FFF2-40B4-BE49-F238E27FC236}">
                <a16:creationId xmlns:a16="http://schemas.microsoft.com/office/drawing/2014/main" id="{A544D48A-6031-27A6-215E-34C60D419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9" name="Rectangle 3">
            <a:extLst>
              <a:ext uri="{FF2B5EF4-FFF2-40B4-BE49-F238E27FC236}">
                <a16:creationId xmlns:a16="http://schemas.microsoft.com/office/drawing/2014/main" id="{63ACA20F-1EA9-B698-B3A2-54547F4EA18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Above All</a:t>
            </a:r>
            <a:endParaRPr lang="en-US" altLang="en-US" sz="2800"/>
          </a:p>
        </p:txBody>
      </p:sp>
      <p:sp>
        <p:nvSpPr>
          <p:cNvPr id="80900" name="Text Box 4">
            <a:extLst>
              <a:ext uri="{FF2B5EF4-FFF2-40B4-BE49-F238E27FC236}">
                <a16:creationId xmlns:a16="http://schemas.microsoft.com/office/drawing/2014/main" id="{D379E46A-1861-E681-4E76-AE437157F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E:\ThePapHy\Songs\Volume3 Support Files\Faithful Love\Slides\Faithful Love006.tif">
            <a:extLst>
              <a:ext uri="{FF2B5EF4-FFF2-40B4-BE49-F238E27FC236}">
                <a16:creationId xmlns:a16="http://schemas.microsoft.com/office/drawing/2014/main" id="{49CF7BC0-FB24-4DDA-90BA-CB9298673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9A60AE3F-081A-667D-3AB1-B6ADC76A3F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– Faithful Love</a:t>
            </a:r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25AFB996-6589-19C4-071C-9A3FA771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>
            <a:extLst>
              <a:ext uri="{FF2B5EF4-FFF2-40B4-BE49-F238E27FC236}">
                <a16:creationId xmlns:a16="http://schemas.microsoft.com/office/drawing/2014/main" id="{714AC72B-A57E-7017-C6BA-A96429C2F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0" name="Rectangle 2">
            <a:extLst>
              <a:ext uri="{FF2B5EF4-FFF2-40B4-BE49-F238E27FC236}">
                <a16:creationId xmlns:a16="http://schemas.microsoft.com/office/drawing/2014/main" id="{078B53BC-9A6B-6C3A-78A5-C025F4463E1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Above All</a:t>
            </a:r>
            <a:endParaRPr lang="en-US" altLang="en-US" sz="2800"/>
          </a:p>
        </p:txBody>
      </p:sp>
      <p:sp>
        <p:nvSpPr>
          <p:cNvPr id="73731" name="Text Box 3">
            <a:extLst>
              <a:ext uri="{FF2B5EF4-FFF2-40B4-BE49-F238E27FC236}">
                <a16:creationId xmlns:a16="http://schemas.microsoft.com/office/drawing/2014/main" id="{978F484F-2372-F217-ED9B-B4BC24037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7" name="Picture 5">
            <a:extLst>
              <a:ext uri="{FF2B5EF4-FFF2-40B4-BE49-F238E27FC236}">
                <a16:creationId xmlns:a16="http://schemas.microsoft.com/office/drawing/2014/main" id="{B719C7B6-EDF1-3720-4B72-945056915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4" name="Rectangle 2">
            <a:extLst>
              <a:ext uri="{FF2B5EF4-FFF2-40B4-BE49-F238E27FC236}">
                <a16:creationId xmlns:a16="http://schemas.microsoft.com/office/drawing/2014/main" id="{2B640283-2CF5-95CA-9052-DE0E2DD47BD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Above All</a:t>
            </a:r>
            <a:endParaRPr lang="en-US" altLang="en-US" sz="2800"/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id="{A9896D22-AEC0-077D-C8FC-BE46A9E05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2003 The Paperless Hymnal™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8943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V1a – All to Us</a:t>
            </a:r>
          </a:p>
        </p:txBody>
      </p:sp>
      <p:pic>
        <p:nvPicPr>
          <p:cNvPr id="6" name="Picture 5" descr="All To Us v1a (Aaron)00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524000" y="6396038"/>
            <a:ext cx="556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err="1">
                <a:solidFill>
                  <a:srgbClr val="000000"/>
                </a:solidFill>
              </a:rPr>
              <a:t>Arr</a:t>
            </a:r>
            <a:r>
              <a:rPr lang="en-US" sz="1200" dirty="0">
                <a:solidFill>
                  <a:srgbClr val="000000"/>
                </a:solidFill>
              </a:rPr>
              <a:t>: Mike Rogers</a:t>
            </a:r>
          </a:p>
          <a:p>
            <a:pPr eaLnBrk="1" hangingPunct="1"/>
            <a:r>
              <a:rPr lang="en-US" sz="1200" dirty="0">
                <a:solidFill>
                  <a:srgbClr val="000000"/>
                </a:solidFill>
              </a:rPr>
              <a:t>Words and Music by: Chris Tomlin, Jesse Reeves, Matt Maher, Matt Redman</a:t>
            </a:r>
          </a:p>
        </p:txBody>
      </p:sp>
      <p:pic>
        <p:nvPicPr>
          <p:cNvPr id="3" name="Picture 2" descr="All To Us v1a (Aaron)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0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426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V1b – All to Us</a:t>
            </a:r>
          </a:p>
        </p:txBody>
      </p:sp>
      <p:pic>
        <p:nvPicPr>
          <p:cNvPr id="3" name="Picture 2" descr="All To Us - 2nd Opt PPT Kyle00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14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- 2nd Opt PPT Kyl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V2a – All to Us</a:t>
            </a:r>
          </a:p>
        </p:txBody>
      </p:sp>
      <p:pic>
        <p:nvPicPr>
          <p:cNvPr id="4" name="Picture 3" descr="All To Us - 2nd Opt PPT Kyle006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2" name="Picture 1" descr="All To Us v1a (Aaron)005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98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V2b – All to Us</a:t>
            </a:r>
          </a:p>
        </p:txBody>
      </p:sp>
      <p:pic>
        <p:nvPicPr>
          <p:cNvPr id="3" name="Picture 2" descr="All To Us - 2nd Opt PPT Kyle008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- 2nd Opt PPT Kyle007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604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C1a – All to Us</a:t>
            </a:r>
          </a:p>
        </p:txBody>
      </p:sp>
      <p:pic>
        <p:nvPicPr>
          <p:cNvPr id="3" name="Picture 2" descr="All To Us v1a (Aaron)009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v1a (Aaron)010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6242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C1b – All to Us</a:t>
            </a:r>
          </a:p>
        </p:txBody>
      </p:sp>
      <p:pic>
        <p:nvPicPr>
          <p:cNvPr id="3" name="Picture 2" descr="All To Us - 2nd Opt PPT Kyle01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v1a (Aaron)011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215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C1c – All to Us</a:t>
            </a:r>
          </a:p>
        </p:txBody>
      </p:sp>
      <p:pic>
        <p:nvPicPr>
          <p:cNvPr id="4" name="Picture 3" descr="All To Us v1a (Aaron)01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v1a (Aaron)013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7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E86BF4DB-B92B-5A9D-40A0-BD316E6B8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26" y="2098675"/>
            <a:ext cx="505619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Faithful love from above</a:t>
            </a:r>
          </a:p>
          <a:p>
            <a:r>
              <a:rPr lang="en-US" altLang="en-US"/>
              <a:t>came to earth to show the Father's love.</a:t>
            </a:r>
          </a:p>
          <a:p>
            <a:r>
              <a:rPr lang="en-US" altLang="en-US"/>
              <a:t>And I'll never be the same,</a:t>
            </a:r>
          </a:p>
          <a:p>
            <a:r>
              <a:rPr lang="en-US" altLang="en-US"/>
              <a:t>for I've seen faithful love face to face,</a:t>
            </a:r>
          </a:p>
          <a:p>
            <a:r>
              <a:rPr lang="en-US" altLang="en-US"/>
              <a:t>and Jesus is His name.</a:t>
            </a:r>
          </a:p>
        </p:txBody>
      </p:sp>
      <p:pic>
        <p:nvPicPr>
          <p:cNvPr id="8195" name="Picture 3" descr="E:\ThePapHy\Songs\Volume3 Support Files\Faithful Love\Slides\Faithful Love003.tif">
            <a:extLst>
              <a:ext uri="{FF2B5EF4-FFF2-40B4-BE49-F238E27FC236}">
                <a16:creationId xmlns:a16="http://schemas.microsoft.com/office/drawing/2014/main" id="{D7AC405D-572F-B3C5-7795-4F63185CB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04B43E0E-4100-A89B-33AA-ED00B08F8AF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Faithful Love</a:t>
            </a: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EAEF64E6-E15D-2511-BB00-A2B5B0A6E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C1d – All to Us</a:t>
            </a:r>
          </a:p>
        </p:txBody>
      </p:sp>
      <p:pic>
        <p:nvPicPr>
          <p:cNvPr id="6" name="Picture 5" descr="All To Us - 2nd Opt PPT Kyle02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688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V3a – All to Us</a:t>
            </a:r>
          </a:p>
        </p:txBody>
      </p:sp>
      <p:pic>
        <p:nvPicPr>
          <p:cNvPr id="5" name="Picture 4" descr="All To Us - 2nd Opt PPT Kyle017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2" name="Picture 1" descr="All To Us v1a (Aaron)016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778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05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V3b – All to Us</a:t>
            </a:r>
          </a:p>
        </p:txBody>
      </p:sp>
      <p:pic>
        <p:nvPicPr>
          <p:cNvPr id="3" name="Picture 2" descr="All To Us - 2nd Opt PPT Kyle019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- 2nd Opt PPT Kyle018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3992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C2a – All to Us</a:t>
            </a:r>
          </a:p>
        </p:txBody>
      </p:sp>
      <p:pic>
        <p:nvPicPr>
          <p:cNvPr id="3" name="Picture 2" descr="All To Us v1a (Aaron)009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v1a (Aaron)010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505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C2b – All to Us</a:t>
            </a:r>
          </a:p>
        </p:txBody>
      </p:sp>
      <p:pic>
        <p:nvPicPr>
          <p:cNvPr id="3" name="Picture 2" descr="All To Us - 2nd Opt PPT Kyle01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v1a (Aaron)011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352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C2c – All to Us</a:t>
            </a:r>
          </a:p>
        </p:txBody>
      </p:sp>
      <p:pic>
        <p:nvPicPr>
          <p:cNvPr id="4" name="Picture 3" descr="All To Us v1a (Aaron)01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v1a (Aaron)013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848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2949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C2d – All to Us</a:t>
            </a:r>
          </a:p>
        </p:txBody>
      </p:sp>
      <p:pic>
        <p:nvPicPr>
          <p:cNvPr id="6" name="Picture 5" descr="All To Us - 2nd Opt PPT Kyle02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314117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5244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B1a – All to Us</a:t>
            </a:r>
          </a:p>
        </p:txBody>
      </p:sp>
      <p:pic>
        <p:nvPicPr>
          <p:cNvPr id="2" name="Picture 1" descr="All To Us - 2nd Opt PPT Kyle020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381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- 2nd Opt PPT Kyle020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29718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8925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B1b – All to Us</a:t>
            </a:r>
          </a:p>
        </p:txBody>
      </p:sp>
      <p:pic>
        <p:nvPicPr>
          <p:cNvPr id="2" name="Picture 1" descr="All To Us - 2nd Opt PPT Kyle020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381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- 2nd Opt PPT Kyle023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29718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509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C3a – All to Us</a:t>
            </a:r>
          </a:p>
        </p:txBody>
      </p:sp>
      <p:pic>
        <p:nvPicPr>
          <p:cNvPr id="3" name="Picture 2" descr="All To Us v1a (Aaron)009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v1a (Aaron)010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87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ThePapHy\Songs\Volume3 Support Files\Faithful Love\Slides\Faithful Love004.tif">
            <a:extLst>
              <a:ext uri="{FF2B5EF4-FFF2-40B4-BE49-F238E27FC236}">
                <a16:creationId xmlns:a16="http://schemas.microsoft.com/office/drawing/2014/main" id="{88A1B02F-F301-0969-F97A-C0C3C8F73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>
            <a:extLst>
              <a:ext uri="{FF2B5EF4-FFF2-40B4-BE49-F238E27FC236}">
                <a16:creationId xmlns:a16="http://schemas.microsoft.com/office/drawing/2014/main" id="{8FEB93FE-1B45-5C52-1066-FAEE78B27E4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– Faithful Love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4C49F2F5-2942-7C70-1DC4-C1B79C7EA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875" y="6459540"/>
            <a:ext cx="17972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PaperlessHymnal.com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C3b – All to Us</a:t>
            </a:r>
          </a:p>
        </p:txBody>
      </p:sp>
      <p:pic>
        <p:nvPicPr>
          <p:cNvPr id="3" name="Picture 2" descr="All To Us - 2nd Opt PPT Kyle01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v1a (Aaron)011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02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C3c – All to Us</a:t>
            </a:r>
          </a:p>
        </p:txBody>
      </p:sp>
      <p:pic>
        <p:nvPicPr>
          <p:cNvPr id="4" name="Picture 3" descr="All To Us v1a (Aaron)01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v1a (Aaron)013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5890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CODA – All to Us</a:t>
            </a:r>
          </a:p>
        </p:txBody>
      </p:sp>
      <p:pic>
        <p:nvPicPr>
          <p:cNvPr id="3" name="Picture 2" descr="All To Us - 2nd Opt PPT Kyle02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- 2nd Opt PPT Kyle025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2155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11556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747E69-6C73-9347-9153-60F6A9AB1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848"/>
            <a:ext cx="12192000" cy="2889250"/>
          </a:xfrm>
          <a:prstGeom prst="rect">
            <a:avLst/>
          </a:prstGeom>
        </p:spPr>
      </p:pic>
      <p:pic>
        <p:nvPicPr>
          <p:cNvPr id="6" name="Picture 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A060BBE0-13D2-32E5-57D2-186C1B0BE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" y="466344"/>
            <a:ext cx="12193074" cy="2889504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6477000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3194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V1a – Goodness of God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523194" y="6477000"/>
            <a:ext cx="6705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solidFill>
                  <a:srgbClr val="000000"/>
                </a:solidFill>
                <a:latin typeface="+mj-lt"/>
              </a:rPr>
              <a:t>© 2019 Fellowship Music, Shout! Music Publishing, So Essential Tunes, Bethel Music Publishing, Capitol CMG Paragon</a:t>
            </a:r>
          </a:p>
        </p:txBody>
      </p:sp>
      <p:sp>
        <p:nvSpPr>
          <p:cNvPr id="2" name="Text Box 16">
            <a:extLst>
              <a:ext uri="{FF2B5EF4-FFF2-40B4-BE49-F238E27FC236}">
                <a16:creationId xmlns:a16="http://schemas.microsoft.com/office/drawing/2014/main" id="{D2E44EA8-EFFC-115C-4F47-16F16460B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194" y="48506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900" dirty="0">
                <a:solidFill>
                  <a:srgbClr val="000000"/>
                </a:solidFill>
                <a:latin typeface="+mj-lt"/>
              </a:rPr>
              <a:t>Words and Music by: Jenn Johnson, Ed Cash, Jason Ingram, Ben Fielding &amp; Brian Johnson</a:t>
            </a:r>
          </a:p>
          <a:p>
            <a:pPr algn="r" eaLnBrk="1" hangingPunct="1"/>
            <a:r>
              <a:rPr lang="en-US" sz="900" dirty="0" err="1">
                <a:solidFill>
                  <a:srgbClr val="000000"/>
                </a:solidFill>
                <a:latin typeface="+mj-lt"/>
              </a:rPr>
              <a:t>Arr</a:t>
            </a:r>
            <a:r>
              <a:rPr lang="en-US" sz="900" dirty="0">
                <a:solidFill>
                  <a:srgbClr val="000000"/>
                </a:solidFill>
                <a:latin typeface="+mj-lt"/>
              </a:rPr>
              <a:t>: Mark Simmons &amp; Shane Coffman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1FF32510-59CC-09F3-5C22-876DFB649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5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DD68FE-0F16-0F4A-BBE9-02108DB3A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" y="466344"/>
            <a:ext cx="12190926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853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V1b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101640998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A4CA82-1003-074D-B80B-600972CAE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203F82-EAC2-6C4C-8219-59D444B95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6344"/>
            <a:ext cx="12192000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5005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C1a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244855197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photo of a guitar&#10;&#10;Description automatically generated with low confidence">
            <a:extLst>
              <a:ext uri="{FF2B5EF4-FFF2-40B4-BE49-F238E27FC236}">
                <a16:creationId xmlns:a16="http://schemas.microsoft.com/office/drawing/2014/main" id="{09DA114B-3AC0-C3B0-528E-01A4E79B0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5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A4BA4B-A146-E743-871C-13CEF6010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" y="466344"/>
            <a:ext cx="12190926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C1b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427021035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D64181-D53F-BC42-9E26-AB6F63B82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848"/>
            <a:ext cx="12192000" cy="2889250"/>
          </a:xfrm>
          <a:prstGeom prst="rect">
            <a:avLst/>
          </a:prstGeom>
        </p:spPr>
      </p:pic>
      <p:pic>
        <p:nvPicPr>
          <p:cNvPr id="3" name="Picture 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58C556A8-B2A4-8126-A65F-FF34BB9F6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4" y="466344"/>
            <a:ext cx="12193074" cy="2889504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V2a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37543506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4ADA2672-2CAE-37EB-140C-148E5CC84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55594"/>
            <a:ext cx="12192000" cy="28895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548D9A-CEAA-5D44-AA17-E1D074FC1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" y="466344"/>
            <a:ext cx="12190926" cy="2889250"/>
          </a:xfrm>
          <a:prstGeom prst="rect">
            <a:avLst/>
          </a:prstGeom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8553450" y="118872"/>
            <a:ext cx="21145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900" dirty="0"/>
              <a:t>© 2023 The </a:t>
            </a:r>
            <a:r>
              <a:rPr lang="en-US" sz="900" dirty="0" err="1"/>
              <a:t>Acappella</a:t>
            </a:r>
            <a:r>
              <a:rPr lang="en-US" sz="9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8872"/>
            <a:ext cx="6858000" cy="228600"/>
          </a:xfrm>
        </p:spPr>
        <p:txBody>
          <a:bodyPr>
            <a:noAutofit/>
          </a:bodyPr>
          <a:lstStyle/>
          <a:p>
            <a:pPr algn="l"/>
            <a:r>
              <a:rPr lang="en-US" sz="1350" dirty="0"/>
              <a:t>V2b – Goodness of God</a:t>
            </a:r>
          </a:p>
        </p:txBody>
      </p:sp>
    </p:spTree>
    <p:extLst>
      <p:ext uri="{BB962C8B-B14F-4D97-AF65-F5344CB8AC3E}">
        <p14:creationId xmlns:p14="http://schemas.microsoft.com/office/powerpoint/2010/main" val="3301965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1996</Words>
  <Application>Microsoft Macintosh PowerPoint</Application>
  <PresentationFormat>Widescreen</PresentationFormat>
  <Paragraphs>334</Paragraphs>
  <Slides>123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123</vt:i4>
      </vt:variant>
    </vt:vector>
  </HeadingPairs>
  <TitlesOfParts>
    <vt:vector size="128" baseType="lpstr">
      <vt:lpstr>Aptos</vt:lpstr>
      <vt:lpstr>Aptos Display</vt:lpstr>
      <vt:lpstr>Arial</vt:lpstr>
      <vt:lpstr>Times New Roman</vt:lpstr>
      <vt:lpstr>Office Theme</vt:lpstr>
      <vt:lpstr>PowerPoint Presentation</vt:lpstr>
      <vt:lpstr>1 – Faithful Love</vt:lpstr>
      <vt:lpstr>1 – Faithful Love</vt:lpstr>
      <vt:lpstr>c – Faithful Love</vt:lpstr>
      <vt:lpstr>c – Faithful Love</vt:lpstr>
      <vt:lpstr>2 – Faithful Love</vt:lpstr>
      <vt:lpstr>2 – Faithful Love</vt:lpstr>
      <vt:lpstr>c – Faithful Love</vt:lpstr>
      <vt:lpstr>c – Faithful Love</vt:lpstr>
      <vt:lpstr>PowerPoint Presentation</vt:lpstr>
      <vt:lpstr>PowerPoint Presentation</vt:lpstr>
      <vt:lpstr>1-1 How Deep the Father’s Love</vt:lpstr>
      <vt:lpstr>1-2 How Deep the Father’s Love</vt:lpstr>
      <vt:lpstr>1-3 How Deep the Father’s Love</vt:lpstr>
      <vt:lpstr>2-1 How Deep the Father’s Love</vt:lpstr>
      <vt:lpstr>2-2 How Deep the Father’s Love</vt:lpstr>
      <vt:lpstr>2-3 How Deep the Father’s Love</vt:lpstr>
      <vt:lpstr>3-1 How Deep the Father’s Love</vt:lpstr>
      <vt:lpstr>3-2 How Deep the Father’s Love</vt:lpstr>
      <vt:lpstr>3-3 How Deep the Father’s Love</vt:lpstr>
      <vt:lpstr>tag How Deep the Father’s Love</vt:lpstr>
      <vt:lpstr>PowerPoint Presentation</vt:lpstr>
      <vt:lpstr>1 – Here I Am To Worship</vt:lpstr>
      <vt:lpstr>1 – Here I Am To Worship</vt:lpstr>
      <vt:lpstr>1 – Here I Am To Worship</vt:lpstr>
      <vt:lpstr>1 – Here I Am To Worship</vt:lpstr>
      <vt:lpstr>B – Here I Am To Worship</vt:lpstr>
      <vt:lpstr>B – Here I Am To Worship</vt:lpstr>
      <vt:lpstr>2 – Here I Am To Worship</vt:lpstr>
      <vt:lpstr>2 – Here I Am To Worship</vt:lpstr>
      <vt:lpstr>3 – Here I Am To Worship</vt:lpstr>
      <vt:lpstr>3 – Here I Am To Worship</vt:lpstr>
      <vt:lpstr>c – Here I Am To Worship</vt:lpstr>
      <vt:lpstr>PowerPoint Presentation</vt:lpstr>
      <vt:lpstr>1 - I Stand In Awe</vt:lpstr>
      <vt:lpstr>1 - I Stand In Awe</vt:lpstr>
      <vt:lpstr>1 - I Stand In Awe</vt:lpstr>
      <vt:lpstr>1 - I Stand In Awe</vt:lpstr>
      <vt:lpstr>1 - I Stand In Awe</vt:lpstr>
      <vt:lpstr>1 - I Stand In Awe</vt:lpstr>
      <vt:lpstr>PowerPoint Presentation</vt:lpstr>
      <vt:lpstr>1 Worthy is the Lamb</vt:lpstr>
      <vt:lpstr>2 Worthy is the Lamb</vt:lpstr>
      <vt:lpstr>3 Worthy is the Lamb</vt:lpstr>
      <vt:lpstr>4 Worthy is the Lamb</vt:lpstr>
      <vt:lpstr>5 Worthy is the Lamb</vt:lpstr>
      <vt:lpstr>6 Worthy is the Lamb</vt:lpstr>
      <vt:lpstr>7 Worthy is the Lamb</vt:lpstr>
      <vt:lpstr>dC-1 Worthy is the Lamb</vt:lpstr>
      <vt:lpstr>dC-2 Worthy is the Lamb</vt:lpstr>
      <vt:lpstr>dC-3 Worthy is the Lamb</vt:lpstr>
      <vt:lpstr>dC-4 Worthy is the Lamb</vt:lpstr>
      <vt:lpstr>dC-5 Worthy is the Lamb</vt:lpstr>
      <vt:lpstr>dC-6 Worthy is the Lamb</vt:lpstr>
      <vt:lpstr>dC-7 Worthy is the Lamb</vt:lpstr>
      <vt:lpstr>PowerPoint Presentation</vt:lpstr>
      <vt:lpstr>1 – Above All</vt:lpstr>
      <vt:lpstr>1 – Above All</vt:lpstr>
      <vt:lpstr>1 – Above All</vt:lpstr>
      <vt:lpstr>1 – Above All</vt:lpstr>
      <vt:lpstr>c – Above All</vt:lpstr>
      <vt:lpstr>c – Above All</vt:lpstr>
      <vt:lpstr>2 – Above All</vt:lpstr>
      <vt:lpstr>2 – Above All</vt:lpstr>
      <vt:lpstr>2 – Above All</vt:lpstr>
      <vt:lpstr>2 – Above All</vt:lpstr>
      <vt:lpstr>c – Above All</vt:lpstr>
      <vt:lpstr>c – Above All</vt:lpstr>
      <vt:lpstr>C – Above All</vt:lpstr>
      <vt:lpstr>C – Above All</vt:lpstr>
      <vt:lpstr>C – Above All</vt:lpstr>
      <vt:lpstr>PowerPoint Presentation</vt:lpstr>
      <vt:lpstr>V1a – All to Us</vt:lpstr>
      <vt:lpstr>V1b – All to Us</vt:lpstr>
      <vt:lpstr>V2a – All to Us</vt:lpstr>
      <vt:lpstr>V2b – All to Us</vt:lpstr>
      <vt:lpstr>C1a – All to Us</vt:lpstr>
      <vt:lpstr>C1b – All to Us</vt:lpstr>
      <vt:lpstr>C1c – All to Us</vt:lpstr>
      <vt:lpstr>C1d – All to Us</vt:lpstr>
      <vt:lpstr>V3a – All to Us</vt:lpstr>
      <vt:lpstr>V3b – All to Us</vt:lpstr>
      <vt:lpstr>C2a – All to Us</vt:lpstr>
      <vt:lpstr>C2b – All to Us</vt:lpstr>
      <vt:lpstr>C2c – All to Us</vt:lpstr>
      <vt:lpstr>C2d – All to Us</vt:lpstr>
      <vt:lpstr>B1a – All to Us</vt:lpstr>
      <vt:lpstr>B1b – All to Us</vt:lpstr>
      <vt:lpstr>C3a – All to Us</vt:lpstr>
      <vt:lpstr>C3b – All to Us</vt:lpstr>
      <vt:lpstr>C3c – All to Us</vt:lpstr>
      <vt:lpstr>CODA – All to Us</vt:lpstr>
      <vt:lpstr>PowerPoint Presentation</vt:lpstr>
      <vt:lpstr>V1a – Goodness of God</vt:lpstr>
      <vt:lpstr>V1b – Goodness of God</vt:lpstr>
      <vt:lpstr>C1a – Goodness of God</vt:lpstr>
      <vt:lpstr>C1b – Goodness of God</vt:lpstr>
      <vt:lpstr>V2a – Goodness of God</vt:lpstr>
      <vt:lpstr>V2b – Goodness of God</vt:lpstr>
      <vt:lpstr>C2a – Goodness of God</vt:lpstr>
      <vt:lpstr>C2b – Goodness of God</vt:lpstr>
      <vt:lpstr>B1a – Goodness of God</vt:lpstr>
      <vt:lpstr>B1b – Goodness of God</vt:lpstr>
      <vt:lpstr>B1c – Goodness of God</vt:lpstr>
      <vt:lpstr>C3a – Goodness of God</vt:lpstr>
      <vt:lpstr>C3b – Goodness of God</vt:lpstr>
      <vt:lpstr>C3c – Goodness of God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Parker Webster</dc:creator>
  <cp:lastModifiedBy>Parker Webster</cp:lastModifiedBy>
  <cp:revision>2</cp:revision>
  <dcterms:created xsi:type="dcterms:W3CDTF">2026-08-14T15:55:25Z</dcterms:created>
  <dcterms:modified xsi:type="dcterms:W3CDTF">2026-08-14T16:31:04Z</dcterms:modified>
</cp:coreProperties>
</file>