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</p:sldIdLst>
  <p:sldSz cx="12192000" cy="6858000"/>
  <p:notesSz cx="6858000" cy="9144000"/>
  <p:embeddedFontLst>
    <p:embeddedFont>
      <p:font typeface="Bookman Old Style" panose="02050604050505020204" pitchFamily="18" charset="0"/>
      <p:regular r:id="rId14"/>
      <p:bold r:id="rId15"/>
      <p:italic r:id="rId16"/>
      <p:boldItalic r:id="rId17"/>
    </p:embeddedFont>
    <p:embeddedFont>
      <p:font typeface="Rockwell" panose="02060603020205020403" pitchFamily="18" charset="77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76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6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6280-7DB2-E54F-81B3-DC8B83F09463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7943A-D75E-7648-94B3-7E8FB32C4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55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82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EF407-8F03-A4E9-1D50-6D09168E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71F299-8229-8229-3660-CC0F6C295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847D3-45DB-EBF4-87FC-67E5A25BC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7D926-CEBB-44C9-6959-2922134B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88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CC276-1E38-08D6-8F7D-E1AF7FE9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BB6E6-8677-519E-8A4F-695A43EC7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00DAD4-369D-3CF3-2C31-772C5DFAB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2B81D-F03B-6D6C-CE33-82DDAADB4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55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1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87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81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76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1E9A3-5E01-81B9-FF66-B002D7A2B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1A929-4CD0-FBB0-5EC1-0AF626D96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7C451D-DF89-26E1-5802-04417B35F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596DB-21AF-150C-3A12-A548E2F02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29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43DE5-54B6-B600-A59B-CE3646902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64ABF-4009-F5BC-F8FB-C2BE402B6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829497-4055-EF63-DA42-5BE0F228C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E41A8-DA5E-BBA1-EA19-33CB8A7F4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31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9AD5C-BE7D-05B6-BEE1-DC1C115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74628-0FCC-1C6F-22BA-328E208BC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75F412-0FF9-DD05-6BB4-55C83B8AD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1324F-574F-CD8A-8C87-1C67DFA60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53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BFC41-B064-9C03-6019-FCB38060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4F6E85-DF5C-323C-B338-CB4A6C6BF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1DAA9-9E2B-C543-7194-873113FBD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AEA49-761F-10F4-EC11-4184E88B4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7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F2F3-3E4A-4C73-85BB-66DEAB626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C3A2B-D047-4127-B93E-66F9DC46C3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366130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D5AA-7E7D-03CD-1DFB-58D54502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A9488-30B1-6BD5-A6C2-7683592C3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8BBEFF-5AC7-559A-51EC-E16768DB31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Material Unique to 1-2 Samuel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The history of Eli and his sons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The account of Samuel’s life and service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The account of Saul’s reign* 	</a:t>
            </a:r>
            <a:r>
              <a:rPr lang="en-US" sz="32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3200" i="1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Sam. 31 </a:t>
            </a:r>
            <a:r>
              <a:rPr lang="en-US" sz="32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32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i="1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1 Chr. 10</a:t>
            </a:r>
            <a:r>
              <a:rPr lang="en-US" sz="32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]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The history of David’s life before enthronement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4B17-CE9B-18FE-62A5-6A7F8823A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DD550-8A82-0A65-ACE4-1CA3FB528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A186B-2947-FF4D-C66C-0F0411AF6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199804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C9C71-9D51-43AA-B1AF-82D05361C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B89FF7-77F6-4515-B488-AB9884F379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Map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Israel’s True King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Authorship of 1-2 Samuel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The Greatness of Samuel in Israel’s History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 Unique to 1-2 Samuel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1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51D2F-2F73-C872-507C-B60C7F03B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BBC4A-93D1-F6D7-3CAE-B2379A384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BE71D-7BD6-86AC-7EBD-4ABB77EE998D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Israel’s True King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King among Them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Yahweh “purchased” Israel – Exo. 15:16-18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Balaam’s second oracle – Num. 23:21-22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Yahweh gave His law as King – Deut. 33:2-5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74DBC-82C1-8999-303C-66EF92536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4A243-5034-D668-C19A-35DB35AAD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73093-BB8D-774F-7DF2-CD8B497C721D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Israel’s True King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King Foreseen for Them – Deut. 17:14-20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 a fellow-Israelite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to multiply horses, wives, or precious metals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Write himself a personal copy of the Law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07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DA2D5-7F4B-A817-A941-84E981685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9938E-2845-DA83-A916-3D6E88A38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7C8038-789E-E404-3A8F-C7A6FD4827A8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Israel’s True King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 King Rejected by Them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“Like all the nations” – 1 Sam. 8:4-6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Rejection of Yahweh as their King – 1 Sam. 8:7-8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Samuel to forewarn the people – 1 Sam. 8:9, 18-20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47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F63DE-07BA-CC4F-19A8-4FDE6ABF9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2029F-1F79-896C-05B1-E5F97529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1E005-31B7-7C31-541A-6E2703B49AA2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Authorship of 1-2 Samuel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Prophets from the Judges to the Divided Kingdom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Samuel								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Ahijah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Gad									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Iddo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Nathan						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3600" i="1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 1 Chr. 29:29; 2 Chr. 9:29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16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8E92-28AB-F915-4C9E-B90C81846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2F4CE-9FF7-DA57-26D5-640A41236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B3BC5-F3F9-E3AA-5E39-2BA34AEEA018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	Authorship of 1-2 Samuel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Most likely penman, or penmen…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Samuel, Gad, and/or Nathan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 a span of 60 – 100 years</a:t>
            </a:r>
          </a:p>
          <a:p>
            <a:pPr marL="925513" marR="0" indent="-6873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Holy Spirit the ultimate Author – 2 Tim. 3:16-17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		21:1-6 (</a:t>
            </a:r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Matt. 12:3-4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); 13:14 (</a:t>
            </a:r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Acts 13:22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); 7:14 (</a:t>
            </a:r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Heb. 1:5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6656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FC69C-466F-234D-BC83-52C75E96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FF297-288C-A141-5857-50E7DCF54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3A0E4-3E0F-6DDB-8DB2-4E17CF622923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445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The Greatness of Samuel in Israel’s History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Samuel’s Three-fold Work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Prophet – 1 Sam. 3:20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Priest – 1 Sam. 7:9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Judge – 1 Sam. 7:15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6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A8F86-A63D-8ADB-C656-1E5B495E6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4D1B8-E2F8-CC0D-51B9-1DAC8DF2E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80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C45D6-1EC3-19BC-63B5-D2A9DF773C7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445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The Greatness of Samuel in Israel’s History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Samuel’s Greatness as an Intercessor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Sam. 7:3-13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Psa. 99:6</a:t>
            </a: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Jer. 15:1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39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676</TotalTime>
  <Words>444</Words>
  <Application>Microsoft Macintosh PowerPoint</Application>
  <PresentationFormat>Widescreen</PresentationFormat>
  <Paragraphs>70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Wingdings</vt:lpstr>
      <vt:lpstr>Rockwell</vt:lpstr>
      <vt:lpstr>Aptos</vt:lpstr>
      <vt:lpstr>Damask</vt:lpstr>
      <vt:lpstr>The Makings of a Monarchy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Makings of a Monarchy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– 2  Samuel</dc:title>
  <dc:creator>owner</dc:creator>
  <cp:lastModifiedBy>ironatonchurchofchrist@gmail.com</cp:lastModifiedBy>
  <cp:revision>26</cp:revision>
  <cp:lastPrinted>2026-08-04T18:58:45Z</cp:lastPrinted>
  <dcterms:created xsi:type="dcterms:W3CDTF">2021-01-14T22:05:54Z</dcterms:created>
  <dcterms:modified xsi:type="dcterms:W3CDTF">2026-08-04T21:24:36Z</dcterms:modified>
</cp:coreProperties>
</file>