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64"/>
    <p:restoredTop sz="94643"/>
  </p:normalViewPr>
  <p:slideViewPr>
    <p:cSldViewPr snapToGrid="0">
      <p:cViewPr varScale="1">
        <p:scale>
          <a:sx n="134" d="100"/>
          <a:sy n="134" d="100"/>
        </p:scale>
        <p:origin x="90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90989-7CB5-2E41-932B-0F1802CBC39D}" type="datetimeFigureOut">
              <a:rPr lang="en-US" smtClean="0"/>
              <a:t>8/17/26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84660-9592-C448-955F-42F1137C5A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6455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90989-7CB5-2E41-932B-0F1802CBC39D}" type="datetimeFigureOut">
              <a:rPr lang="en-US" smtClean="0"/>
              <a:t>8/17/26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84660-9592-C448-955F-42F1137C5A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060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3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3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90989-7CB5-2E41-932B-0F1802CBC39D}" type="datetimeFigureOut">
              <a:rPr lang="en-US" smtClean="0"/>
              <a:t>8/17/26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84660-9592-C448-955F-42F1137C5A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736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90989-7CB5-2E41-932B-0F1802CBC39D}" type="datetimeFigureOut">
              <a:rPr lang="en-US" smtClean="0"/>
              <a:t>8/17/26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84660-9592-C448-955F-42F1137C5A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6328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90989-7CB5-2E41-932B-0F1802CBC39D}" type="datetimeFigureOut">
              <a:rPr lang="en-US" smtClean="0"/>
              <a:t>8/17/26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84660-9592-C448-955F-42F1137C5A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3825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8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8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90989-7CB5-2E41-932B-0F1802CBC39D}" type="datetimeFigureOut">
              <a:rPr lang="en-US" smtClean="0"/>
              <a:t>8/17/26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84660-9592-C448-955F-42F1137C5A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132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90989-7CB5-2E41-932B-0F1802CBC39D}" type="datetimeFigureOut">
              <a:rPr lang="en-US" smtClean="0"/>
              <a:t>8/17/26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84660-9592-C448-955F-42F1137C5A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2811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90989-7CB5-2E41-932B-0F1802CBC39D}" type="datetimeFigureOut">
              <a:rPr lang="en-US" smtClean="0"/>
              <a:t>8/17/26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84660-9592-C448-955F-42F1137C5A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508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90989-7CB5-2E41-932B-0F1802CBC39D}" type="datetimeFigureOut">
              <a:rPr lang="en-US" smtClean="0"/>
              <a:t>8/17/26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84660-9592-C448-955F-42F1137C5A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948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90989-7CB5-2E41-932B-0F1802CBC39D}" type="datetimeFigureOut">
              <a:rPr lang="en-US" smtClean="0"/>
              <a:t>8/17/26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84660-9592-C448-955F-42F1137C5A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614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90989-7CB5-2E41-932B-0F1802CBC39D}" type="datetimeFigureOut">
              <a:rPr lang="en-US" smtClean="0"/>
              <a:t>8/17/26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84660-9592-C448-955F-42F1137C5A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8156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8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1D90989-7CB5-2E41-932B-0F1802CBC39D}" type="datetimeFigureOut">
              <a:rPr lang="en-US" smtClean="0"/>
              <a:t>8/17/26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4A84660-9592-C448-955F-42F1137C5A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9958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13BD2CB-A155-6CB8-A3A4-CAD505ACB6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630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77D487-639C-1300-EC73-221E498462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931929F-0511-3ABD-A3CD-A028758847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1810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28767E-51F0-2684-99AE-FBE89FDED3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63B2648-3E25-EB67-CAFB-75C716E918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4488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14B1AD-3BA4-C22C-C420-AF561BAD4E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0E65DAC-953A-3C88-C9FD-6ED5BCEF30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7218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64E100-496C-702B-A320-D66F994F83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A32254A-6E76-573B-B875-8E194698F6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752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E01C42-4164-16EF-EEA1-A9760D8155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C533FCC-1601-8972-F8A4-23E1D6955D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0885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32C3A0-7D8E-CAC0-5242-693C956087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2E79E11-6F03-AC78-CDFF-ACD89B3EDC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5347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5A5E45-A189-613E-A0E0-82B1B82EA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103D420-BC3F-D673-5E2D-86EF50907A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9419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A88317-D53A-5786-B11A-4D20FBA82B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1D1ADF1-2AC1-F0C7-2FE5-5AFDC5FEFF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5123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C014A8-F1CC-EC1D-2213-F4287B7AE5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BE159E0-F25B-E895-317E-349DACB416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4436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8C96D-6450-20A4-1174-11163E5153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138E937-C4EC-49DA-652C-72411B3AB3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6674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F57A7F-05C9-B494-F061-F9BE635F74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26D9E83-126F-4171-3C18-21573C64FC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286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4C9307-53F0-929D-AA4A-611024BACF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0BEDC63-38B6-9EB6-F8EA-06DAF24244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7385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</TotalTime>
  <Words>0</Words>
  <Application>Microsoft Macintosh PowerPoint</Application>
  <PresentationFormat>On-screen Show (16:9)</PresentationFormat>
  <Paragraphs>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Doug Burleson</dc:creator>
  <cp:lastModifiedBy>Doug Burleson</cp:lastModifiedBy>
  <cp:revision>1</cp:revision>
  <dcterms:created xsi:type="dcterms:W3CDTF">2026-08-17T16:14:52Z</dcterms:created>
  <dcterms:modified xsi:type="dcterms:W3CDTF">2026-08-17T16:17:58Z</dcterms:modified>
</cp:coreProperties>
</file>