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59" r:id="rId8"/>
    <p:sldId id="264" r:id="rId9"/>
    <p:sldId id="271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4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036"/>
    <p:restoredTop sz="94663"/>
  </p:normalViewPr>
  <p:slideViewPr>
    <p:cSldViewPr snapToGrid="0">
      <p:cViewPr varScale="1">
        <p:scale>
          <a:sx n="65" d="100"/>
          <a:sy n="65" d="100"/>
        </p:scale>
        <p:origin x="240" y="19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15160-738F-344C-EBED-A83B48D1E1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A8CE55-CDD3-069F-B5F1-DB081FB566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394DE-2938-434E-6AE2-50A36D310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9456-F6F0-A945-BA5F-ED2E926DD22C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846964-578A-E1A4-BB22-757028F78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3A36CF-918B-F1A2-FF54-7C7A0A689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9331-D878-2E4E-BBBE-0C57D95A0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012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C7F6B-315A-06A7-03EC-3F8B5A0D8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944B52-0C01-C982-A3AD-84A13533E9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7E530D-2CD1-B6EA-A292-D676617DC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9456-F6F0-A945-BA5F-ED2E926DD22C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66C6C-4009-971D-55C5-171EB18C8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B70110-D3C4-C3A5-63FF-B1EFBE83D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9331-D878-2E4E-BBBE-0C57D95A0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261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DD6B2B-66DA-01A2-9450-7E0E5F8099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D38C1C5-52EC-C982-95C0-172CF1206D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010F36-D90D-4DD8-6763-C536464F9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9456-F6F0-A945-BA5F-ED2E926DD22C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6A5CC-63CE-7EA4-59D5-999B2842F2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33B951-E15D-3168-AF8E-B9EAFDA9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9331-D878-2E4E-BBBE-0C57D95A0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603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43F429-1902-783C-3880-66ED3FEB9F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6E2E14-870E-FA9D-9FEE-0618C64B2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968487-958A-AC9C-08CC-D26B279D6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9456-F6F0-A945-BA5F-ED2E926DD22C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765549-68A9-0048-456B-2B4C42A78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817F43-F51C-549B-35DA-F47E479BF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9331-D878-2E4E-BBBE-0C57D95A0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826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67396-7A61-14C0-1B18-D5AC4A9B41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30C141-26FA-4D6F-FC61-24B6451FA1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C87D1F-05BF-F98D-BC3B-D1A8864D6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9456-F6F0-A945-BA5F-ED2E926DD22C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5EF2AC-F577-0A05-C516-82AD53C41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668AED-00F6-E545-34E1-B0F707A29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9331-D878-2E4E-BBBE-0C57D95A0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036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9A09A-DC8E-4199-B3A5-B11843900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8390A8-704A-292C-FE6B-4130B9DFA1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9FD19B-CDA6-2B08-D641-ED8157DA41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4B805-DF05-194C-0219-0F4D1025D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9456-F6F0-A945-BA5F-ED2E926DD22C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20E50F-CA0A-EB66-2DA8-CD62489F7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943B74-2652-1132-006A-C992B635E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9331-D878-2E4E-BBBE-0C57D95A0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45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0C1C1-9BA6-1F06-3053-EE11E2612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3540B-33C0-A132-B2DF-ED65F21602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6929A6-DB20-A5D0-8ED0-D1C9C005E0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B5FAEF-B860-9441-AB98-C17205C162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1944C09-A9F6-36AE-6F10-F24D63EA3C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097771-FC7D-83C8-4BBE-17A110ABC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9456-F6F0-A945-BA5F-ED2E926DD22C}" type="datetimeFigureOut">
              <a:rPr lang="en-US" smtClean="0"/>
              <a:t>8/16/26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0C0003-5EB5-0279-6D65-6E84B927F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BBD894-2428-4A5F-E200-930A4780F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9331-D878-2E4E-BBBE-0C57D95A0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039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BA152-6C95-6BD2-4FF8-33C242E70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3023AD-3724-BA8E-FAE8-21740C0C4D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9456-F6F0-A945-BA5F-ED2E926DD22C}" type="datetimeFigureOut">
              <a:rPr lang="en-US" smtClean="0"/>
              <a:t>8/16/26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70141BB-DEFD-5982-B9BD-92054F11E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0423FB-1195-C5E1-0F69-6183778B3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9331-D878-2E4E-BBBE-0C57D95A0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927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AFECE9-7D58-6B76-C101-65A8AC15C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9456-F6F0-A945-BA5F-ED2E926DD22C}" type="datetimeFigureOut">
              <a:rPr lang="en-US" smtClean="0"/>
              <a:t>8/16/26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C6F580-BBCC-5298-025A-9AF19C005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FF8805-963D-5949-EE15-DCBDFFF44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9331-D878-2E4E-BBBE-0C57D95A0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0424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9E256-887C-5A83-342F-5A205226C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3C0E7-0B9F-ACAC-098C-DA3BFFCCD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A441D3-0D4E-8ABF-934E-A50732EA6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B1348D-0605-343E-AACB-167DCA121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9456-F6F0-A945-BA5F-ED2E926DD22C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D26EDC-67AB-AD1A-269B-3A1C040D3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7520F3-2FE1-BCFA-3DC0-585502510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9331-D878-2E4E-BBBE-0C57D95A0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601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B217B5-312D-2ABB-1B54-403BE1390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D6089B-5B98-B2FE-4F56-4EAB75BC1F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77066B-53F8-AC40-B4F3-A6483FC29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045A0F-BEDE-5298-93CB-365D795CA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99456-F6F0-A945-BA5F-ED2E926DD22C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84F67A-5188-1F85-F079-1BC999D1D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ADC35B-0D81-F43B-CC60-5AE14DDAC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EF9331-D878-2E4E-BBBE-0C57D95A0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406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EAFD9E-120B-C97C-1C8A-024088BDA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CDD4F8-E655-ACE9-CA2A-5F6327950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922E47-1324-C81E-82E0-4D948F226B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A99456-F6F0-A945-BA5F-ED2E926DD22C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0C0AAA-541E-BB7C-50F9-8335968F0C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58B1F6-447F-FD03-A8A3-A6C84B9F80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9EF9331-D878-2E4E-BBBE-0C57D95A09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342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5AF701-959E-9F04-63DE-7539938C17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6190B0-C8D1-46EF-CC6A-050B3B4FE7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506B35-6E4C-D935-7274-9803B17DBF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4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9415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4A634ACB-C6E8-44CC-4410-7F7058D90B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24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65987C-A1E9-A9D5-1EC7-30952F41D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B8A9AD9-9D30-ED3B-8866-ABFE49B311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7866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C98F57-FFB5-A46D-54B9-A9ACB6031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0CC8C80-045B-838A-FFCB-DA5CF64B88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861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232FFE-0314-4816-EAA5-B5F10787A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832035-5D0A-999F-4ECD-248B0BE3C3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535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19D13D-9942-5758-D50F-8FCD9871BC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4825763-4F56-83A9-9190-6929044426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25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71410D-A6BE-0633-3FE0-65AA1F7F0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A6168E-D9BB-DE4E-3285-22EEEE1377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005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F6EC8E-D6B5-6318-88E0-FE5B4A2619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E63F5B4-BC42-0223-D2EE-AEA1E5C86C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0722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8CE24-32B9-649E-D66F-5269E7195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DB06902-3C9B-3D06-B20B-185B5E901B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984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2FC212-2219-CEE5-2F18-278FB20EC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50E7BD8-1763-2788-525B-69D8CB805B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345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CB09B17-660B-CA2B-1F65-D631E8EDD7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469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637702A-2E32-B34D-7149-C42504340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148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005A89-9C71-76F6-5986-3DB095D9E3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7092EFD-6BAB-5444-A26C-99A4F9F3B8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5126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4083BB-0B97-8727-648F-5CC250F33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25D5534-D9EB-7F44-CB82-AA423ADE79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122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8DB92F-7207-2D94-6278-D65638C8EC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9748536-FC3C-159C-7C57-C894F5D196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089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447ABF0-0220-545B-7391-A66C465B8C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201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E74E8F-A8DB-A4BD-58AE-B8F571C54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E447316-8D69-E9DE-6715-CF86BA1C6F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11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EDFC29-EE5C-DE5A-3F7B-AB7A00AD75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E0385D8-6CBC-0559-A2C0-75AFD4CAA7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0570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0</Words>
  <Application>Microsoft Macintosh PowerPoint</Application>
  <PresentationFormat>Widescreen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Aaron Gallagher</dc:creator>
  <cp:lastModifiedBy>Aaron Gallagher</cp:lastModifiedBy>
  <cp:revision>1</cp:revision>
  <dcterms:created xsi:type="dcterms:W3CDTF">2026-08-16T17:41:21Z</dcterms:created>
  <dcterms:modified xsi:type="dcterms:W3CDTF">2026-08-16T18:24:32Z</dcterms:modified>
</cp:coreProperties>
</file>