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286" r:id="rId3"/>
    <p:sldId id="257" r:id="rId4"/>
    <p:sldId id="307" r:id="rId5"/>
    <p:sldId id="306" r:id="rId6"/>
    <p:sldId id="258" r:id="rId7"/>
    <p:sldId id="260" r:id="rId8"/>
    <p:sldId id="261" r:id="rId9"/>
    <p:sldId id="266" r:id="rId10"/>
    <p:sldId id="267" r:id="rId11"/>
    <p:sldId id="276" r:id="rId12"/>
    <p:sldId id="283" r:id="rId13"/>
    <p:sldId id="300" r:id="rId14"/>
    <p:sldId id="305" r:id="rId15"/>
    <p:sldId id="301" r:id="rId16"/>
    <p:sldId id="259" r:id="rId17"/>
    <p:sldId id="262" r:id="rId18"/>
    <p:sldId id="263" r:id="rId19"/>
    <p:sldId id="264" r:id="rId20"/>
    <p:sldId id="265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7" r:id="rId30"/>
    <p:sldId id="278" r:id="rId31"/>
    <p:sldId id="289" r:id="rId32"/>
    <p:sldId id="279" r:id="rId33"/>
    <p:sldId id="280" r:id="rId34"/>
    <p:sldId id="281" r:id="rId35"/>
    <p:sldId id="282" r:id="rId36"/>
    <p:sldId id="284" r:id="rId37"/>
    <p:sldId id="285" r:id="rId38"/>
    <p:sldId id="287" r:id="rId39"/>
    <p:sldId id="294" r:id="rId40"/>
    <p:sldId id="295" r:id="rId41"/>
    <p:sldId id="296" r:id="rId42"/>
    <p:sldId id="288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AF84CC-4904-41BF-9C5E-2EEC949DACA1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5FF51C-F0B4-4D9C-9A75-EF701E825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931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FF51C-F0B4-4D9C-9A75-EF701E825EB9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915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79F31-C6F8-1427-E3C2-9A29C75FC7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10053E-480C-F443-2122-AC3E498B86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77966E-F354-29F5-A14D-BFF7D073E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383C-8C1D-459A-B201-7EEDFC901EA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9453D0-F5FA-A361-1440-D508C1CEE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B218FE-7410-5ADC-5D1E-7E5AD8E5E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AD139-0B1B-47D2-B328-7BC11D5FA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306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A5F0E-EFE4-36E1-A406-50D856225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303200-DF10-8DD2-D9C7-FFA7B1F55C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C3863A-0500-92B1-9CB5-219B77D48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383C-8C1D-459A-B201-7EEDFC901EA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DBAD11-7353-598B-CD9B-ECD282D2E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E727EB-3AFB-74D9-FCF8-FE1DCE43F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AD139-0B1B-47D2-B328-7BC11D5FA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534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8E07BF-FAB1-A031-E93F-D1F90DAABD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FB93DC-EE3B-131E-EF30-12091D5F25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2CD474-B00C-DF52-9928-9B2A039B5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383C-8C1D-459A-B201-7EEDFC901EA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8B3C0-D250-D743-168E-6AF902A81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6251E8-BDE6-8B7F-C94E-263183636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AD139-0B1B-47D2-B328-7BC11D5FA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401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6F8BB-599A-34A7-94BF-722303C14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82BB8-0161-3D25-6B93-CFB992A1C9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FF4FB9-BEB7-B447-D117-A6E6BB41F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383C-8C1D-459A-B201-7EEDFC901EA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B0AAD-3B4D-AC52-74A0-8B7882425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C56EA-6BDF-A43A-7F28-9DFA5E22A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AD139-0B1B-47D2-B328-7BC11D5FA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063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06D69-3A31-FEC6-11C1-8552A8F5C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69EA21-EB30-8DC8-3ED7-5E4E90603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6D5295-8653-7408-ED07-3B0FA8F72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383C-8C1D-459A-B201-7EEDFC901EA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B17920-9106-A469-650E-F9B724347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F909F7-9DA3-41DB-6C92-C4BBFB3F6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AD139-0B1B-47D2-B328-7BC11D5FA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50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2737B-4062-320B-CF29-78A2E61A3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9B902-A467-2206-E524-8E0554CB19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A1660F-43D8-3447-5B7F-162F33DB42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499E39-77C7-97C4-D971-4310156F2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383C-8C1D-459A-B201-7EEDFC901EA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0B6A2B-7D0A-E5DB-8664-B9511A2E2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D98240-BAD8-92EE-BC0F-713EB3B77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AD139-0B1B-47D2-B328-7BC11D5FA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458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72851-484A-D7E5-0B44-6447BC58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F9BA70-FDF9-0D76-87CF-21E97C518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F23912-983C-B759-D30B-1354D9C234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67D9AC-88B6-D996-748F-C31E6412D8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7325D0-5713-E640-3001-0E84214CE0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7ED8D5-F914-D154-3603-2E13AEFB6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383C-8C1D-459A-B201-7EEDFC901EA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1D344C-B706-E1C4-7561-AA869AFBB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E28EF1-09A3-C145-B2C6-A4D9399FF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AD139-0B1B-47D2-B328-7BC11D5FA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019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612EB-7D2A-5A02-EB82-044D83A6B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658131-4EDA-523A-8789-79CC1F8FF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383C-8C1D-459A-B201-7EEDFC901EA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EB1C21-7FE5-3DE1-8253-468091163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EC3864-01E8-6B70-7303-9FDA6573D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AD139-0B1B-47D2-B328-7BC11D5FA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378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185410-C5A0-6525-1906-EB368F037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383C-8C1D-459A-B201-7EEDFC901EA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C26FC0-83F1-401D-E0F4-FE957EC14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5F39E4-A97D-662F-7118-3217499ED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AD139-0B1B-47D2-B328-7BC11D5FA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318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A10AF-44ED-5CB0-E3AB-CA2BDAF2E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0FC62C-1553-ED5F-2C13-62006F1BD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DBAA8E-4784-EBC4-6443-DD5EBABF80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FF1F6B-2C49-F9F3-0221-81294E1EF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383C-8C1D-459A-B201-7EEDFC901EA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9F1D3C-0397-162E-E5C6-694B4E273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87893E-9817-149C-ED53-EB30F8244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AD139-0B1B-47D2-B328-7BC11D5FA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59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D4C66-D31A-D51B-21FE-E257BA0A6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784A84-9C02-A849-7493-961C49C958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2F16F3-0662-66E5-2A7F-8B765CE89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EA661F-C17D-9BF6-7047-DDB5C92F5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383C-8C1D-459A-B201-7EEDFC901EA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5B8B6C-D012-A355-F3B2-3B7D9E195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A0124F-7853-EB80-D6A6-027071B4D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AD139-0B1B-47D2-B328-7BC11D5FA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78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0D4654-4EEF-0C8C-AA8D-040AB6D6F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BC6CF1-CE54-F39F-9B6F-C664CE835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11AF8-80C8-408E-2418-B3D54E6832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49383C-8C1D-459A-B201-7EEDFC901EA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A1E24-BABC-58D4-D39F-85FCAF6EE7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2D6C1C-EFDF-827A-AF2E-7F56903EFA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0AD139-0B1B-47D2-B328-7BC11D5FA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113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8A61E-FE33-1C07-1468-1F00CC3AB0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F1568F-4D5F-DF1C-AD4F-EFCC10DC14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412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DEAB9-F8A2-9766-8F2D-9A167BB6A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A01ED-C547-A402-8F68-D54CDBB1E3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590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CD38A-48E7-307D-5DC4-FD4A850D9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925D6-150F-E404-6AC0-3DC7359F53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320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86E1F-C8AD-FC93-DC2E-F1F84F5E6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D94605-C843-3F43-9FDC-3CAF23E544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515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FE00D-22C1-82F5-20F0-7FB5D657B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2CF90E-1996-E590-D08A-6994E3740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078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CB580-5290-DAB4-4216-FE582EFC5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D02B5-E5A7-5D3A-BB7E-FB107BDE8A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720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987AE-052B-6DBA-F714-C63F34C9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6C78A2-7CF8-54AE-BF97-3CEFE5220D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3972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BB4C5-D190-03CD-413E-4B6D07581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A31CB-A0B5-F44C-0668-B7F8208B19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2225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C3493-334C-F30B-1BD4-940584BD2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60D968-C1CA-532B-6C15-1F7172BA7F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9106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B3013-615C-A964-9ABD-B4DFBB692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F3644C-D3E7-72B5-C26E-3C125F974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707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43471-CA4B-C33A-6581-372D72CBC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65342-41DE-2A6C-B03F-6D1ABBA159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585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16245-81A3-3BE4-222C-8A6C9A492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6FF16C-B2D4-2A95-5ADB-9202014CFE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6204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3ADA7-125E-316F-0162-E6B2AD6F7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10B912-CCF9-B7EF-528A-3349BAE74F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4451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A123A-A93C-94A6-11A6-EFC0AE5CA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1E44BD-BE3F-9922-547F-0BC4E8869F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1749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CE638-3AE6-DF82-B6FB-8C5B4B79B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4C67D9-4A7A-1024-8B67-7D8263EB1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6158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CDD1C-2084-6798-96E8-7F07BE4DB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F5B3E-C76B-D352-B36C-CDCAA59274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9430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B6AD4-0E98-67D6-D98F-F8381099B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FEDB04-5965-D5FF-1C26-80D04F7795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9001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1E947-2990-5C49-FF2D-B24F1138A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14296B-5661-FF9C-393B-2369313F5D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2567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77AAC-BEB1-2755-063B-4B819EBEC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C9AC25-061F-F7CD-FF2F-FC61B6237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7004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9EC17-DFD6-442F-DD64-AA8D65941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38961E-CACD-2026-9E4F-8F63CE5F20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2310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C061A-AE89-4EEB-F5F2-816C67DB9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DC3B9B-EFAD-BF49-5ED0-52C93D8E3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6902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4899B-D7CB-C462-6B58-BF5D80663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C062CA-E17F-3686-11A3-57F040F91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751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606A7-05DE-BB0E-8EE1-A5A8939E0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1BB6A8-0A13-92A9-CE94-61A6DC40B3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8401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CC341-4434-D4B3-A8C2-CBFDE6D4E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80AA63-F34B-CD51-0A39-C4038796A7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8882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2CAC5-E00A-32A7-1866-B38FE2897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B4B137-4DAC-E7EB-980E-0EBB0A36C4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4687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0CDB6-2396-4E0B-03E7-6CFC13681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D29C6-4F97-0B3D-5068-BFFF8024C9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2759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3E4A7-50BE-D5C8-3365-028F12CDB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10D52F-0D7E-3AD3-91D9-46665BE3E0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93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92298-167F-AA1B-6373-069CF45B0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8D9A1E-38C9-783B-B76E-E6EF49A049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6718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DD1ED-3B3E-43B4-3063-D953349CC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93B29F-80F1-F733-CDD6-63002B3540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1498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02016-2A90-B7BB-0357-D86F70F23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F7DFA-181E-3C21-CC52-C31C13D376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1986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D25C6-85CD-64E8-DF6B-AC3EBCAD2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D2ADFD-FA87-C3DC-761A-6657473F75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1280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9DF05-868E-44BC-1C10-14E558F30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A368F-2399-A63F-6E65-795772A488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039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81704-4FFA-163D-F445-56A4D4E65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08F32-319F-E98D-8774-8D87A1EB59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357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9E51B-1A89-BA49-F96C-A2215BC48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832151-8A8D-D570-64FE-AB2AD1866F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6847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C8318-7440-17BE-9560-989086632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8AF62-A5A5-111D-444E-BE15D36141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9122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AFECE-9C38-9241-3729-2D4484DF0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0548A0-C5FC-1404-0CB8-75923E6643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8366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F7CD2-3648-360A-9124-19D7E8466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569DE0-2849-EDD6-294A-6414796D89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18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82F1B-C377-FCF6-5159-842EB518F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7878C-C78B-425D-6A4D-AE5FDCC21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146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A80E4-244F-83A1-FBB4-9C746ACD1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97E3AB-4ED0-DC15-82B0-3BA8A54531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696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BA712-6525-024E-2203-EE7EEF0A5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627C0B-08A6-4D7D-81DF-55EE44D165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640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1592B-C613-3D4D-2460-948BA69EE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352CEC-2C31-E576-6A68-C6785CA33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400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1F8B3-F127-E1B8-AF0B-4CAF453E0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8FF622-836A-64F5-587B-1295FE6FCC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40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</Words>
  <Application>Microsoft Office PowerPoint</Application>
  <PresentationFormat>Widescreen</PresentationFormat>
  <Paragraphs>1</Paragraphs>
  <Slides>42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Mark Posey</dc:creator>
  <cp:lastModifiedBy>Mark Posey</cp:lastModifiedBy>
  <cp:revision>6</cp:revision>
  <dcterms:created xsi:type="dcterms:W3CDTF">2026-08-19T01:56:05Z</dcterms:created>
  <dcterms:modified xsi:type="dcterms:W3CDTF">2026-08-19T12:06:57Z</dcterms:modified>
</cp:coreProperties>
</file>