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notesSlides/notesSlide12.xml" ContentType="application/vnd.openxmlformats-officedocument.presentationml.notesSlide+xml"/>
  <Override PartName="/ppt/theme/themeOverride9.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0.xml" ContentType="application/vnd.openxmlformats-officedocument.themeOverride+xml"/>
  <Override PartName="/ppt/notesSlides/notesSlide17.xml" ContentType="application/vnd.openxmlformats-officedocument.presentationml.notesSlide+xml"/>
  <Override PartName="/ppt/theme/themeOverride11.xml" ContentType="application/vnd.openxmlformats-officedocument.themeOverride+xml"/>
  <Override PartName="/ppt/notesSlides/notesSlide18.xml" ContentType="application/vnd.openxmlformats-officedocument.presentationml.notesSlide+xml"/>
  <Override PartName="/ppt/theme/themeOverride12.xml" ContentType="application/vnd.openxmlformats-officedocument.themeOverride+xml"/>
  <Override PartName="/ppt/notesSlides/notesSlide19.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handoutMasterIdLst>
    <p:handoutMasterId r:id="rId29"/>
  </p:handoutMasterIdLst>
  <p:sldIdLst>
    <p:sldId id="256" r:id="rId3"/>
    <p:sldId id="326" r:id="rId4"/>
    <p:sldId id="327" r:id="rId5"/>
    <p:sldId id="328" r:id="rId6"/>
    <p:sldId id="329" r:id="rId7"/>
    <p:sldId id="331" r:id="rId8"/>
    <p:sldId id="332" r:id="rId9"/>
    <p:sldId id="333" r:id="rId10"/>
    <p:sldId id="334" r:id="rId11"/>
    <p:sldId id="335" r:id="rId12"/>
    <p:sldId id="336" r:id="rId13"/>
    <p:sldId id="261" r:id="rId14"/>
    <p:sldId id="262" r:id="rId15"/>
    <p:sldId id="289" r:id="rId16"/>
    <p:sldId id="278" r:id="rId17"/>
    <p:sldId id="285" r:id="rId18"/>
    <p:sldId id="337" r:id="rId19"/>
    <p:sldId id="338" r:id="rId20"/>
    <p:sldId id="286" r:id="rId21"/>
    <p:sldId id="287" r:id="rId22"/>
    <p:sldId id="279" r:id="rId23"/>
    <p:sldId id="281" r:id="rId24"/>
    <p:sldId id="282" r:id="rId25"/>
    <p:sldId id="283"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0000"/>
    <a:srgbClr val="E60000"/>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9718" autoAdjust="0"/>
    <p:restoredTop sz="60523" autoAdjust="0"/>
  </p:normalViewPr>
  <p:slideViewPr>
    <p:cSldViewPr snapToGrid="0">
      <p:cViewPr varScale="1">
        <p:scale>
          <a:sx n="79" d="100"/>
          <a:sy n="79" d="100"/>
        </p:scale>
        <p:origin x="1195"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6E61D7-E59D-9F92-46B0-FBEBFD498B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de-DE"/>
              <a:t>PTP 2026 Branson -- 10 AM</a:t>
            </a:r>
            <a:endParaRPr lang="en-US"/>
          </a:p>
        </p:txBody>
      </p:sp>
      <p:sp>
        <p:nvSpPr>
          <p:cNvPr id="3" name="Date Placeholder 2">
            <a:extLst>
              <a:ext uri="{FF2B5EF4-FFF2-40B4-BE49-F238E27FC236}">
                <a16:creationId xmlns:a16="http://schemas.microsoft.com/office/drawing/2014/main" id="{3D0C834D-4373-5963-CC89-5069E0072F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a:t>7/20/2026</a:t>
            </a:r>
          </a:p>
        </p:txBody>
      </p:sp>
      <p:sp>
        <p:nvSpPr>
          <p:cNvPr id="4" name="Footer Placeholder 3">
            <a:extLst>
              <a:ext uri="{FF2B5EF4-FFF2-40B4-BE49-F238E27FC236}">
                <a16:creationId xmlns:a16="http://schemas.microsoft.com/office/drawing/2014/main" id="{04B52101-E0D0-2224-E7E0-5A1582B966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Stephen W. Rogers</a:t>
            </a:r>
          </a:p>
        </p:txBody>
      </p:sp>
      <p:sp>
        <p:nvSpPr>
          <p:cNvPr id="5" name="Slide Number Placeholder 4">
            <a:extLst>
              <a:ext uri="{FF2B5EF4-FFF2-40B4-BE49-F238E27FC236}">
                <a16:creationId xmlns:a16="http://schemas.microsoft.com/office/drawing/2014/main" id="{8720BB09-C540-2E23-692E-C4B6943399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2E60E4D-77B9-44D5-9B87-202363E9BDA2}" type="slidenum">
              <a:rPr lang="en-US" smtClean="0"/>
              <a:t>‹#›</a:t>
            </a:fld>
            <a:endParaRPr lang="en-US"/>
          </a:p>
        </p:txBody>
      </p:sp>
    </p:spTree>
    <p:extLst>
      <p:ext uri="{BB962C8B-B14F-4D97-AF65-F5344CB8AC3E}">
        <p14:creationId xmlns:p14="http://schemas.microsoft.com/office/powerpoint/2010/main" val="3914453439"/>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de-DE"/>
              <a:t>PTP 2026 Branson -- 10 AM</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a:t>7/20/2026</a:t>
            </a: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Stephen W. Rogers</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C3053-F6A4-4E7A-88A3-4FD2470A3399}" type="slidenum">
              <a:rPr lang="en-US" smtClean="0"/>
              <a:t>‹#›</a:t>
            </a:fld>
            <a:endParaRPr lang="en-US"/>
          </a:p>
        </p:txBody>
      </p:sp>
    </p:spTree>
    <p:extLst>
      <p:ext uri="{BB962C8B-B14F-4D97-AF65-F5344CB8AC3E}">
        <p14:creationId xmlns:p14="http://schemas.microsoft.com/office/powerpoint/2010/main" val="2312580611"/>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What a GREAT Study!</a:t>
            </a:r>
          </a:p>
          <a:p>
            <a:endParaRPr lang="en-US" sz="1000" dirty="0">
              <a:solidFill>
                <a:schemeClr val="tx1"/>
              </a:solidFill>
            </a:endParaRPr>
          </a:p>
          <a:p>
            <a:r>
              <a:rPr lang="en-US" sz="1000" dirty="0">
                <a:solidFill>
                  <a:schemeClr val="tx1"/>
                </a:solidFill>
              </a:rPr>
              <a:t>The Fierce Resolve Of Jesus -- The Defining Characteristic Of His Earthly Ministry!</a:t>
            </a:r>
          </a:p>
          <a:p>
            <a:endParaRPr lang="en-US" sz="1000" dirty="0">
              <a:solidFill>
                <a:schemeClr val="tx1"/>
              </a:solidFill>
            </a:endParaRPr>
          </a:p>
          <a:p>
            <a:r>
              <a:rPr lang="en-US" sz="1000" dirty="0">
                <a:solidFill>
                  <a:schemeClr val="tx1"/>
                </a:solidFill>
              </a:rPr>
              <a:t>No Turning Back -- The Fierce Resolve Of Jesus To Do The Father’s Will!</a:t>
            </a:r>
          </a:p>
          <a:p>
            <a:r>
              <a:rPr lang="en-US" sz="1000" dirty="0">
                <a:solidFill>
                  <a:schemeClr val="tx1"/>
                </a:solidFill>
              </a:rPr>
              <a:t>  Tenacity</a:t>
            </a:r>
          </a:p>
          <a:p>
            <a:r>
              <a:rPr lang="en-US" sz="1000" dirty="0">
                <a:solidFill>
                  <a:schemeClr val="tx1"/>
                </a:solidFill>
              </a:rPr>
              <a:t>  Determination</a:t>
            </a:r>
          </a:p>
        </p:txBody>
      </p:sp>
      <p:sp>
        <p:nvSpPr>
          <p:cNvPr id="4" name="Slide Number Placeholder 3"/>
          <p:cNvSpPr>
            <a:spLocks noGrp="1"/>
          </p:cNvSpPr>
          <p:nvPr>
            <p:ph type="sldNum" sz="quarter" idx="5"/>
          </p:nvPr>
        </p:nvSpPr>
        <p:spPr/>
        <p:txBody>
          <a:bodyPr/>
          <a:lstStyle/>
          <a:p>
            <a:fld id="{9CEC3053-F6A4-4E7A-88A3-4FD2470A3399}" type="slidenum">
              <a:rPr lang="en-US" smtClean="0"/>
              <a:t>1</a:t>
            </a:fld>
            <a:endParaRPr lang="en-US"/>
          </a:p>
        </p:txBody>
      </p:sp>
      <p:sp>
        <p:nvSpPr>
          <p:cNvPr id="5" name="Date Placeholder 4">
            <a:extLst>
              <a:ext uri="{FF2B5EF4-FFF2-40B4-BE49-F238E27FC236}">
                <a16:creationId xmlns:a16="http://schemas.microsoft.com/office/drawing/2014/main" id="{555576AE-1156-4BF4-D21D-58CE0F4535D7}"/>
              </a:ext>
            </a:extLst>
          </p:cNvPr>
          <p:cNvSpPr>
            <a:spLocks noGrp="1"/>
          </p:cNvSpPr>
          <p:nvPr>
            <p:ph type="dt" idx="1"/>
          </p:nvPr>
        </p:nvSpPr>
        <p:spPr/>
        <p:txBody>
          <a:bodyPr/>
          <a:lstStyle/>
          <a:p>
            <a:r>
              <a:rPr lang="en-US"/>
              <a:t>7/20/2026</a:t>
            </a:r>
          </a:p>
        </p:txBody>
      </p:sp>
      <p:sp>
        <p:nvSpPr>
          <p:cNvPr id="6" name="Footer Placeholder 5">
            <a:extLst>
              <a:ext uri="{FF2B5EF4-FFF2-40B4-BE49-F238E27FC236}">
                <a16:creationId xmlns:a16="http://schemas.microsoft.com/office/drawing/2014/main" id="{62BB2375-3E42-3B4A-B2FE-D2D841881DAE}"/>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FC75D43F-665F-66A3-9AB2-332C4932627B}"/>
              </a:ext>
            </a:extLst>
          </p:cNvPr>
          <p:cNvSpPr>
            <a:spLocks noGrp="1"/>
          </p:cNvSpPr>
          <p:nvPr>
            <p:ph type="hdr" sz="quarter"/>
          </p:nvPr>
        </p:nvSpPr>
        <p:spPr/>
        <p:txBody>
          <a:bodyPr/>
          <a:lstStyle/>
          <a:p>
            <a:r>
              <a:rPr lang="de-DE"/>
              <a:t>PTP 2026 Branson -- 10 AM</a:t>
            </a:r>
            <a:endParaRPr lang="en-US"/>
          </a:p>
        </p:txBody>
      </p:sp>
    </p:spTree>
    <p:extLst>
      <p:ext uri="{BB962C8B-B14F-4D97-AF65-F5344CB8AC3E}">
        <p14:creationId xmlns:p14="http://schemas.microsoft.com/office/powerpoint/2010/main" val="3744494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Sympathetic</a:t>
            </a:r>
            <a:r>
              <a:rPr lang="en-US" sz="1000" dirty="0">
                <a:solidFill>
                  <a:schemeClr val="tx1"/>
                </a:solidFill>
              </a:rPr>
              <a:t> -- He HAD To Understand The Struggles That Men Faced!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Heb. 4:15 “For we do not have a High Priest who cannot sympathize with our weaknesses, but was in all </a:t>
            </a:r>
            <a:r>
              <a:rPr lang="en-US" sz="1000" i="1" dirty="0">
                <a:solidFill>
                  <a:schemeClr val="tx1"/>
                </a:solidFill>
              </a:rPr>
              <a:t>points</a:t>
            </a:r>
            <a:r>
              <a:rPr lang="en-US" sz="1000" dirty="0">
                <a:solidFill>
                  <a:schemeClr val="tx1"/>
                </a:solidFill>
              </a:rPr>
              <a:t> tempted as </a:t>
            </a:r>
            <a:r>
              <a:rPr lang="en-US" sz="1000" i="1" dirty="0">
                <a:solidFill>
                  <a:schemeClr val="tx1"/>
                </a:solidFill>
              </a:rPr>
              <a:t>we are, yet</a:t>
            </a:r>
            <a:r>
              <a:rPr lang="en-US" sz="1000" dirty="0">
                <a:solidFill>
                  <a:schemeClr val="tx1"/>
                </a:solidFill>
              </a:rPr>
              <a:t> without sin. </a:t>
            </a:r>
            <a:r>
              <a:rPr lang="en-US" sz="1000" baseline="30000" dirty="0">
                <a:solidFill>
                  <a:schemeClr val="tx1"/>
                </a:solidFill>
              </a:rPr>
              <a:t>16</a:t>
            </a:r>
            <a:r>
              <a:rPr lang="en-US" sz="1000" dirty="0">
                <a:solidFill>
                  <a:schemeClr val="tx1"/>
                </a:solidFill>
              </a:rPr>
              <a:t>Let us therefore come boldly to the throne of grace, that we may obtain mercy and find grace to help in time of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 understands the struggles we face -- temptation, weakness,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 HAD TO DO THIS in order to be our perfect High Priest!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 KNEW the facts about what He face “Greed word </a:t>
            </a:r>
            <a:r>
              <a:rPr lang="en-US" sz="1000" dirty="0" err="1">
                <a:solidFill>
                  <a:schemeClr val="tx1"/>
                </a:solidFill>
              </a:rPr>
              <a:t>ginosko</a:t>
            </a:r>
            <a:r>
              <a:rPr lang="en-US" sz="1000" dirty="0">
                <a:solidFill>
                  <a:schemeClr val="tx1"/>
                </a:solidFill>
              </a:rPr>
              <a:t>”: however he had to experience or to have understanding [to see] “</a:t>
            </a:r>
            <a:r>
              <a:rPr lang="en-US" sz="1000" dirty="0" err="1">
                <a:solidFill>
                  <a:schemeClr val="tx1"/>
                </a:solidFill>
              </a:rPr>
              <a:t>Oida</a:t>
            </a:r>
            <a:r>
              <a:rPr lang="en-US" sz="1000" dirty="0">
                <a:solidFill>
                  <a:schemeClr val="tx1"/>
                </a:solidFill>
              </a:rPr>
              <a:t>” in Greek!</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10</a:t>
            </a:fld>
            <a:endParaRPr lang="en-US"/>
          </a:p>
        </p:txBody>
      </p:sp>
    </p:spTree>
    <p:extLst>
      <p:ext uri="{BB962C8B-B14F-4D97-AF65-F5344CB8AC3E}">
        <p14:creationId xmlns:p14="http://schemas.microsoft.com/office/powerpoint/2010/main" val="960847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He Knew The End Result.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 would provide remission of sin for sinners who came to faith in Him!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 would be restored back to His Heavenly home and rightful place!</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11</a:t>
            </a:fld>
            <a:endParaRPr lang="en-US"/>
          </a:p>
        </p:txBody>
      </p:sp>
    </p:spTree>
    <p:extLst>
      <p:ext uri="{BB962C8B-B14F-4D97-AF65-F5344CB8AC3E}">
        <p14:creationId xmlns:p14="http://schemas.microsoft.com/office/powerpoint/2010/main" val="1778537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Rejection By His Own People!</a:t>
            </a:r>
          </a:p>
          <a:p>
            <a:r>
              <a:rPr lang="en-US" sz="1000" dirty="0"/>
              <a:t>  Jn. 1:10,11 “He was in the world, and the world was made through Him, and the world did not know Him. </a:t>
            </a:r>
            <a:r>
              <a:rPr lang="en-US" sz="1000" baseline="30000" dirty="0"/>
              <a:t>11</a:t>
            </a:r>
            <a:r>
              <a:rPr lang="en-US" sz="1000" dirty="0"/>
              <a:t>He came to His own [Neuter plural -- “His Own Things”], and His own [Masculine plural -- “His own people”] did not receive Him.”</a:t>
            </a:r>
          </a:p>
          <a:p>
            <a:r>
              <a:rPr lang="en-US" sz="1000" dirty="0"/>
              <a:t>  His own people -- The Descendants of Abraham -- people who for 2,000 years had been told that through their nation the Messiah would come!  </a:t>
            </a:r>
          </a:p>
        </p:txBody>
      </p:sp>
      <p:sp>
        <p:nvSpPr>
          <p:cNvPr id="4" name="Slide Number Placeholder 3"/>
          <p:cNvSpPr>
            <a:spLocks noGrp="1"/>
          </p:cNvSpPr>
          <p:nvPr>
            <p:ph type="sldNum" sz="quarter" idx="5"/>
          </p:nvPr>
        </p:nvSpPr>
        <p:spPr/>
        <p:txBody>
          <a:bodyPr/>
          <a:lstStyle/>
          <a:p>
            <a:fld id="{9CEC3053-F6A4-4E7A-88A3-4FD2470A3399}" type="slidenum">
              <a:rPr lang="en-US" smtClean="0"/>
              <a:t>13</a:t>
            </a:fld>
            <a:endParaRPr lang="en-US"/>
          </a:p>
        </p:txBody>
      </p:sp>
      <p:sp>
        <p:nvSpPr>
          <p:cNvPr id="5" name="Date Placeholder 4">
            <a:extLst>
              <a:ext uri="{FF2B5EF4-FFF2-40B4-BE49-F238E27FC236}">
                <a16:creationId xmlns:a16="http://schemas.microsoft.com/office/drawing/2014/main" id="{60E8D945-F458-D31E-04FB-D2CE6393440B}"/>
              </a:ext>
            </a:extLst>
          </p:cNvPr>
          <p:cNvSpPr>
            <a:spLocks noGrp="1"/>
          </p:cNvSpPr>
          <p:nvPr>
            <p:ph type="dt" idx="1"/>
          </p:nvPr>
        </p:nvSpPr>
        <p:spPr/>
        <p:txBody>
          <a:bodyPr/>
          <a:lstStyle/>
          <a:p>
            <a:r>
              <a:rPr lang="en-US"/>
              <a:t>7/20/2026</a:t>
            </a:r>
          </a:p>
        </p:txBody>
      </p:sp>
      <p:sp>
        <p:nvSpPr>
          <p:cNvPr id="6" name="Footer Placeholder 5">
            <a:extLst>
              <a:ext uri="{FF2B5EF4-FFF2-40B4-BE49-F238E27FC236}">
                <a16:creationId xmlns:a16="http://schemas.microsoft.com/office/drawing/2014/main" id="{E9C15066-1E7F-E59A-F4DF-F50CB51EF23C}"/>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DCAE348F-870C-92AB-5371-6F448B98CDE4}"/>
              </a:ext>
            </a:extLst>
          </p:cNvPr>
          <p:cNvSpPr>
            <a:spLocks noGrp="1"/>
          </p:cNvSpPr>
          <p:nvPr>
            <p:ph type="hdr" sz="quarter"/>
          </p:nvPr>
        </p:nvSpPr>
        <p:spPr/>
        <p:txBody>
          <a:bodyPr/>
          <a:lstStyle/>
          <a:p>
            <a:r>
              <a:rPr lang="de-DE"/>
              <a:t>PTP 2026 Branson -- 10 AM</a:t>
            </a:r>
            <a:endParaRPr lang="en-US"/>
          </a:p>
        </p:txBody>
      </p:sp>
    </p:spTree>
    <p:extLst>
      <p:ext uri="{BB962C8B-B14F-4D97-AF65-F5344CB8AC3E}">
        <p14:creationId xmlns:p14="http://schemas.microsoft.com/office/powerpoint/2010/main" val="979408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Fierce Resolve! [Absolute Determination!]</a:t>
            </a:r>
          </a:p>
          <a:p>
            <a:endParaRPr lang="en-US" sz="1000" dirty="0">
              <a:solidFill>
                <a:schemeClr val="tx1"/>
              </a:solidFill>
            </a:endParaRPr>
          </a:p>
          <a:p>
            <a:endParaRPr lang="en-US" sz="1000" dirty="0">
              <a:solidFill>
                <a:schemeClr val="tx1"/>
              </a:solidFill>
            </a:endParaRPr>
          </a:p>
          <a:p>
            <a:r>
              <a:rPr lang="en-US" sz="1000" dirty="0">
                <a:solidFill>
                  <a:schemeClr val="tx1"/>
                </a:solidFill>
              </a:rPr>
              <a:t>Meekness: (Strength Under Control!)</a:t>
            </a:r>
          </a:p>
          <a:p>
            <a:r>
              <a:rPr lang="en-US" sz="1000" dirty="0">
                <a:solidFill>
                  <a:schemeClr val="tx1"/>
                </a:solidFill>
              </a:rPr>
              <a:t>  “He Could Have Called 10,000 Angels…..”</a:t>
            </a:r>
          </a:p>
          <a:p>
            <a:endParaRPr lang="en-US" sz="1000" dirty="0">
              <a:solidFill>
                <a:schemeClr val="tx1"/>
              </a:solidFill>
            </a:endParaRPr>
          </a:p>
          <a:p>
            <a:r>
              <a:rPr lang="en-US" sz="1000" dirty="0">
                <a:solidFill>
                  <a:schemeClr val="tx1"/>
                </a:solidFill>
              </a:rPr>
              <a:t>Love!</a:t>
            </a:r>
          </a:p>
          <a:p>
            <a:endParaRPr lang="en-US" sz="1000" dirty="0">
              <a:solidFill>
                <a:schemeClr val="tx1"/>
              </a:solidFill>
            </a:endParaRPr>
          </a:p>
          <a:p>
            <a:endParaRPr lang="en-US" sz="1000" dirty="0">
              <a:solidFill>
                <a:schemeClr val="tx1"/>
              </a:solidFill>
            </a:endParaRPr>
          </a:p>
          <a:p>
            <a:r>
              <a:rPr lang="en-US" sz="1000" dirty="0">
                <a:solidFill>
                  <a:schemeClr val="tx1"/>
                </a:solidFill>
              </a:rPr>
              <a:t>Hymn: “I Gave My Life For Thee!”</a:t>
            </a:r>
          </a:p>
          <a:p>
            <a:r>
              <a:rPr lang="en-US" sz="1000" dirty="0">
                <a:solidFill>
                  <a:schemeClr val="tx1"/>
                </a:solidFill>
              </a:rPr>
              <a:t>  Verse 1: </a:t>
            </a:r>
          </a:p>
          <a:p>
            <a:r>
              <a:rPr lang="en-US" sz="1000" dirty="0">
                <a:solidFill>
                  <a:schemeClr val="tx1"/>
                </a:solidFill>
              </a:rPr>
              <a:t>       </a:t>
            </a:r>
            <a:r>
              <a:rPr lang="en-US" sz="1000" dirty="0"/>
              <a:t>I gave My life for thee,</a:t>
            </a:r>
            <a:br>
              <a:rPr lang="en-US" sz="1000" dirty="0"/>
            </a:br>
            <a:r>
              <a:rPr lang="en-US" sz="1000" dirty="0"/>
              <a:t>      My precious blood I shed,</a:t>
            </a:r>
            <a:br>
              <a:rPr lang="en-US" sz="1000" dirty="0"/>
            </a:br>
            <a:r>
              <a:rPr lang="en-US" sz="1000" dirty="0"/>
              <a:t>     That thou </a:t>
            </a:r>
            <a:r>
              <a:rPr lang="en-US" sz="1000" dirty="0" err="1"/>
              <a:t>might’st</a:t>
            </a:r>
            <a:r>
              <a:rPr lang="en-US" sz="1000" dirty="0"/>
              <a:t> ransomed be,</a:t>
            </a:r>
            <a:br>
              <a:rPr lang="en-US" sz="1000" dirty="0"/>
            </a:br>
            <a:r>
              <a:rPr lang="en-US" sz="1000" dirty="0"/>
              <a:t>     And quickened from the dead;</a:t>
            </a:r>
          </a:p>
          <a:p>
            <a:endParaRPr lang="en-US" sz="1000" dirty="0"/>
          </a:p>
          <a:p>
            <a:r>
              <a:rPr lang="en-US" sz="1000" dirty="0"/>
              <a:t>  Verse 2:</a:t>
            </a:r>
          </a:p>
          <a:p>
            <a:r>
              <a:rPr lang="en-US" sz="1000" dirty="0"/>
              <a:t>       My Father’s house of light,</a:t>
            </a:r>
            <a:br>
              <a:rPr lang="en-US" sz="1000" dirty="0"/>
            </a:br>
            <a:r>
              <a:rPr lang="en-US" sz="1000" dirty="0"/>
              <a:t>       My glory-circled throne</a:t>
            </a:r>
            <a:br>
              <a:rPr lang="en-US" sz="1000" dirty="0"/>
            </a:br>
            <a:r>
              <a:rPr lang="en-US" sz="1000" dirty="0"/>
              <a:t>       I left for earthly night,</a:t>
            </a:r>
            <a:br>
              <a:rPr lang="en-US" sz="1000" dirty="0"/>
            </a:br>
            <a:r>
              <a:rPr lang="en-US" sz="1000" dirty="0"/>
              <a:t>      For wanderings sad and lone;</a:t>
            </a:r>
            <a:br>
              <a:rPr lang="en-US" sz="1000" dirty="0"/>
            </a:br>
            <a:endParaRPr lang="en-US" sz="1000" dirty="0"/>
          </a:p>
          <a:p>
            <a:r>
              <a:rPr lang="en-US" sz="1000" dirty="0"/>
              <a:t>  Verse 3:</a:t>
            </a:r>
          </a:p>
          <a:p>
            <a:r>
              <a:rPr lang="en-US" sz="1000" dirty="0"/>
              <a:t>       I suffered much for thee,</a:t>
            </a:r>
            <a:br>
              <a:rPr lang="en-US" sz="1000" dirty="0"/>
            </a:br>
            <a:r>
              <a:rPr lang="en-US" sz="1000" dirty="0"/>
              <a:t>     More than thy tongue can tell,</a:t>
            </a:r>
            <a:br>
              <a:rPr lang="en-US" sz="1000" dirty="0"/>
            </a:br>
            <a:r>
              <a:rPr lang="en-US" sz="1000" dirty="0"/>
              <a:t>     Of bitterest agony,</a:t>
            </a:r>
            <a:br>
              <a:rPr lang="en-US" sz="1000" dirty="0"/>
            </a:br>
            <a:r>
              <a:rPr lang="en-US" sz="1000" dirty="0"/>
              <a:t>     To rescue thee from hell;</a:t>
            </a:r>
          </a:p>
          <a:p>
            <a:endParaRPr lang="en-US" sz="1000" dirty="0"/>
          </a:p>
          <a:p>
            <a:r>
              <a:rPr lang="en-US" sz="1000" dirty="0"/>
              <a:t>  Verse 4:</a:t>
            </a:r>
          </a:p>
          <a:p>
            <a:r>
              <a:rPr lang="en-US" sz="1000" dirty="0"/>
              <a:t>     And I have brought to thee,</a:t>
            </a:r>
            <a:br>
              <a:rPr lang="en-US" sz="1000" dirty="0"/>
            </a:br>
            <a:r>
              <a:rPr lang="en-US" sz="1000" dirty="0"/>
              <a:t>     Down from My home above,</a:t>
            </a:r>
            <a:br>
              <a:rPr lang="en-US" sz="1000" dirty="0"/>
            </a:br>
            <a:r>
              <a:rPr lang="en-US" sz="1000" dirty="0"/>
              <a:t>     Salvation full and free,</a:t>
            </a:r>
            <a:br>
              <a:rPr lang="en-US" sz="1000" dirty="0"/>
            </a:br>
            <a:r>
              <a:rPr lang="en-US" sz="1000" dirty="0"/>
              <a:t>     My pardon and My love;</a:t>
            </a:r>
            <a:br>
              <a:rPr lang="en-US" sz="1000" dirty="0"/>
            </a:br>
            <a:br>
              <a:rPr lang="en-US" sz="1000" dirty="0"/>
            </a:br>
            <a:endParaRPr lang="en-US" sz="1000" dirty="0">
              <a:solidFill>
                <a:schemeClr val="tx1"/>
              </a:solidFill>
            </a:endParaRP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14</a:t>
            </a:fld>
            <a:endParaRPr lang="en-US"/>
          </a:p>
        </p:txBody>
      </p:sp>
    </p:spTree>
    <p:extLst>
      <p:ext uri="{BB962C8B-B14F-4D97-AF65-F5344CB8AC3E}">
        <p14:creationId xmlns:p14="http://schemas.microsoft.com/office/powerpoint/2010/main" val="1080826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When I understand that it was the Divine Creator who experienced all this horror and that He did it for ME, it DRIVES ME To live for Him!</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15</a:t>
            </a:fld>
            <a:endParaRPr lang="en-US"/>
          </a:p>
        </p:txBody>
      </p:sp>
    </p:spTree>
    <p:extLst>
      <p:ext uri="{BB962C8B-B14F-4D97-AF65-F5344CB8AC3E}">
        <p14:creationId xmlns:p14="http://schemas.microsoft.com/office/powerpoint/2010/main" val="3453798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Hear Scripture ‘s Call:</a:t>
            </a:r>
          </a:p>
          <a:p>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Phil. 2:5 “Let this mind be in you which was also in Christ Jesus,”</a:t>
            </a:r>
          </a:p>
          <a:p>
            <a:r>
              <a:rPr lang="en-US" sz="1000" dirty="0"/>
              <a:t>  </a:t>
            </a:r>
          </a:p>
          <a:p>
            <a:endParaRPr lang="en-US" sz="1000" dirty="0"/>
          </a:p>
          <a:p>
            <a:r>
              <a:rPr lang="en-US" sz="1000" dirty="0"/>
              <a:t>Jn. 13:35 Be a humble servant NEVER exalting yourself or demanding to be served!</a:t>
            </a:r>
          </a:p>
          <a:p>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I Pet. 2:21 “For to this you were called, because Christ also suffered for us, leaving us an example, that you should follow His steps: </a:t>
            </a:r>
            <a:r>
              <a:rPr lang="en-US" sz="1000" baseline="30000" dirty="0"/>
              <a:t>22</a:t>
            </a:r>
            <a:r>
              <a:rPr lang="en-US" sz="1000" i="1" dirty="0"/>
              <a:t>Who committed no sin,</a:t>
            </a:r>
            <a:r>
              <a:rPr lang="en-US" sz="1000" dirty="0"/>
              <a:t> </a:t>
            </a:r>
            <a:r>
              <a:rPr lang="en-US" sz="1000" i="1" dirty="0"/>
              <a:t>Nor was deceit found in His mouth’;</a:t>
            </a:r>
            <a:r>
              <a:rPr lang="en-US" sz="1000" dirty="0"/>
              <a:t> </a:t>
            </a:r>
            <a:br>
              <a:rPr lang="en-US" sz="1000" dirty="0"/>
            </a:br>
            <a:r>
              <a:rPr lang="en-US" sz="1000" baseline="30000" dirty="0"/>
              <a:t>23</a:t>
            </a:r>
            <a:r>
              <a:rPr lang="en-US" sz="1000" dirty="0"/>
              <a:t>who, when He was reviled, did not revile in return; when He suffered, He did not threaten, but committed </a:t>
            </a:r>
            <a:r>
              <a:rPr lang="en-US" sz="1000" i="1" dirty="0"/>
              <a:t>Himself</a:t>
            </a:r>
            <a:r>
              <a:rPr lang="en-US" sz="1000" dirty="0"/>
              <a:t> to Him who judges righteously;</a:t>
            </a:r>
            <a:br>
              <a:rPr lang="en-US" sz="1000" dirty="0"/>
            </a:br>
            <a:r>
              <a:rPr lang="en-US" sz="1000" dirty="0"/>
              <a:t>  He is the perfect example of living this principle: Rom. 12:19 “Beloved, do not avenge yourselves, but </a:t>
            </a:r>
            <a:r>
              <a:rPr lang="en-US" sz="1000" i="1" dirty="0"/>
              <a:t>rather</a:t>
            </a:r>
            <a:r>
              <a:rPr lang="en-US" sz="1000" dirty="0"/>
              <a:t> give place to wrath; for it is written, </a:t>
            </a:r>
            <a:r>
              <a:rPr lang="en-US" sz="1000" i="1" dirty="0"/>
              <a:t>‘Vengeance is Mine, I will repay,’</a:t>
            </a:r>
            <a:r>
              <a:rPr lang="en-US" sz="1000" dirty="0"/>
              <a:t> says the Lord.”</a:t>
            </a:r>
          </a:p>
          <a:p>
            <a:r>
              <a:rPr lang="en-US" sz="1000" dirty="0"/>
              <a:t>  When you suffer, do not retaliate, commit your in justice to Jesus; let Him repay -- You may be TOO harsh; He knows the whole story; He will repay.</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16</a:t>
            </a:fld>
            <a:endParaRPr lang="en-US"/>
          </a:p>
        </p:txBody>
      </p:sp>
    </p:spTree>
    <p:extLst>
      <p:ext uri="{BB962C8B-B14F-4D97-AF65-F5344CB8AC3E}">
        <p14:creationId xmlns:p14="http://schemas.microsoft.com/office/powerpoint/2010/main" val="2840428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17</a:t>
            </a:fld>
            <a:endParaRPr lang="en-US"/>
          </a:p>
        </p:txBody>
      </p:sp>
    </p:spTree>
    <p:extLst>
      <p:ext uri="{BB962C8B-B14F-4D97-AF65-F5344CB8AC3E}">
        <p14:creationId xmlns:p14="http://schemas.microsoft.com/office/powerpoint/2010/main" val="3794078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19</a:t>
            </a:fld>
            <a:endParaRPr lang="en-US"/>
          </a:p>
        </p:txBody>
      </p:sp>
    </p:spTree>
    <p:extLst>
      <p:ext uri="{BB962C8B-B14F-4D97-AF65-F5344CB8AC3E}">
        <p14:creationId xmlns:p14="http://schemas.microsoft.com/office/powerpoint/2010/main" val="4180212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NOT SELL MY SOUL TO SIN AND THE DEVIL!”</a:t>
            </a:r>
          </a:p>
          <a:p>
            <a:endParaRPr lang="en-US" dirty="0"/>
          </a:p>
          <a:p>
            <a:r>
              <a:rPr lang="en-US" dirty="0"/>
              <a:t>“I Am Resolved!”</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20</a:t>
            </a:fld>
            <a:endParaRPr lang="en-US"/>
          </a:p>
        </p:txBody>
      </p:sp>
    </p:spTree>
    <p:extLst>
      <p:ext uri="{BB962C8B-B14F-4D97-AF65-F5344CB8AC3E}">
        <p14:creationId xmlns:p14="http://schemas.microsoft.com/office/powerpoint/2010/main" val="781557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21</a:t>
            </a:fld>
            <a:endParaRPr lang="en-US"/>
          </a:p>
        </p:txBody>
      </p:sp>
    </p:spTree>
    <p:extLst>
      <p:ext uri="{BB962C8B-B14F-4D97-AF65-F5344CB8AC3E}">
        <p14:creationId xmlns:p14="http://schemas.microsoft.com/office/powerpoint/2010/main" val="1102504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DA2EE4C-4B6F-4E2A-8EA4-8C2EEC836BF5}"/>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499" indent="-291345">
              <a:defRPr>
                <a:solidFill>
                  <a:schemeClr val="tx1"/>
                </a:solidFill>
                <a:latin typeface="Arial" panose="020B0604020202020204" pitchFamily="34" charset="0"/>
              </a:defRPr>
            </a:lvl2pPr>
            <a:lvl3pPr marL="1165383" indent="-233077">
              <a:defRPr>
                <a:solidFill>
                  <a:schemeClr val="tx1"/>
                </a:solidFill>
                <a:latin typeface="Arial" panose="020B0604020202020204" pitchFamily="34" charset="0"/>
              </a:defRPr>
            </a:lvl3pPr>
            <a:lvl4pPr marL="1631536" indent="-233077">
              <a:defRPr>
                <a:solidFill>
                  <a:schemeClr val="tx1"/>
                </a:solidFill>
                <a:latin typeface="Arial" panose="020B0604020202020204" pitchFamily="34" charset="0"/>
              </a:defRPr>
            </a:lvl4pPr>
            <a:lvl5pPr marL="2097688" indent="-233077">
              <a:defRPr>
                <a:solidFill>
                  <a:schemeClr val="tx1"/>
                </a:solidFill>
                <a:latin typeface="Arial" panose="020B0604020202020204" pitchFamily="34" charset="0"/>
              </a:defRPr>
            </a:lvl5pPr>
            <a:lvl6pPr marL="2563842" indent="-233077" eaLnBrk="0" fontAlgn="base" hangingPunct="0">
              <a:spcBef>
                <a:spcPct val="0"/>
              </a:spcBef>
              <a:spcAft>
                <a:spcPct val="0"/>
              </a:spcAft>
              <a:defRPr>
                <a:solidFill>
                  <a:schemeClr val="tx1"/>
                </a:solidFill>
                <a:latin typeface="Arial" panose="020B0604020202020204" pitchFamily="34" charset="0"/>
              </a:defRPr>
            </a:lvl6pPr>
            <a:lvl7pPr marL="3029995" indent="-233077" eaLnBrk="0" fontAlgn="base" hangingPunct="0">
              <a:spcBef>
                <a:spcPct val="0"/>
              </a:spcBef>
              <a:spcAft>
                <a:spcPct val="0"/>
              </a:spcAft>
              <a:defRPr>
                <a:solidFill>
                  <a:schemeClr val="tx1"/>
                </a:solidFill>
                <a:latin typeface="Arial" panose="020B0604020202020204" pitchFamily="34" charset="0"/>
              </a:defRPr>
            </a:lvl7pPr>
            <a:lvl8pPr marL="3496148" indent="-233077" eaLnBrk="0" fontAlgn="base" hangingPunct="0">
              <a:spcBef>
                <a:spcPct val="0"/>
              </a:spcBef>
              <a:spcAft>
                <a:spcPct val="0"/>
              </a:spcAft>
              <a:defRPr>
                <a:solidFill>
                  <a:schemeClr val="tx1"/>
                </a:solidFill>
                <a:latin typeface="Arial" panose="020B0604020202020204" pitchFamily="34" charset="0"/>
              </a:defRPr>
            </a:lvl8pPr>
            <a:lvl9pPr marL="3962301" indent="-2330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32306"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Ripley, MS Church Of Christ 2024 #3 -- Sunday PM</a:t>
            </a:r>
          </a:p>
        </p:txBody>
      </p:sp>
      <p:sp>
        <p:nvSpPr>
          <p:cNvPr id="41987" name="Rectangle 3">
            <a:extLst>
              <a:ext uri="{FF2B5EF4-FFF2-40B4-BE49-F238E27FC236}">
                <a16:creationId xmlns:a16="http://schemas.microsoft.com/office/drawing/2014/main" id="{BD35179C-99C3-4CA2-8DAA-9428CA824643}"/>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499" indent="-291345">
              <a:defRPr>
                <a:solidFill>
                  <a:schemeClr val="tx1"/>
                </a:solidFill>
                <a:latin typeface="Arial" panose="020B0604020202020204" pitchFamily="34" charset="0"/>
              </a:defRPr>
            </a:lvl2pPr>
            <a:lvl3pPr marL="1165383" indent="-233077">
              <a:defRPr>
                <a:solidFill>
                  <a:schemeClr val="tx1"/>
                </a:solidFill>
                <a:latin typeface="Arial" panose="020B0604020202020204" pitchFamily="34" charset="0"/>
              </a:defRPr>
            </a:lvl3pPr>
            <a:lvl4pPr marL="1631536" indent="-233077">
              <a:defRPr>
                <a:solidFill>
                  <a:schemeClr val="tx1"/>
                </a:solidFill>
                <a:latin typeface="Arial" panose="020B0604020202020204" pitchFamily="34" charset="0"/>
              </a:defRPr>
            </a:lvl4pPr>
            <a:lvl5pPr marL="2097688" indent="-233077">
              <a:defRPr>
                <a:solidFill>
                  <a:schemeClr val="tx1"/>
                </a:solidFill>
                <a:latin typeface="Arial" panose="020B0604020202020204" pitchFamily="34" charset="0"/>
              </a:defRPr>
            </a:lvl5pPr>
            <a:lvl6pPr marL="2563842" indent="-233077" eaLnBrk="0" fontAlgn="base" hangingPunct="0">
              <a:spcBef>
                <a:spcPct val="0"/>
              </a:spcBef>
              <a:spcAft>
                <a:spcPct val="0"/>
              </a:spcAft>
              <a:defRPr>
                <a:solidFill>
                  <a:schemeClr val="tx1"/>
                </a:solidFill>
                <a:latin typeface="Arial" panose="020B0604020202020204" pitchFamily="34" charset="0"/>
              </a:defRPr>
            </a:lvl6pPr>
            <a:lvl7pPr marL="3029995" indent="-233077" eaLnBrk="0" fontAlgn="base" hangingPunct="0">
              <a:spcBef>
                <a:spcPct val="0"/>
              </a:spcBef>
              <a:spcAft>
                <a:spcPct val="0"/>
              </a:spcAft>
              <a:defRPr>
                <a:solidFill>
                  <a:schemeClr val="tx1"/>
                </a:solidFill>
                <a:latin typeface="Arial" panose="020B0604020202020204" pitchFamily="34" charset="0"/>
              </a:defRPr>
            </a:lvl7pPr>
            <a:lvl8pPr marL="3496148" indent="-233077" eaLnBrk="0" fontAlgn="base" hangingPunct="0">
              <a:spcBef>
                <a:spcPct val="0"/>
              </a:spcBef>
              <a:spcAft>
                <a:spcPct val="0"/>
              </a:spcAft>
              <a:defRPr>
                <a:solidFill>
                  <a:schemeClr val="tx1"/>
                </a:solidFill>
                <a:latin typeface="Arial" panose="020B0604020202020204" pitchFamily="34" charset="0"/>
              </a:defRPr>
            </a:lvl8pPr>
            <a:lvl9pPr marL="3962301" indent="-2330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2306"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10/20/2023</a:t>
            </a:r>
          </a:p>
        </p:txBody>
      </p:sp>
      <p:sp>
        <p:nvSpPr>
          <p:cNvPr id="41988" name="Rectangle 7">
            <a:extLst>
              <a:ext uri="{FF2B5EF4-FFF2-40B4-BE49-F238E27FC236}">
                <a16:creationId xmlns:a16="http://schemas.microsoft.com/office/drawing/2014/main" id="{DD2CB2BA-08D8-40EF-97FB-5859B527A2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499" indent="-291345">
              <a:defRPr>
                <a:solidFill>
                  <a:schemeClr val="tx1"/>
                </a:solidFill>
                <a:latin typeface="Arial" panose="020B0604020202020204" pitchFamily="34" charset="0"/>
              </a:defRPr>
            </a:lvl2pPr>
            <a:lvl3pPr marL="1165383" indent="-233077">
              <a:defRPr>
                <a:solidFill>
                  <a:schemeClr val="tx1"/>
                </a:solidFill>
                <a:latin typeface="Arial" panose="020B0604020202020204" pitchFamily="34" charset="0"/>
              </a:defRPr>
            </a:lvl3pPr>
            <a:lvl4pPr marL="1631536" indent="-233077">
              <a:defRPr>
                <a:solidFill>
                  <a:schemeClr val="tx1"/>
                </a:solidFill>
                <a:latin typeface="Arial" panose="020B0604020202020204" pitchFamily="34" charset="0"/>
              </a:defRPr>
            </a:lvl4pPr>
            <a:lvl5pPr marL="2097688" indent="-233077">
              <a:defRPr>
                <a:solidFill>
                  <a:schemeClr val="tx1"/>
                </a:solidFill>
                <a:latin typeface="Arial" panose="020B0604020202020204" pitchFamily="34" charset="0"/>
              </a:defRPr>
            </a:lvl5pPr>
            <a:lvl6pPr marL="2563842" indent="-233077" eaLnBrk="0" fontAlgn="base" hangingPunct="0">
              <a:spcBef>
                <a:spcPct val="0"/>
              </a:spcBef>
              <a:spcAft>
                <a:spcPct val="0"/>
              </a:spcAft>
              <a:defRPr>
                <a:solidFill>
                  <a:schemeClr val="tx1"/>
                </a:solidFill>
                <a:latin typeface="Arial" panose="020B0604020202020204" pitchFamily="34" charset="0"/>
              </a:defRPr>
            </a:lvl6pPr>
            <a:lvl7pPr marL="3029995" indent="-233077" eaLnBrk="0" fontAlgn="base" hangingPunct="0">
              <a:spcBef>
                <a:spcPct val="0"/>
              </a:spcBef>
              <a:spcAft>
                <a:spcPct val="0"/>
              </a:spcAft>
              <a:defRPr>
                <a:solidFill>
                  <a:schemeClr val="tx1"/>
                </a:solidFill>
                <a:latin typeface="Arial" panose="020B0604020202020204" pitchFamily="34" charset="0"/>
              </a:defRPr>
            </a:lvl7pPr>
            <a:lvl8pPr marL="3496148" indent="-233077" eaLnBrk="0" fontAlgn="base" hangingPunct="0">
              <a:spcBef>
                <a:spcPct val="0"/>
              </a:spcBef>
              <a:spcAft>
                <a:spcPct val="0"/>
              </a:spcAft>
              <a:defRPr>
                <a:solidFill>
                  <a:schemeClr val="tx1"/>
                </a:solidFill>
                <a:latin typeface="Arial" panose="020B0604020202020204" pitchFamily="34" charset="0"/>
              </a:defRPr>
            </a:lvl8pPr>
            <a:lvl9pPr marL="3962301" indent="-2330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2306" rtl="0" eaLnBrk="1" fontAlgn="base" latinLnBrk="0" hangingPunct="1">
              <a:lnSpc>
                <a:spcPct val="100000"/>
              </a:lnSpc>
              <a:spcBef>
                <a:spcPct val="0"/>
              </a:spcBef>
              <a:spcAft>
                <a:spcPct val="0"/>
              </a:spcAft>
              <a:buClrTx/>
              <a:buSzTx/>
              <a:buFontTx/>
              <a:buNone/>
              <a:tabLst/>
              <a:defRPr/>
            </a:pPr>
            <a:fld id="{28ACA273-A6B1-4F90-B8BD-5728D623359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3230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989" name="Rectangle 2">
            <a:extLst>
              <a:ext uri="{FF2B5EF4-FFF2-40B4-BE49-F238E27FC236}">
                <a16:creationId xmlns:a16="http://schemas.microsoft.com/office/drawing/2014/main" id="{E9F15F38-2CF2-46E9-84C5-B853C244295A}"/>
              </a:ext>
            </a:extLst>
          </p:cNvPr>
          <p:cNvSpPr>
            <a:spLocks noGrp="1" noRot="1" noChangeAspect="1" noChangeArrowheads="1" noTextEdit="1"/>
          </p:cNvSpPr>
          <p:nvPr>
            <p:ph type="sldImg"/>
          </p:nvPr>
        </p:nvSpPr>
        <p:spPr>
          <a:ln/>
        </p:spPr>
      </p:sp>
      <p:sp>
        <p:nvSpPr>
          <p:cNvPr id="41990" name="Rectangle 3">
            <a:extLst>
              <a:ext uri="{FF2B5EF4-FFF2-40B4-BE49-F238E27FC236}">
                <a16:creationId xmlns:a16="http://schemas.microsoft.com/office/drawing/2014/main" id="{7B5F61D8-68E1-4CC9-AB1F-6C77A803EE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dirty="0">
                <a:solidFill>
                  <a:srgbClr val="000000"/>
                </a:solidFill>
                <a:latin typeface="Arial" panose="020B0604020202020204" pitchFamily="34" charset="0"/>
                <a:cs typeface="Arial" panose="020B0604020202020204" pitchFamily="34" charset="0"/>
              </a:rPr>
              <a:t>100% of people answer “Son of God!”</a:t>
            </a:r>
          </a:p>
          <a:p>
            <a:pPr eaLnBrk="1" hangingPunct="1"/>
            <a:endParaRPr lang="en-US" altLang="en-US" sz="1000" dirty="0">
              <a:solidFill>
                <a:srgbClr val="000000"/>
              </a:solidFill>
              <a:latin typeface="Arial" panose="020B0604020202020204" pitchFamily="34" charset="0"/>
              <a:cs typeface="Arial" panose="020B0604020202020204" pitchFamily="34" charset="0"/>
            </a:endParaRPr>
          </a:p>
          <a:p>
            <a:pPr eaLnBrk="1" hangingPunct="1"/>
            <a:r>
              <a:rPr lang="en-US" altLang="en-US" sz="1000" dirty="0">
                <a:solidFill>
                  <a:srgbClr val="000000"/>
                </a:solidFill>
                <a:latin typeface="Arial" panose="020B0604020202020204" pitchFamily="34" charset="0"/>
                <a:cs typeface="Arial" panose="020B0604020202020204" pitchFamily="34" charset="0"/>
              </a:rPr>
              <a:t>My brethren are ready to talk about baptism!</a:t>
            </a:r>
          </a:p>
          <a:p>
            <a:pPr eaLnBrk="1" hangingPunct="1"/>
            <a:endParaRPr lang="en-US" altLang="en-US" sz="1000" dirty="0">
              <a:solidFill>
                <a:srgbClr val="000000"/>
              </a:solidFill>
              <a:latin typeface="Arial" panose="020B0604020202020204" pitchFamily="34" charset="0"/>
              <a:cs typeface="Arial" panose="020B0604020202020204" pitchFamily="34" charset="0"/>
            </a:endParaRPr>
          </a:p>
          <a:p>
            <a:pPr eaLnBrk="1" hangingPunct="1"/>
            <a:r>
              <a:rPr lang="en-US" altLang="en-US" sz="1000" dirty="0">
                <a:solidFill>
                  <a:srgbClr val="000000"/>
                </a:solidFill>
                <a:latin typeface="Arial" panose="020B0604020202020204" pitchFamily="34" charset="0"/>
                <a:cs typeface="Arial" panose="020B0604020202020204" pitchFamily="34" charset="0"/>
              </a:rPr>
              <a:t>“Question?” When did Jesus come into existence? 75% of my students say “At His conception” or “At His Birth!” They DO NOT KNOW the real Jesus!</a:t>
            </a:r>
          </a:p>
          <a:p>
            <a:pPr eaLnBrk="1" hangingPunct="1"/>
            <a:endParaRPr lang="en-US" altLang="en-US" sz="1000" dirty="0">
              <a:solidFill>
                <a:srgbClr val="000000"/>
              </a:solidFill>
              <a:latin typeface="Arial" panose="020B0604020202020204" pitchFamily="34" charset="0"/>
              <a:cs typeface="Arial" panose="020B0604020202020204" pitchFamily="34" charset="0"/>
            </a:endParaRPr>
          </a:p>
          <a:p>
            <a:pPr eaLnBrk="1" hangingPunct="1"/>
            <a:r>
              <a:rPr lang="en-US" altLang="en-US" sz="1000" dirty="0">
                <a:solidFill>
                  <a:srgbClr val="000000"/>
                </a:solidFill>
                <a:latin typeface="Arial" panose="020B0604020202020204" pitchFamily="34" charset="0"/>
                <a:cs typeface="Arial" panose="020B0604020202020204" pitchFamily="34" charset="0"/>
              </a:rPr>
              <a:t>Side point: He was NEVER called the Son of God until the H.S. miraculously caused Mary’s pregnancy! Mt. 1:23 “</a:t>
            </a:r>
            <a:r>
              <a:rPr lang="en-US" sz="1000" dirty="0">
                <a:solidFill>
                  <a:srgbClr val="000000"/>
                </a:solidFill>
              </a:rPr>
              <a:t>‘</a:t>
            </a:r>
            <a:r>
              <a:rPr lang="en-US" sz="1000" i="1" dirty="0">
                <a:solidFill>
                  <a:srgbClr val="000000"/>
                </a:solidFill>
              </a:rPr>
              <a:t>Behold, the virgin shall be with child, and bear a Son, and they shall call His name Immanuel,’</a:t>
            </a:r>
            <a:r>
              <a:rPr lang="en-US" sz="1000" dirty="0">
                <a:solidFill>
                  <a:srgbClr val="000000"/>
                </a:solidFill>
              </a:rPr>
              <a:t> which is translated, ‘God with us.’”</a:t>
            </a:r>
            <a:endParaRPr lang="en-US" altLang="en-US" sz="1000" dirty="0">
              <a:solidFill>
                <a:srgbClr val="000000"/>
              </a:solidFill>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C4B649F8-E71A-40BD-A42F-BD8D46E1D791}"/>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Stephen W. Rogers</a:t>
            </a:r>
          </a:p>
        </p:txBody>
      </p:sp>
    </p:spTree>
    <p:extLst>
      <p:ext uri="{BB962C8B-B14F-4D97-AF65-F5344CB8AC3E}">
        <p14:creationId xmlns:p14="http://schemas.microsoft.com/office/powerpoint/2010/main" val="3106508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DA2EE4C-4B6F-4E2A-8EA4-8C2EEC836BF5}"/>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499" indent="-291345">
              <a:defRPr>
                <a:solidFill>
                  <a:schemeClr val="tx1"/>
                </a:solidFill>
                <a:latin typeface="Arial" panose="020B0604020202020204" pitchFamily="34" charset="0"/>
              </a:defRPr>
            </a:lvl2pPr>
            <a:lvl3pPr marL="1165383" indent="-233077">
              <a:defRPr>
                <a:solidFill>
                  <a:schemeClr val="tx1"/>
                </a:solidFill>
                <a:latin typeface="Arial" panose="020B0604020202020204" pitchFamily="34" charset="0"/>
              </a:defRPr>
            </a:lvl3pPr>
            <a:lvl4pPr marL="1631536" indent="-233077">
              <a:defRPr>
                <a:solidFill>
                  <a:schemeClr val="tx1"/>
                </a:solidFill>
                <a:latin typeface="Arial" panose="020B0604020202020204" pitchFamily="34" charset="0"/>
              </a:defRPr>
            </a:lvl4pPr>
            <a:lvl5pPr marL="2097688" indent="-233077">
              <a:defRPr>
                <a:solidFill>
                  <a:schemeClr val="tx1"/>
                </a:solidFill>
                <a:latin typeface="Arial" panose="020B0604020202020204" pitchFamily="34" charset="0"/>
              </a:defRPr>
            </a:lvl5pPr>
            <a:lvl6pPr marL="2563842" indent="-233077" eaLnBrk="0" fontAlgn="base" hangingPunct="0">
              <a:spcBef>
                <a:spcPct val="0"/>
              </a:spcBef>
              <a:spcAft>
                <a:spcPct val="0"/>
              </a:spcAft>
              <a:defRPr>
                <a:solidFill>
                  <a:schemeClr val="tx1"/>
                </a:solidFill>
                <a:latin typeface="Arial" panose="020B0604020202020204" pitchFamily="34" charset="0"/>
              </a:defRPr>
            </a:lvl6pPr>
            <a:lvl7pPr marL="3029995" indent="-233077" eaLnBrk="0" fontAlgn="base" hangingPunct="0">
              <a:spcBef>
                <a:spcPct val="0"/>
              </a:spcBef>
              <a:spcAft>
                <a:spcPct val="0"/>
              </a:spcAft>
              <a:defRPr>
                <a:solidFill>
                  <a:schemeClr val="tx1"/>
                </a:solidFill>
                <a:latin typeface="Arial" panose="020B0604020202020204" pitchFamily="34" charset="0"/>
              </a:defRPr>
            </a:lvl7pPr>
            <a:lvl8pPr marL="3496148" indent="-233077" eaLnBrk="0" fontAlgn="base" hangingPunct="0">
              <a:spcBef>
                <a:spcPct val="0"/>
              </a:spcBef>
              <a:spcAft>
                <a:spcPct val="0"/>
              </a:spcAft>
              <a:defRPr>
                <a:solidFill>
                  <a:schemeClr val="tx1"/>
                </a:solidFill>
                <a:latin typeface="Arial" panose="020B0604020202020204" pitchFamily="34" charset="0"/>
              </a:defRPr>
            </a:lvl8pPr>
            <a:lvl9pPr marL="3962301" indent="-2330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32306"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Ripley, MS Church Of Christ 2024 #3 -- Sunday PM</a:t>
            </a:r>
          </a:p>
        </p:txBody>
      </p:sp>
      <p:sp>
        <p:nvSpPr>
          <p:cNvPr id="41987" name="Rectangle 3">
            <a:extLst>
              <a:ext uri="{FF2B5EF4-FFF2-40B4-BE49-F238E27FC236}">
                <a16:creationId xmlns:a16="http://schemas.microsoft.com/office/drawing/2014/main" id="{BD35179C-99C3-4CA2-8DAA-9428CA824643}"/>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499" indent="-291345">
              <a:defRPr>
                <a:solidFill>
                  <a:schemeClr val="tx1"/>
                </a:solidFill>
                <a:latin typeface="Arial" panose="020B0604020202020204" pitchFamily="34" charset="0"/>
              </a:defRPr>
            </a:lvl2pPr>
            <a:lvl3pPr marL="1165383" indent="-233077">
              <a:defRPr>
                <a:solidFill>
                  <a:schemeClr val="tx1"/>
                </a:solidFill>
                <a:latin typeface="Arial" panose="020B0604020202020204" pitchFamily="34" charset="0"/>
              </a:defRPr>
            </a:lvl3pPr>
            <a:lvl4pPr marL="1631536" indent="-233077">
              <a:defRPr>
                <a:solidFill>
                  <a:schemeClr val="tx1"/>
                </a:solidFill>
                <a:latin typeface="Arial" panose="020B0604020202020204" pitchFamily="34" charset="0"/>
              </a:defRPr>
            </a:lvl4pPr>
            <a:lvl5pPr marL="2097688" indent="-233077">
              <a:defRPr>
                <a:solidFill>
                  <a:schemeClr val="tx1"/>
                </a:solidFill>
                <a:latin typeface="Arial" panose="020B0604020202020204" pitchFamily="34" charset="0"/>
              </a:defRPr>
            </a:lvl5pPr>
            <a:lvl6pPr marL="2563842" indent="-233077" eaLnBrk="0" fontAlgn="base" hangingPunct="0">
              <a:spcBef>
                <a:spcPct val="0"/>
              </a:spcBef>
              <a:spcAft>
                <a:spcPct val="0"/>
              </a:spcAft>
              <a:defRPr>
                <a:solidFill>
                  <a:schemeClr val="tx1"/>
                </a:solidFill>
                <a:latin typeface="Arial" panose="020B0604020202020204" pitchFamily="34" charset="0"/>
              </a:defRPr>
            </a:lvl6pPr>
            <a:lvl7pPr marL="3029995" indent="-233077" eaLnBrk="0" fontAlgn="base" hangingPunct="0">
              <a:spcBef>
                <a:spcPct val="0"/>
              </a:spcBef>
              <a:spcAft>
                <a:spcPct val="0"/>
              </a:spcAft>
              <a:defRPr>
                <a:solidFill>
                  <a:schemeClr val="tx1"/>
                </a:solidFill>
                <a:latin typeface="Arial" panose="020B0604020202020204" pitchFamily="34" charset="0"/>
              </a:defRPr>
            </a:lvl7pPr>
            <a:lvl8pPr marL="3496148" indent="-233077" eaLnBrk="0" fontAlgn="base" hangingPunct="0">
              <a:spcBef>
                <a:spcPct val="0"/>
              </a:spcBef>
              <a:spcAft>
                <a:spcPct val="0"/>
              </a:spcAft>
              <a:defRPr>
                <a:solidFill>
                  <a:schemeClr val="tx1"/>
                </a:solidFill>
                <a:latin typeface="Arial" panose="020B0604020202020204" pitchFamily="34" charset="0"/>
              </a:defRPr>
            </a:lvl8pPr>
            <a:lvl9pPr marL="3962301" indent="-2330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2306"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10/20/2023</a:t>
            </a:r>
          </a:p>
        </p:txBody>
      </p:sp>
      <p:sp>
        <p:nvSpPr>
          <p:cNvPr id="41988" name="Rectangle 7">
            <a:extLst>
              <a:ext uri="{FF2B5EF4-FFF2-40B4-BE49-F238E27FC236}">
                <a16:creationId xmlns:a16="http://schemas.microsoft.com/office/drawing/2014/main" id="{DD2CB2BA-08D8-40EF-97FB-5859B527A2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499" indent="-291345">
              <a:defRPr>
                <a:solidFill>
                  <a:schemeClr val="tx1"/>
                </a:solidFill>
                <a:latin typeface="Arial" panose="020B0604020202020204" pitchFamily="34" charset="0"/>
              </a:defRPr>
            </a:lvl2pPr>
            <a:lvl3pPr marL="1165383" indent="-233077">
              <a:defRPr>
                <a:solidFill>
                  <a:schemeClr val="tx1"/>
                </a:solidFill>
                <a:latin typeface="Arial" panose="020B0604020202020204" pitchFamily="34" charset="0"/>
              </a:defRPr>
            </a:lvl3pPr>
            <a:lvl4pPr marL="1631536" indent="-233077">
              <a:defRPr>
                <a:solidFill>
                  <a:schemeClr val="tx1"/>
                </a:solidFill>
                <a:latin typeface="Arial" panose="020B0604020202020204" pitchFamily="34" charset="0"/>
              </a:defRPr>
            </a:lvl4pPr>
            <a:lvl5pPr marL="2097688" indent="-233077">
              <a:defRPr>
                <a:solidFill>
                  <a:schemeClr val="tx1"/>
                </a:solidFill>
                <a:latin typeface="Arial" panose="020B0604020202020204" pitchFamily="34" charset="0"/>
              </a:defRPr>
            </a:lvl5pPr>
            <a:lvl6pPr marL="2563842" indent="-233077" eaLnBrk="0" fontAlgn="base" hangingPunct="0">
              <a:spcBef>
                <a:spcPct val="0"/>
              </a:spcBef>
              <a:spcAft>
                <a:spcPct val="0"/>
              </a:spcAft>
              <a:defRPr>
                <a:solidFill>
                  <a:schemeClr val="tx1"/>
                </a:solidFill>
                <a:latin typeface="Arial" panose="020B0604020202020204" pitchFamily="34" charset="0"/>
              </a:defRPr>
            </a:lvl6pPr>
            <a:lvl7pPr marL="3029995" indent="-233077" eaLnBrk="0" fontAlgn="base" hangingPunct="0">
              <a:spcBef>
                <a:spcPct val="0"/>
              </a:spcBef>
              <a:spcAft>
                <a:spcPct val="0"/>
              </a:spcAft>
              <a:defRPr>
                <a:solidFill>
                  <a:schemeClr val="tx1"/>
                </a:solidFill>
                <a:latin typeface="Arial" panose="020B0604020202020204" pitchFamily="34" charset="0"/>
              </a:defRPr>
            </a:lvl7pPr>
            <a:lvl8pPr marL="3496148" indent="-233077" eaLnBrk="0" fontAlgn="base" hangingPunct="0">
              <a:spcBef>
                <a:spcPct val="0"/>
              </a:spcBef>
              <a:spcAft>
                <a:spcPct val="0"/>
              </a:spcAft>
              <a:defRPr>
                <a:solidFill>
                  <a:schemeClr val="tx1"/>
                </a:solidFill>
                <a:latin typeface="Arial" panose="020B0604020202020204" pitchFamily="34" charset="0"/>
              </a:defRPr>
            </a:lvl8pPr>
            <a:lvl9pPr marL="3962301" indent="-2330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2306" rtl="0" eaLnBrk="1" fontAlgn="base" latinLnBrk="0" hangingPunct="1">
              <a:lnSpc>
                <a:spcPct val="100000"/>
              </a:lnSpc>
              <a:spcBef>
                <a:spcPct val="0"/>
              </a:spcBef>
              <a:spcAft>
                <a:spcPct val="0"/>
              </a:spcAft>
              <a:buClrTx/>
              <a:buSzTx/>
              <a:buFontTx/>
              <a:buNone/>
              <a:tabLst/>
              <a:defRPr/>
            </a:pPr>
            <a:fld id="{28ACA273-A6B1-4F90-B8BD-5728D623359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32306"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989" name="Rectangle 2">
            <a:extLst>
              <a:ext uri="{FF2B5EF4-FFF2-40B4-BE49-F238E27FC236}">
                <a16:creationId xmlns:a16="http://schemas.microsoft.com/office/drawing/2014/main" id="{E9F15F38-2CF2-46E9-84C5-B853C244295A}"/>
              </a:ext>
            </a:extLst>
          </p:cNvPr>
          <p:cNvSpPr>
            <a:spLocks noGrp="1" noRot="1" noChangeAspect="1" noChangeArrowheads="1" noTextEdit="1"/>
          </p:cNvSpPr>
          <p:nvPr>
            <p:ph type="sldImg"/>
          </p:nvPr>
        </p:nvSpPr>
        <p:spPr>
          <a:ln/>
        </p:spPr>
      </p:sp>
      <p:sp>
        <p:nvSpPr>
          <p:cNvPr id="41990" name="Rectangle 3">
            <a:extLst>
              <a:ext uri="{FF2B5EF4-FFF2-40B4-BE49-F238E27FC236}">
                <a16:creationId xmlns:a16="http://schemas.microsoft.com/office/drawing/2014/main" id="{7B5F61D8-68E1-4CC9-AB1F-6C77A803EE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Footer Placeholder 1">
            <a:extLst>
              <a:ext uri="{FF2B5EF4-FFF2-40B4-BE49-F238E27FC236}">
                <a16:creationId xmlns:a16="http://schemas.microsoft.com/office/drawing/2014/main" id="{7590F37A-997D-4B55-A9D1-8623C8F64BA2}"/>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Stephen W. Rogers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rgbClr val="000000"/>
                </a:solidFill>
              </a:rPr>
              <a:t>Is. 7:14; Mt. 1:</a:t>
            </a:r>
          </a:p>
          <a:p>
            <a:endParaRPr lang="en-US" sz="10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rgbClr val="000000"/>
                </a:solidFill>
                <a:effectLst>
                  <a:outerShdw blurRad="38100" dist="38100" dir="2700000" algn="tl">
                    <a:srgbClr val="000000">
                      <a:alpha val="43137"/>
                    </a:srgbClr>
                  </a:outerShdw>
                </a:effectLst>
              </a:rPr>
              <a:t>Fullness Of The Godhead Bodily! Col. 2:9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rgbClr val="000000"/>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rgbClr val="000000"/>
                </a:solidFill>
                <a:effectLst>
                  <a:outerShdw blurRad="38100" dist="38100" dir="2700000" algn="tl">
                    <a:srgbClr val="000000">
                      <a:alpha val="43137"/>
                    </a:srgbClr>
                  </a:outerShdw>
                </a:effectLst>
              </a:rPr>
              <a:t>He did not divest himself of His Deity when He came to earth; He Was/Is/And Always Will Be “God!” He was “God WITH us!” on Earth!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rgbClr val="000000"/>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rgbClr val="000000"/>
                </a:solidFill>
                <a:effectLst>
                  <a:outerShdw blurRad="38100" dist="38100" dir="2700000" algn="tl">
                    <a:srgbClr val="000000">
                      <a:alpha val="43137"/>
                    </a:srgbClr>
                  </a:outerShdw>
                </a:effectLst>
              </a:rPr>
              <a:t>He forgave Sins!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rgbClr val="000000"/>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rgbClr val="000000"/>
                </a:solidFill>
                <a:effectLst>
                  <a:outerShdw blurRad="38100" dist="38100" dir="2700000" algn="tl">
                    <a:srgbClr val="000000">
                      <a:alpha val="43137"/>
                    </a:srgbClr>
                  </a:outerShdw>
                </a:effectLst>
              </a:rPr>
              <a:t>He accepted worship!</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Ripley, MS Church Of Christ 2024 #3 -- Sunday PM</a:t>
            </a: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10/20/2023</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Stephen W. Rogers</a:t>
            </a: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FD777-0F8B-4ED2-8463-7D85A40AE5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342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62082"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B.	</a:t>
            </a:r>
            <a:r>
              <a:rPr lang="en-US" sz="900" b="1" dirty="0">
                <a:solidFill>
                  <a:srgbClr val="000000"/>
                </a:solidFill>
                <a:latin typeface="Arial" panose="020B0604020202020204" pitchFamily="34" charset="0"/>
                <a:ea typeface="Times New Roman" panose="02020603050405020304" pitchFamily="18" charset="0"/>
                <a:cs typeface="Arial" panose="020B0604020202020204" pitchFamily="34" charset="0"/>
              </a:rPr>
              <a:t>(Slide #5)</a:t>
            </a:r>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900" b="1" dirty="0">
                <a:solidFill>
                  <a:srgbClr val="000000"/>
                </a:solidFill>
                <a:latin typeface="Arial" panose="020B0604020202020204" pitchFamily="34" charset="0"/>
                <a:ea typeface="Times New Roman" panose="02020603050405020304" pitchFamily="18" charset="0"/>
                <a:cs typeface="Arial" panose="020B0604020202020204" pitchFamily="34" charset="0"/>
              </a:rPr>
              <a:t>CREATOR</a:t>
            </a:r>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84312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1.	Jn. 1:3  “All things were made through Him, and without Him nothing was made that was made.”</a:t>
            </a:r>
          </a:p>
          <a:p>
            <a:pPr marL="84312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pPr marL="84312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2.	Heb. 1:1,2  “God, who at various times and in various ways spoke in time past to the fathers by the prophets,</a:t>
            </a:r>
            <a:r>
              <a:rPr lang="en-US" sz="900" u="sng"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9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has in these last days spoken to us by </a:t>
            </a:r>
            <a:r>
              <a:rPr lang="en-US" sz="900" i="1" dirty="0">
                <a:solidFill>
                  <a:srgbClr val="000000"/>
                </a:solidFill>
                <a:latin typeface="Arial" panose="020B0604020202020204" pitchFamily="34" charset="0"/>
                <a:ea typeface="Times New Roman" panose="02020603050405020304" pitchFamily="18" charset="0"/>
                <a:cs typeface="Arial" panose="020B0604020202020204" pitchFamily="34" charset="0"/>
              </a:rPr>
              <a:t>His</a:t>
            </a:r>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 Son, whom He has appointed heir of all things, through whom also He made the worlds;”</a:t>
            </a:r>
          </a:p>
          <a:p>
            <a:pPr marL="84312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pPr marL="84312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3.	Col. 1:12-19  READ</a:t>
            </a:r>
          </a:p>
          <a:p>
            <a:pPr marL="112416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a.	Verses 12, 13 -- The Father</a:t>
            </a:r>
          </a:p>
          <a:p>
            <a:pPr marL="1124163"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b.	Verses 13b - 19 -- Jesus</a:t>
            </a:r>
          </a:p>
          <a:p>
            <a:pPr marL="1405204"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1.	Because of His Blood, we have redemption.  14</a:t>
            </a:r>
          </a:p>
          <a:p>
            <a:pPr marL="1405204"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2.	He has the identical image of the Father!  He has every trait of Deity!</a:t>
            </a:r>
          </a:p>
          <a:p>
            <a:pPr marL="1405204" indent="-281041" algn="just"/>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3.	He is greater than all of the Creation.  Why?  Because He created it all!</a:t>
            </a:r>
          </a:p>
          <a:p>
            <a:pPr marL="1405204" indent="-281041" algn="just">
              <a:buAutoNum type="arabicPeriod" startAt="4"/>
            </a:pPr>
            <a:r>
              <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rPr>
              <a:t>He existed before the Creation; His Divine Word also holds it all together!</a:t>
            </a:r>
          </a:p>
          <a:p>
            <a:pPr marL="1405204" indent="-281041" algn="just">
              <a:buAutoNum type="arabicPeriod" startAt="4"/>
            </a:pPr>
            <a:endParaRPr lang="en-US" sz="9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562082" marR="0" lvl="0" indent="-281041" algn="just"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	</a:t>
            </a:r>
            <a:r>
              <a:rPr kumimoji="0" lang="en-US" sz="9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These 2 Traits Are CRITICAL For Us To Keep In Mind Before We Talk About His Fierce Resolve!</a:t>
            </a:r>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1405204" indent="-281041" algn="just">
              <a:buAutoNum type="arabicPeriod" startAt="4"/>
            </a:pPr>
            <a:endParaRPr lang="en-US" sz="9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Ripley, MS Church Of Christ 2024 #3 -- Sunday PM</a:t>
            </a: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10/20/2023</a:t>
            </a:r>
          </a:p>
        </p:txBody>
      </p:sp>
      <p:sp>
        <p:nvSpPr>
          <p:cNvPr id="6" name="Footer Placeholder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Stephen W. Rogers</a:t>
            </a: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FD777-0F8B-4ED2-8463-7D85A40AE5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0938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rgbClr val="000000"/>
                </a:solidFill>
              </a:rPr>
              <a:t>He was “In the know” as to what was going to happen!</a:t>
            </a:r>
          </a:p>
          <a:p>
            <a:endParaRPr lang="en-US" sz="1000" dirty="0">
              <a:solidFill>
                <a:srgbClr val="000000"/>
              </a:solidFill>
            </a:endParaRPr>
          </a:p>
          <a:p>
            <a:r>
              <a:rPr lang="en-US" sz="1000" b="1" dirty="0">
                <a:solidFill>
                  <a:srgbClr val="000000"/>
                </a:solidFill>
              </a:rPr>
              <a:t>Sagacious</a:t>
            </a:r>
            <a:r>
              <a:rPr lang="en-US" sz="1000" dirty="0">
                <a:solidFill>
                  <a:srgbClr val="000000"/>
                </a:solidFill>
              </a:rPr>
              <a:t> [“In The Know!” -- He KNEW The Predestined Plan!</a:t>
            </a:r>
          </a:p>
          <a:p>
            <a:r>
              <a:rPr lang="en-US" sz="1000" dirty="0">
                <a:solidFill>
                  <a:srgbClr val="000000"/>
                </a:solidFill>
              </a:rPr>
              <a:t>  He knew the plan the Godhead predetermined [predestined; established] in eternity!</a:t>
            </a:r>
          </a:p>
          <a:p>
            <a:r>
              <a:rPr lang="en-US" sz="1000" dirty="0">
                <a:solidFill>
                  <a:srgbClr val="000000"/>
                </a:solidFill>
              </a:rPr>
              <a:t>  Eph. 3:10,11 “to the intent that now the manifold wisdom of God might be made known by the church to the principalities and powers in the heavenly </a:t>
            </a:r>
            <a:r>
              <a:rPr lang="en-US" sz="1000" i="1" dirty="0">
                <a:solidFill>
                  <a:srgbClr val="000000"/>
                </a:solidFill>
              </a:rPr>
              <a:t>places,</a:t>
            </a:r>
            <a:r>
              <a:rPr lang="en-US" sz="1000" dirty="0">
                <a:solidFill>
                  <a:srgbClr val="000000"/>
                </a:solidFill>
              </a:rPr>
              <a:t> </a:t>
            </a:r>
            <a:r>
              <a:rPr lang="en-US" sz="1000" baseline="30000" dirty="0">
                <a:solidFill>
                  <a:srgbClr val="000000"/>
                </a:solidFill>
              </a:rPr>
              <a:t>11</a:t>
            </a:r>
            <a:r>
              <a:rPr lang="en-US" sz="1000" dirty="0">
                <a:solidFill>
                  <a:srgbClr val="000000"/>
                </a:solidFill>
              </a:rPr>
              <a:t>according to the eternal purpose which He accomplished in Christ Jesus our Lord,”</a:t>
            </a:r>
          </a:p>
          <a:p>
            <a:r>
              <a:rPr lang="en-US" sz="1000" dirty="0">
                <a:solidFill>
                  <a:srgbClr val="000000"/>
                </a:solidFill>
              </a:rPr>
              <a:t>  He was involved in Its planning; He was involved in carrying it out!</a:t>
            </a:r>
          </a:p>
          <a:p>
            <a:r>
              <a:rPr lang="en-US" sz="1000" dirty="0">
                <a:solidFill>
                  <a:srgbClr val="000000"/>
                </a:solidFill>
              </a:rPr>
              <a:t>  Prophesied:</a:t>
            </a:r>
          </a:p>
          <a:p>
            <a:r>
              <a:rPr lang="en-US" sz="1000" dirty="0">
                <a:solidFill>
                  <a:srgbClr val="000000"/>
                </a:solidFill>
              </a:rPr>
              <a:t>       Gen. 3:15</a:t>
            </a:r>
          </a:p>
          <a:p>
            <a:r>
              <a:rPr lang="en-US" sz="1000" dirty="0">
                <a:solidFill>
                  <a:srgbClr val="000000"/>
                </a:solidFill>
              </a:rPr>
              <a:t>       Gen. 12:1-3</a:t>
            </a:r>
          </a:p>
          <a:p>
            <a:r>
              <a:rPr lang="en-US" sz="1000" dirty="0">
                <a:solidFill>
                  <a:srgbClr val="000000"/>
                </a:solidFill>
              </a:rPr>
              <a:t>       Gen. 22:18 “In your seed all the nations of the earth shall be blessed, because you have obeyed My voice.”</a:t>
            </a:r>
          </a:p>
          <a:p>
            <a:r>
              <a:rPr lang="en-US" sz="1000" dirty="0">
                <a:solidFill>
                  <a:srgbClr val="000000"/>
                </a:solidFill>
              </a:rPr>
              <a:t>       Ps. 22</a:t>
            </a:r>
          </a:p>
          <a:p>
            <a:r>
              <a:rPr lang="en-US" sz="1000" dirty="0">
                <a:solidFill>
                  <a:srgbClr val="000000"/>
                </a:solidFill>
              </a:rPr>
              <a:t>       Is. 7:14</a:t>
            </a:r>
          </a:p>
          <a:p>
            <a:r>
              <a:rPr lang="en-US" sz="1000" dirty="0">
                <a:solidFill>
                  <a:srgbClr val="000000"/>
                </a:solidFill>
              </a:rPr>
              <a:t>       Is. 53</a:t>
            </a:r>
          </a:p>
          <a:p>
            <a:r>
              <a:rPr lang="en-US" sz="1000" dirty="0">
                <a:solidFill>
                  <a:srgbClr val="000000"/>
                </a:solidFill>
              </a:rPr>
              <a:t>  He knew what the plan was when He came here!</a:t>
            </a:r>
          </a:p>
          <a:p>
            <a:r>
              <a:rPr lang="en-US" sz="1000" dirty="0">
                <a:solidFill>
                  <a:srgbClr val="000000"/>
                </a:solidFill>
              </a:rPr>
              <a:t>  It HAS TO BE DONE!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rPr>
              <a:t> Thus, He Left Heaven To Come To This Ignorant, Sin-Sick, Rebellious, Unappreciative World To Enact The Plan!</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6</a:t>
            </a:fld>
            <a:endParaRPr lang="en-US"/>
          </a:p>
        </p:txBody>
      </p:sp>
    </p:spTree>
    <p:extLst>
      <p:ext uri="{BB962C8B-B14F-4D97-AF65-F5344CB8AC3E}">
        <p14:creationId xmlns:p14="http://schemas.microsoft.com/office/powerpoint/2010/main" val="1475465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Strategic</a:t>
            </a:r>
            <a:r>
              <a:rPr lang="en-US" sz="1000" dirty="0"/>
              <a:t> -- He KNEW His Mission:</a:t>
            </a:r>
          </a:p>
          <a:p>
            <a:r>
              <a:rPr lang="en-US" sz="1000" dirty="0"/>
              <a:t>Greek word </a:t>
            </a:r>
            <a:r>
              <a:rPr lang="en-US" sz="1100" dirty="0"/>
              <a:t>“</a:t>
            </a:r>
            <a:r>
              <a:rPr lang="en-US" sz="1100" dirty="0" err="1">
                <a:latin typeface="GraecaII" panose="00000400000000000000" pitchFamily="2" charset="0"/>
              </a:rPr>
              <a:t>dei</a:t>
            </a:r>
            <a:r>
              <a:rPr lang="en-US" sz="1100" dirty="0">
                <a:latin typeface="GraecaII" panose="00000400000000000000" pitchFamily="2" charset="0"/>
              </a:rPr>
              <a:t>`</a:t>
            </a:r>
            <a:r>
              <a:rPr lang="en-US" sz="1100" dirty="0">
                <a:latin typeface="+mn-lt"/>
              </a:rPr>
              <a:t>” </a:t>
            </a:r>
            <a:r>
              <a:rPr lang="en-US" sz="1000" dirty="0">
                <a:latin typeface="+mn-lt"/>
              </a:rPr>
              <a:t>[pronounced “die” -- from </a:t>
            </a:r>
            <a:r>
              <a:rPr lang="en-US" sz="1200" dirty="0"/>
              <a:t>“</a:t>
            </a:r>
            <a:r>
              <a:rPr lang="en-US" sz="1200" dirty="0" err="1">
                <a:latin typeface="GraecaII" panose="00000400000000000000" pitchFamily="2" charset="0"/>
              </a:rPr>
              <a:t>devw</a:t>
            </a:r>
            <a:r>
              <a:rPr lang="en-US" sz="1200" dirty="0">
                <a:latin typeface="+mn-lt"/>
              </a:rPr>
              <a:t>”</a:t>
            </a:r>
            <a:r>
              <a:rPr lang="en-US" sz="1000" dirty="0">
                <a:latin typeface="+mn-lt"/>
              </a:rPr>
              <a:t>. Meaning: “ought”, “must”, “needed to”; “obliged to”, “had to” or “It is necessary.”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mn-lt"/>
              </a:rPr>
              <a:t>       </a:t>
            </a:r>
            <a:r>
              <a:rPr lang="en-US" sz="1000" dirty="0"/>
              <a:t>Lk. 2:48.49 “So when they saw Him, they were amazed; and His mother said to Him, ‘Son, why have You done this to us? Look, Your father and I have sought You anxiously.’ </a:t>
            </a:r>
            <a:r>
              <a:rPr lang="en-US" sz="1000" baseline="30000" dirty="0"/>
              <a:t>49</a:t>
            </a:r>
            <a:r>
              <a:rPr lang="en-US" sz="1000" dirty="0"/>
              <a:t>And He said to them, ‘Why did you seek Me? Did you not know that I </a:t>
            </a:r>
            <a:r>
              <a:rPr lang="en-US" sz="1000" b="1" dirty="0"/>
              <a:t>must</a:t>
            </a:r>
            <a:r>
              <a:rPr lang="en-US" sz="1000" dirty="0"/>
              <a:t> be about My Father's business?’”</a:t>
            </a:r>
          </a:p>
          <a:p>
            <a:r>
              <a:rPr lang="en-US" sz="1000" dirty="0">
                <a:latin typeface="+mn-lt"/>
              </a:rPr>
              <a:t>       Jn. 3:14,15 “</a:t>
            </a:r>
            <a:r>
              <a:rPr lang="en-US" sz="1000" dirty="0"/>
              <a:t>And as Moses lifted up the serpent in the wilderness, even so </a:t>
            </a:r>
            <a:r>
              <a:rPr lang="en-US" sz="1000" b="1" dirty="0"/>
              <a:t>must</a:t>
            </a:r>
            <a:r>
              <a:rPr lang="en-US" sz="1000" dirty="0"/>
              <a:t> the Son of Man be lifted up, </a:t>
            </a:r>
            <a:r>
              <a:rPr lang="en-US" sz="1000" baseline="30000" dirty="0"/>
              <a:t>15</a:t>
            </a:r>
            <a:r>
              <a:rPr lang="en-US" sz="1000" dirty="0"/>
              <a:t>that whoever believes in Him should not perish but have eternal life.” Nicodemus</a:t>
            </a:r>
            <a:endParaRPr lang="en-US" sz="1000" dirty="0">
              <a:latin typeface="+mn-lt"/>
            </a:endParaRPr>
          </a:p>
          <a:p>
            <a:r>
              <a:rPr lang="en-US" sz="1000" dirty="0">
                <a:latin typeface="+mn-lt"/>
              </a:rPr>
              <a:t>       Mt. 16:21 “</a:t>
            </a:r>
            <a:r>
              <a:rPr lang="en-US" sz="1000" dirty="0"/>
              <a:t>From that time Jesus began to show to His disciples that He </a:t>
            </a:r>
            <a:r>
              <a:rPr lang="en-US" sz="1000" b="1" dirty="0"/>
              <a:t>must</a:t>
            </a:r>
            <a:r>
              <a:rPr lang="en-US" sz="1000" dirty="0"/>
              <a:t> go to Jerusalem, and suffer many things from the elders and chief priests and scribes, and be killed, and be raised the third day.”</a:t>
            </a:r>
          </a:p>
          <a:p>
            <a:r>
              <a:rPr lang="en-US" sz="1000" dirty="0">
                <a:latin typeface="+mn-lt"/>
              </a:rPr>
              <a:t>       Jn. 4:4 “</a:t>
            </a:r>
            <a:r>
              <a:rPr lang="en-US" sz="1000" dirty="0"/>
              <a:t>But He </a:t>
            </a:r>
            <a:r>
              <a:rPr lang="en-US" sz="1000" b="1" dirty="0"/>
              <a:t>needed</a:t>
            </a:r>
            <a:r>
              <a:rPr lang="en-US" sz="1000" dirty="0"/>
              <a:t> to go through Samaria.” [“had to” -- NIV, ESV] Woman of Samaria</a:t>
            </a:r>
          </a:p>
          <a:p>
            <a:r>
              <a:rPr lang="en-US" sz="1000" dirty="0"/>
              <a:t>       Lk. 19:5 “And when Jesus came to the place, He looked up and saw him, and said to him, ‘Zacchaeus, make haste and come down, for today I </a:t>
            </a:r>
            <a:r>
              <a:rPr lang="en-US" sz="1000" b="1" dirty="0"/>
              <a:t>must</a:t>
            </a:r>
            <a:r>
              <a:rPr lang="en-US" sz="1000" dirty="0"/>
              <a:t> stay at your house.’”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Heb. 2:9 “But we see Jesus, who was made a little lower than the angels, for the suffering of death crowned with glory and honor, that He, by the grace of God, </a:t>
            </a:r>
            <a:r>
              <a:rPr lang="en-US" sz="1000" b="1" dirty="0"/>
              <a:t>might taste death for everyone</a:t>
            </a:r>
            <a:r>
              <a:rPr lang="en-US" sz="1000" dirty="0"/>
              <a:t>.” [NOT the elect ones of Calvinism -- He died so that ANY who come to Him can be saved!]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Heb. 2:17,18 “Therefore, in all things He had to be made like </a:t>
            </a:r>
            <a:r>
              <a:rPr lang="en-US" sz="1000" i="1" dirty="0"/>
              <a:t>His</a:t>
            </a:r>
            <a:r>
              <a:rPr lang="en-US" sz="1000" dirty="0"/>
              <a:t> brethren, that He might be a merciful and faithful High Priest in things </a:t>
            </a:r>
            <a:r>
              <a:rPr lang="en-US" sz="1000" i="1" dirty="0"/>
              <a:t>pertaining</a:t>
            </a:r>
            <a:r>
              <a:rPr lang="en-US" sz="1000" dirty="0"/>
              <a:t> to God, to make propitiation for the sins of the people. </a:t>
            </a:r>
            <a:r>
              <a:rPr lang="en-US" sz="1000" baseline="30000" dirty="0"/>
              <a:t>18</a:t>
            </a:r>
            <a:r>
              <a:rPr lang="en-US" sz="1000" dirty="0"/>
              <a:t>For in that He Himself has suffered, being tempted, He is able to aid those who are tempted.”</a:t>
            </a:r>
            <a:br>
              <a:rPr lang="en-US" sz="1000" dirty="0"/>
            </a:br>
            <a:r>
              <a:rPr lang="en-US" sz="1000" dirty="0"/>
              <a:t>  Lk. 19:10 “for the Son of Man has come </a:t>
            </a:r>
            <a:r>
              <a:rPr lang="en-US" sz="1000" b="1" dirty="0"/>
              <a:t>to seek and to save that which was lost</a:t>
            </a:r>
            <a:r>
              <a:rPr lang="en-US" sz="10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HE HAD TO FULFILL IT!  Jn. 17:4 “I have glorified You on the earth. </a:t>
            </a:r>
            <a:r>
              <a:rPr lang="en-US" sz="1000" b="1" dirty="0"/>
              <a:t>I have finished the work which You have given Me to do</a:t>
            </a:r>
            <a:r>
              <a:rPr lang="en-US" sz="10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IT IS FINISHED! Jn. 19:30 “So when Jesus had received the sour wine, He said, </a:t>
            </a:r>
            <a:r>
              <a:rPr lang="en-US" sz="1000" b="1" dirty="0"/>
              <a:t>‘It is finished!’ </a:t>
            </a:r>
            <a:r>
              <a:rPr lang="en-US" sz="1000" dirty="0"/>
              <a:t>And bowing His head, He gave up His spirit.”</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7</a:t>
            </a:fld>
            <a:endParaRPr lang="en-US"/>
          </a:p>
        </p:txBody>
      </p:sp>
    </p:spTree>
    <p:extLst>
      <p:ext uri="{BB962C8B-B14F-4D97-AF65-F5344CB8AC3E}">
        <p14:creationId xmlns:p14="http://schemas.microsoft.com/office/powerpoint/2010/main" val="90627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Selfless -- He Did Not Demand That He Retain His Rightful Place!</a:t>
            </a:r>
          </a:p>
          <a:p>
            <a:endParaRPr lang="en-US" sz="1000" dirty="0">
              <a:solidFill>
                <a:schemeClr val="tx1"/>
              </a:solidFill>
            </a:endParaRPr>
          </a:p>
          <a:p>
            <a:r>
              <a:rPr lang="en-US" sz="1000" dirty="0">
                <a:solidFill>
                  <a:schemeClr val="tx1"/>
                </a:solidFill>
              </a:rPr>
              <a:t>Phil. 2:6-8 “who, being in the form of God, did not consider it robbery to be equal with God, </a:t>
            </a:r>
            <a:r>
              <a:rPr lang="en-US" sz="1000" baseline="30000" dirty="0">
                <a:solidFill>
                  <a:schemeClr val="tx1"/>
                </a:solidFill>
              </a:rPr>
              <a:t>7</a:t>
            </a:r>
            <a:r>
              <a:rPr lang="en-US" sz="1000" dirty="0">
                <a:solidFill>
                  <a:schemeClr val="tx1"/>
                </a:solidFill>
              </a:rPr>
              <a:t>but made Himself of no reputation, taking the form of a bondservant, </a:t>
            </a:r>
            <a:r>
              <a:rPr lang="en-US" sz="1000" i="1" dirty="0">
                <a:solidFill>
                  <a:schemeClr val="tx1"/>
                </a:solidFill>
              </a:rPr>
              <a:t>and</a:t>
            </a:r>
            <a:r>
              <a:rPr lang="en-US" sz="1000" dirty="0">
                <a:solidFill>
                  <a:schemeClr val="tx1"/>
                </a:solidFill>
              </a:rPr>
              <a:t> coming in the likeness of men. </a:t>
            </a:r>
            <a:r>
              <a:rPr lang="en-US" sz="1000" baseline="30000" dirty="0">
                <a:solidFill>
                  <a:schemeClr val="tx1"/>
                </a:solidFill>
              </a:rPr>
              <a:t>8</a:t>
            </a:r>
            <a:r>
              <a:rPr lang="en-US" sz="1000" dirty="0">
                <a:solidFill>
                  <a:schemeClr val="tx1"/>
                </a:solidFill>
              </a:rPr>
              <a:t>And being found in appearance as a man, He humbled Himself and became obedient to </a:t>
            </a:r>
            <a:r>
              <a:rPr lang="en-US" sz="1000" i="1" dirty="0">
                <a:solidFill>
                  <a:schemeClr val="tx1"/>
                </a:solidFill>
              </a:rPr>
              <a:t>the point of</a:t>
            </a:r>
            <a:r>
              <a:rPr lang="en-US" sz="1000" dirty="0">
                <a:solidFill>
                  <a:schemeClr val="tx1"/>
                </a:solidFill>
              </a:rPr>
              <a:t> death, even the death of the cross.”</a:t>
            </a:r>
          </a:p>
          <a:p>
            <a:r>
              <a:rPr lang="en-US" sz="1000" dirty="0">
                <a:solidFill>
                  <a:schemeClr val="tx1"/>
                </a:solidFill>
              </a:rPr>
              <a:t>  He was, is, and always be God!</a:t>
            </a:r>
          </a:p>
          <a:p>
            <a:r>
              <a:rPr lang="en-US" sz="1000" dirty="0">
                <a:solidFill>
                  <a:schemeClr val="tx1"/>
                </a:solidFill>
              </a:rPr>
              <a:t>       “being”</a:t>
            </a:r>
          </a:p>
          <a:p>
            <a:r>
              <a:rPr lang="en-US" sz="1000" dirty="0">
                <a:solidFill>
                  <a:schemeClr val="tx1"/>
                </a:solidFill>
              </a:rPr>
              <a:t>       “form” -- every intrinsic trait of a Divine Being!</a:t>
            </a:r>
          </a:p>
          <a:p>
            <a:r>
              <a:rPr lang="en-US" sz="1000" dirty="0">
                <a:solidFill>
                  <a:schemeClr val="tx1"/>
                </a:solidFill>
              </a:rPr>
              <a:t>       He did not, He could not divest Himself of His Deity -- He was, is, and always will be Divine!</a:t>
            </a:r>
          </a:p>
          <a:p>
            <a:r>
              <a:rPr lang="en-US" sz="1000" dirty="0">
                <a:solidFill>
                  <a:schemeClr val="tx1"/>
                </a:solidFill>
              </a:rPr>
              <a:t>       He could no more divest himself of His Deity than you could divest yourself of your humanity -- a spirit made in the image of God residing in an earthly body.</a:t>
            </a:r>
          </a:p>
          <a:p>
            <a:r>
              <a:rPr lang="en-US" sz="1000" dirty="0">
                <a:solidFill>
                  <a:schemeClr val="tx1"/>
                </a:solidFill>
              </a:rPr>
              <a:t>       He was a Divine Spirit residing in an earthly body!</a:t>
            </a:r>
          </a:p>
          <a:p>
            <a:endParaRPr lang="en-US" sz="1000" dirty="0">
              <a:solidFill>
                <a:schemeClr val="tx1"/>
              </a:solidFill>
            </a:endParaRPr>
          </a:p>
          <a:p>
            <a:r>
              <a:rPr lang="en-US" sz="1000" dirty="0">
                <a:solidFill>
                  <a:schemeClr val="tx1"/>
                </a:solidFill>
              </a:rPr>
              <a:t>  He did not demand that He had every right to remain in the perfection of Heaven; He did not feel that He was deprive of His rights!</a:t>
            </a:r>
          </a:p>
          <a:p>
            <a:r>
              <a:rPr lang="en-US" sz="1000" dirty="0">
                <a:solidFill>
                  <a:schemeClr val="tx1"/>
                </a:solidFill>
              </a:rPr>
              <a:t>       He did not resent the Father and the Spirit who would remain in Heaven and would not be subjected to any of the restrictions, humiliations, or mistreatments that He faced!</a:t>
            </a:r>
          </a:p>
          <a:p>
            <a:endParaRPr lang="en-US" sz="1000" dirty="0">
              <a:solidFill>
                <a:schemeClr val="tx1"/>
              </a:solidFill>
            </a:endParaRPr>
          </a:p>
          <a:p>
            <a:r>
              <a:rPr lang="en-US" sz="1000" dirty="0">
                <a:solidFill>
                  <a:schemeClr val="tx1"/>
                </a:solidFill>
              </a:rPr>
              <a:t>  He made Himself of NO reputation.</a:t>
            </a:r>
          </a:p>
          <a:p>
            <a:r>
              <a:rPr lang="en-US" sz="1000" dirty="0">
                <a:solidFill>
                  <a:schemeClr val="tx1"/>
                </a:solidFill>
              </a:rPr>
              <a:t>       He was viewed as a mere man.</a:t>
            </a:r>
          </a:p>
          <a:p>
            <a:r>
              <a:rPr lang="en-US" sz="1000" dirty="0">
                <a:solidFill>
                  <a:schemeClr val="tx1"/>
                </a:solidFill>
              </a:rPr>
              <a:t>       He had no comeliness -- Is. 53</a:t>
            </a:r>
          </a:p>
          <a:p>
            <a:endParaRPr lang="en-US" sz="1000" dirty="0">
              <a:solidFill>
                <a:schemeClr val="tx1"/>
              </a:solidFill>
            </a:endParaRPr>
          </a:p>
          <a:p>
            <a:r>
              <a:rPr lang="en-US" sz="1000" dirty="0">
                <a:solidFill>
                  <a:schemeClr val="tx1"/>
                </a:solidFill>
              </a:rPr>
              <a:t>He became a slave.</a:t>
            </a:r>
          </a:p>
          <a:p>
            <a:r>
              <a:rPr lang="en-US" sz="1000" dirty="0">
                <a:solidFill>
                  <a:schemeClr val="tx1"/>
                </a:solidFill>
              </a:rPr>
              <a:t>  He appeared to men a mere mortal man</a:t>
            </a:r>
          </a:p>
          <a:p>
            <a:endParaRPr lang="en-US" sz="1000" dirty="0">
              <a:solidFill>
                <a:schemeClr val="tx1"/>
              </a:solidFill>
            </a:endParaRPr>
          </a:p>
          <a:p>
            <a:r>
              <a:rPr lang="en-US" sz="1000" dirty="0">
                <a:solidFill>
                  <a:schemeClr val="tx1"/>
                </a:solidFill>
              </a:rPr>
              <a:t>In His Body, he became obedient to Death on the Cross.</a:t>
            </a: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8</a:t>
            </a:fld>
            <a:endParaRPr lang="en-US"/>
          </a:p>
        </p:txBody>
      </p:sp>
    </p:spTree>
    <p:extLst>
      <p:ext uri="{BB962C8B-B14F-4D97-AF65-F5344CB8AC3E}">
        <p14:creationId xmlns:p14="http://schemas.microsoft.com/office/powerpoint/2010/main" val="4247267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Submissive</a:t>
            </a:r>
            <a:r>
              <a:rPr lang="en-US" sz="1000" dirty="0"/>
              <a:t> -- He Learned The Demands Of Obedience!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Obedience is not always easy!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Often it can be extremely demanding!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Heb. 5:8 [7-9 “who, in the days of His flesh, when He had offered up prayers and supplications, with vehement cries and tears to Him who was able to save Him from death, and was heard because of His godly fear, </a:t>
            </a:r>
            <a:r>
              <a:rPr lang="en-US" sz="1000" baseline="30000" dirty="0">
                <a:solidFill>
                  <a:schemeClr val="tx1"/>
                </a:solidFill>
              </a:rPr>
              <a:t>8</a:t>
            </a:r>
            <a:r>
              <a:rPr lang="en-US" sz="1000" dirty="0">
                <a:solidFill>
                  <a:schemeClr val="tx1"/>
                </a:solidFill>
              </a:rPr>
              <a:t>though He was a Son, </a:t>
            </a:r>
            <a:r>
              <a:rPr lang="en-US" sz="1000" i="1" dirty="0">
                <a:solidFill>
                  <a:schemeClr val="tx1"/>
                </a:solidFill>
              </a:rPr>
              <a:t>yet</a:t>
            </a:r>
            <a:r>
              <a:rPr lang="en-US" sz="1000" dirty="0">
                <a:solidFill>
                  <a:schemeClr val="tx1"/>
                </a:solidFill>
              </a:rPr>
              <a:t> He learned obedience by the things which He suffered. </a:t>
            </a:r>
            <a:r>
              <a:rPr lang="en-US" sz="1000" baseline="30000" dirty="0">
                <a:solidFill>
                  <a:schemeClr val="tx1"/>
                </a:solidFill>
              </a:rPr>
              <a:t>9</a:t>
            </a:r>
            <a:r>
              <a:rPr lang="en-US" sz="1000" dirty="0">
                <a:solidFill>
                  <a:schemeClr val="tx1"/>
                </a:solidFill>
              </a:rPr>
              <a:t>And having been perfected, He became the author of eternal salvation to all who obey Him,”]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Here is Heaven’s plan -- it has to be carried out; it demands submission!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The Gospel of John highlight’s His submission to the Father’s Will: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Jn. 4:34 “Jesus said to them, "</a:t>
            </a:r>
            <a:r>
              <a:rPr lang="en-US" sz="1000" b="1" dirty="0">
                <a:solidFill>
                  <a:schemeClr val="tx1"/>
                </a:solidFill>
              </a:rPr>
              <a:t>My food is to do the will of Him who sent Me, and to finish His work</a:t>
            </a:r>
            <a:r>
              <a:rPr lang="en-US" sz="1000"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Jn. 5:19-30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5:19 “Then Jesus answered and said to them, ‘Most assuredly, I say to you, the Son can do nothing of Himself, but what He sees the Father do; for whatever He does, the Son also does in like manner.’”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5:30 “I can of Myself do nothing. As I hear, I judge; and My judgment is righteous, because I do not seek My own will but the will of the Father who sent 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Jn. 6:38 “For I have come down from heaven, not to do My own will, but the will of Him who sent 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Jn. 8:28,29 “Then Jesus said to them, ‘When you lift up the Son of Man, then you will know that I am </a:t>
            </a:r>
            <a:r>
              <a:rPr lang="en-US" sz="1000" i="1" dirty="0">
                <a:solidFill>
                  <a:schemeClr val="tx1"/>
                </a:solidFill>
              </a:rPr>
              <a:t>He,</a:t>
            </a:r>
            <a:r>
              <a:rPr lang="en-US" sz="1000" dirty="0">
                <a:solidFill>
                  <a:schemeClr val="tx1"/>
                </a:solidFill>
              </a:rPr>
              <a:t> and </a:t>
            </a:r>
            <a:r>
              <a:rPr lang="en-US" sz="1000" i="1" dirty="0">
                <a:solidFill>
                  <a:schemeClr val="tx1"/>
                </a:solidFill>
              </a:rPr>
              <a:t>that</a:t>
            </a:r>
            <a:r>
              <a:rPr lang="en-US" sz="1000" dirty="0">
                <a:solidFill>
                  <a:schemeClr val="tx1"/>
                </a:solidFill>
              </a:rPr>
              <a:t> I do nothing of Myself; but as My Father taught Me, I speak these things. </a:t>
            </a:r>
            <a:r>
              <a:rPr lang="en-US" sz="1000" baseline="30000" dirty="0">
                <a:solidFill>
                  <a:schemeClr val="tx1"/>
                </a:solidFill>
              </a:rPr>
              <a:t>29</a:t>
            </a:r>
            <a:r>
              <a:rPr lang="en-US" sz="1000" dirty="0">
                <a:solidFill>
                  <a:schemeClr val="tx1"/>
                </a:solidFill>
              </a:rPr>
              <a:t>And He who sent Me is with Me. The Father has not left Me alone, for I always do those things that please Him.’”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Jn. 14:31 “But that the world may know that I love the Father, and as the Father gave Me commandment, so I do. Arise, let us go from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            ESV “but I do as the Father has commanded me, so that the world may know that I love the Father. Rise, let us go from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endParaRPr>
          </a:p>
          <a:p>
            <a:r>
              <a:rPr lang="en-US" sz="1000" dirty="0">
                <a:solidFill>
                  <a:schemeClr val="tx1"/>
                </a:solidFill>
              </a:rPr>
              <a:t>Obedience is not always easy; it can be super-demanding!</a:t>
            </a:r>
          </a:p>
          <a:p>
            <a:r>
              <a:rPr lang="en-US" sz="1000" dirty="0">
                <a:solidFill>
                  <a:schemeClr val="tx1"/>
                </a:solidFill>
              </a:rPr>
              <a:t>His cries, “Father, if it’s possible……”</a:t>
            </a:r>
          </a:p>
          <a:p>
            <a:r>
              <a:rPr lang="en-US" sz="1000" dirty="0">
                <a:solidFill>
                  <a:schemeClr val="tx1"/>
                </a:solidFill>
              </a:rPr>
              <a:t>  Mt. 26:39 “He went a little farther and fell on His face, and prayed, saying, ‘O My Father, if it is possible, let this cup pass from Me; nevertheless, not as I will, but as You </a:t>
            </a:r>
            <a:r>
              <a:rPr lang="en-US" sz="1000" i="1" dirty="0">
                <a:solidFill>
                  <a:schemeClr val="tx1"/>
                </a:solidFill>
              </a:rPr>
              <a:t>will.’”</a:t>
            </a:r>
          </a:p>
          <a:p>
            <a:r>
              <a:rPr lang="en-US" sz="1000" i="0" dirty="0">
                <a:solidFill>
                  <a:schemeClr val="tx1"/>
                </a:solidFill>
              </a:rPr>
              <a:t>  Mt. 26:42 “</a:t>
            </a:r>
            <a:r>
              <a:rPr lang="en-US" sz="1000" dirty="0">
                <a:solidFill>
                  <a:schemeClr val="tx1"/>
                </a:solidFill>
              </a:rPr>
              <a:t>Again, a second time, He went away and prayed, saying, ‘O My Father, if this cup cannot pass away from Me unless I drink it, Your will be done.’”</a:t>
            </a:r>
          </a:p>
          <a:p>
            <a:r>
              <a:rPr lang="en-US" sz="1000" i="0" dirty="0">
                <a:solidFill>
                  <a:schemeClr val="tx1"/>
                </a:solidFill>
              </a:rPr>
              <a:t>  The intensity -- LK. 22:44 “</a:t>
            </a:r>
            <a:r>
              <a:rPr lang="en-US" sz="1000" dirty="0">
                <a:solidFill>
                  <a:schemeClr val="tx1"/>
                </a:solidFill>
              </a:rPr>
              <a:t>And being in agony, He prayed more earnestly. Then His sweat became like great drops of blood falling down to the ground.”</a:t>
            </a:r>
          </a:p>
          <a:p>
            <a:r>
              <a:rPr lang="en-US" sz="1000" i="0" dirty="0">
                <a:solidFill>
                  <a:schemeClr val="tx1"/>
                </a:solidFill>
              </a:rPr>
              <a:t>  Lk 22:42 “</a:t>
            </a:r>
            <a:r>
              <a:rPr lang="en-US" sz="1000" dirty="0">
                <a:solidFill>
                  <a:schemeClr val="tx1"/>
                </a:solidFill>
              </a:rPr>
              <a:t>saying, ‘Father, if it is Your will, take this cup away from Me; nevertheless </a:t>
            </a:r>
            <a:r>
              <a:rPr lang="en-US" sz="1000" b="1" dirty="0">
                <a:solidFill>
                  <a:schemeClr val="tx1"/>
                </a:solidFill>
              </a:rPr>
              <a:t>not My will, but Yours, be done</a:t>
            </a:r>
            <a:r>
              <a:rPr lang="en-US" sz="1000" dirty="0">
                <a:solidFill>
                  <a:schemeClr val="tx1"/>
                </a:solidFill>
              </a:rPr>
              <a:t>.’”</a:t>
            </a:r>
            <a:endParaRPr lang="en-US" sz="1000" i="0" dirty="0">
              <a:solidFill>
                <a:schemeClr val="tx1"/>
              </a:solidFill>
            </a:endParaRPr>
          </a:p>
        </p:txBody>
      </p:sp>
      <p:sp>
        <p:nvSpPr>
          <p:cNvPr id="4" name="Header Placeholder 3"/>
          <p:cNvSpPr>
            <a:spLocks noGrp="1"/>
          </p:cNvSpPr>
          <p:nvPr>
            <p:ph type="hdr" sz="quarter"/>
          </p:nvPr>
        </p:nvSpPr>
        <p:spPr/>
        <p:txBody>
          <a:bodyPr/>
          <a:lstStyle/>
          <a:p>
            <a:r>
              <a:rPr lang="de-DE"/>
              <a:t>PTP 2026 Branson -- 10 AM</a:t>
            </a:r>
            <a:endParaRPr lang="en-US"/>
          </a:p>
        </p:txBody>
      </p:sp>
      <p:sp>
        <p:nvSpPr>
          <p:cNvPr id="5" name="Date Placeholder 4"/>
          <p:cNvSpPr>
            <a:spLocks noGrp="1"/>
          </p:cNvSpPr>
          <p:nvPr>
            <p:ph type="dt" idx="1"/>
          </p:nvPr>
        </p:nvSpPr>
        <p:spPr/>
        <p:txBody>
          <a:bodyPr/>
          <a:lstStyle/>
          <a:p>
            <a:r>
              <a:rPr lang="en-US"/>
              <a:t>7/20/2026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9CEC3053-F6A4-4E7A-88A3-4FD2470A3399}" type="slidenum">
              <a:rPr lang="en-US" smtClean="0"/>
              <a:t>9</a:t>
            </a:fld>
            <a:endParaRPr lang="en-US"/>
          </a:p>
        </p:txBody>
      </p:sp>
    </p:spTree>
    <p:extLst>
      <p:ext uri="{BB962C8B-B14F-4D97-AF65-F5344CB8AC3E}">
        <p14:creationId xmlns:p14="http://schemas.microsoft.com/office/powerpoint/2010/main" val="3851044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BDF9-63F2-DA97-8B2E-82CFE15FC8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C84C9A-CB7F-DC11-55D2-58770E1595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1A23AB-D0B6-F1A0-2274-22AF7244DF3E}"/>
              </a:ext>
            </a:extLst>
          </p:cNvPr>
          <p:cNvSpPr>
            <a:spLocks noGrp="1"/>
          </p:cNvSpPr>
          <p:nvPr>
            <p:ph type="dt" sz="half" idx="10"/>
          </p:nvPr>
        </p:nvSpPr>
        <p:spPr/>
        <p:txBody>
          <a:bodyPr/>
          <a:lstStyle/>
          <a:p>
            <a:fld id="{35C0CFFB-8DAE-4656-AEBB-6E1F98F59C22}" type="datetime1">
              <a:rPr lang="en-US" smtClean="0"/>
              <a:t>7/20/2026</a:t>
            </a:fld>
            <a:endParaRPr lang="en-US"/>
          </a:p>
        </p:txBody>
      </p:sp>
      <p:sp>
        <p:nvSpPr>
          <p:cNvPr id="5" name="Footer Placeholder 4">
            <a:extLst>
              <a:ext uri="{FF2B5EF4-FFF2-40B4-BE49-F238E27FC236}">
                <a16:creationId xmlns:a16="http://schemas.microsoft.com/office/drawing/2014/main" id="{F3515185-DA72-1348-24AD-3073A6BEF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4B39FB-FF15-5778-90B9-3E6FA4305288}"/>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203867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90F45-64BE-D8F4-69A9-A45F3BABA2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361311-98D0-B778-A157-71A1ADAE10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82240-6EB2-9C17-8494-55D19C9097D5}"/>
              </a:ext>
            </a:extLst>
          </p:cNvPr>
          <p:cNvSpPr>
            <a:spLocks noGrp="1"/>
          </p:cNvSpPr>
          <p:nvPr>
            <p:ph type="dt" sz="half" idx="10"/>
          </p:nvPr>
        </p:nvSpPr>
        <p:spPr/>
        <p:txBody>
          <a:bodyPr/>
          <a:lstStyle/>
          <a:p>
            <a:fld id="{1840B102-A8C8-48DB-A007-CF4344A41087}" type="datetime1">
              <a:rPr lang="en-US" smtClean="0"/>
              <a:t>7/20/2026</a:t>
            </a:fld>
            <a:endParaRPr lang="en-US"/>
          </a:p>
        </p:txBody>
      </p:sp>
      <p:sp>
        <p:nvSpPr>
          <p:cNvPr id="5" name="Footer Placeholder 4">
            <a:extLst>
              <a:ext uri="{FF2B5EF4-FFF2-40B4-BE49-F238E27FC236}">
                <a16:creationId xmlns:a16="http://schemas.microsoft.com/office/drawing/2014/main" id="{B703D983-BADB-82A1-20C7-463CD2AEF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7E3626-AF0D-1D3C-2E8C-BF8B405B1723}"/>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2242089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68876-9250-E366-3F01-0FC87692C6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197CAA-B01E-3644-B0AC-18F205F1F3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3FA52-5529-49CC-4308-89B02CAEAE65}"/>
              </a:ext>
            </a:extLst>
          </p:cNvPr>
          <p:cNvSpPr>
            <a:spLocks noGrp="1"/>
          </p:cNvSpPr>
          <p:nvPr>
            <p:ph type="dt" sz="half" idx="10"/>
          </p:nvPr>
        </p:nvSpPr>
        <p:spPr/>
        <p:txBody>
          <a:bodyPr/>
          <a:lstStyle/>
          <a:p>
            <a:fld id="{88232129-53BC-4DF8-AF17-5D44452777E6}" type="datetime1">
              <a:rPr lang="en-US" smtClean="0"/>
              <a:t>7/20/2026</a:t>
            </a:fld>
            <a:endParaRPr lang="en-US"/>
          </a:p>
        </p:txBody>
      </p:sp>
      <p:sp>
        <p:nvSpPr>
          <p:cNvPr id="5" name="Footer Placeholder 4">
            <a:extLst>
              <a:ext uri="{FF2B5EF4-FFF2-40B4-BE49-F238E27FC236}">
                <a16:creationId xmlns:a16="http://schemas.microsoft.com/office/drawing/2014/main" id="{478C3A56-D2C6-9938-C3FB-CDFC7B2B5C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401D1-D6BB-0F83-00D4-03F7F4795F9F}"/>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3780771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14833A70-7F1D-4D59-9414-77620CC6D2AA}"/>
              </a:ext>
            </a:extLst>
          </p:cNvPr>
          <p:cNvGrpSpPr>
            <a:grpSpLocks/>
          </p:cNvGrpSpPr>
          <p:nvPr/>
        </p:nvGrpSpPr>
        <p:grpSpPr bwMode="auto">
          <a:xfrm>
            <a:off x="4234" y="4267200"/>
            <a:ext cx="12187767" cy="2590800"/>
            <a:chOff x="2" y="2688"/>
            <a:chExt cx="5758" cy="1632"/>
          </a:xfrm>
        </p:grpSpPr>
        <p:sp>
          <p:nvSpPr>
            <p:cNvPr id="5" name="Freeform 3">
              <a:extLst>
                <a:ext uri="{FF2B5EF4-FFF2-40B4-BE49-F238E27FC236}">
                  <a16:creationId xmlns:a16="http://schemas.microsoft.com/office/drawing/2014/main" id="{3C4FF31E-54BE-4FE6-B1CA-5A777A275B22}"/>
                </a:ext>
              </a:extLst>
            </p:cNvPr>
            <p:cNvSpPr>
              <a:spLocks/>
            </p:cNvSpPr>
            <p:nvPr/>
          </p:nvSpPr>
          <p:spPr bwMode="hidden">
            <a:xfrm>
              <a:off x="2" y="2688"/>
              <a:ext cx="5758" cy="1632"/>
            </a:xfrm>
            <a:custGeom>
              <a:avLst/>
              <a:gdLst>
                <a:gd name="T0" fmla="*/ 5866 w 5740"/>
                <a:gd name="T1" fmla="*/ 5 h 4316"/>
                <a:gd name="T2" fmla="*/ 0 w 5740"/>
                <a:gd name="T3" fmla="*/ 5 h 4316"/>
                <a:gd name="T4" fmla="*/ 0 w 5740"/>
                <a:gd name="T5" fmla="*/ 0 h 4316"/>
                <a:gd name="T6" fmla="*/ 5866 w 5740"/>
                <a:gd name="T7" fmla="*/ 0 h 4316"/>
                <a:gd name="T8" fmla="*/ 5866 w 5740"/>
                <a:gd name="T9" fmla="*/ 5 h 4316"/>
                <a:gd name="T10" fmla="*/ 5866 w 5740"/>
                <a:gd name="T11" fmla="*/ 5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6" name="Group 4">
              <a:extLst>
                <a:ext uri="{FF2B5EF4-FFF2-40B4-BE49-F238E27FC236}">
                  <a16:creationId xmlns:a16="http://schemas.microsoft.com/office/drawing/2014/main" id="{C13B2DAF-CB69-4322-AC40-970AE83EAA16}"/>
                </a:ext>
              </a:extLst>
            </p:cNvPr>
            <p:cNvGrpSpPr>
              <a:grpSpLocks/>
            </p:cNvGrpSpPr>
            <p:nvPr userDrawn="1"/>
          </p:nvGrpSpPr>
          <p:grpSpPr bwMode="auto">
            <a:xfrm>
              <a:off x="3528" y="3715"/>
              <a:ext cx="792" cy="521"/>
              <a:chOff x="3527" y="3715"/>
              <a:chExt cx="792" cy="521"/>
            </a:xfrm>
          </p:grpSpPr>
          <p:sp>
            <p:nvSpPr>
              <p:cNvPr id="57" name="Oval 5">
                <a:extLst>
                  <a:ext uri="{FF2B5EF4-FFF2-40B4-BE49-F238E27FC236}">
                    <a16:creationId xmlns:a16="http://schemas.microsoft.com/office/drawing/2014/main" id="{0A28661C-B86C-4CED-B63C-41A6457D47D4}"/>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en-US"/>
              </a:p>
            </p:txBody>
          </p:sp>
          <p:sp>
            <p:nvSpPr>
              <p:cNvPr id="58" name="Oval 6">
                <a:extLst>
                  <a:ext uri="{FF2B5EF4-FFF2-40B4-BE49-F238E27FC236}">
                    <a16:creationId xmlns:a16="http://schemas.microsoft.com/office/drawing/2014/main" id="{7042A951-F4B0-40F1-88A8-08DECE221B49}"/>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en-US"/>
              </a:p>
            </p:txBody>
          </p:sp>
          <p:sp>
            <p:nvSpPr>
              <p:cNvPr id="59" name="Oval 7">
                <a:extLst>
                  <a:ext uri="{FF2B5EF4-FFF2-40B4-BE49-F238E27FC236}">
                    <a16:creationId xmlns:a16="http://schemas.microsoft.com/office/drawing/2014/main" id="{87C3A487-BE20-4938-850C-A7DC8EAF4053}"/>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60" name="Oval 8">
                <a:extLst>
                  <a:ext uri="{FF2B5EF4-FFF2-40B4-BE49-F238E27FC236}">
                    <a16:creationId xmlns:a16="http://schemas.microsoft.com/office/drawing/2014/main" id="{ED6FEA06-7E76-4A04-8EC5-80146FD58AD3}"/>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n-US"/>
              </a:p>
            </p:txBody>
          </p:sp>
          <p:sp>
            <p:nvSpPr>
              <p:cNvPr id="61" name="Oval 9">
                <a:extLst>
                  <a:ext uri="{FF2B5EF4-FFF2-40B4-BE49-F238E27FC236}">
                    <a16:creationId xmlns:a16="http://schemas.microsoft.com/office/drawing/2014/main" id="{D1324FAE-BCE9-4CC1-8B87-B3B4C6B3F8C9}"/>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62" name="Freeform 10">
                <a:extLst>
                  <a:ext uri="{FF2B5EF4-FFF2-40B4-BE49-F238E27FC236}">
                    <a16:creationId xmlns:a16="http://schemas.microsoft.com/office/drawing/2014/main" id="{027BF18D-3DF5-473E-B121-4B79985F33E7}"/>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en-US"/>
              </a:p>
            </p:txBody>
          </p:sp>
          <p:sp>
            <p:nvSpPr>
              <p:cNvPr id="63" name="Freeform 11">
                <a:extLst>
                  <a:ext uri="{FF2B5EF4-FFF2-40B4-BE49-F238E27FC236}">
                    <a16:creationId xmlns:a16="http://schemas.microsoft.com/office/drawing/2014/main" id="{6F5503E8-84AD-4608-AD20-8D2A415B5541}"/>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en-US"/>
              </a:p>
            </p:txBody>
          </p:sp>
          <p:sp>
            <p:nvSpPr>
              <p:cNvPr id="64" name="Freeform 12">
                <a:extLst>
                  <a:ext uri="{FF2B5EF4-FFF2-40B4-BE49-F238E27FC236}">
                    <a16:creationId xmlns:a16="http://schemas.microsoft.com/office/drawing/2014/main" id="{5CAC54B9-0501-463A-A825-88B577685560}"/>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65" name="Freeform 13">
                <a:extLst>
                  <a:ext uri="{FF2B5EF4-FFF2-40B4-BE49-F238E27FC236}">
                    <a16:creationId xmlns:a16="http://schemas.microsoft.com/office/drawing/2014/main" id="{FDB22722-6342-4EE8-95F1-FE627A94DE22}"/>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en-US"/>
              </a:p>
            </p:txBody>
          </p:sp>
          <p:sp>
            <p:nvSpPr>
              <p:cNvPr id="66" name="Freeform 14">
                <a:extLst>
                  <a:ext uri="{FF2B5EF4-FFF2-40B4-BE49-F238E27FC236}">
                    <a16:creationId xmlns:a16="http://schemas.microsoft.com/office/drawing/2014/main" id="{01D2AD38-F787-4807-B019-FD1283A740D8}"/>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en-US"/>
              </a:p>
            </p:txBody>
          </p:sp>
          <p:sp>
            <p:nvSpPr>
              <p:cNvPr id="67" name="Oval 15">
                <a:extLst>
                  <a:ext uri="{FF2B5EF4-FFF2-40B4-BE49-F238E27FC236}">
                    <a16:creationId xmlns:a16="http://schemas.microsoft.com/office/drawing/2014/main" id="{E9580AE5-92C2-4B8F-BC20-4F48EC51D223}"/>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n-US"/>
              </a:p>
            </p:txBody>
          </p:sp>
        </p:grpSp>
        <p:grpSp>
          <p:nvGrpSpPr>
            <p:cNvPr id="7" name="Group 16">
              <a:extLst>
                <a:ext uri="{FF2B5EF4-FFF2-40B4-BE49-F238E27FC236}">
                  <a16:creationId xmlns:a16="http://schemas.microsoft.com/office/drawing/2014/main" id="{966D87C8-827F-4E52-88C5-657F8A88F95C}"/>
                </a:ext>
              </a:extLst>
            </p:cNvPr>
            <p:cNvGrpSpPr>
              <a:grpSpLocks/>
            </p:cNvGrpSpPr>
            <p:nvPr userDrawn="1"/>
          </p:nvGrpSpPr>
          <p:grpSpPr bwMode="auto">
            <a:xfrm>
              <a:off x="1776" y="3631"/>
              <a:ext cx="1626" cy="683"/>
              <a:chOff x="1776" y="3631"/>
              <a:chExt cx="1626" cy="683"/>
            </a:xfrm>
          </p:grpSpPr>
          <p:sp>
            <p:nvSpPr>
              <p:cNvPr id="39" name="Oval 17">
                <a:extLst>
                  <a:ext uri="{FF2B5EF4-FFF2-40B4-BE49-F238E27FC236}">
                    <a16:creationId xmlns:a16="http://schemas.microsoft.com/office/drawing/2014/main" id="{407E8283-BC73-47F3-BDFF-0A5EC7DD2B38}"/>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en-US"/>
              </a:p>
            </p:txBody>
          </p:sp>
          <p:sp>
            <p:nvSpPr>
              <p:cNvPr id="40" name="Oval 18">
                <a:extLst>
                  <a:ext uri="{FF2B5EF4-FFF2-40B4-BE49-F238E27FC236}">
                    <a16:creationId xmlns:a16="http://schemas.microsoft.com/office/drawing/2014/main" id="{E9A20EA8-0338-4767-A7D9-F7B0F62936AE}"/>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en-US"/>
              </a:p>
            </p:txBody>
          </p:sp>
          <p:sp>
            <p:nvSpPr>
              <p:cNvPr id="41" name="Oval 19">
                <a:extLst>
                  <a:ext uri="{FF2B5EF4-FFF2-40B4-BE49-F238E27FC236}">
                    <a16:creationId xmlns:a16="http://schemas.microsoft.com/office/drawing/2014/main" id="{2F750C3C-1369-40F4-99E9-7262270349A6}"/>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en-US"/>
              </a:p>
            </p:txBody>
          </p:sp>
          <p:sp>
            <p:nvSpPr>
              <p:cNvPr id="42" name="Oval 20">
                <a:extLst>
                  <a:ext uri="{FF2B5EF4-FFF2-40B4-BE49-F238E27FC236}">
                    <a16:creationId xmlns:a16="http://schemas.microsoft.com/office/drawing/2014/main" id="{237DAB5B-57D4-4C1A-9439-3DA0EF749113}"/>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n-US"/>
              </a:p>
            </p:txBody>
          </p:sp>
          <p:sp>
            <p:nvSpPr>
              <p:cNvPr id="43" name="Oval 21">
                <a:extLst>
                  <a:ext uri="{FF2B5EF4-FFF2-40B4-BE49-F238E27FC236}">
                    <a16:creationId xmlns:a16="http://schemas.microsoft.com/office/drawing/2014/main" id="{95C677B1-D78E-40EA-8BBB-2AE89A350A25}"/>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n-US"/>
              </a:p>
            </p:txBody>
          </p:sp>
          <p:sp>
            <p:nvSpPr>
              <p:cNvPr id="44" name="Oval 22">
                <a:extLst>
                  <a:ext uri="{FF2B5EF4-FFF2-40B4-BE49-F238E27FC236}">
                    <a16:creationId xmlns:a16="http://schemas.microsoft.com/office/drawing/2014/main" id="{15FAA822-18DF-4BB7-B8BC-C140091CF43C}"/>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n-US"/>
              </a:p>
            </p:txBody>
          </p:sp>
          <p:sp>
            <p:nvSpPr>
              <p:cNvPr id="45" name="Oval 23">
                <a:extLst>
                  <a:ext uri="{FF2B5EF4-FFF2-40B4-BE49-F238E27FC236}">
                    <a16:creationId xmlns:a16="http://schemas.microsoft.com/office/drawing/2014/main" id="{9D36764E-7CA0-4DE3-ADEC-03C2236A4C70}"/>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en-US"/>
              </a:p>
            </p:txBody>
          </p:sp>
          <p:sp>
            <p:nvSpPr>
              <p:cNvPr id="46" name="Oval 24">
                <a:extLst>
                  <a:ext uri="{FF2B5EF4-FFF2-40B4-BE49-F238E27FC236}">
                    <a16:creationId xmlns:a16="http://schemas.microsoft.com/office/drawing/2014/main" id="{6297F965-9458-4F03-AB7E-D589F79F150B}"/>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en-US"/>
              </a:p>
            </p:txBody>
          </p:sp>
          <p:sp>
            <p:nvSpPr>
              <p:cNvPr id="47" name="Freeform 25">
                <a:extLst>
                  <a:ext uri="{FF2B5EF4-FFF2-40B4-BE49-F238E27FC236}">
                    <a16:creationId xmlns:a16="http://schemas.microsoft.com/office/drawing/2014/main" id="{C6EECE71-2FD9-4433-ABBC-731BF9200C00}"/>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en-US"/>
              </a:p>
            </p:txBody>
          </p:sp>
          <p:sp>
            <p:nvSpPr>
              <p:cNvPr id="48" name="Freeform 26">
                <a:extLst>
                  <a:ext uri="{FF2B5EF4-FFF2-40B4-BE49-F238E27FC236}">
                    <a16:creationId xmlns:a16="http://schemas.microsoft.com/office/drawing/2014/main" id="{5C30FF6C-086E-4C07-828D-FECA06AC7130}"/>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en-US"/>
              </a:p>
            </p:txBody>
          </p:sp>
          <p:sp>
            <p:nvSpPr>
              <p:cNvPr id="49" name="Freeform 27">
                <a:extLst>
                  <a:ext uri="{FF2B5EF4-FFF2-40B4-BE49-F238E27FC236}">
                    <a16:creationId xmlns:a16="http://schemas.microsoft.com/office/drawing/2014/main" id="{C4CF459A-1391-40F8-9102-3EDABD5DF6F8}"/>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en-US"/>
              </a:p>
            </p:txBody>
          </p:sp>
          <p:sp>
            <p:nvSpPr>
              <p:cNvPr id="50" name="Freeform 28">
                <a:extLst>
                  <a:ext uri="{FF2B5EF4-FFF2-40B4-BE49-F238E27FC236}">
                    <a16:creationId xmlns:a16="http://schemas.microsoft.com/office/drawing/2014/main" id="{3A22AD3F-6E7B-40F0-A17C-A64F3C09A00F}"/>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en-US"/>
              </a:p>
            </p:txBody>
          </p:sp>
          <p:sp>
            <p:nvSpPr>
              <p:cNvPr id="51" name="Freeform 29">
                <a:extLst>
                  <a:ext uri="{FF2B5EF4-FFF2-40B4-BE49-F238E27FC236}">
                    <a16:creationId xmlns:a16="http://schemas.microsoft.com/office/drawing/2014/main" id="{0F12FB47-6725-45F8-8E74-CE0AE2BB5D21}"/>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30">
                <a:extLst>
                  <a:ext uri="{FF2B5EF4-FFF2-40B4-BE49-F238E27FC236}">
                    <a16:creationId xmlns:a16="http://schemas.microsoft.com/office/drawing/2014/main" id="{39DABC3D-FCC7-4D77-994E-9AFCE4040A10}"/>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31">
                <a:extLst>
                  <a:ext uri="{FF2B5EF4-FFF2-40B4-BE49-F238E27FC236}">
                    <a16:creationId xmlns:a16="http://schemas.microsoft.com/office/drawing/2014/main" id="{087325E8-0FCF-4EEA-B66B-8E9D94470F45}"/>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54" name="Freeform 32">
                <a:extLst>
                  <a:ext uri="{FF2B5EF4-FFF2-40B4-BE49-F238E27FC236}">
                    <a16:creationId xmlns:a16="http://schemas.microsoft.com/office/drawing/2014/main" id="{2D7DB673-0229-4D3C-BB78-144A89752DC2}"/>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55" name="Freeform 33">
                <a:extLst>
                  <a:ext uri="{FF2B5EF4-FFF2-40B4-BE49-F238E27FC236}">
                    <a16:creationId xmlns:a16="http://schemas.microsoft.com/office/drawing/2014/main" id="{9B819861-E5CF-4B95-9EB3-F722A6F19B02}"/>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56" name="Freeform 34">
                <a:extLst>
                  <a:ext uri="{FF2B5EF4-FFF2-40B4-BE49-F238E27FC236}">
                    <a16:creationId xmlns:a16="http://schemas.microsoft.com/office/drawing/2014/main" id="{B9F459CE-CD42-4233-825C-3B3AE9C1E679}"/>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 name="Group 35">
              <a:extLst>
                <a:ext uri="{FF2B5EF4-FFF2-40B4-BE49-F238E27FC236}">
                  <a16:creationId xmlns:a16="http://schemas.microsoft.com/office/drawing/2014/main" id="{92A9F0CD-AEB9-42FD-9649-125A6F8DCCD6}"/>
                </a:ext>
              </a:extLst>
            </p:cNvPr>
            <p:cNvGrpSpPr>
              <a:grpSpLocks/>
            </p:cNvGrpSpPr>
            <p:nvPr userDrawn="1"/>
          </p:nvGrpSpPr>
          <p:grpSpPr bwMode="auto">
            <a:xfrm>
              <a:off x="4128" y="3360"/>
              <a:ext cx="1351" cy="821"/>
              <a:chOff x="4128" y="3360"/>
              <a:chExt cx="1351" cy="821"/>
            </a:xfrm>
          </p:grpSpPr>
          <p:sp>
            <p:nvSpPr>
              <p:cNvPr id="22" name="Freeform 36">
                <a:extLst>
                  <a:ext uri="{FF2B5EF4-FFF2-40B4-BE49-F238E27FC236}">
                    <a16:creationId xmlns:a16="http://schemas.microsoft.com/office/drawing/2014/main" id="{58556199-82E8-418D-A011-746EEF78AAB9}"/>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23" name="Freeform 37">
                <a:extLst>
                  <a:ext uri="{FF2B5EF4-FFF2-40B4-BE49-F238E27FC236}">
                    <a16:creationId xmlns:a16="http://schemas.microsoft.com/office/drawing/2014/main" id="{0B062F45-314E-4571-B54F-9FC429E00367}"/>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24" name="Freeform 38">
                <a:extLst>
                  <a:ext uri="{FF2B5EF4-FFF2-40B4-BE49-F238E27FC236}">
                    <a16:creationId xmlns:a16="http://schemas.microsoft.com/office/drawing/2014/main" id="{7F5DC62B-FB4D-4642-810F-F1C3D214EE8C}"/>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en-US"/>
              </a:p>
            </p:txBody>
          </p:sp>
          <p:sp>
            <p:nvSpPr>
              <p:cNvPr id="25" name="Freeform 39">
                <a:extLst>
                  <a:ext uri="{FF2B5EF4-FFF2-40B4-BE49-F238E27FC236}">
                    <a16:creationId xmlns:a16="http://schemas.microsoft.com/office/drawing/2014/main" id="{33816CFB-40BB-42AC-9829-111B75234BC8}"/>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6" name="Freeform 40">
                <a:extLst>
                  <a:ext uri="{FF2B5EF4-FFF2-40B4-BE49-F238E27FC236}">
                    <a16:creationId xmlns:a16="http://schemas.microsoft.com/office/drawing/2014/main" id="{13A63B02-B926-47A8-B1F4-2FAADB1B2283}"/>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7" name="Freeform 41">
                <a:extLst>
                  <a:ext uri="{FF2B5EF4-FFF2-40B4-BE49-F238E27FC236}">
                    <a16:creationId xmlns:a16="http://schemas.microsoft.com/office/drawing/2014/main" id="{842BCC43-36F3-4BC9-B766-F1FE44FA4C0C}"/>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8" name="Freeform 42">
                <a:extLst>
                  <a:ext uri="{FF2B5EF4-FFF2-40B4-BE49-F238E27FC236}">
                    <a16:creationId xmlns:a16="http://schemas.microsoft.com/office/drawing/2014/main" id="{D943133D-DA14-41BC-9A5C-155C6E41F515}"/>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9" name="Freeform 43">
                <a:extLst>
                  <a:ext uri="{FF2B5EF4-FFF2-40B4-BE49-F238E27FC236}">
                    <a16:creationId xmlns:a16="http://schemas.microsoft.com/office/drawing/2014/main" id="{719B3DF9-63C1-4878-8E36-7172D0FE3EC3}"/>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44">
                <a:extLst>
                  <a:ext uri="{FF2B5EF4-FFF2-40B4-BE49-F238E27FC236}">
                    <a16:creationId xmlns:a16="http://schemas.microsoft.com/office/drawing/2014/main" id="{A49C2C62-8716-4702-AC38-E654CE908547}"/>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en-US"/>
              </a:p>
            </p:txBody>
          </p:sp>
          <p:sp>
            <p:nvSpPr>
              <p:cNvPr id="31" name="Freeform 45">
                <a:extLst>
                  <a:ext uri="{FF2B5EF4-FFF2-40B4-BE49-F238E27FC236}">
                    <a16:creationId xmlns:a16="http://schemas.microsoft.com/office/drawing/2014/main" id="{A0D8E590-B379-430E-A740-9E25086EC411}"/>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32" name="Freeform 46">
                <a:extLst>
                  <a:ext uri="{FF2B5EF4-FFF2-40B4-BE49-F238E27FC236}">
                    <a16:creationId xmlns:a16="http://schemas.microsoft.com/office/drawing/2014/main" id="{F472164E-D485-41D9-BCC7-DF5BB5B7C32E}"/>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33" name="Oval 47">
                <a:extLst>
                  <a:ext uri="{FF2B5EF4-FFF2-40B4-BE49-F238E27FC236}">
                    <a16:creationId xmlns:a16="http://schemas.microsoft.com/office/drawing/2014/main" id="{05D7565C-1A12-4E4F-A329-A44B0F8C3BB5}"/>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en-US"/>
              </a:p>
            </p:txBody>
          </p:sp>
          <p:sp>
            <p:nvSpPr>
              <p:cNvPr id="34" name="Oval 48">
                <a:extLst>
                  <a:ext uri="{FF2B5EF4-FFF2-40B4-BE49-F238E27FC236}">
                    <a16:creationId xmlns:a16="http://schemas.microsoft.com/office/drawing/2014/main" id="{15C8A0D5-1FFC-4D9F-96F9-810F05F11BBC}"/>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en-US"/>
              </a:p>
            </p:txBody>
          </p:sp>
          <p:sp>
            <p:nvSpPr>
              <p:cNvPr id="35" name="Oval 49">
                <a:extLst>
                  <a:ext uri="{FF2B5EF4-FFF2-40B4-BE49-F238E27FC236}">
                    <a16:creationId xmlns:a16="http://schemas.microsoft.com/office/drawing/2014/main" id="{8A5439F4-D8A9-42B7-9BFE-6694650357B9}"/>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36" name="Oval 50">
                <a:extLst>
                  <a:ext uri="{FF2B5EF4-FFF2-40B4-BE49-F238E27FC236}">
                    <a16:creationId xmlns:a16="http://schemas.microsoft.com/office/drawing/2014/main" id="{53CD625C-B1DD-4049-A1A7-BC9B3205935A}"/>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n-US"/>
              </a:p>
            </p:txBody>
          </p:sp>
          <p:sp>
            <p:nvSpPr>
              <p:cNvPr id="37" name="Oval 51">
                <a:extLst>
                  <a:ext uri="{FF2B5EF4-FFF2-40B4-BE49-F238E27FC236}">
                    <a16:creationId xmlns:a16="http://schemas.microsoft.com/office/drawing/2014/main" id="{0356DCE7-9326-4AE8-B5E9-BFF96C5BB117}"/>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38" name="Oval 52">
                <a:extLst>
                  <a:ext uri="{FF2B5EF4-FFF2-40B4-BE49-F238E27FC236}">
                    <a16:creationId xmlns:a16="http://schemas.microsoft.com/office/drawing/2014/main" id="{19ED2497-53FB-420A-8425-EF39F0CA80C6}"/>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n-US"/>
              </a:p>
            </p:txBody>
          </p:sp>
        </p:grpSp>
        <p:grpSp>
          <p:nvGrpSpPr>
            <p:cNvPr id="9" name="Group 53">
              <a:extLst>
                <a:ext uri="{FF2B5EF4-FFF2-40B4-BE49-F238E27FC236}">
                  <a16:creationId xmlns:a16="http://schemas.microsoft.com/office/drawing/2014/main" id="{583B3897-7FE9-4083-8F39-80FACA555D36}"/>
                </a:ext>
              </a:extLst>
            </p:cNvPr>
            <p:cNvGrpSpPr>
              <a:grpSpLocks/>
            </p:cNvGrpSpPr>
            <p:nvPr userDrawn="1"/>
          </p:nvGrpSpPr>
          <p:grpSpPr bwMode="auto">
            <a:xfrm>
              <a:off x="5280" y="3024"/>
              <a:ext cx="425" cy="258"/>
              <a:chOff x="5280" y="3024"/>
              <a:chExt cx="425" cy="258"/>
            </a:xfrm>
          </p:grpSpPr>
          <p:sp>
            <p:nvSpPr>
              <p:cNvPr id="10" name="Freeform 54">
                <a:extLst>
                  <a:ext uri="{FF2B5EF4-FFF2-40B4-BE49-F238E27FC236}">
                    <a16:creationId xmlns:a16="http://schemas.microsoft.com/office/drawing/2014/main" id="{6DB6A4BD-3011-400C-8A49-27C7DF91682B}"/>
                  </a:ext>
                </a:extLst>
              </p:cNvPr>
              <p:cNvSpPr>
                <a:spLocks/>
              </p:cNvSpPr>
              <p:nvPr/>
            </p:nvSpPr>
            <p:spPr bwMode="hidden">
              <a:xfrm>
                <a:off x="5280" y="3186"/>
                <a:ext cx="383" cy="96"/>
              </a:xfrm>
              <a:custGeom>
                <a:avLst/>
                <a:gdLst>
                  <a:gd name="T0" fmla="*/ 216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6 w 382"/>
                  <a:gd name="T19" fmla="*/ 96 h 96"/>
                  <a:gd name="T20" fmla="*/ 270 w 382"/>
                  <a:gd name="T21" fmla="*/ 90 h 96"/>
                  <a:gd name="T22" fmla="*/ 318 w 382"/>
                  <a:gd name="T23" fmla="*/ 84 h 96"/>
                  <a:gd name="T24" fmla="*/ 359 w 382"/>
                  <a:gd name="T25" fmla="*/ 66 h 96"/>
                  <a:gd name="T26" fmla="*/ 389 w 382"/>
                  <a:gd name="T27" fmla="*/ 42 h 96"/>
                  <a:gd name="T28" fmla="*/ 383 w 382"/>
                  <a:gd name="T29" fmla="*/ 42 h 96"/>
                  <a:gd name="T30" fmla="*/ 353 w 382"/>
                  <a:gd name="T31" fmla="*/ 66 h 96"/>
                  <a:gd name="T32" fmla="*/ 312 w 382"/>
                  <a:gd name="T33" fmla="*/ 78 h 96"/>
                  <a:gd name="T34" fmla="*/ 270 w 382"/>
                  <a:gd name="T35" fmla="*/ 90 h 96"/>
                  <a:gd name="T36" fmla="*/ 216 w 382"/>
                  <a:gd name="T37" fmla="*/ 96 h 96"/>
                  <a:gd name="T38" fmla="*/ 216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55">
                <a:extLst>
                  <a:ext uri="{FF2B5EF4-FFF2-40B4-BE49-F238E27FC236}">
                    <a16:creationId xmlns:a16="http://schemas.microsoft.com/office/drawing/2014/main" id="{99888442-53BB-4F94-9E7A-90247829053F}"/>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6">
                <a:extLst>
                  <a:ext uri="{FF2B5EF4-FFF2-40B4-BE49-F238E27FC236}">
                    <a16:creationId xmlns:a16="http://schemas.microsoft.com/office/drawing/2014/main" id="{A9C9B688-96B3-4D5F-8DBF-4CB0CBE62D75}"/>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7">
                <a:extLst>
                  <a:ext uri="{FF2B5EF4-FFF2-40B4-BE49-F238E27FC236}">
                    <a16:creationId xmlns:a16="http://schemas.microsoft.com/office/drawing/2014/main" id="{A38E56D4-25B6-4CDE-966A-4B78EF77F697}"/>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8">
                <a:extLst>
                  <a:ext uri="{FF2B5EF4-FFF2-40B4-BE49-F238E27FC236}">
                    <a16:creationId xmlns:a16="http://schemas.microsoft.com/office/drawing/2014/main" id="{9643833A-4803-4D83-BAB3-E5051687CB50}"/>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59">
                <a:extLst>
                  <a:ext uri="{FF2B5EF4-FFF2-40B4-BE49-F238E27FC236}">
                    <a16:creationId xmlns:a16="http://schemas.microsoft.com/office/drawing/2014/main" id="{8ED2519D-7F55-4C28-AEE5-C7B9E61AE4DC}"/>
                  </a:ext>
                </a:extLst>
              </p:cNvPr>
              <p:cNvSpPr>
                <a:spLocks/>
              </p:cNvSpPr>
              <p:nvPr/>
            </p:nvSpPr>
            <p:spPr bwMode="hidden">
              <a:xfrm>
                <a:off x="5489" y="3042"/>
                <a:ext cx="186" cy="210"/>
              </a:xfrm>
              <a:custGeom>
                <a:avLst/>
                <a:gdLst>
                  <a:gd name="T0" fmla="*/ 0 w 185"/>
                  <a:gd name="T1" fmla="*/ 6 h 210"/>
                  <a:gd name="T2" fmla="*/ 66 w 185"/>
                  <a:gd name="T3" fmla="*/ 12 h 210"/>
                  <a:gd name="T4" fmla="*/ 126 w 185"/>
                  <a:gd name="T5" fmla="*/ 36 h 210"/>
                  <a:gd name="T6" fmla="*/ 162 w 185"/>
                  <a:gd name="T7" fmla="*/ 72 h 210"/>
                  <a:gd name="T8" fmla="*/ 168 w 185"/>
                  <a:gd name="T9" fmla="*/ 90 h 210"/>
                  <a:gd name="T10" fmla="*/ 174 w 185"/>
                  <a:gd name="T11" fmla="*/ 114 h 210"/>
                  <a:gd name="T12" fmla="*/ 168 w 185"/>
                  <a:gd name="T13" fmla="*/ 138 h 210"/>
                  <a:gd name="T14" fmla="*/ 156 w 185"/>
                  <a:gd name="T15" fmla="*/ 162 h 210"/>
                  <a:gd name="T16" fmla="*/ 126 w 185"/>
                  <a:gd name="T17" fmla="*/ 180 h 210"/>
                  <a:gd name="T18" fmla="*/ 90 w 185"/>
                  <a:gd name="T19" fmla="*/ 198 h 210"/>
                  <a:gd name="T20" fmla="*/ 103 w 185"/>
                  <a:gd name="T21" fmla="*/ 210 h 210"/>
                  <a:gd name="T22" fmla="*/ 138 w 185"/>
                  <a:gd name="T23" fmla="*/ 192 h 210"/>
                  <a:gd name="T24" fmla="*/ 168 w 185"/>
                  <a:gd name="T25" fmla="*/ 168 h 210"/>
                  <a:gd name="T26" fmla="*/ 186 w 185"/>
                  <a:gd name="T27" fmla="*/ 144 h 210"/>
                  <a:gd name="T28" fmla="*/ 192 w 185"/>
                  <a:gd name="T29" fmla="*/ 114 h 210"/>
                  <a:gd name="T30" fmla="*/ 186 w 185"/>
                  <a:gd name="T31" fmla="*/ 90 h 210"/>
                  <a:gd name="T32" fmla="*/ 180 w 185"/>
                  <a:gd name="T33" fmla="*/ 66 h 210"/>
                  <a:gd name="T34" fmla="*/ 162 w 185"/>
                  <a:gd name="T35" fmla="*/ 48 h 210"/>
                  <a:gd name="T36" fmla="*/ 138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60">
                <a:extLst>
                  <a:ext uri="{FF2B5EF4-FFF2-40B4-BE49-F238E27FC236}">
                    <a16:creationId xmlns:a16="http://schemas.microsoft.com/office/drawing/2014/main" id="{B4992F06-9DCF-4014-B172-396460D3D971}"/>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7" name="Group 61">
                <a:extLst>
                  <a:ext uri="{FF2B5EF4-FFF2-40B4-BE49-F238E27FC236}">
                    <a16:creationId xmlns:a16="http://schemas.microsoft.com/office/drawing/2014/main" id="{386EAB1B-15B1-4C94-ACE1-D4A1A74970FF}"/>
                  </a:ext>
                </a:extLst>
              </p:cNvPr>
              <p:cNvGrpSpPr>
                <a:grpSpLocks/>
              </p:cNvGrpSpPr>
              <p:nvPr/>
            </p:nvGrpSpPr>
            <p:grpSpPr bwMode="auto">
              <a:xfrm>
                <a:off x="5381" y="3085"/>
                <a:ext cx="227" cy="132"/>
                <a:chOff x="5381" y="3085"/>
                <a:chExt cx="227" cy="132"/>
              </a:xfrm>
            </p:grpSpPr>
            <p:sp>
              <p:nvSpPr>
                <p:cNvPr id="18" name="Oval 62">
                  <a:extLst>
                    <a:ext uri="{FF2B5EF4-FFF2-40B4-BE49-F238E27FC236}">
                      <a16:creationId xmlns:a16="http://schemas.microsoft.com/office/drawing/2014/main" id="{07167D60-5893-4CA1-B401-C9A3E8B37442}"/>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sp>
              <p:nvSpPr>
                <p:cNvPr id="19" name="Oval 63">
                  <a:extLst>
                    <a:ext uri="{FF2B5EF4-FFF2-40B4-BE49-F238E27FC236}">
                      <a16:creationId xmlns:a16="http://schemas.microsoft.com/office/drawing/2014/main" id="{95A8636B-B415-4461-BB6E-7B1F93F0193B}"/>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sp>
              <p:nvSpPr>
                <p:cNvPr id="20" name="Oval 64">
                  <a:extLst>
                    <a:ext uri="{FF2B5EF4-FFF2-40B4-BE49-F238E27FC236}">
                      <a16:creationId xmlns:a16="http://schemas.microsoft.com/office/drawing/2014/main" id="{6C1C2E31-BE95-4D90-B573-3B782D9C8695}"/>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sp>
              <p:nvSpPr>
                <p:cNvPr id="21" name="Oval 65">
                  <a:extLst>
                    <a:ext uri="{FF2B5EF4-FFF2-40B4-BE49-F238E27FC236}">
                      <a16:creationId xmlns:a16="http://schemas.microsoft.com/office/drawing/2014/main" id="{6E28A05F-6911-457C-A9DD-8FBDA5435E83}"/>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grpSp>
        </p:grpSp>
      </p:grpSp>
      <p:sp>
        <p:nvSpPr>
          <p:cNvPr id="27714" name="Rectangle 66"/>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27715" name="Rectangle 67"/>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68" name="Rectangle 68">
            <a:extLst>
              <a:ext uri="{FF2B5EF4-FFF2-40B4-BE49-F238E27FC236}">
                <a16:creationId xmlns:a16="http://schemas.microsoft.com/office/drawing/2014/main" id="{F71F01FC-4B32-405C-B580-033E036C72BD}"/>
              </a:ext>
            </a:extLst>
          </p:cNvPr>
          <p:cNvSpPr>
            <a:spLocks noGrp="1" noChangeArrowheads="1"/>
          </p:cNvSpPr>
          <p:nvPr>
            <p:ph type="dt" sz="quarter" idx="10"/>
          </p:nvPr>
        </p:nvSpPr>
        <p:spPr>
          <a:xfrm>
            <a:off x="609600" y="6248400"/>
            <a:ext cx="2844800" cy="457200"/>
          </a:xfrm>
        </p:spPr>
        <p:txBody>
          <a:bodyPr/>
          <a:lstStyle>
            <a:lvl1pPr>
              <a:defRPr/>
            </a:lvl1pPr>
          </a:lstStyle>
          <a:p>
            <a:pPr>
              <a:defRPr/>
            </a:pPr>
            <a:endParaRPr lang="en-US"/>
          </a:p>
        </p:txBody>
      </p:sp>
      <p:sp>
        <p:nvSpPr>
          <p:cNvPr id="69" name="Rectangle 69">
            <a:extLst>
              <a:ext uri="{FF2B5EF4-FFF2-40B4-BE49-F238E27FC236}">
                <a16:creationId xmlns:a16="http://schemas.microsoft.com/office/drawing/2014/main" id="{B8AFB1C1-49B1-4745-9AB5-28792BA96991}"/>
              </a:ext>
            </a:extLst>
          </p:cNvPr>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70" name="Rectangle 70">
            <a:extLst>
              <a:ext uri="{FF2B5EF4-FFF2-40B4-BE49-F238E27FC236}">
                <a16:creationId xmlns:a16="http://schemas.microsoft.com/office/drawing/2014/main" id="{CD50452B-A34E-4208-A5A2-D3353C550F70}"/>
              </a:ext>
            </a:extLst>
          </p:cNvPr>
          <p:cNvSpPr>
            <a:spLocks noGrp="1" noChangeArrowheads="1"/>
          </p:cNvSpPr>
          <p:nvPr>
            <p:ph type="sldNum" sz="quarter" idx="12"/>
          </p:nvPr>
        </p:nvSpPr>
        <p:spPr>
          <a:xfrm>
            <a:off x="8737600" y="6248400"/>
            <a:ext cx="2844800" cy="457200"/>
          </a:xfrm>
        </p:spPr>
        <p:txBody>
          <a:bodyPr/>
          <a:lstStyle>
            <a:lvl1pPr>
              <a:defRPr/>
            </a:lvl1pPr>
          </a:lstStyle>
          <a:p>
            <a:fld id="{838AA496-87C8-4DBF-A543-9F91C7ACB8DF}" type="slidenum">
              <a:rPr lang="en-US" altLang="en-US"/>
              <a:pPr/>
              <a:t>‹#›</a:t>
            </a:fld>
            <a:endParaRPr lang="en-US" altLang="en-US"/>
          </a:p>
        </p:txBody>
      </p:sp>
    </p:spTree>
    <p:extLst>
      <p:ext uri="{BB962C8B-B14F-4D97-AF65-F5344CB8AC3E}">
        <p14:creationId xmlns:p14="http://schemas.microsoft.com/office/powerpoint/2010/main" val="2771049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6ED58-1FD7-48B1-8AD1-854B64E903F7}"/>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CEC9C3D4-27BE-490B-9627-B2BC2A951FA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A1ABB69-5356-4E93-B2C2-A2A05F3ACD43}"/>
              </a:ext>
            </a:extLst>
          </p:cNvPr>
          <p:cNvSpPr>
            <a:spLocks noGrp="1"/>
          </p:cNvSpPr>
          <p:nvPr>
            <p:ph type="sldNum" sz="quarter" idx="12"/>
          </p:nvPr>
        </p:nvSpPr>
        <p:spPr/>
        <p:txBody>
          <a:bodyPr/>
          <a:lstStyle>
            <a:lvl1pPr>
              <a:defRPr/>
            </a:lvl1pPr>
          </a:lstStyle>
          <a:p>
            <a:fld id="{C68AB289-996A-4F55-ADA6-C72139E4306D}" type="slidenum">
              <a:rPr lang="en-US" altLang="en-US"/>
              <a:pPr/>
              <a:t>‹#›</a:t>
            </a:fld>
            <a:endParaRPr lang="en-US" altLang="en-US"/>
          </a:p>
        </p:txBody>
      </p:sp>
    </p:spTree>
    <p:extLst>
      <p:ext uri="{BB962C8B-B14F-4D97-AF65-F5344CB8AC3E}">
        <p14:creationId xmlns:p14="http://schemas.microsoft.com/office/powerpoint/2010/main" val="789851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D4225993-E631-4153-84E5-D8A03D069E52}"/>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C0404B4-6CD8-4CF6-96F2-92A7AD5949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36E2888-D7D2-4088-8444-7739B6ABB072}"/>
              </a:ext>
            </a:extLst>
          </p:cNvPr>
          <p:cNvSpPr>
            <a:spLocks noGrp="1"/>
          </p:cNvSpPr>
          <p:nvPr>
            <p:ph type="sldNum" sz="quarter" idx="12"/>
          </p:nvPr>
        </p:nvSpPr>
        <p:spPr/>
        <p:txBody>
          <a:bodyPr/>
          <a:lstStyle>
            <a:lvl1pPr>
              <a:defRPr/>
            </a:lvl1pPr>
          </a:lstStyle>
          <a:p>
            <a:fld id="{4938A14E-B802-4493-981B-00290B1F5365}" type="slidenum">
              <a:rPr lang="en-US" altLang="en-US"/>
              <a:pPr/>
              <a:t>‹#›</a:t>
            </a:fld>
            <a:endParaRPr lang="en-US" altLang="en-US"/>
          </a:p>
        </p:txBody>
      </p:sp>
    </p:spTree>
    <p:extLst>
      <p:ext uri="{BB962C8B-B14F-4D97-AF65-F5344CB8AC3E}">
        <p14:creationId xmlns:p14="http://schemas.microsoft.com/office/powerpoint/2010/main" val="3969423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1DA9CF-2829-47EA-8B1A-E4CDD990BF27}"/>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7C2277F4-66AA-4F93-A7C2-7E2FDBECDE3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B7F883CE-B173-4C2F-A7C5-B30CE3CF4CE3}"/>
              </a:ext>
            </a:extLst>
          </p:cNvPr>
          <p:cNvSpPr>
            <a:spLocks noGrp="1"/>
          </p:cNvSpPr>
          <p:nvPr>
            <p:ph type="sldNum" sz="quarter" idx="12"/>
          </p:nvPr>
        </p:nvSpPr>
        <p:spPr/>
        <p:txBody>
          <a:bodyPr/>
          <a:lstStyle>
            <a:lvl1pPr>
              <a:defRPr/>
            </a:lvl1pPr>
          </a:lstStyle>
          <a:p>
            <a:fld id="{6232128D-C19F-4FAB-AB5F-53944EC2A547}" type="slidenum">
              <a:rPr lang="en-US" altLang="en-US"/>
              <a:pPr/>
              <a:t>‹#›</a:t>
            </a:fld>
            <a:endParaRPr lang="en-US" altLang="en-US"/>
          </a:p>
        </p:txBody>
      </p:sp>
    </p:spTree>
    <p:extLst>
      <p:ext uri="{BB962C8B-B14F-4D97-AF65-F5344CB8AC3E}">
        <p14:creationId xmlns:p14="http://schemas.microsoft.com/office/powerpoint/2010/main" val="3382633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70C084-BCA8-491C-BEE0-DC61377AF279}"/>
              </a:ext>
            </a:extLst>
          </p:cNvPr>
          <p:cNvSpPr>
            <a:spLocks noGrp="1"/>
          </p:cNvSpPr>
          <p:nvPr>
            <p:ph type="dt" sz="half" idx="10"/>
          </p:nvPr>
        </p:nvSpPr>
        <p:spPr/>
        <p:txBody>
          <a:bodyPr/>
          <a:lstStyle>
            <a:lvl1pPr>
              <a:defRPr/>
            </a:lvl1pPr>
          </a:lstStyle>
          <a:p>
            <a:pPr>
              <a:defRPr/>
            </a:pPr>
            <a:endParaRPr lang="en-US"/>
          </a:p>
        </p:txBody>
      </p:sp>
      <p:sp>
        <p:nvSpPr>
          <p:cNvPr id="8" name="Footer Placeholder 7">
            <a:extLst>
              <a:ext uri="{FF2B5EF4-FFF2-40B4-BE49-F238E27FC236}">
                <a16:creationId xmlns:a16="http://schemas.microsoft.com/office/drawing/2014/main" id="{D76808DF-8FFE-45FF-B58E-E1141B961ED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FF400DDD-5206-4743-8FE6-1C93B59683EE}"/>
              </a:ext>
            </a:extLst>
          </p:cNvPr>
          <p:cNvSpPr>
            <a:spLocks noGrp="1"/>
          </p:cNvSpPr>
          <p:nvPr>
            <p:ph type="sldNum" sz="quarter" idx="12"/>
          </p:nvPr>
        </p:nvSpPr>
        <p:spPr/>
        <p:txBody>
          <a:bodyPr/>
          <a:lstStyle>
            <a:lvl1pPr>
              <a:defRPr/>
            </a:lvl1pPr>
          </a:lstStyle>
          <a:p>
            <a:fld id="{B426FA9C-A94B-45E8-9C0D-92FD10A99361}" type="slidenum">
              <a:rPr lang="en-US" altLang="en-US"/>
              <a:pPr/>
              <a:t>‹#›</a:t>
            </a:fld>
            <a:endParaRPr lang="en-US" altLang="en-US"/>
          </a:p>
        </p:txBody>
      </p:sp>
    </p:spTree>
    <p:extLst>
      <p:ext uri="{BB962C8B-B14F-4D97-AF65-F5344CB8AC3E}">
        <p14:creationId xmlns:p14="http://schemas.microsoft.com/office/powerpoint/2010/main" val="1400976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D198D1-ED47-430B-BCD5-17CD470A97A4}"/>
              </a:ext>
            </a:extLst>
          </p:cNvPr>
          <p:cNvSpPr>
            <a:spLocks noGrp="1"/>
          </p:cNvSpPr>
          <p:nvPr>
            <p:ph type="dt" sz="half" idx="10"/>
          </p:nvPr>
        </p:nvSpPr>
        <p:spPr/>
        <p:txBody>
          <a:bodyPr/>
          <a:lstStyle>
            <a:lvl1pPr>
              <a:defRPr/>
            </a:lvl1pPr>
          </a:lstStyle>
          <a:p>
            <a:pPr>
              <a:defRPr/>
            </a:pPr>
            <a:endParaRPr lang="en-US"/>
          </a:p>
        </p:txBody>
      </p:sp>
      <p:sp>
        <p:nvSpPr>
          <p:cNvPr id="4" name="Footer Placeholder 3">
            <a:extLst>
              <a:ext uri="{FF2B5EF4-FFF2-40B4-BE49-F238E27FC236}">
                <a16:creationId xmlns:a16="http://schemas.microsoft.com/office/drawing/2014/main" id="{4ACD4B2F-073A-4340-A994-23599B7F878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DCE7D137-953C-4C18-B372-44D8EE8082A1}"/>
              </a:ext>
            </a:extLst>
          </p:cNvPr>
          <p:cNvSpPr>
            <a:spLocks noGrp="1"/>
          </p:cNvSpPr>
          <p:nvPr>
            <p:ph type="sldNum" sz="quarter" idx="12"/>
          </p:nvPr>
        </p:nvSpPr>
        <p:spPr/>
        <p:txBody>
          <a:bodyPr/>
          <a:lstStyle>
            <a:lvl1pPr>
              <a:defRPr/>
            </a:lvl1pPr>
          </a:lstStyle>
          <a:p>
            <a:fld id="{091AAA7C-9825-4B0A-84E0-EFF4486311DD}" type="slidenum">
              <a:rPr lang="en-US" altLang="en-US"/>
              <a:pPr/>
              <a:t>‹#›</a:t>
            </a:fld>
            <a:endParaRPr lang="en-US" altLang="en-US"/>
          </a:p>
        </p:txBody>
      </p:sp>
    </p:spTree>
    <p:extLst>
      <p:ext uri="{BB962C8B-B14F-4D97-AF65-F5344CB8AC3E}">
        <p14:creationId xmlns:p14="http://schemas.microsoft.com/office/powerpoint/2010/main" val="2617425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B8015E-BECC-488F-91B1-5AB7312A4304}"/>
              </a:ext>
            </a:extLst>
          </p:cNvPr>
          <p:cNvSpPr>
            <a:spLocks noGrp="1"/>
          </p:cNvSpPr>
          <p:nvPr>
            <p:ph type="dt" sz="half" idx="10"/>
          </p:nvPr>
        </p:nvSpPr>
        <p:spPr/>
        <p:txBody>
          <a:bodyPr/>
          <a:lstStyle>
            <a:lvl1pPr>
              <a:defRPr/>
            </a:lvl1pPr>
          </a:lstStyle>
          <a:p>
            <a:pPr>
              <a:defRPr/>
            </a:pPr>
            <a:endParaRPr lang="en-US"/>
          </a:p>
        </p:txBody>
      </p:sp>
      <p:sp>
        <p:nvSpPr>
          <p:cNvPr id="3" name="Footer Placeholder 2">
            <a:extLst>
              <a:ext uri="{FF2B5EF4-FFF2-40B4-BE49-F238E27FC236}">
                <a16:creationId xmlns:a16="http://schemas.microsoft.com/office/drawing/2014/main" id="{A8DDAD74-377F-4668-98EC-31CBE91724B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9A9F1960-84B9-4665-B2A9-0861BF48BA2A}"/>
              </a:ext>
            </a:extLst>
          </p:cNvPr>
          <p:cNvSpPr>
            <a:spLocks noGrp="1"/>
          </p:cNvSpPr>
          <p:nvPr>
            <p:ph type="sldNum" sz="quarter" idx="12"/>
          </p:nvPr>
        </p:nvSpPr>
        <p:spPr/>
        <p:txBody>
          <a:bodyPr/>
          <a:lstStyle>
            <a:lvl1pPr>
              <a:defRPr/>
            </a:lvl1pPr>
          </a:lstStyle>
          <a:p>
            <a:fld id="{93029888-4A68-48DB-B78B-88E2AA5FE977}" type="slidenum">
              <a:rPr lang="en-US" altLang="en-US"/>
              <a:pPr/>
              <a:t>‹#›</a:t>
            </a:fld>
            <a:endParaRPr lang="en-US" altLang="en-US"/>
          </a:p>
        </p:txBody>
      </p:sp>
    </p:spTree>
    <p:extLst>
      <p:ext uri="{BB962C8B-B14F-4D97-AF65-F5344CB8AC3E}">
        <p14:creationId xmlns:p14="http://schemas.microsoft.com/office/powerpoint/2010/main" val="1970360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8C0BD48E-BD93-4F67-B13C-6D8019852CC2}"/>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81EEB5C3-A0EA-44FC-95CE-73318078C13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582BAEDB-B67C-440E-801E-2AA69AAB3318}"/>
              </a:ext>
            </a:extLst>
          </p:cNvPr>
          <p:cNvSpPr>
            <a:spLocks noGrp="1"/>
          </p:cNvSpPr>
          <p:nvPr>
            <p:ph type="sldNum" sz="quarter" idx="12"/>
          </p:nvPr>
        </p:nvSpPr>
        <p:spPr/>
        <p:txBody>
          <a:bodyPr/>
          <a:lstStyle>
            <a:lvl1pPr>
              <a:defRPr/>
            </a:lvl1pPr>
          </a:lstStyle>
          <a:p>
            <a:fld id="{43422A6E-A15C-4876-9E6C-35A8C80C1AA0}" type="slidenum">
              <a:rPr lang="en-US" altLang="en-US"/>
              <a:pPr/>
              <a:t>‹#›</a:t>
            </a:fld>
            <a:endParaRPr lang="en-US" altLang="en-US"/>
          </a:p>
        </p:txBody>
      </p:sp>
    </p:spTree>
    <p:extLst>
      <p:ext uri="{BB962C8B-B14F-4D97-AF65-F5344CB8AC3E}">
        <p14:creationId xmlns:p14="http://schemas.microsoft.com/office/powerpoint/2010/main" val="84091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C76FA-F9D9-DAD4-C828-27741BBB56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AFE69E-569C-269E-9679-F1DD841E28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2DE648-7300-B604-09CA-7E25D56401CF}"/>
              </a:ext>
            </a:extLst>
          </p:cNvPr>
          <p:cNvSpPr>
            <a:spLocks noGrp="1"/>
          </p:cNvSpPr>
          <p:nvPr>
            <p:ph type="dt" sz="half" idx="10"/>
          </p:nvPr>
        </p:nvSpPr>
        <p:spPr/>
        <p:txBody>
          <a:bodyPr/>
          <a:lstStyle/>
          <a:p>
            <a:fld id="{0677F265-AB11-4DB9-8F3D-C4CB48E28D6F}" type="datetime1">
              <a:rPr lang="en-US" smtClean="0"/>
              <a:t>7/20/2026</a:t>
            </a:fld>
            <a:endParaRPr lang="en-US"/>
          </a:p>
        </p:txBody>
      </p:sp>
      <p:sp>
        <p:nvSpPr>
          <p:cNvPr id="5" name="Footer Placeholder 4">
            <a:extLst>
              <a:ext uri="{FF2B5EF4-FFF2-40B4-BE49-F238E27FC236}">
                <a16:creationId xmlns:a16="http://schemas.microsoft.com/office/drawing/2014/main" id="{67196260-A513-EEA7-C41C-DD1AC147CE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2F6F30-7935-FEFB-AD4A-2C5728613E79}"/>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2811038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9DDAA83A-E03E-4846-8D09-EDCAE5B8AC2E}"/>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2DDE7918-21D3-4E31-BA05-28B35103377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A8C9A7E6-DE78-4A0F-A4E0-50128ABC283F}"/>
              </a:ext>
            </a:extLst>
          </p:cNvPr>
          <p:cNvSpPr>
            <a:spLocks noGrp="1"/>
          </p:cNvSpPr>
          <p:nvPr>
            <p:ph type="sldNum" sz="quarter" idx="12"/>
          </p:nvPr>
        </p:nvSpPr>
        <p:spPr/>
        <p:txBody>
          <a:bodyPr/>
          <a:lstStyle>
            <a:lvl1pPr>
              <a:defRPr/>
            </a:lvl1pPr>
          </a:lstStyle>
          <a:p>
            <a:fld id="{5B0C5EBC-9DEC-48FC-BBCE-EA392FFC850C}" type="slidenum">
              <a:rPr lang="en-US" altLang="en-US"/>
              <a:pPr/>
              <a:t>‹#›</a:t>
            </a:fld>
            <a:endParaRPr lang="en-US" altLang="en-US"/>
          </a:p>
        </p:txBody>
      </p:sp>
    </p:spTree>
    <p:extLst>
      <p:ext uri="{BB962C8B-B14F-4D97-AF65-F5344CB8AC3E}">
        <p14:creationId xmlns:p14="http://schemas.microsoft.com/office/powerpoint/2010/main" val="41596324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D26CCA-4AFA-4A5B-9715-58839614C112}"/>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0B04515-C061-4F24-AC55-20BC486024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981FA3-A0E7-4DB5-9C53-D74B2F895729}"/>
              </a:ext>
            </a:extLst>
          </p:cNvPr>
          <p:cNvSpPr>
            <a:spLocks noGrp="1"/>
          </p:cNvSpPr>
          <p:nvPr>
            <p:ph type="sldNum" sz="quarter" idx="12"/>
          </p:nvPr>
        </p:nvSpPr>
        <p:spPr/>
        <p:txBody>
          <a:bodyPr/>
          <a:lstStyle>
            <a:lvl1pPr>
              <a:defRPr/>
            </a:lvl1pPr>
          </a:lstStyle>
          <a:p>
            <a:fld id="{B6CFCE4F-09D6-40FE-BDE3-545D262A9F75}" type="slidenum">
              <a:rPr lang="en-US" altLang="en-US"/>
              <a:pPr/>
              <a:t>‹#›</a:t>
            </a:fld>
            <a:endParaRPr lang="en-US" altLang="en-US"/>
          </a:p>
        </p:txBody>
      </p:sp>
    </p:spTree>
    <p:extLst>
      <p:ext uri="{BB962C8B-B14F-4D97-AF65-F5344CB8AC3E}">
        <p14:creationId xmlns:p14="http://schemas.microsoft.com/office/powerpoint/2010/main" val="1626469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48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48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68C86F-50D2-4DCF-BD33-7E58C308A53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2D69A6BD-2186-4FCB-A33C-D2ABA72C4E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5C63BD-73B5-4BDC-9A3E-FA796606C10E}"/>
              </a:ext>
            </a:extLst>
          </p:cNvPr>
          <p:cNvSpPr>
            <a:spLocks noGrp="1"/>
          </p:cNvSpPr>
          <p:nvPr>
            <p:ph type="sldNum" sz="quarter" idx="12"/>
          </p:nvPr>
        </p:nvSpPr>
        <p:spPr/>
        <p:txBody>
          <a:bodyPr/>
          <a:lstStyle>
            <a:lvl1pPr>
              <a:defRPr/>
            </a:lvl1pPr>
          </a:lstStyle>
          <a:p>
            <a:fld id="{0391D9B1-B525-47AF-B4FB-AD7CB64100CD}" type="slidenum">
              <a:rPr lang="en-US" altLang="en-US"/>
              <a:pPr/>
              <a:t>‹#›</a:t>
            </a:fld>
            <a:endParaRPr lang="en-US" altLang="en-US"/>
          </a:p>
        </p:txBody>
      </p:sp>
    </p:spTree>
    <p:extLst>
      <p:ext uri="{BB962C8B-B14F-4D97-AF65-F5344CB8AC3E}">
        <p14:creationId xmlns:p14="http://schemas.microsoft.com/office/powerpoint/2010/main" val="3043300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D0B6-9187-7A46-762C-95B21478EB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F8F028-1C76-055A-05FB-7F88CFA7672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64152F-CD4B-2D39-9579-AE9566C6285A}"/>
              </a:ext>
            </a:extLst>
          </p:cNvPr>
          <p:cNvSpPr>
            <a:spLocks noGrp="1"/>
          </p:cNvSpPr>
          <p:nvPr>
            <p:ph type="dt" sz="half" idx="10"/>
          </p:nvPr>
        </p:nvSpPr>
        <p:spPr/>
        <p:txBody>
          <a:bodyPr/>
          <a:lstStyle/>
          <a:p>
            <a:fld id="{932BE7F6-ABE8-4998-A9A0-A9B5A8A83E2A}" type="datetime1">
              <a:rPr lang="en-US" smtClean="0"/>
              <a:t>7/20/2026</a:t>
            </a:fld>
            <a:endParaRPr lang="en-US"/>
          </a:p>
        </p:txBody>
      </p:sp>
      <p:sp>
        <p:nvSpPr>
          <p:cNvPr id="5" name="Footer Placeholder 4">
            <a:extLst>
              <a:ext uri="{FF2B5EF4-FFF2-40B4-BE49-F238E27FC236}">
                <a16:creationId xmlns:a16="http://schemas.microsoft.com/office/drawing/2014/main" id="{1E77C9B0-D78E-B1BE-1661-0342EED584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82333-D473-A366-DF22-FD272AA56FB0}"/>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4051022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525D0-2CDD-530D-78B3-F4074804C7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4C6F86-6392-74EC-90E0-634638C220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A3D1EC-6F0F-1093-432F-9B4C5ED462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B2AFC2-E6A6-2AF3-294D-F9B38BD47773}"/>
              </a:ext>
            </a:extLst>
          </p:cNvPr>
          <p:cNvSpPr>
            <a:spLocks noGrp="1"/>
          </p:cNvSpPr>
          <p:nvPr>
            <p:ph type="dt" sz="half" idx="10"/>
          </p:nvPr>
        </p:nvSpPr>
        <p:spPr/>
        <p:txBody>
          <a:bodyPr/>
          <a:lstStyle/>
          <a:p>
            <a:fld id="{538D3F65-A94B-4850-BBA7-0F16F1093BCD}" type="datetime1">
              <a:rPr lang="en-US" smtClean="0"/>
              <a:t>7/20/2026</a:t>
            </a:fld>
            <a:endParaRPr lang="en-US"/>
          </a:p>
        </p:txBody>
      </p:sp>
      <p:sp>
        <p:nvSpPr>
          <p:cNvPr id="6" name="Footer Placeholder 5">
            <a:extLst>
              <a:ext uri="{FF2B5EF4-FFF2-40B4-BE49-F238E27FC236}">
                <a16:creationId xmlns:a16="http://schemas.microsoft.com/office/drawing/2014/main" id="{DA346F32-6841-AB09-A6DB-2B8FDEF6F3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285132-A70E-82CE-CA0F-27F06FA55856}"/>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572700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13A13-13BD-8CBB-5371-A06D0974AD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291CCB-179A-91AF-1082-70A3965324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64650-52E7-78CD-43C9-161981E6BE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7C2DC4-C8C8-CB64-F263-77FCEAB5B1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352DC4-F243-1064-ADD4-AA25CC41DA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52EEA0-AD2F-C6B8-1ABF-EF6903EA6F23}"/>
              </a:ext>
            </a:extLst>
          </p:cNvPr>
          <p:cNvSpPr>
            <a:spLocks noGrp="1"/>
          </p:cNvSpPr>
          <p:nvPr>
            <p:ph type="dt" sz="half" idx="10"/>
          </p:nvPr>
        </p:nvSpPr>
        <p:spPr/>
        <p:txBody>
          <a:bodyPr/>
          <a:lstStyle/>
          <a:p>
            <a:fld id="{44C64501-FB37-434A-B8F8-A3FB73ECA457}" type="datetime1">
              <a:rPr lang="en-US" smtClean="0"/>
              <a:t>7/20/2026</a:t>
            </a:fld>
            <a:endParaRPr lang="en-US"/>
          </a:p>
        </p:txBody>
      </p:sp>
      <p:sp>
        <p:nvSpPr>
          <p:cNvPr id="8" name="Footer Placeholder 7">
            <a:extLst>
              <a:ext uri="{FF2B5EF4-FFF2-40B4-BE49-F238E27FC236}">
                <a16:creationId xmlns:a16="http://schemas.microsoft.com/office/drawing/2014/main" id="{ABACBD21-7D64-5DB5-6C69-D53A7EF927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069C7F-1737-5693-D154-0688413FE4B9}"/>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146228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0E9AC-9C26-DB17-DCD5-E930071A44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33AEBE-9F49-6BB1-2BB3-7830B94A351C}"/>
              </a:ext>
            </a:extLst>
          </p:cNvPr>
          <p:cNvSpPr>
            <a:spLocks noGrp="1"/>
          </p:cNvSpPr>
          <p:nvPr>
            <p:ph type="dt" sz="half" idx="10"/>
          </p:nvPr>
        </p:nvSpPr>
        <p:spPr/>
        <p:txBody>
          <a:bodyPr/>
          <a:lstStyle/>
          <a:p>
            <a:fld id="{B21F87D9-EF21-4676-AF8B-F583703D68E5}" type="datetime1">
              <a:rPr lang="en-US" smtClean="0"/>
              <a:t>7/20/2026</a:t>
            </a:fld>
            <a:endParaRPr lang="en-US"/>
          </a:p>
        </p:txBody>
      </p:sp>
      <p:sp>
        <p:nvSpPr>
          <p:cNvPr id="4" name="Footer Placeholder 3">
            <a:extLst>
              <a:ext uri="{FF2B5EF4-FFF2-40B4-BE49-F238E27FC236}">
                <a16:creationId xmlns:a16="http://schemas.microsoft.com/office/drawing/2014/main" id="{869DE099-B070-5785-09FA-772CCAEC45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FBD330-215F-7229-C3D1-6E4FC899FA23}"/>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2958756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7AA244-42AC-9C8D-057F-5F062D022763}"/>
              </a:ext>
            </a:extLst>
          </p:cNvPr>
          <p:cNvSpPr>
            <a:spLocks noGrp="1"/>
          </p:cNvSpPr>
          <p:nvPr>
            <p:ph type="dt" sz="half" idx="10"/>
          </p:nvPr>
        </p:nvSpPr>
        <p:spPr/>
        <p:txBody>
          <a:bodyPr/>
          <a:lstStyle/>
          <a:p>
            <a:fld id="{53CBB5E8-BB99-4722-B7C8-D38236EE678A}" type="datetime1">
              <a:rPr lang="en-US" smtClean="0"/>
              <a:t>7/20/2026</a:t>
            </a:fld>
            <a:endParaRPr lang="en-US"/>
          </a:p>
        </p:txBody>
      </p:sp>
      <p:sp>
        <p:nvSpPr>
          <p:cNvPr id="3" name="Footer Placeholder 2">
            <a:extLst>
              <a:ext uri="{FF2B5EF4-FFF2-40B4-BE49-F238E27FC236}">
                <a16:creationId xmlns:a16="http://schemas.microsoft.com/office/drawing/2014/main" id="{7D16DE37-8CD8-E16B-B310-78AE761E09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F3EEA5-C241-0BB1-3C3C-700287A916E1}"/>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330198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2729-9E3D-86AA-89A0-BA88706C2A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409BAE-E42A-6795-9422-285580E225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E9062D-7A2E-FF3B-5D9F-CD88F2224E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AD011A-0EB9-86A2-D8F7-F787FBAB8B22}"/>
              </a:ext>
            </a:extLst>
          </p:cNvPr>
          <p:cNvSpPr>
            <a:spLocks noGrp="1"/>
          </p:cNvSpPr>
          <p:nvPr>
            <p:ph type="dt" sz="half" idx="10"/>
          </p:nvPr>
        </p:nvSpPr>
        <p:spPr/>
        <p:txBody>
          <a:bodyPr/>
          <a:lstStyle/>
          <a:p>
            <a:fld id="{8098719D-A13F-48F7-B7A0-6883F927A5EE}" type="datetime1">
              <a:rPr lang="en-US" smtClean="0"/>
              <a:t>7/20/2026</a:t>
            </a:fld>
            <a:endParaRPr lang="en-US"/>
          </a:p>
        </p:txBody>
      </p:sp>
      <p:sp>
        <p:nvSpPr>
          <p:cNvPr id="6" name="Footer Placeholder 5">
            <a:extLst>
              <a:ext uri="{FF2B5EF4-FFF2-40B4-BE49-F238E27FC236}">
                <a16:creationId xmlns:a16="http://schemas.microsoft.com/office/drawing/2014/main" id="{A3F90ACD-3C53-2FC1-3739-2713BE9188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62A16-9739-1BE6-FA46-4F2C9994CCEB}"/>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3097905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AE933-D6B4-2B8E-C587-BD69042FB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79BD6F-AEE5-5547-8261-4836931B6E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364B9A-3B35-CCF0-915A-25002B258C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8573EB-82B1-AB99-26CF-EDBCCD9248E7}"/>
              </a:ext>
            </a:extLst>
          </p:cNvPr>
          <p:cNvSpPr>
            <a:spLocks noGrp="1"/>
          </p:cNvSpPr>
          <p:nvPr>
            <p:ph type="dt" sz="half" idx="10"/>
          </p:nvPr>
        </p:nvSpPr>
        <p:spPr/>
        <p:txBody>
          <a:bodyPr/>
          <a:lstStyle/>
          <a:p>
            <a:fld id="{C247B3CF-62E1-47BE-AF45-31C8DDDCC77C}" type="datetime1">
              <a:rPr lang="en-US" smtClean="0"/>
              <a:t>7/20/2026</a:t>
            </a:fld>
            <a:endParaRPr lang="en-US"/>
          </a:p>
        </p:txBody>
      </p:sp>
      <p:sp>
        <p:nvSpPr>
          <p:cNvPr id="6" name="Footer Placeholder 5">
            <a:extLst>
              <a:ext uri="{FF2B5EF4-FFF2-40B4-BE49-F238E27FC236}">
                <a16:creationId xmlns:a16="http://schemas.microsoft.com/office/drawing/2014/main" id="{733914BD-A659-BCD3-C552-59E5F5D745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DF616-BF82-1594-B24F-A8C57253E376}"/>
              </a:ext>
            </a:extLst>
          </p:cNvPr>
          <p:cNvSpPr>
            <a:spLocks noGrp="1"/>
          </p:cNvSpPr>
          <p:nvPr>
            <p:ph type="sldNum" sz="quarter" idx="12"/>
          </p:nvPr>
        </p:nvSpPr>
        <p:spPr/>
        <p:txBody>
          <a:bodyPr/>
          <a:lstStyle/>
          <a:p>
            <a:fld id="{7567EE1D-7428-4BD6-8848-A3D79C7DCBA8}" type="slidenum">
              <a:rPr lang="en-US" smtClean="0"/>
              <a:t>‹#›</a:t>
            </a:fld>
            <a:endParaRPr lang="en-US"/>
          </a:p>
        </p:txBody>
      </p:sp>
    </p:spTree>
    <p:extLst>
      <p:ext uri="{BB962C8B-B14F-4D97-AF65-F5344CB8AC3E}">
        <p14:creationId xmlns:p14="http://schemas.microsoft.com/office/powerpoint/2010/main" val="1480937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316E6-B5DE-1866-ACC1-ABC5E73C92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E6F5C2-B67E-FCE1-A844-E129037347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BBDA45-8AB4-CA9A-6FEC-EB570E4C4C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B425BA-7E91-48C2-BB48-5D2AC16000E0}" type="datetime1">
              <a:rPr lang="en-US" smtClean="0"/>
              <a:t>7/20/2026</a:t>
            </a:fld>
            <a:endParaRPr lang="en-US"/>
          </a:p>
        </p:txBody>
      </p:sp>
      <p:sp>
        <p:nvSpPr>
          <p:cNvPr id="5" name="Footer Placeholder 4">
            <a:extLst>
              <a:ext uri="{FF2B5EF4-FFF2-40B4-BE49-F238E27FC236}">
                <a16:creationId xmlns:a16="http://schemas.microsoft.com/office/drawing/2014/main" id="{1EFFAF1D-EB9A-C279-CC70-A8FC8ED92C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0B1941E-C517-A59F-8BBF-99698B1B77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567EE1D-7428-4BD6-8848-A3D79C7DCBA8}" type="slidenum">
              <a:rPr lang="en-US" smtClean="0"/>
              <a:t>‹#›</a:t>
            </a:fld>
            <a:endParaRPr lang="en-US"/>
          </a:p>
        </p:txBody>
      </p:sp>
    </p:spTree>
    <p:extLst>
      <p:ext uri="{BB962C8B-B14F-4D97-AF65-F5344CB8AC3E}">
        <p14:creationId xmlns:p14="http://schemas.microsoft.com/office/powerpoint/2010/main" val="4220125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3366CC"/>
        </a:solidFill>
        <a:effectLst/>
      </p:bgPr>
    </p:bg>
    <p:spTree>
      <p:nvGrpSpPr>
        <p:cNvPr id="1" name=""/>
        <p:cNvGrpSpPr/>
        <p:nvPr/>
      </p:nvGrpSpPr>
      <p:grpSpPr>
        <a:xfrm>
          <a:off x="0" y="0"/>
          <a:ext cx="0" cy="0"/>
          <a:chOff x="0" y="0"/>
          <a:chExt cx="0" cy="0"/>
        </a:xfrm>
      </p:grpSpPr>
      <p:sp>
        <p:nvSpPr>
          <p:cNvPr id="26626" name="Freeform 2">
            <a:extLst>
              <a:ext uri="{FF2B5EF4-FFF2-40B4-BE49-F238E27FC236}">
                <a16:creationId xmlns:a16="http://schemas.microsoft.com/office/drawing/2014/main" id="{F6C33956-B985-4ECE-BCAD-D79EB7966235}"/>
              </a:ext>
            </a:extLst>
          </p:cNvPr>
          <p:cNvSpPr>
            <a:spLocks/>
          </p:cNvSpPr>
          <p:nvPr/>
        </p:nvSpPr>
        <p:spPr bwMode="hidden">
          <a:xfrm>
            <a:off x="8837084" y="6429375"/>
            <a:ext cx="38100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en-US"/>
          </a:p>
        </p:txBody>
      </p:sp>
      <p:grpSp>
        <p:nvGrpSpPr>
          <p:cNvPr id="1027" name="Group 3">
            <a:extLst>
              <a:ext uri="{FF2B5EF4-FFF2-40B4-BE49-F238E27FC236}">
                <a16:creationId xmlns:a16="http://schemas.microsoft.com/office/drawing/2014/main" id="{B361DD89-3F4C-4C7D-AC06-43F47F7FB2D3}"/>
              </a:ext>
            </a:extLst>
          </p:cNvPr>
          <p:cNvGrpSpPr>
            <a:grpSpLocks/>
          </p:cNvGrpSpPr>
          <p:nvPr/>
        </p:nvGrpSpPr>
        <p:grpSpPr bwMode="auto">
          <a:xfrm>
            <a:off x="4234" y="4267200"/>
            <a:ext cx="12187767" cy="2590800"/>
            <a:chOff x="2" y="2688"/>
            <a:chExt cx="5758" cy="1632"/>
          </a:xfrm>
        </p:grpSpPr>
        <p:sp>
          <p:nvSpPr>
            <p:cNvPr id="1033" name="Freeform 4">
              <a:extLst>
                <a:ext uri="{FF2B5EF4-FFF2-40B4-BE49-F238E27FC236}">
                  <a16:creationId xmlns:a16="http://schemas.microsoft.com/office/drawing/2014/main" id="{3A7D711D-BC29-4B53-85EC-67D1F15115D9}"/>
                </a:ext>
              </a:extLst>
            </p:cNvPr>
            <p:cNvSpPr>
              <a:spLocks/>
            </p:cNvSpPr>
            <p:nvPr/>
          </p:nvSpPr>
          <p:spPr bwMode="hidden">
            <a:xfrm>
              <a:off x="2" y="2688"/>
              <a:ext cx="5758" cy="1632"/>
            </a:xfrm>
            <a:custGeom>
              <a:avLst/>
              <a:gdLst>
                <a:gd name="T0" fmla="*/ 5866 w 5740"/>
                <a:gd name="T1" fmla="*/ 5 h 4316"/>
                <a:gd name="T2" fmla="*/ 0 w 5740"/>
                <a:gd name="T3" fmla="*/ 5 h 4316"/>
                <a:gd name="T4" fmla="*/ 0 w 5740"/>
                <a:gd name="T5" fmla="*/ 0 h 4316"/>
                <a:gd name="T6" fmla="*/ 5866 w 5740"/>
                <a:gd name="T7" fmla="*/ 0 h 4316"/>
                <a:gd name="T8" fmla="*/ 5866 w 5740"/>
                <a:gd name="T9" fmla="*/ 5 h 4316"/>
                <a:gd name="T10" fmla="*/ 5866 w 5740"/>
                <a:gd name="T11" fmla="*/ 5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4" name="Group 5">
              <a:extLst>
                <a:ext uri="{FF2B5EF4-FFF2-40B4-BE49-F238E27FC236}">
                  <a16:creationId xmlns:a16="http://schemas.microsoft.com/office/drawing/2014/main" id="{24F41656-B243-4314-AEC2-199EA9C47E45}"/>
                </a:ext>
              </a:extLst>
            </p:cNvPr>
            <p:cNvGrpSpPr>
              <a:grpSpLocks/>
            </p:cNvGrpSpPr>
            <p:nvPr userDrawn="1"/>
          </p:nvGrpSpPr>
          <p:grpSpPr bwMode="auto">
            <a:xfrm>
              <a:off x="3528" y="3715"/>
              <a:ext cx="792" cy="521"/>
              <a:chOff x="3527" y="3715"/>
              <a:chExt cx="792" cy="521"/>
            </a:xfrm>
          </p:grpSpPr>
          <p:sp>
            <p:nvSpPr>
              <p:cNvPr id="26630" name="Oval 6">
                <a:extLst>
                  <a:ext uri="{FF2B5EF4-FFF2-40B4-BE49-F238E27FC236}">
                    <a16:creationId xmlns:a16="http://schemas.microsoft.com/office/drawing/2014/main" id="{1915E87E-1EC3-425B-A2AD-1BC652F2B4A1}"/>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en-US"/>
              </a:p>
            </p:txBody>
          </p:sp>
          <p:sp>
            <p:nvSpPr>
              <p:cNvPr id="26631" name="Oval 7">
                <a:extLst>
                  <a:ext uri="{FF2B5EF4-FFF2-40B4-BE49-F238E27FC236}">
                    <a16:creationId xmlns:a16="http://schemas.microsoft.com/office/drawing/2014/main" id="{6744AABE-75C8-443B-AD5B-E8C9758DEA82}"/>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en-US"/>
              </a:p>
            </p:txBody>
          </p:sp>
          <p:sp>
            <p:nvSpPr>
              <p:cNvPr id="26632" name="Oval 8">
                <a:extLst>
                  <a:ext uri="{FF2B5EF4-FFF2-40B4-BE49-F238E27FC236}">
                    <a16:creationId xmlns:a16="http://schemas.microsoft.com/office/drawing/2014/main" id="{07060C0E-38A1-413F-B815-2DCC3E07ECA8}"/>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26633" name="Oval 9">
                <a:extLst>
                  <a:ext uri="{FF2B5EF4-FFF2-40B4-BE49-F238E27FC236}">
                    <a16:creationId xmlns:a16="http://schemas.microsoft.com/office/drawing/2014/main" id="{34C7320F-497C-421E-B661-700F5B190DE1}"/>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n-US"/>
              </a:p>
            </p:txBody>
          </p:sp>
          <p:sp>
            <p:nvSpPr>
              <p:cNvPr id="26634" name="Oval 10">
                <a:extLst>
                  <a:ext uri="{FF2B5EF4-FFF2-40B4-BE49-F238E27FC236}">
                    <a16:creationId xmlns:a16="http://schemas.microsoft.com/office/drawing/2014/main" id="{485CAC83-16CB-4E8C-ACFB-7E236F886756}"/>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26635" name="Freeform 11">
                <a:extLst>
                  <a:ext uri="{FF2B5EF4-FFF2-40B4-BE49-F238E27FC236}">
                    <a16:creationId xmlns:a16="http://schemas.microsoft.com/office/drawing/2014/main" id="{CC0B662D-6EFD-4C3D-B78A-00C81887653D}"/>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en-US"/>
              </a:p>
            </p:txBody>
          </p:sp>
          <p:sp>
            <p:nvSpPr>
              <p:cNvPr id="26636" name="Freeform 12">
                <a:extLst>
                  <a:ext uri="{FF2B5EF4-FFF2-40B4-BE49-F238E27FC236}">
                    <a16:creationId xmlns:a16="http://schemas.microsoft.com/office/drawing/2014/main" id="{321752D0-FBEA-449C-A9D8-F7B99BD3389B}"/>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en-US"/>
              </a:p>
            </p:txBody>
          </p:sp>
          <p:sp>
            <p:nvSpPr>
              <p:cNvPr id="26637" name="Freeform 13">
                <a:extLst>
                  <a:ext uri="{FF2B5EF4-FFF2-40B4-BE49-F238E27FC236}">
                    <a16:creationId xmlns:a16="http://schemas.microsoft.com/office/drawing/2014/main" id="{78832839-EEFD-40EA-B38F-FCF7C17E1CC6}"/>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26638" name="Freeform 14">
                <a:extLst>
                  <a:ext uri="{FF2B5EF4-FFF2-40B4-BE49-F238E27FC236}">
                    <a16:creationId xmlns:a16="http://schemas.microsoft.com/office/drawing/2014/main" id="{FBE64D91-5913-43F2-8C25-A62A0FD2A1D1}"/>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en-US"/>
              </a:p>
            </p:txBody>
          </p:sp>
          <p:sp>
            <p:nvSpPr>
              <p:cNvPr id="26639" name="Freeform 15">
                <a:extLst>
                  <a:ext uri="{FF2B5EF4-FFF2-40B4-BE49-F238E27FC236}">
                    <a16:creationId xmlns:a16="http://schemas.microsoft.com/office/drawing/2014/main" id="{0D831C44-832B-47F7-A000-71B56FE11243}"/>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en-US"/>
              </a:p>
            </p:txBody>
          </p:sp>
          <p:sp>
            <p:nvSpPr>
              <p:cNvPr id="26640" name="Oval 16">
                <a:extLst>
                  <a:ext uri="{FF2B5EF4-FFF2-40B4-BE49-F238E27FC236}">
                    <a16:creationId xmlns:a16="http://schemas.microsoft.com/office/drawing/2014/main" id="{2C556743-6E42-4EDC-9335-2F48FC4A9E9D}"/>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n-US"/>
              </a:p>
            </p:txBody>
          </p:sp>
        </p:grpSp>
        <p:grpSp>
          <p:nvGrpSpPr>
            <p:cNvPr id="1035" name="Group 17">
              <a:extLst>
                <a:ext uri="{FF2B5EF4-FFF2-40B4-BE49-F238E27FC236}">
                  <a16:creationId xmlns:a16="http://schemas.microsoft.com/office/drawing/2014/main" id="{8F37119A-6F97-4876-A166-FB7CDADB7C3D}"/>
                </a:ext>
              </a:extLst>
            </p:cNvPr>
            <p:cNvGrpSpPr>
              <a:grpSpLocks/>
            </p:cNvGrpSpPr>
            <p:nvPr userDrawn="1"/>
          </p:nvGrpSpPr>
          <p:grpSpPr bwMode="auto">
            <a:xfrm>
              <a:off x="1776" y="3631"/>
              <a:ext cx="1626" cy="683"/>
              <a:chOff x="1776" y="3631"/>
              <a:chExt cx="1626" cy="683"/>
            </a:xfrm>
          </p:grpSpPr>
          <p:sp>
            <p:nvSpPr>
              <p:cNvPr id="26642" name="Oval 18">
                <a:extLst>
                  <a:ext uri="{FF2B5EF4-FFF2-40B4-BE49-F238E27FC236}">
                    <a16:creationId xmlns:a16="http://schemas.microsoft.com/office/drawing/2014/main" id="{343D7FB4-B115-4FE9-A0EB-082241DB065B}"/>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en-US"/>
              </a:p>
            </p:txBody>
          </p:sp>
          <p:sp>
            <p:nvSpPr>
              <p:cNvPr id="26643" name="Oval 19">
                <a:extLst>
                  <a:ext uri="{FF2B5EF4-FFF2-40B4-BE49-F238E27FC236}">
                    <a16:creationId xmlns:a16="http://schemas.microsoft.com/office/drawing/2014/main" id="{FF6F0912-E526-49DD-95D8-758A3CF7B2A5}"/>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en-US"/>
              </a:p>
            </p:txBody>
          </p:sp>
          <p:sp>
            <p:nvSpPr>
              <p:cNvPr id="26644" name="Oval 20">
                <a:extLst>
                  <a:ext uri="{FF2B5EF4-FFF2-40B4-BE49-F238E27FC236}">
                    <a16:creationId xmlns:a16="http://schemas.microsoft.com/office/drawing/2014/main" id="{FBCF744F-D597-40A4-BFDE-6B5B80E43AF8}"/>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en-US"/>
              </a:p>
            </p:txBody>
          </p:sp>
          <p:sp>
            <p:nvSpPr>
              <p:cNvPr id="26645" name="Oval 21">
                <a:extLst>
                  <a:ext uri="{FF2B5EF4-FFF2-40B4-BE49-F238E27FC236}">
                    <a16:creationId xmlns:a16="http://schemas.microsoft.com/office/drawing/2014/main" id="{8A264F3C-4877-401C-B71D-19908CEF2834}"/>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n-US"/>
              </a:p>
            </p:txBody>
          </p:sp>
          <p:sp>
            <p:nvSpPr>
              <p:cNvPr id="26646" name="Oval 22">
                <a:extLst>
                  <a:ext uri="{FF2B5EF4-FFF2-40B4-BE49-F238E27FC236}">
                    <a16:creationId xmlns:a16="http://schemas.microsoft.com/office/drawing/2014/main" id="{CAD72283-C686-4C0B-979B-E4D451735198}"/>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n-US"/>
              </a:p>
            </p:txBody>
          </p:sp>
          <p:sp>
            <p:nvSpPr>
              <p:cNvPr id="26647" name="Oval 23">
                <a:extLst>
                  <a:ext uri="{FF2B5EF4-FFF2-40B4-BE49-F238E27FC236}">
                    <a16:creationId xmlns:a16="http://schemas.microsoft.com/office/drawing/2014/main" id="{56987AB3-8498-4244-A1AE-8B9F2B67EA6B}"/>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n-US"/>
              </a:p>
            </p:txBody>
          </p:sp>
          <p:sp>
            <p:nvSpPr>
              <p:cNvPr id="26648" name="Oval 24">
                <a:extLst>
                  <a:ext uri="{FF2B5EF4-FFF2-40B4-BE49-F238E27FC236}">
                    <a16:creationId xmlns:a16="http://schemas.microsoft.com/office/drawing/2014/main" id="{62664C6C-A955-45F1-8DF4-0E647674C45E}"/>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en-US"/>
              </a:p>
            </p:txBody>
          </p:sp>
          <p:sp>
            <p:nvSpPr>
              <p:cNvPr id="26649" name="Oval 25">
                <a:extLst>
                  <a:ext uri="{FF2B5EF4-FFF2-40B4-BE49-F238E27FC236}">
                    <a16:creationId xmlns:a16="http://schemas.microsoft.com/office/drawing/2014/main" id="{878D2A51-FC78-4478-A940-2C02FD792C45}"/>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en-US"/>
              </a:p>
            </p:txBody>
          </p:sp>
          <p:sp>
            <p:nvSpPr>
              <p:cNvPr id="26650" name="Freeform 26">
                <a:extLst>
                  <a:ext uri="{FF2B5EF4-FFF2-40B4-BE49-F238E27FC236}">
                    <a16:creationId xmlns:a16="http://schemas.microsoft.com/office/drawing/2014/main" id="{1706AA36-56A0-47B1-BDBE-3403D91F6AA1}"/>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en-US"/>
              </a:p>
            </p:txBody>
          </p:sp>
          <p:sp>
            <p:nvSpPr>
              <p:cNvPr id="26651" name="Freeform 27">
                <a:extLst>
                  <a:ext uri="{FF2B5EF4-FFF2-40B4-BE49-F238E27FC236}">
                    <a16:creationId xmlns:a16="http://schemas.microsoft.com/office/drawing/2014/main" id="{D12A5FD7-4706-40B0-BD4F-26C873942900}"/>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en-US"/>
              </a:p>
            </p:txBody>
          </p:sp>
          <p:sp>
            <p:nvSpPr>
              <p:cNvPr id="26652" name="Freeform 28">
                <a:extLst>
                  <a:ext uri="{FF2B5EF4-FFF2-40B4-BE49-F238E27FC236}">
                    <a16:creationId xmlns:a16="http://schemas.microsoft.com/office/drawing/2014/main" id="{B2EDC951-4378-49A2-A1FE-CB7B9295547B}"/>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en-US"/>
              </a:p>
            </p:txBody>
          </p:sp>
          <p:sp>
            <p:nvSpPr>
              <p:cNvPr id="26653" name="Freeform 29">
                <a:extLst>
                  <a:ext uri="{FF2B5EF4-FFF2-40B4-BE49-F238E27FC236}">
                    <a16:creationId xmlns:a16="http://schemas.microsoft.com/office/drawing/2014/main" id="{2BFCC6C6-5ACD-4373-A4A6-1E41221A0886}"/>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en-US"/>
              </a:p>
            </p:txBody>
          </p:sp>
          <p:sp>
            <p:nvSpPr>
              <p:cNvPr id="1079" name="Freeform 30">
                <a:extLst>
                  <a:ext uri="{FF2B5EF4-FFF2-40B4-BE49-F238E27FC236}">
                    <a16:creationId xmlns:a16="http://schemas.microsoft.com/office/drawing/2014/main" id="{6E6C4BDB-352D-483A-B440-467938B7127E}"/>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0" name="Freeform 31">
                <a:extLst>
                  <a:ext uri="{FF2B5EF4-FFF2-40B4-BE49-F238E27FC236}">
                    <a16:creationId xmlns:a16="http://schemas.microsoft.com/office/drawing/2014/main" id="{592CDB14-687F-4FA0-8F48-A54D0F6DA438}"/>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656" name="Freeform 32">
                <a:extLst>
                  <a:ext uri="{FF2B5EF4-FFF2-40B4-BE49-F238E27FC236}">
                    <a16:creationId xmlns:a16="http://schemas.microsoft.com/office/drawing/2014/main" id="{B9CEAA1B-2F6B-4BE8-86AF-26217B4F2928}"/>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26657" name="Freeform 33">
                <a:extLst>
                  <a:ext uri="{FF2B5EF4-FFF2-40B4-BE49-F238E27FC236}">
                    <a16:creationId xmlns:a16="http://schemas.microsoft.com/office/drawing/2014/main" id="{1B6CB057-0EB8-4EAE-B3FC-6832BA20CCFF}"/>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26658" name="Freeform 34">
                <a:extLst>
                  <a:ext uri="{FF2B5EF4-FFF2-40B4-BE49-F238E27FC236}">
                    <a16:creationId xmlns:a16="http://schemas.microsoft.com/office/drawing/2014/main" id="{679DCAC0-F01C-4064-B3DE-391C88AE27F5}"/>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n-US"/>
              </a:p>
            </p:txBody>
          </p:sp>
          <p:sp>
            <p:nvSpPr>
              <p:cNvPr id="1084" name="Freeform 35">
                <a:extLst>
                  <a:ext uri="{FF2B5EF4-FFF2-40B4-BE49-F238E27FC236}">
                    <a16:creationId xmlns:a16="http://schemas.microsoft.com/office/drawing/2014/main" id="{2FC84EF8-77B4-4CC7-984A-37134A4926DE}"/>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036" name="Group 36">
              <a:extLst>
                <a:ext uri="{FF2B5EF4-FFF2-40B4-BE49-F238E27FC236}">
                  <a16:creationId xmlns:a16="http://schemas.microsoft.com/office/drawing/2014/main" id="{AF0EB7A9-7C19-44DE-84BE-D5CB84D6E229}"/>
                </a:ext>
              </a:extLst>
            </p:cNvPr>
            <p:cNvGrpSpPr>
              <a:grpSpLocks/>
            </p:cNvGrpSpPr>
            <p:nvPr userDrawn="1"/>
          </p:nvGrpSpPr>
          <p:grpSpPr bwMode="auto">
            <a:xfrm>
              <a:off x="4128" y="3360"/>
              <a:ext cx="1351" cy="821"/>
              <a:chOff x="4128" y="3360"/>
              <a:chExt cx="1351" cy="821"/>
            </a:xfrm>
          </p:grpSpPr>
          <p:sp>
            <p:nvSpPr>
              <p:cNvPr id="26661" name="Freeform 37">
                <a:extLst>
                  <a:ext uri="{FF2B5EF4-FFF2-40B4-BE49-F238E27FC236}">
                    <a16:creationId xmlns:a16="http://schemas.microsoft.com/office/drawing/2014/main" id="{B3543963-5D9A-4857-980E-DD72C6A06923}"/>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26662" name="Freeform 38">
                <a:extLst>
                  <a:ext uri="{FF2B5EF4-FFF2-40B4-BE49-F238E27FC236}">
                    <a16:creationId xmlns:a16="http://schemas.microsoft.com/office/drawing/2014/main" id="{D5A5F4FA-FE3C-492A-A307-0502653FADE6}"/>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26663" name="Freeform 39">
                <a:extLst>
                  <a:ext uri="{FF2B5EF4-FFF2-40B4-BE49-F238E27FC236}">
                    <a16:creationId xmlns:a16="http://schemas.microsoft.com/office/drawing/2014/main" id="{CE2320D0-2BBC-4134-8D52-167E829405D5}"/>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en-US"/>
              </a:p>
            </p:txBody>
          </p:sp>
          <p:sp>
            <p:nvSpPr>
              <p:cNvPr id="26664" name="Freeform 40">
                <a:extLst>
                  <a:ext uri="{FF2B5EF4-FFF2-40B4-BE49-F238E27FC236}">
                    <a16:creationId xmlns:a16="http://schemas.microsoft.com/office/drawing/2014/main" id="{ED2F5080-5A7A-4D08-921A-F8E0E2EF9538}"/>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6665" name="Freeform 41">
                <a:extLst>
                  <a:ext uri="{FF2B5EF4-FFF2-40B4-BE49-F238E27FC236}">
                    <a16:creationId xmlns:a16="http://schemas.microsoft.com/office/drawing/2014/main" id="{F3DCA631-3154-4E15-AD0E-3CEFB194F72F}"/>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6666" name="Freeform 42">
                <a:extLst>
                  <a:ext uri="{FF2B5EF4-FFF2-40B4-BE49-F238E27FC236}">
                    <a16:creationId xmlns:a16="http://schemas.microsoft.com/office/drawing/2014/main" id="{8B4F0CCE-6E42-493E-A54C-C9157B1A4FD0}"/>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26667" name="Freeform 43">
                <a:extLst>
                  <a:ext uri="{FF2B5EF4-FFF2-40B4-BE49-F238E27FC236}">
                    <a16:creationId xmlns:a16="http://schemas.microsoft.com/office/drawing/2014/main" id="{74D754B4-36EF-472B-A6D9-1E30B0890252}"/>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n-US"/>
              </a:p>
            </p:txBody>
          </p:sp>
          <p:sp>
            <p:nvSpPr>
              <p:cNvPr id="1057" name="Freeform 44">
                <a:extLst>
                  <a:ext uri="{FF2B5EF4-FFF2-40B4-BE49-F238E27FC236}">
                    <a16:creationId xmlns:a16="http://schemas.microsoft.com/office/drawing/2014/main" id="{391224BF-413F-4940-9168-D32DDEE934C1}"/>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669" name="Freeform 45">
                <a:extLst>
                  <a:ext uri="{FF2B5EF4-FFF2-40B4-BE49-F238E27FC236}">
                    <a16:creationId xmlns:a16="http://schemas.microsoft.com/office/drawing/2014/main" id="{88865293-1B4C-488E-9545-A0E3E8F73DC5}"/>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en-US"/>
              </a:p>
            </p:txBody>
          </p:sp>
          <p:sp>
            <p:nvSpPr>
              <p:cNvPr id="26670" name="Freeform 46">
                <a:extLst>
                  <a:ext uri="{FF2B5EF4-FFF2-40B4-BE49-F238E27FC236}">
                    <a16:creationId xmlns:a16="http://schemas.microsoft.com/office/drawing/2014/main" id="{9675A44C-6E69-4980-ABBD-872D0F8340EA}"/>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26671" name="Freeform 47">
                <a:extLst>
                  <a:ext uri="{FF2B5EF4-FFF2-40B4-BE49-F238E27FC236}">
                    <a16:creationId xmlns:a16="http://schemas.microsoft.com/office/drawing/2014/main" id="{1DB06319-B5E2-42F8-A086-5B2592F39F63}"/>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n-US"/>
              </a:p>
            </p:txBody>
          </p:sp>
          <p:sp>
            <p:nvSpPr>
              <p:cNvPr id="26672" name="Oval 48">
                <a:extLst>
                  <a:ext uri="{FF2B5EF4-FFF2-40B4-BE49-F238E27FC236}">
                    <a16:creationId xmlns:a16="http://schemas.microsoft.com/office/drawing/2014/main" id="{D0EE7AA4-9368-4374-9B7C-9FF4A0E80FFF}"/>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en-US"/>
              </a:p>
            </p:txBody>
          </p:sp>
          <p:sp>
            <p:nvSpPr>
              <p:cNvPr id="26673" name="Oval 49">
                <a:extLst>
                  <a:ext uri="{FF2B5EF4-FFF2-40B4-BE49-F238E27FC236}">
                    <a16:creationId xmlns:a16="http://schemas.microsoft.com/office/drawing/2014/main" id="{15CC045A-E369-4F78-8EB8-0AA9D1EDB46D}"/>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en-US"/>
              </a:p>
            </p:txBody>
          </p:sp>
          <p:sp>
            <p:nvSpPr>
              <p:cNvPr id="26674" name="Oval 50">
                <a:extLst>
                  <a:ext uri="{FF2B5EF4-FFF2-40B4-BE49-F238E27FC236}">
                    <a16:creationId xmlns:a16="http://schemas.microsoft.com/office/drawing/2014/main" id="{EDD45F62-86A8-462D-8636-FC321FC3859B}"/>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26675" name="Oval 51">
                <a:extLst>
                  <a:ext uri="{FF2B5EF4-FFF2-40B4-BE49-F238E27FC236}">
                    <a16:creationId xmlns:a16="http://schemas.microsoft.com/office/drawing/2014/main" id="{846D1922-E5DC-4246-AA0C-8F2FDB4D1A7A}"/>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n-US"/>
              </a:p>
            </p:txBody>
          </p:sp>
          <p:sp>
            <p:nvSpPr>
              <p:cNvPr id="26676" name="Oval 52">
                <a:extLst>
                  <a:ext uri="{FF2B5EF4-FFF2-40B4-BE49-F238E27FC236}">
                    <a16:creationId xmlns:a16="http://schemas.microsoft.com/office/drawing/2014/main" id="{CC582791-7F9D-4CCC-BDA4-AB63CA5EA15C}"/>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n-US"/>
              </a:p>
            </p:txBody>
          </p:sp>
          <p:sp>
            <p:nvSpPr>
              <p:cNvPr id="26677" name="Oval 53">
                <a:extLst>
                  <a:ext uri="{FF2B5EF4-FFF2-40B4-BE49-F238E27FC236}">
                    <a16:creationId xmlns:a16="http://schemas.microsoft.com/office/drawing/2014/main" id="{A6FF75AF-CE5D-4ADD-83D5-91F6A7D51CA5}"/>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n-US"/>
              </a:p>
            </p:txBody>
          </p:sp>
        </p:grpSp>
        <p:grpSp>
          <p:nvGrpSpPr>
            <p:cNvPr id="1037" name="Group 54">
              <a:extLst>
                <a:ext uri="{FF2B5EF4-FFF2-40B4-BE49-F238E27FC236}">
                  <a16:creationId xmlns:a16="http://schemas.microsoft.com/office/drawing/2014/main" id="{1CBAAD94-01CB-4AF1-842A-CE50C175F624}"/>
                </a:ext>
              </a:extLst>
            </p:cNvPr>
            <p:cNvGrpSpPr>
              <a:grpSpLocks/>
            </p:cNvGrpSpPr>
            <p:nvPr userDrawn="1"/>
          </p:nvGrpSpPr>
          <p:grpSpPr bwMode="auto">
            <a:xfrm>
              <a:off x="5280" y="3024"/>
              <a:ext cx="425" cy="258"/>
              <a:chOff x="5280" y="3024"/>
              <a:chExt cx="425" cy="258"/>
            </a:xfrm>
          </p:grpSpPr>
          <p:sp>
            <p:nvSpPr>
              <p:cNvPr id="1038" name="Freeform 55">
                <a:extLst>
                  <a:ext uri="{FF2B5EF4-FFF2-40B4-BE49-F238E27FC236}">
                    <a16:creationId xmlns:a16="http://schemas.microsoft.com/office/drawing/2014/main" id="{5AB6CC92-8F73-4D49-A0CB-8F865F777E4A}"/>
                  </a:ext>
                </a:extLst>
              </p:cNvPr>
              <p:cNvSpPr>
                <a:spLocks/>
              </p:cNvSpPr>
              <p:nvPr/>
            </p:nvSpPr>
            <p:spPr bwMode="hidden">
              <a:xfrm>
                <a:off x="5280" y="3186"/>
                <a:ext cx="383" cy="96"/>
              </a:xfrm>
              <a:custGeom>
                <a:avLst/>
                <a:gdLst>
                  <a:gd name="T0" fmla="*/ 216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6 w 382"/>
                  <a:gd name="T19" fmla="*/ 96 h 96"/>
                  <a:gd name="T20" fmla="*/ 270 w 382"/>
                  <a:gd name="T21" fmla="*/ 90 h 96"/>
                  <a:gd name="T22" fmla="*/ 318 w 382"/>
                  <a:gd name="T23" fmla="*/ 84 h 96"/>
                  <a:gd name="T24" fmla="*/ 359 w 382"/>
                  <a:gd name="T25" fmla="*/ 66 h 96"/>
                  <a:gd name="T26" fmla="*/ 389 w 382"/>
                  <a:gd name="T27" fmla="*/ 42 h 96"/>
                  <a:gd name="T28" fmla="*/ 383 w 382"/>
                  <a:gd name="T29" fmla="*/ 42 h 96"/>
                  <a:gd name="T30" fmla="*/ 353 w 382"/>
                  <a:gd name="T31" fmla="*/ 66 h 96"/>
                  <a:gd name="T32" fmla="*/ 312 w 382"/>
                  <a:gd name="T33" fmla="*/ 78 h 96"/>
                  <a:gd name="T34" fmla="*/ 270 w 382"/>
                  <a:gd name="T35" fmla="*/ 90 h 96"/>
                  <a:gd name="T36" fmla="*/ 216 w 382"/>
                  <a:gd name="T37" fmla="*/ 96 h 96"/>
                  <a:gd name="T38" fmla="*/ 216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56">
                <a:extLst>
                  <a:ext uri="{FF2B5EF4-FFF2-40B4-BE49-F238E27FC236}">
                    <a16:creationId xmlns:a16="http://schemas.microsoft.com/office/drawing/2014/main" id="{808EB73A-9E6B-4460-B872-9EB667A788CE}"/>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57">
                <a:extLst>
                  <a:ext uri="{FF2B5EF4-FFF2-40B4-BE49-F238E27FC236}">
                    <a16:creationId xmlns:a16="http://schemas.microsoft.com/office/drawing/2014/main" id="{C431D7DA-A1FE-407B-BB0C-88712535472E}"/>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Freeform 58">
                <a:extLst>
                  <a:ext uri="{FF2B5EF4-FFF2-40B4-BE49-F238E27FC236}">
                    <a16:creationId xmlns:a16="http://schemas.microsoft.com/office/drawing/2014/main" id="{C04F4C77-B80F-4FE3-A08B-F9F48404D044}"/>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59">
                <a:extLst>
                  <a:ext uri="{FF2B5EF4-FFF2-40B4-BE49-F238E27FC236}">
                    <a16:creationId xmlns:a16="http://schemas.microsoft.com/office/drawing/2014/main" id="{5AA04ADD-DDCD-437A-B622-6366228D3E4C}"/>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 name="Freeform 60">
                <a:extLst>
                  <a:ext uri="{FF2B5EF4-FFF2-40B4-BE49-F238E27FC236}">
                    <a16:creationId xmlns:a16="http://schemas.microsoft.com/office/drawing/2014/main" id="{BFB023A4-F4AD-4C92-BABE-5BC226376684}"/>
                  </a:ext>
                </a:extLst>
              </p:cNvPr>
              <p:cNvSpPr>
                <a:spLocks/>
              </p:cNvSpPr>
              <p:nvPr/>
            </p:nvSpPr>
            <p:spPr bwMode="hidden">
              <a:xfrm>
                <a:off x="5489" y="3042"/>
                <a:ext cx="186" cy="210"/>
              </a:xfrm>
              <a:custGeom>
                <a:avLst/>
                <a:gdLst>
                  <a:gd name="T0" fmla="*/ 0 w 185"/>
                  <a:gd name="T1" fmla="*/ 6 h 210"/>
                  <a:gd name="T2" fmla="*/ 66 w 185"/>
                  <a:gd name="T3" fmla="*/ 12 h 210"/>
                  <a:gd name="T4" fmla="*/ 126 w 185"/>
                  <a:gd name="T5" fmla="*/ 36 h 210"/>
                  <a:gd name="T6" fmla="*/ 162 w 185"/>
                  <a:gd name="T7" fmla="*/ 72 h 210"/>
                  <a:gd name="T8" fmla="*/ 168 w 185"/>
                  <a:gd name="T9" fmla="*/ 90 h 210"/>
                  <a:gd name="T10" fmla="*/ 174 w 185"/>
                  <a:gd name="T11" fmla="*/ 114 h 210"/>
                  <a:gd name="T12" fmla="*/ 168 w 185"/>
                  <a:gd name="T13" fmla="*/ 138 h 210"/>
                  <a:gd name="T14" fmla="*/ 156 w 185"/>
                  <a:gd name="T15" fmla="*/ 162 h 210"/>
                  <a:gd name="T16" fmla="*/ 126 w 185"/>
                  <a:gd name="T17" fmla="*/ 180 h 210"/>
                  <a:gd name="T18" fmla="*/ 90 w 185"/>
                  <a:gd name="T19" fmla="*/ 198 h 210"/>
                  <a:gd name="T20" fmla="*/ 103 w 185"/>
                  <a:gd name="T21" fmla="*/ 210 h 210"/>
                  <a:gd name="T22" fmla="*/ 138 w 185"/>
                  <a:gd name="T23" fmla="*/ 192 h 210"/>
                  <a:gd name="T24" fmla="*/ 168 w 185"/>
                  <a:gd name="T25" fmla="*/ 168 h 210"/>
                  <a:gd name="T26" fmla="*/ 186 w 185"/>
                  <a:gd name="T27" fmla="*/ 144 h 210"/>
                  <a:gd name="T28" fmla="*/ 192 w 185"/>
                  <a:gd name="T29" fmla="*/ 114 h 210"/>
                  <a:gd name="T30" fmla="*/ 186 w 185"/>
                  <a:gd name="T31" fmla="*/ 90 h 210"/>
                  <a:gd name="T32" fmla="*/ 180 w 185"/>
                  <a:gd name="T33" fmla="*/ 66 h 210"/>
                  <a:gd name="T34" fmla="*/ 162 w 185"/>
                  <a:gd name="T35" fmla="*/ 48 h 210"/>
                  <a:gd name="T36" fmla="*/ 138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 name="Freeform 61">
                <a:extLst>
                  <a:ext uri="{FF2B5EF4-FFF2-40B4-BE49-F238E27FC236}">
                    <a16:creationId xmlns:a16="http://schemas.microsoft.com/office/drawing/2014/main" id="{2CA072FE-B9E0-4A3C-8886-D14FA184E722}"/>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45" name="Group 62">
                <a:extLst>
                  <a:ext uri="{FF2B5EF4-FFF2-40B4-BE49-F238E27FC236}">
                    <a16:creationId xmlns:a16="http://schemas.microsoft.com/office/drawing/2014/main" id="{D050CAE3-C247-4E72-94CD-465F69754A67}"/>
                  </a:ext>
                </a:extLst>
              </p:cNvPr>
              <p:cNvGrpSpPr>
                <a:grpSpLocks/>
              </p:cNvGrpSpPr>
              <p:nvPr/>
            </p:nvGrpSpPr>
            <p:grpSpPr bwMode="auto">
              <a:xfrm>
                <a:off x="5381" y="3085"/>
                <a:ext cx="227" cy="132"/>
                <a:chOff x="5381" y="3085"/>
                <a:chExt cx="227" cy="132"/>
              </a:xfrm>
            </p:grpSpPr>
            <p:sp>
              <p:nvSpPr>
                <p:cNvPr id="1046" name="Oval 63">
                  <a:extLst>
                    <a:ext uri="{FF2B5EF4-FFF2-40B4-BE49-F238E27FC236}">
                      <a16:creationId xmlns:a16="http://schemas.microsoft.com/office/drawing/2014/main" id="{54B024F2-AC91-4F3F-8F6F-DFB529C53079}"/>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sp>
              <p:nvSpPr>
                <p:cNvPr id="1047" name="Oval 64">
                  <a:extLst>
                    <a:ext uri="{FF2B5EF4-FFF2-40B4-BE49-F238E27FC236}">
                      <a16:creationId xmlns:a16="http://schemas.microsoft.com/office/drawing/2014/main" id="{FEC33614-0BB5-49EA-B7ED-EA259903D883}"/>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sp>
              <p:nvSpPr>
                <p:cNvPr id="1048" name="Oval 65">
                  <a:extLst>
                    <a:ext uri="{FF2B5EF4-FFF2-40B4-BE49-F238E27FC236}">
                      <a16:creationId xmlns:a16="http://schemas.microsoft.com/office/drawing/2014/main" id="{A4FCFB0C-5125-4704-BFA6-CF11BFFCA6D0}"/>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sp>
              <p:nvSpPr>
                <p:cNvPr id="1049" name="Oval 66">
                  <a:extLst>
                    <a:ext uri="{FF2B5EF4-FFF2-40B4-BE49-F238E27FC236}">
                      <a16:creationId xmlns:a16="http://schemas.microsoft.com/office/drawing/2014/main" id="{85B739F8-8425-41CD-BC7E-2C90F35B182D}"/>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p>
              </p:txBody>
            </p:sp>
          </p:grpSp>
        </p:grpSp>
      </p:grpSp>
      <p:sp>
        <p:nvSpPr>
          <p:cNvPr id="26691" name="Rectangle 67">
            <a:extLst>
              <a:ext uri="{FF2B5EF4-FFF2-40B4-BE49-F238E27FC236}">
                <a16:creationId xmlns:a16="http://schemas.microsoft.com/office/drawing/2014/main" id="{6CDDF4E9-26FC-40FE-94CA-8FEC0A889FA3}"/>
              </a:ext>
            </a:extLst>
          </p:cNvPr>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26692" name="Rectangle 68">
            <a:extLst>
              <a:ext uri="{FF2B5EF4-FFF2-40B4-BE49-F238E27FC236}">
                <a16:creationId xmlns:a16="http://schemas.microsoft.com/office/drawing/2014/main" id="{B3E23D9D-090D-4C05-868E-A96CFA5360BC}"/>
              </a:ext>
            </a:extLst>
          </p:cNvPr>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693" name="Rectangle 69">
            <a:extLst>
              <a:ext uri="{FF2B5EF4-FFF2-40B4-BE49-F238E27FC236}">
                <a16:creationId xmlns:a16="http://schemas.microsoft.com/office/drawing/2014/main" id="{497D60F9-6647-47D3-8A5F-ACE0B5C66906}"/>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pitchFamily="34" charset="0"/>
              </a:defRPr>
            </a:lvl1pPr>
          </a:lstStyle>
          <a:p>
            <a:pPr>
              <a:defRPr/>
            </a:pPr>
            <a:endParaRPr lang="en-US"/>
          </a:p>
        </p:txBody>
      </p:sp>
      <p:sp>
        <p:nvSpPr>
          <p:cNvPr id="26694" name="Rectangle 70">
            <a:extLst>
              <a:ext uri="{FF2B5EF4-FFF2-40B4-BE49-F238E27FC236}">
                <a16:creationId xmlns:a16="http://schemas.microsoft.com/office/drawing/2014/main" id="{C94D0836-1CB5-4D7C-959D-553EE9FDE772}"/>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pitchFamily="34" charset="0"/>
              </a:defRPr>
            </a:lvl1pPr>
          </a:lstStyle>
          <a:p>
            <a:pPr>
              <a:defRPr/>
            </a:pPr>
            <a:endParaRPr lang="en-US"/>
          </a:p>
        </p:txBody>
      </p:sp>
      <p:sp>
        <p:nvSpPr>
          <p:cNvPr id="26695" name="Rectangle 71">
            <a:extLst>
              <a:ext uri="{FF2B5EF4-FFF2-40B4-BE49-F238E27FC236}">
                <a16:creationId xmlns:a16="http://schemas.microsoft.com/office/drawing/2014/main" id="{DD5AB321-169D-4043-A05D-0FC3E5078DD6}"/>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42F59822-67AC-4531-B57B-D15775444EC1}" type="slidenum">
              <a:rPr lang="en-US" altLang="en-US"/>
              <a:pPr/>
              <a:t>‹#›</a:t>
            </a:fld>
            <a:endParaRPr lang="en-US" altLang="en-US"/>
          </a:p>
        </p:txBody>
      </p:sp>
    </p:spTree>
    <p:extLst>
      <p:ext uri="{BB962C8B-B14F-4D97-AF65-F5344CB8AC3E}">
        <p14:creationId xmlns:p14="http://schemas.microsoft.com/office/powerpoint/2010/main" val="2667218529"/>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6.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6.jpg"/></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DF7FC-5BC6-12D8-B680-560377F5E8A7}"/>
              </a:ext>
            </a:extLst>
          </p:cNvPr>
          <p:cNvSpPr>
            <a:spLocks noGrp="1"/>
          </p:cNvSpPr>
          <p:nvPr>
            <p:ph type="ctrTitle"/>
          </p:nvPr>
        </p:nvSpPr>
        <p:spPr>
          <a:xfrm>
            <a:off x="0" y="0"/>
            <a:ext cx="12022111" cy="3582649"/>
          </a:xfrm>
        </p:spPr>
        <p:txBody>
          <a:bodyPr>
            <a:normAutofit fontScale="90000"/>
          </a:bodyPr>
          <a:lstStyle/>
          <a:p>
            <a:pPr algn="l"/>
            <a:r>
              <a:rPr lang="en-US" dirty="0">
                <a:solidFill>
                  <a:srgbClr val="FFFFCC"/>
                </a:solidFill>
              </a:rPr>
              <a:t>NO TURNING BACK -- THE   </a:t>
            </a:r>
            <a:br>
              <a:rPr lang="en-US" dirty="0">
                <a:solidFill>
                  <a:srgbClr val="FFFFCC"/>
                </a:solidFill>
              </a:rPr>
            </a:br>
            <a:br>
              <a:rPr lang="en-US" sz="4400" dirty="0">
                <a:solidFill>
                  <a:srgbClr val="FFFFCC"/>
                </a:solidFill>
              </a:rPr>
            </a:br>
            <a:r>
              <a:rPr lang="en-US" dirty="0">
                <a:solidFill>
                  <a:srgbClr val="FFFFCC"/>
                </a:solidFill>
              </a:rPr>
              <a:t>FIERCE RESOLVE OF JESUS</a:t>
            </a:r>
            <a:br>
              <a:rPr lang="en-US" dirty="0">
                <a:solidFill>
                  <a:srgbClr val="FFFFCC"/>
                </a:solidFill>
              </a:rPr>
            </a:br>
            <a:br>
              <a:rPr lang="en-US" sz="4400" dirty="0">
                <a:solidFill>
                  <a:srgbClr val="FFFFCC"/>
                </a:solidFill>
              </a:rPr>
            </a:br>
            <a:r>
              <a:rPr lang="en-US" dirty="0">
                <a:solidFill>
                  <a:srgbClr val="FFFFCC"/>
                </a:solidFill>
              </a:rPr>
              <a:t>TO DO THE FATHER’S WILL!</a:t>
            </a:r>
          </a:p>
        </p:txBody>
      </p:sp>
      <p:sp>
        <p:nvSpPr>
          <p:cNvPr id="3" name="Slide Number Placeholder 2">
            <a:extLst>
              <a:ext uri="{FF2B5EF4-FFF2-40B4-BE49-F238E27FC236}">
                <a16:creationId xmlns:a16="http://schemas.microsoft.com/office/drawing/2014/main" id="{BCF8EA15-48F8-E083-B8BE-94524ECC049D}"/>
              </a:ext>
            </a:extLst>
          </p:cNvPr>
          <p:cNvSpPr>
            <a:spLocks noGrp="1"/>
          </p:cNvSpPr>
          <p:nvPr>
            <p:ph type="sldNum" sz="quarter" idx="12"/>
          </p:nvPr>
        </p:nvSpPr>
        <p:spPr/>
        <p:txBody>
          <a:bodyPr/>
          <a:lstStyle/>
          <a:p>
            <a:fld id="{7567EE1D-7428-4BD6-8848-A3D79C7DCBA8}" type="slidenum">
              <a:rPr lang="en-US" smtClean="0"/>
              <a:t>1</a:t>
            </a:fld>
            <a:endParaRPr lang="en-US"/>
          </a:p>
        </p:txBody>
      </p:sp>
    </p:spTree>
    <p:extLst>
      <p:ext uri="{BB962C8B-B14F-4D97-AF65-F5344CB8AC3E}">
        <p14:creationId xmlns:p14="http://schemas.microsoft.com/office/powerpoint/2010/main" val="293177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FC8E1-4D1D-07E7-0CBF-1A5C1C360381}"/>
              </a:ext>
            </a:extLst>
          </p:cNvPr>
          <p:cNvSpPr>
            <a:spLocks noGrp="1"/>
          </p:cNvSpPr>
          <p:nvPr>
            <p:ph type="title"/>
          </p:nvPr>
        </p:nvSpPr>
        <p:spPr>
          <a:xfrm>
            <a:off x="838200" y="350135"/>
            <a:ext cx="10515600" cy="2258154"/>
          </a:xfrm>
        </p:spPr>
        <p:txBody>
          <a:bodyPr>
            <a:normAutofit fontScale="90000"/>
          </a:bodyPr>
          <a:lstStyle/>
          <a:p>
            <a:r>
              <a:rPr lang="en-US" sz="5300" dirty="0">
                <a:solidFill>
                  <a:srgbClr val="FFFFCC"/>
                </a:solidFill>
              </a:rPr>
              <a:t>SYMPATHETIC -- He HAD To Understand</a:t>
            </a:r>
            <a:br>
              <a:rPr lang="en-US" dirty="0">
                <a:solidFill>
                  <a:srgbClr val="FFFFCC"/>
                </a:solidFill>
              </a:rPr>
            </a:br>
            <a:br>
              <a:rPr lang="en-US" dirty="0">
                <a:solidFill>
                  <a:srgbClr val="FFFFCC"/>
                </a:solidFill>
              </a:rPr>
            </a:br>
            <a:r>
              <a:rPr lang="en-US" sz="5300" dirty="0">
                <a:solidFill>
                  <a:srgbClr val="FFFFCC"/>
                </a:solidFill>
              </a:rPr>
              <a:t>The Struggles That Men Faced!</a:t>
            </a:r>
            <a:endParaRPr lang="en-US" dirty="0">
              <a:solidFill>
                <a:srgbClr val="FFFFCC"/>
              </a:solidFill>
            </a:endParaRPr>
          </a:p>
        </p:txBody>
      </p:sp>
      <p:sp>
        <p:nvSpPr>
          <p:cNvPr id="4" name="Slide Number Placeholder 3">
            <a:extLst>
              <a:ext uri="{FF2B5EF4-FFF2-40B4-BE49-F238E27FC236}">
                <a16:creationId xmlns:a16="http://schemas.microsoft.com/office/drawing/2014/main" id="{F69CC6D0-787E-5598-43C8-B4A953C8CCD3}"/>
              </a:ext>
            </a:extLst>
          </p:cNvPr>
          <p:cNvSpPr>
            <a:spLocks noGrp="1"/>
          </p:cNvSpPr>
          <p:nvPr>
            <p:ph type="sldNum" sz="quarter" idx="12"/>
          </p:nvPr>
        </p:nvSpPr>
        <p:spPr/>
        <p:txBody>
          <a:bodyPr/>
          <a:lstStyle/>
          <a:p>
            <a:fld id="{7567EE1D-7428-4BD6-8848-A3D79C7DCBA8}" type="slidenum">
              <a:rPr lang="en-US" smtClean="0"/>
              <a:t>10</a:t>
            </a:fld>
            <a:endParaRPr lang="en-US"/>
          </a:p>
        </p:txBody>
      </p:sp>
    </p:spTree>
    <p:extLst>
      <p:ext uri="{BB962C8B-B14F-4D97-AF65-F5344CB8AC3E}">
        <p14:creationId xmlns:p14="http://schemas.microsoft.com/office/powerpoint/2010/main" val="48436950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5748A-A24C-E4B3-FB66-94F4FA96FB48}"/>
              </a:ext>
            </a:extLst>
          </p:cNvPr>
          <p:cNvSpPr>
            <a:spLocks noGrp="1"/>
          </p:cNvSpPr>
          <p:nvPr>
            <p:ph type="title"/>
          </p:nvPr>
        </p:nvSpPr>
        <p:spPr>
          <a:xfrm>
            <a:off x="266007" y="365125"/>
            <a:ext cx="11621193" cy="1325563"/>
          </a:xfrm>
        </p:spPr>
        <p:txBody>
          <a:bodyPr>
            <a:normAutofit/>
          </a:bodyPr>
          <a:lstStyle/>
          <a:p>
            <a:r>
              <a:rPr lang="en-US" sz="4800" dirty="0">
                <a:solidFill>
                  <a:srgbClr val="FFFFCC"/>
                </a:solidFill>
              </a:rPr>
              <a:t>SHARP-SIGHTED -- He Knew The End Result.</a:t>
            </a:r>
          </a:p>
        </p:txBody>
      </p:sp>
      <p:sp>
        <p:nvSpPr>
          <p:cNvPr id="4" name="Slide Number Placeholder 3">
            <a:extLst>
              <a:ext uri="{FF2B5EF4-FFF2-40B4-BE49-F238E27FC236}">
                <a16:creationId xmlns:a16="http://schemas.microsoft.com/office/drawing/2014/main" id="{3FEADDD0-BB22-9D61-ACFA-D8801B0CAFFC}"/>
              </a:ext>
            </a:extLst>
          </p:cNvPr>
          <p:cNvSpPr>
            <a:spLocks noGrp="1"/>
          </p:cNvSpPr>
          <p:nvPr>
            <p:ph type="sldNum" sz="quarter" idx="12"/>
          </p:nvPr>
        </p:nvSpPr>
        <p:spPr/>
        <p:txBody>
          <a:bodyPr/>
          <a:lstStyle/>
          <a:p>
            <a:fld id="{7567EE1D-7428-4BD6-8848-A3D79C7DCBA8}" type="slidenum">
              <a:rPr lang="en-US" smtClean="0"/>
              <a:t>11</a:t>
            </a:fld>
            <a:endParaRPr lang="en-US"/>
          </a:p>
        </p:txBody>
      </p:sp>
    </p:spTree>
    <p:extLst>
      <p:ext uri="{BB962C8B-B14F-4D97-AF65-F5344CB8AC3E}">
        <p14:creationId xmlns:p14="http://schemas.microsoft.com/office/powerpoint/2010/main" val="24138579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B4D54-2905-F0D5-FDD6-F2B78CE60082}"/>
              </a:ext>
            </a:extLst>
          </p:cNvPr>
          <p:cNvSpPr>
            <a:spLocks noGrp="1"/>
          </p:cNvSpPr>
          <p:nvPr>
            <p:ph type="title"/>
          </p:nvPr>
        </p:nvSpPr>
        <p:spPr>
          <a:xfrm>
            <a:off x="311426" y="0"/>
            <a:ext cx="11569148" cy="1642579"/>
          </a:xfrm>
        </p:spPr>
        <p:txBody>
          <a:bodyPr>
            <a:normAutofit/>
          </a:bodyPr>
          <a:lstStyle/>
          <a:p>
            <a:pPr algn="ctr"/>
            <a:r>
              <a:rPr lang="en-US" sz="5400" dirty="0">
                <a:solidFill>
                  <a:srgbClr val="FFFFCC"/>
                </a:solidFill>
              </a:rPr>
              <a:t>His Fierce Resolve -- He Would Endure:</a:t>
            </a:r>
          </a:p>
        </p:txBody>
      </p:sp>
      <p:sp>
        <p:nvSpPr>
          <p:cNvPr id="3" name="Content Placeholder 2">
            <a:extLst>
              <a:ext uri="{FF2B5EF4-FFF2-40B4-BE49-F238E27FC236}">
                <a16:creationId xmlns:a16="http://schemas.microsoft.com/office/drawing/2014/main" id="{B997A7AE-BF90-B5B1-79F1-0B0F7A87FC69}"/>
              </a:ext>
            </a:extLst>
          </p:cNvPr>
          <p:cNvSpPr>
            <a:spLocks noGrp="1"/>
          </p:cNvSpPr>
          <p:nvPr>
            <p:ph idx="1"/>
          </p:nvPr>
        </p:nvSpPr>
        <p:spPr>
          <a:xfrm>
            <a:off x="838200" y="1642579"/>
            <a:ext cx="10515600" cy="4968083"/>
          </a:xfrm>
        </p:spPr>
        <p:txBody>
          <a:bodyPr>
            <a:normAutofit/>
          </a:bodyPr>
          <a:lstStyle/>
          <a:p>
            <a:r>
              <a:rPr lang="en-US" sz="3600" dirty="0">
                <a:solidFill>
                  <a:srgbClr val="FFFFCC"/>
                </a:solidFill>
              </a:rPr>
              <a:t>Fleshly Restrictions.</a:t>
            </a:r>
          </a:p>
          <a:p>
            <a:endParaRPr lang="en-US" sz="2000" dirty="0">
              <a:solidFill>
                <a:srgbClr val="FFFFCC"/>
              </a:solidFill>
            </a:endParaRPr>
          </a:p>
          <a:p>
            <a:r>
              <a:rPr lang="en-US" sz="3600" dirty="0">
                <a:solidFill>
                  <a:srgbClr val="FFFFCC"/>
                </a:solidFill>
              </a:rPr>
              <a:t>Misunderstanding.</a:t>
            </a:r>
          </a:p>
          <a:p>
            <a:endParaRPr lang="en-US" sz="2000" dirty="0">
              <a:solidFill>
                <a:srgbClr val="FFFFCC"/>
              </a:solidFill>
            </a:endParaRPr>
          </a:p>
          <a:p>
            <a:r>
              <a:rPr lang="en-US" sz="3600" dirty="0">
                <a:solidFill>
                  <a:srgbClr val="FFFFCC"/>
                </a:solidFill>
              </a:rPr>
              <a:t>Resentment And Hate.</a:t>
            </a:r>
          </a:p>
          <a:p>
            <a:endParaRPr lang="en-US" sz="2000" dirty="0">
              <a:solidFill>
                <a:srgbClr val="FFFFCC"/>
              </a:solidFill>
            </a:endParaRPr>
          </a:p>
          <a:p>
            <a:r>
              <a:rPr lang="en-US" sz="3600" dirty="0">
                <a:solidFill>
                  <a:srgbClr val="FFFFCC"/>
                </a:solidFill>
              </a:rPr>
              <a:t>Betrayal By An Apostle And Supposed Friend!</a:t>
            </a:r>
          </a:p>
          <a:p>
            <a:endParaRPr lang="en-US" sz="2000" dirty="0">
              <a:solidFill>
                <a:srgbClr val="FFFFCC"/>
              </a:solidFill>
            </a:endParaRPr>
          </a:p>
          <a:p>
            <a:r>
              <a:rPr lang="en-US" sz="3600" dirty="0">
                <a:solidFill>
                  <a:srgbClr val="FFFFCC"/>
                </a:solidFill>
              </a:rPr>
              <a:t>Denial By His Beloved Peter!</a:t>
            </a:r>
          </a:p>
        </p:txBody>
      </p:sp>
      <p:sp>
        <p:nvSpPr>
          <p:cNvPr id="4" name="Slide Number Placeholder 3">
            <a:extLst>
              <a:ext uri="{FF2B5EF4-FFF2-40B4-BE49-F238E27FC236}">
                <a16:creationId xmlns:a16="http://schemas.microsoft.com/office/drawing/2014/main" id="{D5B9ADA5-9A66-2EE5-EF0E-52F95580D4F6}"/>
              </a:ext>
            </a:extLst>
          </p:cNvPr>
          <p:cNvSpPr>
            <a:spLocks noGrp="1"/>
          </p:cNvSpPr>
          <p:nvPr>
            <p:ph type="sldNum" sz="quarter" idx="12"/>
          </p:nvPr>
        </p:nvSpPr>
        <p:spPr/>
        <p:txBody>
          <a:bodyPr/>
          <a:lstStyle/>
          <a:p>
            <a:fld id="{7567EE1D-7428-4BD6-8848-A3D79C7DCBA8}" type="slidenum">
              <a:rPr lang="en-US" smtClean="0"/>
              <a:t>12</a:t>
            </a:fld>
            <a:endParaRPr lang="en-US"/>
          </a:p>
        </p:txBody>
      </p:sp>
    </p:spTree>
    <p:extLst>
      <p:ext uri="{BB962C8B-B14F-4D97-AF65-F5344CB8AC3E}">
        <p14:creationId xmlns:p14="http://schemas.microsoft.com/office/powerpoint/2010/main" val="12452705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3BC06E-7154-0811-BF48-4200088B8F12}"/>
              </a:ext>
            </a:extLst>
          </p:cNvPr>
          <p:cNvSpPr>
            <a:spLocks noGrp="1"/>
          </p:cNvSpPr>
          <p:nvPr>
            <p:ph idx="1"/>
          </p:nvPr>
        </p:nvSpPr>
        <p:spPr>
          <a:xfrm>
            <a:off x="763250" y="479685"/>
            <a:ext cx="10515600" cy="5756913"/>
          </a:xfrm>
        </p:spPr>
        <p:txBody>
          <a:bodyPr>
            <a:normAutofit/>
          </a:bodyPr>
          <a:lstStyle/>
          <a:p>
            <a:r>
              <a:rPr lang="en-US" sz="3600" dirty="0">
                <a:solidFill>
                  <a:srgbClr val="FFFFCC"/>
                </a:solidFill>
              </a:rPr>
              <a:t>Being Forsaken By All Of His Apostles!</a:t>
            </a:r>
          </a:p>
          <a:p>
            <a:endParaRPr lang="en-US" sz="2000" dirty="0">
              <a:solidFill>
                <a:srgbClr val="FFFFCC"/>
              </a:solidFill>
            </a:endParaRPr>
          </a:p>
          <a:p>
            <a:r>
              <a:rPr lang="en-US" sz="3600" dirty="0">
                <a:solidFill>
                  <a:srgbClr val="FFFFCC"/>
                </a:solidFill>
              </a:rPr>
              <a:t>Rejection By His Own People!</a:t>
            </a:r>
          </a:p>
          <a:p>
            <a:endParaRPr lang="en-US" sz="2000" dirty="0">
              <a:solidFill>
                <a:srgbClr val="FFFFCC"/>
              </a:solidFill>
            </a:endParaRPr>
          </a:p>
          <a:p>
            <a:r>
              <a:rPr lang="en-US" sz="3600" dirty="0">
                <a:solidFill>
                  <a:srgbClr val="FFFFCC"/>
                </a:solidFill>
              </a:rPr>
              <a:t>Arrested Like A Seditious Criminal!</a:t>
            </a:r>
          </a:p>
          <a:p>
            <a:endParaRPr lang="en-US" sz="2000" dirty="0">
              <a:solidFill>
                <a:srgbClr val="FFFFCC"/>
              </a:solidFill>
            </a:endParaRPr>
          </a:p>
          <a:p>
            <a:r>
              <a:rPr lang="en-US" sz="3600" dirty="0">
                <a:solidFill>
                  <a:srgbClr val="FFFFCC"/>
                </a:solidFill>
              </a:rPr>
              <a:t>Illegal Farces Of Trials.</a:t>
            </a:r>
          </a:p>
          <a:p>
            <a:endParaRPr lang="en-US" sz="2000" dirty="0">
              <a:solidFill>
                <a:srgbClr val="FFFFCC"/>
              </a:solidFill>
            </a:endParaRPr>
          </a:p>
          <a:p>
            <a:r>
              <a:rPr lang="en-US" sz="3600" dirty="0">
                <a:solidFill>
                  <a:srgbClr val="FFFFCC"/>
                </a:solidFill>
              </a:rPr>
              <a:t>Horrendous Death By Crucifixion!</a:t>
            </a:r>
          </a:p>
          <a:p>
            <a:endParaRPr lang="en-US" sz="2000" dirty="0">
              <a:solidFill>
                <a:srgbClr val="FFFFCC"/>
              </a:solidFill>
            </a:endParaRPr>
          </a:p>
          <a:p>
            <a:r>
              <a:rPr lang="en-US" sz="3600" dirty="0">
                <a:solidFill>
                  <a:srgbClr val="FFFFCC"/>
                </a:solidFill>
              </a:rPr>
              <a:t>Being Forsaken By The Father!</a:t>
            </a:r>
          </a:p>
          <a:p>
            <a:endParaRPr lang="en-US" sz="3600" dirty="0"/>
          </a:p>
          <a:p>
            <a:endParaRPr lang="en-US" sz="3600" dirty="0"/>
          </a:p>
          <a:p>
            <a:endParaRPr lang="en-US" sz="3600" dirty="0"/>
          </a:p>
          <a:p>
            <a:endParaRPr lang="en-US" sz="3600" dirty="0"/>
          </a:p>
        </p:txBody>
      </p:sp>
      <p:sp>
        <p:nvSpPr>
          <p:cNvPr id="2" name="Slide Number Placeholder 1">
            <a:extLst>
              <a:ext uri="{FF2B5EF4-FFF2-40B4-BE49-F238E27FC236}">
                <a16:creationId xmlns:a16="http://schemas.microsoft.com/office/drawing/2014/main" id="{DB41BA6C-0FFB-A4B3-614A-A25EDE1E22C3}"/>
              </a:ext>
            </a:extLst>
          </p:cNvPr>
          <p:cNvSpPr>
            <a:spLocks noGrp="1"/>
          </p:cNvSpPr>
          <p:nvPr>
            <p:ph type="sldNum" sz="quarter" idx="12"/>
          </p:nvPr>
        </p:nvSpPr>
        <p:spPr/>
        <p:txBody>
          <a:bodyPr/>
          <a:lstStyle/>
          <a:p>
            <a:fld id="{7567EE1D-7428-4BD6-8848-A3D79C7DCBA8}" type="slidenum">
              <a:rPr lang="en-US" smtClean="0"/>
              <a:t>13</a:t>
            </a:fld>
            <a:endParaRPr lang="en-US"/>
          </a:p>
        </p:txBody>
      </p:sp>
    </p:spTree>
    <p:extLst>
      <p:ext uri="{BB962C8B-B14F-4D97-AF65-F5344CB8AC3E}">
        <p14:creationId xmlns:p14="http://schemas.microsoft.com/office/powerpoint/2010/main" val="19879317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1054F-E2D1-3972-2149-D8195D72F2F5}"/>
              </a:ext>
            </a:extLst>
          </p:cNvPr>
          <p:cNvSpPr>
            <a:spLocks noGrp="1"/>
          </p:cNvSpPr>
          <p:nvPr>
            <p:ph type="title"/>
          </p:nvPr>
        </p:nvSpPr>
        <p:spPr>
          <a:xfrm>
            <a:off x="104931" y="365125"/>
            <a:ext cx="12087069" cy="1325563"/>
          </a:xfrm>
        </p:spPr>
        <p:txBody>
          <a:bodyPr>
            <a:normAutofit/>
          </a:bodyPr>
          <a:lstStyle/>
          <a:p>
            <a:pPr algn="ctr"/>
            <a:r>
              <a:rPr lang="en-US" sz="4800" dirty="0">
                <a:solidFill>
                  <a:srgbClr val="FFFFCC"/>
                </a:solidFill>
              </a:rPr>
              <a:t>Traits This Refusal To Turn Back Demanded:</a:t>
            </a:r>
          </a:p>
        </p:txBody>
      </p:sp>
      <p:sp>
        <p:nvSpPr>
          <p:cNvPr id="3" name="Content Placeholder 2">
            <a:extLst>
              <a:ext uri="{FF2B5EF4-FFF2-40B4-BE49-F238E27FC236}">
                <a16:creationId xmlns:a16="http://schemas.microsoft.com/office/drawing/2014/main" id="{EEF1A4EE-FA2C-160B-DCA7-2E03FC274CDB}"/>
              </a:ext>
            </a:extLst>
          </p:cNvPr>
          <p:cNvSpPr>
            <a:spLocks noGrp="1"/>
          </p:cNvSpPr>
          <p:nvPr>
            <p:ph idx="1"/>
          </p:nvPr>
        </p:nvSpPr>
        <p:spPr>
          <a:xfrm>
            <a:off x="1528996" y="1825625"/>
            <a:ext cx="9824803" cy="4351338"/>
          </a:xfrm>
        </p:spPr>
        <p:txBody>
          <a:bodyPr/>
          <a:lstStyle/>
          <a:p>
            <a:r>
              <a:rPr lang="en-US" sz="3600" dirty="0">
                <a:solidFill>
                  <a:srgbClr val="FFFFCC"/>
                </a:solidFill>
              </a:rPr>
              <a:t>Fierce Resolve!</a:t>
            </a:r>
          </a:p>
          <a:p>
            <a:endParaRPr lang="en-US" dirty="0">
              <a:solidFill>
                <a:srgbClr val="FFFFCC"/>
              </a:solidFill>
            </a:endParaRPr>
          </a:p>
          <a:p>
            <a:r>
              <a:rPr lang="en-US" sz="3600" dirty="0">
                <a:solidFill>
                  <a:srgbClr val="FFFFCC"/>
                </a:solidFill>
              </a:rPr>
              <a:t>Meekness!</a:t>
            </a:r>
          </a:p>
          <a:p>
            <a:endParaRPr lang="en-US" dirty="0">
              <a:solidFill>
                <a:srgbClr val="FFFFCC"/>
              </a:solidFill>
            </a:endParaRPr>
          </a:p>
          <a:p>
            <a:r>
              <a:rPr lang="en-US" sz="3600" dirty="0">
                <a:solidFill>
                  <a:srgbClr val="FFFFCC"/>
                </a:solidFill>
              </a:rPr>
              <a:t>Love!</a:t>
            </a:r>
          </a:p>
        </p:txBody>
      </p:sp>
      <p:sp>
        <p:nvSpPr>
          <p:cNvPr id="4" name="Slide Number Placeholder 3">
            <a:extLst>
              <a:ext uri="{FF2B5EF4-FFF2-40B4-BE49-F238E27FC236}">
                <a16:creationId xmlns:a16="http://schemas.microsoft.com/office/drawing/2014/main" id="{5A405956-3ED4-5DB8-A84D-EC8464C35AE9}"/>
              </a:ext>
            </a:extLst>
          </p:cNvPr>
          <p:cNvSpPr>
            <a:spLocks noGrp="1"/>
          </p:cNvSpPr>
          <p:nvPr>
            <p:ph type="sldNum" sz="quarter" idx="12"/>
          </p:nvPr>
        </p:nvSpPr>
        <p:spPr/>
        <p:txBody>
          <a:bodyPr/>
          <a:lstStyle/>
          <a:p>
            <a:fld id="{7567EE1D-7428-4BD6-8848-A3D79C7DCBA8}" type="slidenum">
              <a:rPr lang="en-US" smtClean="0"/>
              <a:t>14</a:t>
            </a:fld>
            <a:endParaRPr lang="en-US"/>
          </a:p>
        </p:txBody>
      </p:sp>
    </p:spTree>
    <p:extLst>
      <p:ext uri="{BB962C8B-B14F-4D97-AF65-F5344CB8AC3E}">
        <p14:creationId xmlns:p14="http://schemas.microsoft.com/office/powerpoint/2010/main" val="28462506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grayscl/>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82962-6205-F9F5-E9C6-910604567847}"/>
              </a:ext>
            </a:extLst>
          </p:cNvPr>
          <p:cNvSpPr>
            <a:spLocks noGrp="1"/>
          </p:cNvSpPr>
          <p:nvPr>
            <p:ph type="title"/>
          </p:nvPr>
        </p:nvSpPr>
        <p:spPr>
          <a:xfrm>
            <a:off x="2244435" y="457538"/>
            <a:ext cx="10087229" cy="6400462"/>
          </a:xfrm>
        </p:spPr>
        <p:txBody>
          <a:bodyPr>
            <a:normAutofit/>
          </a:bodyPr>
          <a:lstStyle/>
          <a:p>
            <a:pPr algn="ctr"/>
            <a:r>
              <a:rPr lang="en-US" sz="6000" dirty="0">
                <a:solidFill>
                  <a:srgbClr val="CC0000"/>
                </a:solidFill>
              </a:rPr>
              <a:t>The Christian’s Determination --</a:t>
            </a:r>
            <a:br>
              <a:rPr lang="en-US" sz="6000" dirty="0">
                <a:solidFill>
                  <a:srgbClr val="CC0000"/>
                </a:solidFill>
              </a:rPr>
            </a:br>
            <a:br>
              <a:rPr lang="en-US" sz="6000" dirty="0">
                <a:solidFill>
                  <a:srgbClr val="CC0000"/>
                </a:solidFill>
              </a:rPr>
            </a:br>
            <a:r>
              <a:rPr lang="en-US" sz="6000" dirty="0">
                <a:solidFill>
                  <a:srgbClr val="CC0000"/>
                </a:solidFill>
              </a:rPr>
              <a:t>NO TURNING BACK --</a:t>
            </a:r>
            <a:br>
              <a:rPr lang="en-US" sz="6000" dirty="0">
                <a:solidFill>
                  <a:srgbClr val="CC0000"/>
                </a:solidFill>
              </a:rPr>
            </a:br>
            <a:br>
              <a:rPr lang="en-US" sz="6000" dirty="0">
                <a:solidFill>
                  <a:srgbClr val="CC0000"/>
                </a:solidFill>
              </a:rPr>
            </a:br>
            <a:r>
              <a:rPr lang="en-US" sz="6000" dirty="0">
                <a:solidFill>
                  <a:srgbClr val="CC0000"/>
                </a:solidFill>
              </a:rPr>
              <a:t>The FIERCE RESOLVE To Do</a:t>
            </a:r>
            <a:br>
              <a:rPr lang="en-US" sz="6000" dirty="0">
                <a:solidFill>
                  <a:srgbClr val="CC0000"/>
                </a:solidFill>
              </a:rPr>
            </a:br>
            <a:br>
              <a:rPr lang="en-US" sz="6000" dirty="0">
                <a:solidFill>
                  <a:srgbClr val="CC0000"/>
                </a:solidFill>
              </a:rPr>
            </a:br>
            <a:r>
              <a:rPr lang="en-US" sz="6000" dirty="0">
                <a:solidFill>
                  <a:srgbClr val="CC0000"/>
                </a:solidFill>
              </a:rPr>
              <a:t>Our Father’s Will!</a:t>
            </a:r>
          </a:p>
        </p:txBody>
      </p:sp>
      <p:sp>
        <p:nvSpPr>
          <p:cNvPr id="4" name="Slide Number Placeholder 3">
            <a:extLst>
              <a:ext uri="{FF2B5EF4-FFF2-40B4-BE49-F238E27FC236}">
                <a16:creationId xmlns:a16="http://schemas.microsoft.com/office/drawing/2014/main" id="{C380A21F-2144-DA65-522A-3F8BAD5AA12D}"/>
              </a:ext>
            </a:extLst>
          </p:cNvPr>
          <p:cNvSpPr>
            <a:spLocks noGrp="1"/>
          </p:cNvSpPr>
          <p:nvPr>
            <p:ph type="sldNum" sz="quarter" idx="12"/>
          </p:nvPr>
        </p:nvSpPr>
        <p:spPr/>
        <p:txBody>
          <a:bodyPr/>
          <a:lstStyle/>
          <a:p>
            <a:fld id="{7567EE1D-7428-4BD6-8848-A3D79C7DCBA8}" type="slidenum">
              <a:rPr lang="en-US" smtClean="0"/>
              <a:t>15</a:t>
            </a:fld>
            <a:endParaRPr lang="en-US"/>
          </a:p>
        </p:txBody>
      </p:sp>
    </p:spTree>
    <p:extLst>
      <p:ext uri="{BB962C8B-B14F-4D97-AF65-F5344CB8AC3E}">
        <p14:creationId xmlns:p14="http://schemas.microsoft.com/office/powerpoint/2010/main" val="155133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grayscl/>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7173B-CE0C-436A-AFE6-458D4A2A8287}"/>
              </a:ext>
            </a:extLst>
          </p:cNvPr>
          <p:cNvSpPr>
            <a:spLocks noGrp="1"/>
          </p:cNvSpPr>
          <p:nvPr>
            <p:ph type="title"/>
          </p:nvPr>
        </p:nvSpPr>
        <p:spPr>
          <a:xfrm>
            <a:off x="838200" y="201377"/>
            <a:ext cx="10515600" cy="1625194"/>
          </a:xfrm>
        </p:spPr>
        <p:txBody>
          <a:bodyPr>
            <a:normAutofit/>
          </a:bodyPr>
          <a:lstStyle/>
          <a:p>
            <a:pPr algn="ctr"/>
            <a:r>
              <a:rPr lang="en-US" sz="5400" dirty="0">
                <a:solidFill>
                  <a:schemeClr val="bg1"/>
                </a:solidFill>
              </a:rPr>
              <a:t>Will You Have FIERCE RESOLVE</a:t>
            </a:r>
            <a:br>
              <a:rPr lang="en-US" sz="5400" dirty="0">
                <a:solidFill>
                  <a:schemeClr val="bg1"/>
                </a:solidFill>
              </a:rPr>
            </a:br>
            <a:r>
              <a:rPr lang="en-US" sz="5400" dirty="0">
                <a:solidFill>
                  <a:schemeClr val="bg1"/>
                </a:solidFill>
              </a:rPr>
              <a:t>To Imitate Jesus?</a:t>
            </a:r>
          </a:p>
        </p:txBody>
      </p:sp>
      <p:sp>
        <p:nvSpPr>
          <p:cNvPr id="3" name="Content Placeholder 2">
            <a:extLst>
              <a:ext uri="{FF2B5EF4-FFF2-40B4-BE49-F238E27FC236}">
                <a16:creationId xmlns:a16="http://schemas.microsoft.com/office/drawing/2014/main" id="{B76BBF80-4B65-DF40-4153-3BB5ECA3201A}"/>
              </a:ext>
            </a:extLst>
          </p:cNvPr>
          <p:cNvSpPr>
            <a:spLocks noGrp="1"/>
          </p:cNvSpPr>
          <p:nvPr>
            <p:ph idx="1"/>
          </p:nvPr>
        </p:nvSpPr>
        <p:spPr>
          <a:xfrm>
            <a:off x="838200" y="1977081"/>
            <a:ext cx="10515600" cy="4679542"/>
          </a:xfrm>
        </p:spPr>
        <p:txBody>
          <a:bodyPr>
            <a:normAutofit fontScale="85000" lnSpcReduction="20000"/>
          </a:bodyPr>
          <a:lstStyle/>
          <a:p>
            <a:r>
              <a:rPr lang="en-US" sz="3800" dirty="0">
                <a:solidFill>
                  <a:schemeClr val="bg1"/>
                </a:solidFill>
              </a:rPr>
              <a:t>Phil. 2:5 “Let this mind be in you which was also in Christ Jesus,”</a:t>
            </a:r>
          </a:p>
          <a:p>
            <a:endParaRPr lang="en-US" sz="1400" dirty="0">
              <a:solidFill>
                <a:schemeClr val="bg1"/>
              </a:solidFill>
            </a:endParaRPr>
          </a:p>
          <a:p>
            <a:r>
              <a:rPr lang="en-US" sz="3800" dirty="0">
                <a:solidFill>
                  <a:schemeClr val="bg1"/>
                </a:solidFill>
              </a:rPr>
              <a:t>Jn. 13:15 “For I have given you an example, that you should do as I have done to you.”</a:t>
            </a:r>
          </a:p>
          <a:p>
            <a:endParaRPr lang="en-US" sz="1400" dirty="0">
              <a:solidFill>
                <a:schemeClr val="bg1"/>
              </a:solidFill>
            </a:endParaRPr>
          </a:p>
          <a:p>
            <a:r>
              <a:rPr lang="en-US" sz="3800" dirty="0">
                <a:solidFill>
                  <a:schemeClr val="bg1"/>
                </a:solidFill>
              </a:rPr>
              <a:t>I Pet. 2:21 “For to this you were called, because Christ also suffered for us, leaving us an example, that you should follow His steps:”</a:t>
            </a:r>
          </a:p>
          <a:p>
            <a:endParaRPr lang="en-US" sz="1400" dirty="0">
              <a:solidFill>
                <a:schemeClr val="bg1"/>
              </a:solidFill>
            </a:endParaRPr>
          </a:p>
          <a:p>
            <a:r>
              <a:rPr lang="en-US" sz="3800" dirty="0">
                <a:solidFill>
                  <a:schemeClr val="bg1"/>
                </a:solidFill>
              </a:rPr>
              <a:t>I Jn. 2:6 “He who says he abides in Him ought himself also to walk just as He walked.” </a:t>
            </a:r>
          </a:p>
        </p:txBody>
      </p:sp>
      <p:sp>
        <p:nvSpPr>
          <p:cNvPr id="4" name="Slide Number Placeholder 3">
            <a:extLst>
              <a:ext uri="{FF2B5EF4-FFF2-40B4-BE49-F238E27FC236}">
                <a16:creationId xmlns:a16="http://schemas.microsoft.com/office/drawing/2014/main" id="{D882E8CE-FC1E-1F84-E8A5-F726BE5DB43C}"/>
              </a:ext>
            </a:extLst>
          </p:cNvPr>
          <p:cNvSpPr>
            <a:spLocks noGrp="1"/>
          </p:cNvSpPr>
          <p:nvPr>
            <p:ph type="sldNum" sz="quarter" idx="12"/>
          </p:nvPr>
        </p:nvSpPr>
        <p:spPr/>
        <p:txBody>
          <a:bodyPr/>
          <a:lstStyle/>
          <a:p>
            <a:fld id="{7567EE1D-7428-4BD6-8848-A3D79C7DCBA8}" type="slidenum">
              <a:rPr lang="en-US" smtClean="0"/>
              <a:t>16</a:t>
            </a:fld>
            <a:endParaRPr lang="en-US"/>
          </a:p>
        </p:txBody>
      </p:sp>
    </p:spTree>
    <p:extLst>
      <p:ext uri="{BB962C8B-B14F-4D97-AF65-F5344CB8AC3E}">
        <p14:creationId xmlns:p14="http://schemas.microsoft.com/office/powerpoint/2010/main" val="261877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899BF-359F-DEB3-87FD-A78EBBDBCC06}"/>
              </a:ext>
            </a:extLst>
          </p:cNvPr>
          <p:cNvSpPr>
            <a:spLocks noGrp="1"/>
          </p:cNvSpPr>
          <p:nvPr>
            <p:ph type="title"/>
          </p:nvPr>
        </p:nvSpPr>
        <p:spPr>
          <a:xfrm>
            <a:off x="3790604" y="136525"/>
            <a:ext cx="8224058" cy="1575897"/>
          </a:xfrm>
        </p:spPr>
        <p:txBody>
          <a:bodyPr>
            <a:normAutofit fontScale="90000"/>
          </a:bodyPr>
          <a:lstStyle/>
          <a:p>
            <a:pPr algn="ctr"/>
            <a:r>
              <a:rPr lang="en-US" sz="6000" dirty="0">
                <a:solidFill>
                  <a:schemeClr val="bg1"/>
                </a:solidFill>
              </a:rPr>
              <a:t>What Am I Going To Give Back To Him</a:t>
            </a:r>
            <a:r>
              <a:rPr lang="en-US" dirty="0">
                <a:solidFill>
                  <a:schemeClr val="bg1"/>
                </a:solidFill>
              </a:rPr>
              <a:t>?</a:t>
            </a:r>
          </a:p>
        </p:txBody>
      </p:sp>
      <p:sp>
        <p:nvSpPr>
          <p:cNvPr id="3" name="Content Placeholder 2">
            <a:extLst>
              <a:ext uri="{FF2B5EF4-FFF2-40B4-BE49-F238E27FC236}">
                <a16:creationId xmlns:a16="http://schemas.microsoft.com/office/drawing/2014/main" id="{35937A82-3874-CA5D-F760-C8DAB997B142}"/>
              </a:ext>
            </a:extLst>
          </p:cNvPr>
          <p:cNvSpPr>
            <a:spLocks noGrp="1"/>
          </p:cNvSpPr>
          <p:nvPr>
            <p:ph idx="1"/>
          </p:nvPr>
        </p:nvSpPr>
        <p:spPr>
          <a:xfrm>
            <a:off x="4650972" y="2043979"/>
            <a:ext cx="6820592" cy="5138217"/>
          </a:xfrm>
        </p:spPr>
        <p:txBody>
          <a:bodyPr/>
          <a:lstStyle/>
          <a:p>
            <a:r>
              <a:rPr lang="en-US" sz="3600" dirty="0"/>
              <a:t>I gave, I gave My life for thee,</a:t>
            </a:r>
            <a:br>
              <a:rPr lang="en-US" sz="3600" dirty="0"/>
            </a:br>
            <a:r>
              <a:rPr lang="en-US" sz="3600" dirty="0"/>
              <a:t>What hast thou done for Me?</a:t>
            </a:r>
            <a:br>
              <a:rPr lang="en-US" sz="3600" dirty="0"/>
            </a:br>
            <a:r>
              <a:rPr lang="en-US" sz="3600" dirty="0"/>
              <a:t>I gave, I gave My life for thee,</a:t>
            </a:r>
            <a:br>
              <a:rPr lang="en-US" sz="3600" dirty="0"/>
            </a:br>
            <a:r>
              <a:rPr lang="en-US" sz="3600" dirty="0"/>
              <a:t>What hast thou done for Me?</a:t>
            </a:r>
          </a:p>
          <a:p>
            <a:endParaRPr lang="en-US" dirty="0"/>
          </a:p>
          <a:p>
            <a:r>
              <a:rPr lang="en-US" sz="3600" dirty="0"/>
              <a:t>I left, I left it all for thee,</a:t>
            </a:r>
            <a:br>
              <a:rPr lang="en-US" sz="3600" dirty="0"/>
            </a:br>
            <a:r>
              <a:rPr lang="en-US" sz="3600" dirty="0"/>
              <a:t>Hast thou left aught for Me?</a:t>
            </a:r>
            <a:br>
              <a:rPr lang="en-US" sz="3600" dirty="0"/>
            </a:br>
            <a:r>
              <a:rPr lang="en-US" sz="3600" dirty="0"/>
              <a:t>I left, I left it all for thee,</a:t>
            </a:r>
            <a:br>
              <a:rPr lang="en-US" sz="3600" dirty="0"/>
            </a:br>
            <a:r>
              <a:rPr lang="en-US" sz="3600" dirty="0"/>
              <a:t>Hast thou left aught for Me?</a:t>
            </a:r>
          </a:p>
          <a:p>
            <a:endParaRPr lang="en-US" dirty="0"/>
          </a:p>
        </p:txBody>
      </p:sp>
      <p:sp>
        <p:nvSpPr>
          <p:cNvPr id="4" name="Slide Number Placeholder 3">
            <a:extLst>
              <a:ext uri="{FF2B5EF4-FFF2-40B4-BE49-F238E27FC236}">
                <a16:creationId xmlns:a16="http://schemas.microsoft.com/office/drawing/2014/main" id="{9A1C8233-CEA2-6207-B70D-2A94875148E4}"/>
              </a:ext>
            </a:extLst>
          </p:cNvPr>
          <p:cNvSpPr>
            <a:spLocks noGrp="1"/>
          </p:cNvSpPr>
          <p:nvPr>
            <p:ph type="sldNum" sz="quarter" idx="12"/>
          </p:nvPr>
        </p:nvSpPr>
        <p:spPr/>
        <p:txBody>
          <a:bodyPr/>
          <a:lstStyle/>
          <a:p>
            <a:fld id="{7567EE1D-7428-4BD6-8848-A3D79C7DCBA8}" type="slidenum">
              <a:rPr lang="en-US" smtClean="0"/>
              <a:t>17</a:t>
            </a:fld>
            <a:endParaRPr lang="en-US"/>
          </a:p>
        </p:txBody>
      </p:sp>
    </p:spTree>
    <p:extLst>
      <p:ext uri="{BB962C8B-B14F-4D97-AF65-F5344CB8AC3E}">
        <p14:creationId xmlns:p14="http://schemas.microsoft.com/office/powerpoint/2010/main" val="158865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8B37C74-60B2-D7A4-6B0A-FB5813E7BD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EDC657-824A-A0B0-F6DF-01F5B5E7DC44}"/>
              </a:ext>
            </a:extLst>
          </p:cNvPr>
          <p:cNvSpPr>
            <a:spLocks noGrp="1"/>
          </p:cNvSpPr>
          <p:nvPr>
            <p:ph type="title"/>
          </p:nvPr>
        </p:nvSpPr>
        <p:spPr>
          <a:xfrm>
            <a:off x="3923606" y="252903"/>
            <a:ext cx="8091055" cy="1325563"/>
          </a:xfrm>
        </p:spPr>
        <p:txBody>
          <a:bodyPr>
            <a:normAutofit fontScale="90000"/>
          </a:bodyPr>
          <a:lstStyle/>
          <a:p>
            <a:pPr algn="ctr"/>
            <a:r>
              <a:rPr lang="en-US" sz="6000" dirty="0">
                <a:solidFill>
                  <a:schemeClr val="bg1"/>
                </a:solidFill>
              </a:rPr>
              <a:t>What Am I Going To Give</a:t>
            </a:r>
            <a:br>
              <a:rPr lang="en-US" sz="6000" dirty="0">
                <a:solidFill>
                  <a:schemeClr val="bg1"/>
                </a:solidFill>
              </a:rPr>
            </a:br>
            <a:r>
              <a:rPr lang="en-US" sz="6000" dirty="0">
                <a:solidFill>
                  <a:schemeClr val="bg1"/>
                </a:solidFill>
              </a:rPr>
              <a:t>Back To Him?</a:t>
            </a:r>
            <a:endParaRPr lang="en-US" dirty="0"/>
          </a:p>
        </p:txBody>
      </p:sp>
      <p:sp>
        <p:nvSpPr>
          <p:cNvPr id="3" name="Content Placeholder 2">
            <a:extLst>
              <a:ext uri="{FF2B5EF4-FFF2-40B4-BE49-F238E27FC236}">
                <a16:creationId xmlns:a16="http://schemas.microsoft.com/office/drawing/2014/main" id="{98642AD7-5644-68FF-63A7-85D8E0DB04D1}"/>
              </a:ext>
            </a:extLst>
          </p:cNvPr>
          <p:cNvSpPr>
            <a:spLocks noGrp="1"/>
          </p:cNvSpPr>
          <p:nvPr>
            <p:ph idx="1"/>
          </p:nvPr>
        </p:nvSpPr>
        <p:spPr>
          <a:xfrm>
            <a:off x="4472247" y="2227811"/>
            <a:ext cx="7542415" cy="4493664"/>
          </a:xfrm>
        </p:spPr>
        <p:txBody>
          <a:bodyPr>
            <a:normAutofit lnSpcReduction="10000"/>
          </a:bodyPr>
          <a:lstStyle/>
          <a:p>
            <a:r>
              <a:rPr lang="en-US" sz="3600" dirty="0"/>
              <a:t>I've borne, I've borne it all for thee,</a:t>
            </a:r>
            <a:br>
              <a:rPr lang="en-US" sz="3600" dirty="0"/>
            </a:br>
            <a:r>
              <a:rPr lang="en-US" sz="3600" dirty="0"/>
              <a:t>What hast thou borne for Me?</a:t>
            </a:r>
            <a:br>
              <a:rPr lang="en-US" sz="3600" dirty="0"/>
            </a:br>
            <a:r>
              <a:rPr lang="en-US" sz="3600" dirty="0"/>
              <a:t>I've borne, I've borne it all for thee,</a:t>
            </a:r>
            <a:br>
              <a:rPr lang="en-US" sz="3600" dirty="0"/>
            </a:br>
            <a:r>
              <a:rPr lang="en-US" sz="3600" dirty="0"/>
              <a:t>What hast thou borne for Me?</a:t>
            </a:r>
          </a:p>
          <a:p>
            <a:endParaRPr lang="en-US" dirty="0"/>
          </a:p>
          <a:p>
            <a:r>
              <a:rPr lang="en-US" sz="3600" dirty="0"/>
              <a:t>I bring, I bring rich gifts to thee,</a:t>
            </a:r>
            <a:br>
              <a:rPr lang="en-US" sz="3600" dirty="0"/>
            </a:br>
            <a:r>
              <a:rPr lang="en-US" sz="3600" dirty="0"/>
              <a:t>What hast thou brought to Me?</a:t>
            </a:r>
            <a:br>
              <a:rPr lang="en-US" sz="3600" dirty="0"/>
            </a:br>
            <a:r>
              <a:rPr lang="en-US" sz="3600" dirty="0"/>
              <a:t>I bring, I bring rich gifts to thee,</a:t>
            </a:r>
            <a:br>
              <a:rPr lang="en-US" sz="3600" dirty="0"/>
            </a:br>
            <a:r>
              <a:rPr lang="en-US" sz="3600" dirty="0"/>
              <a:t>What hast thou brought to Me?</a:t>
            </a:r>
            <a:endParaRPr lang="en-US" dirty="0"/>
          </a:p>
        </p:txBody>
      </p:sp>
      <p:sp>
        <p:nvSpPr>
          <p:cNvPr id="4" name="Slide Number Placeholder 3">
            <a:extLst>
              <a:ext uri="{FF2B5EF4-FFF2-40B4-BE49-F238E27FC236}">
                <a16:creationId xmlns:a16="http://schemas.microsoft.com/office/drawing/2014/main" id="{4224B293-E61F-38AB-C8AC-87AB6FBD1D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7EE1D-7428-4BD6-8848-A3D79C7DCB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12222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092AC-2885-070C-A728-7909D68DC211}"/>
              </a:ext>
            </a:extLst>
          </p:cNvPr>
          <p:cNvSpPr>
            <a:spLocks noGrp="1"/>
          </p:cNvSpPr>
          <p:nvPr>
            <p:ph type="title"/>
          </p:nvPr>
        </p:nvSpPr>
        <p:spPr>
          <a:xfrm>
            <a:off x="0" y="61320"/>
            <a:ext cx="12191999" cy="1686097"/>
          </a:xfrm>
        </p:spPr>
        <p:txBody>
          <a:bodyPr>
            <a:normAutofit fontScale="90000"/>
          </a:bodyPr>
          <a:lstStyle/>
          <a:p>
            <a:pPr algn="ctr"/>
            <a:r>
              <a:rPr lang="en-US" sz="5400" dirty="0"/>
              <a:t>The Christian’s FIERCE RESOLVE -- I WILL BE</a:t>
            </a:r>
            <a:br>
              <a:rPr lang="en-US" sz="5400" dirty="0"/>
            </a:br>
            <a:r>
              <a:rPr lang="en-US" sz="5400" dirty="0"/>
              <a:t>A PARTAKER OF THE DIVINE NATURE!</a:t>
            </a:r>
          </a:p>
        </p:txBody>
      </p:sp>
      <p:pic>
        <p:nvPicPr>
          <p:cNvPr id="8" name="Content Placeholder 7">
            <a:extLst>
              <a:ext uri="{FF2B5EF4-FFF2-40B4-BE49-F238E27FC236}">
                <a16:creationId xmlns:a16="http://schemas.microsoft.com/office/drawing/2014/main" id="{50473F9F-A4D7-6113-7EC8-7DA27DDF3B7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329"/>
          <a:stretch>
            <a:fillRect/>
          </a:stretch>
        </p:blipFill>
        <p:spPr>
          <a:xfrm>
            <a:off x="733442" y="1537464"/>
            <a:ext cx="10725116" cy="5184011"/>
          </a:xfrm>
          <a:prstGeom prst="rect">
            <a:avLst/>
          </a:prstGeom>
        </p:spPr>
      </p:pic>
      <p:sp>
        <p:nvSpPr>
          <p:cNvPr id="4" name="Slide Number Placeholder 3">
            <a:extLst>
              <a:ext uri="{FF2B5EF4-FFF2-40B4-BE49-F238E27FC236}">
                <a16:creationId xmlns:a16="http://schemas.microsoft.com/office/drawing/2014/main" id="{97A2BF44-7CA5-0FDA-042D-83AEA07B9F38}"/>
              </a:ext>
            </a:extLst>
          </p:cNvPr>
          <p:cNvSpPr>
            <a:spLocks noGrp="1"/>
          </p:cNvSpPr>
          <p:nvPr>
            <p:ph type="sldNum" sz="quarter" idx="12"/>
          </p:nvPr>
        </p:nvSpPr>
        <p:spPr/>
        <p:txBody>
          <a:bodyPr/>
          <a:lstStyle/>
          <a:p>
            <a:fld id="{7567EE1D-7428-4BD6-8848-A3D79C7DCBA8}" type="slidenum">
              <a:rPr lang="en-US" smtClean="0"/>
              <a:t>19</a:t>
            </a:fld>
            <a:endParaRPr lang="en-US"/>
          </a:p>
        </p:txBody>
      </p:sp>
      <p:cxnSp>
        <p:nvCxnSpPr>
          <p:cNvPr id="10" name="Straight Connector 9">
            <a:extLst>
              <a:ext uri="{FF2B5EF4-FFF2-40B4-BE49-F238E27FC236}">
                <a16:creationId xmlns:a16="http://schemas.microsoft.com/office/drawing/2014/main" id="{804436D5-355E-4825-632F-9D0F91045A76}"/>
              </a:ext>
            </a:extLst>
          </p:cNvPr>
          <p:cNvCxnSpPr/>
          <p:nvPr/>
        </p:nvCxnSpPr>
        <p:spPr>
          <a:xfrm>
            <a:off x="2859578" y="6483927"/>
            <a:ext cx="897775" cy="0"/>
          </a:xfrm>
          <a:prstGeom prst="line">
            <a:avLst/>
          </a:prstGeom>
          <a:ln w="38100">
            <a:solidFill>
              <a:srgbClr val="E60000"/>
            </a:solidFill>
          </a:ln>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3515FC99-3D2E-5221-B032-9460B43A694A}"/>
              </a:ext>
            </a:extLst>
          </p:cNvPr>
          <p:cNvSpPr/>
          <p:nvPr/>
        </p:nvSpPr>
        <p:spPr>
          <a:xfrm>
            <a:off x="3726025" y="5488176"/>
            <a:ext cx="1461118" cy="548618"/>
          </a:xfrm>
          <a:prstGeom prst="ellipse">
            <a:avLst/>
          </a:prstGeom>
          <a:noFill/>
          <a:ln w="38100">
            <a:solidFill>
              <a:srgbClr val="CC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1047365A-8495-87D3-4662-B94DDBA490AA}"/>
              </a:ext>
            </a:extLst>
          </p:cNvPr>
          <p:cNvSpPr/>
          <p:nvPr/>
        </p:nvSpPr>
        <p:spPr>
          <a:xfrm>
            <a:off x="3225338" y="2044931"/>
            <a:ext cx="2643447" cy="1384068"/>
          </a:xfrm>
          <a:prstGeom prst="roundRect">
            <a:avLst/>
          </a:prstGeom>
          <a:noFill/>
          <a:ln w="38100">
            <a:solidFill>
              <a:srgbClr val="E6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CDF28E6-4218-F5FF-91D0-A70EA0430FB9}"/>
              </a:ext>
            </a:extLst>
          </p:cNvPr>
          <p:cNvSpPr txBox="1"/>
          <p:nvPr/>
        </p:nvSpPr>
        <p:spPr>
          <a:xfrm>
            <a:off x="3225339" y="2211185"/>
            <a:ext cx="2643446" cy="1138773"/>
          </a:xfrm>
          <a:prstGeom prst="rect">
            <a:avLst/>
          </a:prstGeom>
          <a:noFill/>
        </p:spPr>
        <p:txBody>
          <a:bodyPr wrap="square" rtlCol="0">
            <a:spAutoFit/>
          </a:bodyPr>
          <a:lstStyle/>
          <a:p>
            <a:pPr algn="ctr"/>
            <a:r>
              <a:rPr lang="en-US" sz="3200" dirty="0">
                <a:solidFill>
                  <a:srgbClr val="CC0000"/>
                </a:solidFill>
              </a:rPr>
              <a:t>THE MISSING</a:t>
            </a:r>
          </a:p>
          <a:p>
            <a:pPr algn="ctr"/>
            <a:endParaRPr lang="en-US" sz="1000" dirty="0">
              <a:solidFill>
                <a:srgbClr val="CC0000"/>
              </a:solidFill>
            </a:endParaRPr>
          </a:p>
          <a:p>
            <a:pPr algn="ctr"/>
            <a:r>
              <a:rPr lang="en-US" sz="2600" dirty="0">
                <a:solidFill>
                  <a:srgbClr val="CC0000"/>
                </a:solidFill>
              </a:rPr>
              <a:t>Christian Grace!</a:t>
            </a:r>
          </a:p>
        </p:txBody>
      </p:sp>
      <p:cxnSp>
        <p:nvCxnSpPr>
          <p:cNvPr id="15" name="Straight Arrow Connector 14">
            <a:extLst>
              <a:ext uri="{FF2B5EF4-FFF2-40B4-BE49-F238E27FC236}">
                <a16:creationId xmlns:a16="http://schemas.microsoft.com/office/drawing/2014/main" id="{5F64CD88-BF9D-B858-5A6B-68A00A7E11A0}"/>
              </a:ext>
            </a:extLst>
          </p:cNvPr>
          <p:cNvCxnSpPr/>
          <p:nvPr/>
        </p:nvCxnSpPr>
        <p:spPr>
          <a:xfrm>
            <a:off x="3757353" y="3428999"/>
            <a:ext cx="399011" cy="2059177"/>
          </a:xfrm>
          <a:prstGeom prst="straightConnector1">
            <a:avLst/>
          </a:prstGeom>
          <a:ln w="38100">
            <a:solidFill>
              <a:srgbClr val="E60000"/>
            </a:solidFill>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528E501B-B969-B572-E9D8-046CBA1872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616" y="3545377"/>
            <a:ext cx="2917641" cy="2441541"/>
          </a:xfrm>
          <a:prstGeom prst="rect">
            <a:avLst/>
          </a:prstGeom>
          <a:ln w="28575">
            <a:solidFill>
              <a:srgbClr val="CC0000"/>
            </a:solidFill>
          </a:ln>
        </p:spPr>
      </p:pic>
      <p:pic>
        <p:nvPicPr>
          <p:cNvPr id="19" name="Picture 18">
            <a:extLst>
              <a:ext uri="{FF2B5EF4-FFF2-40B4-BE49-F238E27FC236}">
                <a16:creationId xmlns:a16="http://schemas.microsoft.com/office/drawing/2014/main" id="{D5F8FE0C-6008-F5E1-F33A-898887C09C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376" y="3508043"/>
            <a:ext cx="2917641" cy="2504078"/>
          </a:xfrm>
          <a:prstGeom prst="rect">
            <a:avLst/>
          </a:prstGeom>
          <a:ln w="28575">
            <a:solidFill>
              <a:srgbClr val="E60000"/>
            </a:solidFill>
          </a:ln>
        </p:spPr>
      </p:pic>
    </p:spTree>
    <p:extLst>
      <p:ext uri="{BB962C8B-B14F-4D97-AF65-F5344CB8AC3E}">
        <p14:creationId xmlns:p14="http://schemas.microsoft.com/office/powerpoint/2010/main" val="330193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Rectangle 70">
            <a:extLst>
              <a:ext uri="{FF2B5EF4-FFF2-40B4-BE49-F238E27FC236}">
                <a16:creationId xmlns:a16="http://schemas.microsoft.com/office/drawing/2014/main" id="{A6226B46-121E-44A5-AF42-9372493DAEA2}"/>
              </a:ext>
            </a:extLst>
          </p:cNvPr>
          <p:cNvSpPr>
            <a:spLocks noGrp="1" noChangeArrowheads="1"/>
          </p:cNvSpPr>
          <p:nvPr>
            <p:ph type="sldNum" sz="quarter" idx="12"/>
          </p:nvPr>
        </p:nvSpPr>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C888E7-CA50-4C64-8215-41293B45FDE5}" type="slidenum">
              <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2050" name="Rectangle 2">
            <a:extLst>
              <a:ext uri="{FF2B5EF4-FFF2-40B4-BE49-F238E27FC236}">
                <a16:creationId xmlns:a16="http://schemas.microsoft.com/office/drawing/2014/main" id="{C2953F79-9F1B-4E57-A070-E52CED340A3E}"/>
              </a:ext>
            </a:extLst>
          </p:cNvPr>
          <p:cNvSpPr>
            <a:spLocks noGrp="1" noChangeArrowheads="1"/>
          </p:cNvSpPr>
          <p:nvPr>
            <p:ph type="ctrTitle"/>
          </p:nvPr>
        </p:nvSpPr>
        <p:spPr>
          <a:xfrm>
            <a:off x="433137" y="381000"/>
            <a:ext cx="11478126" cy="4648200"/>
          </a:xfrm>
        </p:spPr>
        <p:txBody>
          <a:bodyPr/>
          <a:lstStyle/>
          <a:p>
            <a:pPr eaLnBrk="1" hangingPunct="1">
              <a:defRPr/>
            </a:pPr>
            <a:r>
              <a:rPr lang="en-US" sz="7200" dirty="0">
                <a:effectLst>
                  <a:outerShdw blurRad="38100" dist="38100" dir="2700000" algn="tl">
                    <a:srgbClr val="000000">
                      <a:alpha val="43137"/>
                    </a:srgbClr>
                  </a:outerShdw>
                </a:effectLst>
              </a:rPr>
              <a:t>“Who Is Jesus Christ?” </a:t>
            </a:r>
            <a:br>
              <a:rPr lang="en-US" sz="7200" dirty="0">
                <a:effectLst>
                  <a:outerShdw blurRad="38100" dist="38100" dir="2700000" algn="tl">
                    <a:srgbClr val="000000">
                      <a:alpha val="43137"/>
                    </a:srgbClr>
                  </a:outerShdw>
                </a:effectLst>
              </a:rPr>
            </a:br>
            <a:endParaRPr lang="en-US" sz="7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329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grayscl/>
          </a:blip>
          <a:srcRect/>
          <a:stretch>
            <a:fillRect/>
          </a:stretch>
        </a:blipFill>
        <a:effectLst/>
      </p:bgPr>
    </p:bg>
    <p:spTree>
      <p:nvGrpSpPr>
        <p:cNvPr id="1" name="">
          <a:extLst>
            <a:ext uri="{FF2B5EF4-FFF2-40B4-BE49-F238E27FC236}">
              <a16:creationId xmlns:a16="http://schemas.microsoft.com/office/drawing/2014/main" id="{A0BFBC2E-46DB-6059-6C65-1246CF57A4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69844-E09D-3BA0-75BD-3C808F5AED95}"/>
              </a:ext>
            </a:extLst>
          </p:cNvPr>
          <p:cNvSpPr>
            <a:spLocks noGrp="1"/>
          </p:cNvSpPr>
          <p:nvPr>
            <p:ph type="title"/>
          </p:nvPr>
        </p:nvSpPr>
        <p:spPr>
          <a:xfrm>
            <a:off x="306859" y="136525"/>
            <a:ext cx="11578281" cy="1686097"/>
          </a:xfrm>
        </p:spPr>
        <p:txBody>
          <a:bodyPr>
            <a:normAutofit/>
          </a:bodyPr>
          <a:lstStyle/>
          <a:p>
            <a:pPr algn="ctr"/>
            <a:r>
              <a:rPr lang="en-US" sz="5400" dirty="0">
                <a:solidFill>
                  <a:srgbClr val="CC0000"/>
                </a:solidFill>
              </a:rPr>
              <a:t>The Christian Fierce Resolve -- I WILL NOT Turn Back To Sin!</a:t>
            </a:r>
          </a:p>
        </p:txBody>
      </p:sp>
      <p:sp>
        <p:nvSpPr>
          <p:cNvPr id="3" name="Content Placeholder 2">
            <a:extLst>
              <a:ext uri="{FF2B5EF4-FFF2-40B4-BE49-F238E27FC236}">
                <a16:creationId xmlns:a16="http://schemas.microsoft.com/office/drawing/2014/main" id="{0B68B396-2CC7-9253-C396-32BA86933A3F}"/>
              </a:ext>
            </a:extLst>
          </p:cNvPr>
          <p:cNvSpPr>
            <a:spLocks noGrp="1"/>
          </p:cNvSpPr>
          <p:nvPr>
            <p:ph idx="1"/>
          </p:nvPr>
        </p:nvSpPr>
        <p:spPr>
          <a:xfrm>
            <a:off x="615141" y="2011680"/>
            <a:ext cx="11105803" cy="4571999"/>
          </a:xfrm>
        </p:spPr>
        <p:txBody>
          <a:bodyPr>
            <a:normAutofit/>
          </a:bodyPr>
          <a:lstStyle/>
          <a:p>
            <a:r>
              <a:rPr lang="en-US" sz="3200" dirty="0">
                <a:solidFill>
                  <a:schemeClr val="bg1"/>
                </a:solidFill>
              </a:rPr>
              <a:t>Rom. 12:21 “Do not be overcome by evil, but overcome evil with good.”</a:t>
            </a:r>
          </a:p>
          <a:p>
            <a:endParaRPr lang="en-US" sz="1400" dirty="0"/>
          </a:p>
          <a:p>
            <a:r>
              <a:rPr lang="en-US" sz="3200" dirty="0">
                <a:solidFill>
                  <a:schemeClr val="bg1"/>
                </a:solidFill>
              </a:rPr>
              <a:t>II Pet. 2:20-22 “For if, after they have escaped the pollutions of the world through the knowledge of the Lord and Savior Jesus Christ, they are again entangled in them and overcome, the latter end is worse for them than the beginning. </a:t>
            </a:r>
            <a:r>
              <a:rPr lang="en-US" sz="3200" baseline="30000" dirty="0">
                <a:solidFill>
                  <a:schemeClr val="bg1"/>
                </a:solidFill>
              </a:rPr>
              <a:t>21</a:t>
            </a:r>
            <a:r>
              <a:rPr lang="en-US" sz="3200" dirty="0">
                <a:solidFill>
                  <a:schemeClr val="bg1"/>
                </a:solidFill>
              </a:rPr>
              <a:t>For it would have been better for them not to have known the way of righteousness, than having known </a:t>
            </a:r>
            <a:r>
              <a:rPr lang="en-US" sz="3200" i="1" dirty="0">
                <a:solidFill>
                  <a:schemeClr val="bg1"/>
                </a:solidFill>
              </a:rPr>
              <a:t>it,</a:t>
            </a:r>
            <a:r>
              <a:rPr lang="en-US" sz="3200" dirty="0">
                <a:solidFill>
                  <a:schemeClr val="bg1"/>
                </a:solidFill>
              </a:rPr>
              <a:t> to turn from the holy commandment delivered               to them.” </a:t>
            </a:r>
          </a:p>
        </p:txBody>
      </p:sp>
      <p:sp>
        <p:nvSpPr>
          <p:cNvPr id="4" name="Slide Number Placeholder 3">
            <a:extLst>
              <a:ext uri="{FF2B5EF4-FFF2-40B4-BE49-F238E27FC236}">
                <a16:creationId xmlns:a16="http://schemas.microsoft.com/office/drawing/2014/main" id="{A10CBD94-E5A9-49AF-8AED-FCDBA003F2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7EE1D-7428-4BD6-8848-A3D79C7DCB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981331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15D99-E8E4-34B3-7BDF-574624F39EAD}"/>
              </a:ext>
            </a:extLst>
          </p:cNvPr>
          <p:cNvSpPr>
            <a:spLocks noGrp="1"/>
          </p:cNvSpPr>
          <p:nvPr>
            <p:ph type="title"/>
          </p:nvPr>
        </p:nvSpPr>
        <p:spPr>
          <a:xfrm>
            <a:off x="838200" y="282001"/>
            <a:ext cx="10515600" cy="4472882"/>
          </a:xfrm>
        </p:spPr>
        <p:txBody>
          <a:bodyPr>
            <a:normAutofit/>
          </a:bodyPr>
          <a:lstStyle/>
          <a:p>
            <a:r>
              <a:rPr lang="en-US" sz="5400" dirty="0"/>
              <a:t>     “I Have Decided To Follow Jesus!”</a:t>
            </a:r>
            <a:br>
              <a:rPr lang="en-US" dirty="0"/>
            </a:br>
            <a:br>
              <a:rPr lang="en-US" sz="2800" dirty="0"/>
            </a:br>
            <a:r>
              <a:rPr lang="en-US" dirty="0"/>
              <a:t>Verse 1:</a:t>
            </a:r>
            <a:br>
              <a:rPr lang="en-US" dirty="0"/>
            </a:br>
            <a:br>
              <a:rPr lang="en-US" sz="1600" dirty="0"/>
            </a:br>
            <a:r>
              <a:rPr lang="en-US" dirty="0"/>
              <a:t>“I have decided to follow Jesus;</a:t>
            </a:r>
            <a:br>
              <a:rPr lang="en-US" dirty="0"/>
            </a:br>
            <a:r>
              <a:rPr lang="en-US" dirty="0"/>
              <a:t>I have decided to follow Jesus;</a:t>
            </a:r>
            <a:br>
              <a:rPr lang="en-US" dirty="0"/>
            </a:br>
            <a:r>
              <a:rPr lang="en-US" dirty="0"/>
              <a:t>I have decided to follow Jesus;</a:t>
            </a:r>
            <a:br>
              <a:rPr lang="en-US" dirty="0"/>
            </a:br>
            <a:r>
              <a:rPr lang="en-US" dirty="0"/>
              <a:t>No turning back; no turning back.</a:t>
            </a:r>
          </a:p>
        </p:txBody>
      </p:sp>
      <p:sp>
        <p:nvSpPr>
          <p:cNvPr id="4" name="Slide Number Placeholder 3">
            <a:extLst>
              <a:ext uri="{FF2B5EF4-FFF2-40B4-BE49-F238E27FC236}">
                <a16:creationId xmlns:a16="http://schemas.microsoft.com/office/drawing/2014/main" id="{CC605837-9A21-C42A-4AEC-5DAE339E0F40}"/>
              </a:ext>
            </a:extLst>
          </p:cNvPr>
          <p:cNvSpPr>
            <a:spLocks noGrp="1"/>
          </p:cNvSpPr>
          <p:nvPr>
            <p:ph type="sldNum" sz="quarter" idx="12"/>
          </p:nvPr>
        </p:nvSpPr>
        <p:spPr/>
        <p:txBody>
          <a:bodyPr/>
          <a:lstStyle/>
          <a:p>
            <a:fld id="{7567EE1D-7428-4BD6-8848-A3D79C7DCBA8}" type="slidenum">
              <a:rPr lang="en-US" smtClean="0"/>
              <a:t>21</a:t>
            </a:fld>
            <a:endParaRPr lang="en-US"/>
          </a:p>
        </p:txBody>
      </p:sp>
    </p:spTree>
    <p:extLst>
      <p:ext uri="{BB962C8B-B14F-4D97-AF65-F5344CB8AC3E}">
        <p14:creationId xmlns:p14="http://schemas.microsoft.com/office/powerpoint/2010/main" val="38033410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a:extLst>
            <a:ext uri="{FF2B5EF4-FFF2-40B4-BE49-F238E27FC236}">
              <a16:creationId xmlns:a16="http://schemas.microsoft.com/office/drawing/2014/main" id="{A65AF77F-7B50-C11C-611E-43EA704390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A8BA87-DBF2-28F4-A47B-94DAF3D6743A}"/>
              </a:ext>
            </a:extLst>
          </p:cNvPr>
          <p:cNvSpPr>
            <a:spLocks noGrp="1"/>
          </p:cNvSpPr>
          <p:nvPr>
            <p:ph type="title"/>
          </p:nvPr>
        </p:nvSpPr>
        <p:spPr>
          <a:xfrm>
            <a:off x="838200" y="365126"/>
            <a:ext cx="10515600" cy="4472882"/>
          </a:xfrm>
        </p:spPr>
        <p:txBody>
          <a:bodyPr/>
          <a:lstStyle/>
          <a:p>
            <a:r>
              <a:rPr lang="en-US" dirty="0">
                <a:solidFill>
                  <a:srgbClr val="000000"/>
                </a:solidFill>
              </a:rPr>
              <a:t>Verse 2:</a:t>
            </a:r>
            <a:br>
              <a:rPr lang="en-US" dirty="0">
                <a:solidFill>
                  <a:srgbClr val="000000"/>
                </a:solidFill>
              </a:rPr>
            </a:br>
            <a:br>
              <a:rPr lang="en-US" sz="2800" dirty="0">
                <a:solidFill>
                  <a:srgbClr val="000000"/>
                </a:solidFill>
              </a:rPr>
            </a:br>
            <a:r>
              <a:rPr lang="en-US" dirty="0">
                <a:solidFill>
                  <a:srgbClr val="000000"/>
                </a:solidFill>
              </a:rPr>
              <a:t>Tho’ one go with me, still I will follow;</a:t>
            </a:r>
            <a:br>
              <a:rPr lang="en-US" dirty="0">
                <a:solidFill>
                  <a:srgbClr val="000000"/>
                </a:solidFill>
              </a:rPr>
            </a:br>
            <a:r>
              <a:rPr lang="en-US" dirty="0">
                <a:solidFill>
                  <a:srgbClr val="000000"/>
                </a:solidFill>
              </a:rPr>
              <a:t>Tho’ none go with me, still I will follow;</a:t>
            </a:r>
            <a:br>
              <a:rPr lang="en-US" dirty="0">
                <a:solidFill>
                  <a:srgbClr val="000000"/>
                </a:solidFill>
              </a:rPr>
            </a:br>
            <a:r>
              <a:rPr lang="en-US" dirty="0">
                <a:solidFill>
                  <a:srgbClr val="000000"/>
                </a:solidFill>
              </a:rPr>
              <a:t>Tho’ none go with me, still I will follow;</a:t>
            </a:r>
            <a:br>
              <a:rPr lang="en-US" dirty="0">
                <a:solidFill>
                  <a:srgbClr val="000000"/>
                </a:solidFill>
              </a:rPr>
            </a:br>
            <a:r>
              <a:rPr lang="en-US" dirty="0">
                <a:solidFill>
                  <a:srgbClr val="000000"/>
                </a:solidFill>
              </a:rPr>
              <a:t>No turning back; no turning back.</a:t>
            </a:r>
          </a:p>
        </p:txBody>
      </p:sp>
      <p:sp>
        <p:nvSpPr>
          <p:cNvPr id="4" name="Slide Number Placeholder 3">
            <a:extLst>
              <a:ext uri="{FF2B5EF4-FFF2-40B4-BE49-F238E27FC236}">
                <a16:creationId xmlns:a16="http://schemas.microsoft.com/office/drawing/2014/main" id="{0534AC81-1F17-91B6-E47E-4E44FD5E7F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7EE1D-7428-4BD6-8848-A3D79C7DCB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844218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a:extLst>
            <a:ext uri="{FF2B5EF4-FFF2-40B4-BE49-F238E27FC236}">
              <a16:creationId xmlns:a16="http://schemas.microsoft.com/office/drawing/2014/main" id="{C3E009CB-E1D8-461D-8E13-EF9D1BEDE7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CE0DA2-CB80-040A-C62D-307D2542B339}"/>
              </a:ext>
            </a:extLst>
          </p:cNvPr>
          <p:cNvSpPr>
            <a:spLocks noGrp="1"/>
          </p:cNvSpPr>
          <p:nvPr>
            <p:ph type="title"/>
          </p:nvPr>
        </p:nvSpPr>
        <p:spPr>
          <a:xfrm>
            <a:off x="838200" y="365125"/>
            <a:ext cx="10515600" cy="4439631"/>
          </a:xfrm>
        </p:spPr>
        <p:txBody>
          <a:bodyPr/>
          <a:lstStyle/>
          <a:p>
            <a:r>
              <a:rPr lang="en-US" dirty="0">
                <a:solidFill>
                  <a:srgbClr val="000000"/>
                </a:solidFill>
              </a:rPr>
              <a:t>Verse 3:</a:t>
            </a:r>
            <a:br>
              <a:rPr lang="en-US" dirty="0">
                <a:solidFill>
                  <a:srgbClr val="000000"/>
                </a:solidFill>
              </a:rPr>
            </a:br>
            <a:br>
              <a:rPr lang="en-US" sz="2800" dirty="0">
                <a:solidFill>
                  <a:srgbClr val="000000"/>
                </a:solidFill>
              </a:rPr>
            </a:br>
            <a:r>
              <a:rPr lang="en-US" dirty="0">
                <a:solidFill>
                  <a:srgbClr val="000000"/>
                </a:solidFill>
              </a:rPr>
              <a:t>The world behind me, the cross before me;</a:t>
            </a:r>
            <a:br>
              <a:rPr lang="en-US" dirty="0">
                <a:solidFill>
                  <a:srgbClr val="000000"/>
                </a:solidFill>
              </a:rPr>
            </a:br>
            <a:r>
              <a:rPr lang="en-US" dirty="0">
                <a:solidFill>
                  <a:srgbClr val="000000"/>
                </a:solidFill>
              </a:rPr>
              <a:t>The world behind me, the cross before me;</a:t>
            </a:r>
            <a:br>
              <a:rPr lang="en-US" dirty="0">
                <a:solidFill>
                  <a:srgbClr val="000000"/>
                </a:solidFill>
              </a:rPr>
            </a:br>
            <a:r>
              <a:rPr lang="en-US" dirty="0">
                <a:solidFill>
                  <a:srgbClr val="000000"/>
                </a:solidFill>
              </a:rPr>
              <a:t>The world behind me, the cross before me;</a:t>
            </a:r>
            <a:br>
              <a:rPr lang="en-US" dirty="0">
                <a:solidFill>
                  <a:srgbClr val="000000"/>
                </a:solidFill>
              </a:rPr>
            </a:br>
            <a:r>
              <a:rPr lang="en-US" dirty="0">
                <a:solidFill>
                  <a:srgbClr val="000000"/>
                </a:solidFill>
              </a:rPr>
              <a:t>No turning back; no turning back.</a:t>
            </a:r>
          </a:p>
        </p:txBody>
      </p:sp>
      <p:sp>
        <p:nvSpPr>
          <p:cNvPr id="4" name="Slide Number Placeholder 3">
            <a:extLst>
              <a:ext uri="{FF2B5EF4-FFF2-40B4-BE49-F238E27FC236}">
                <a16:creationId xmlns:a16="http://schemas.microsoft.com/office/drawing/2014/main" id="{8641B7B1-37DA-56BB-4F15-C1725C95F2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7EE1D-7428-4BD6-8848-A3D79C7DCB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660504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a:extLst>
            <a:ext uri="{FF2B5EF4-FFF2-40B4-BE49-F238E27FC236}">
              <a16:creationId xmlns:a16="http://schemas.microsoft.com/office/drawing/2014/main" id="{1320209F-B71E-77C3-4542-329DEB5326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F07E4-E0CE-07A8-B66B-C07252DA5CAD}"/>
              </a:ext>
            </a:extLst>
          </p:cNvPr>
          <p:cNvSpPr>
            <a:spLocks noGrp="1"/>
          </p:cNvSpPr>
          <p:nvPr>
            <p:ph type="title"/>
          </p:nvPr>
        </p:nvSpPr>
        <p:spPr>
          <a:xfrm>
            <a:off x="838200" y="365125"/>
            <a:ext cx="10515600" cy="4439631"/>
          </a:xfrm>
        </p:spPr>
        <p:txBody>
          <a:bodyPr/>
          <a:lstStyle/>
          <a:p>
            <a:r>
              <a:rPr lang="en-US" dirty="0">
                <a:solidFill>
                  <a:srgbClr val="000000"/>
                </a:solidFill>
              </a:rPr>
              <a:t>Verse 4:</a:t>
            </a:r>
            <a:br>
              <a:rPr lang="en-US" dirty="0">
                <a:solidFill>
                  <a:srgbClr val="000000"/>
                </a:solidFill>
              </a:rPr>
            </a:br>
            <a:br>
              <a:rPr lang="en-US" sz="2800" dirty="0">
                <a:solidFill>
                  <a:srgbClr val="000000"/>
                </a:solidFill>
              </a:rPr>
            </a:br>
            <a:r>
              <a:rPr lang="en-US" dirty="0">
                <a:solidFill>
                  <a:srgbClr val="000000"/>
                </a:solidFill>
              </a:rPr>
              <a:t>My cross I’ll carry, till I see Jesus;</a:t>
            </a:r>
            <a:br>
              <a:rPr lang="en-US" dirty="0">
                <a:solidFill>
                  <a:srgbClr val="000000"/>
                </a:solidFill>
              </a:rPr>
            </a:br>
            <a:r>
              <a:rPr lang="en-US" dirty="0">
                <a:solidFill>
                  <a:srgbClr val="000000"/>
                </a:solidFill>
              </a:rPr>
              <a:t>My cross I’ll carry, till I see Jesus;</a:t>
            </a:r>
            <a:br>
              <a:rPr lang="en-US" dirty="0">
                <a:solidFill>
                  <a:srgbClr val="000000"/>
                </a:solidFill>
              </a:rPr>
            </a:br>
            <a:r>
              <a:rPr lang="en-US" dirty="0">
                <a:solidFill>
                  <a:srgbClr val="000000"/>
                </a:solidFill>
              </a:rPr>
              <a:t>My cross I’ll carry, till I see Jesus;</a:t>
            </a:r>
            <a:br>
              <a:rPr lang="en-US" dirty="0">
                <a:solidFill>
                  <a:srgbClr val="000000"/>
                </a:solidFill>
              </a:rPr>
            </a:br>
            <a:r>
              <a:rPr lang="en-US" dirty="0">
                <a:solidFill>
                  <a:srgbClr val="000000"/>
                </a:solidFill>
              </a:rPr>
              <a:t>No turning back; no turning back.</a:t>
            </a:r>
          </a:p>
        </p:txBody>
      </p:sp>
      <p:sp>
        <p:nvSpPr>
          <p:cNvPr id="4" name="Slide Number Placeholder 3">
            <a:extLst>
              <a:ext uri="{FF2B5EF4-FFF2-40B4-BE49-F238E27FC236}">
                <a16:creationId xmlns:a16="http://schemas.microsoft.com/office/drawing/2014/main" id="{CD36E518-B7F0-6948-F693-05BAC0BE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7EE1D-7428-4BD6-8848-A3D79C7DCB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660729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a:extLst>
            <a:ext uri="{FF2B5EF4-FFF2-40B4-BE49-F238E27FC236}">
              <a16:creationId xmlns:a16="http://schemas.microsoft.com/office/drawing/2014/main" id="{AD38A20D-1328-26D3-495D-3257FD9EC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2C763-C237-43AE-C596-750E1329C239}"/>
              </a:ext>
            </a:extLst>
          </p:cNvPr>
          <p:cNvSpPr>
            <a:spLocks noGrp="1"/>
          </p:cNvSpPr>
          <p:nvPr>
            <p:ph type="title"/>
          </p:nvPr>
        </p:nvSpPr>
        <p:spPr>
          <a:xfrm>
            <a:off x="838200" y="365126"/>
            <a:ext cx="10515600" cy="4406380"/>
          </a:xfrm>
        </p:spPr>
        <p:txBody>
          <a:bodyPr/>
          <a:lstStyle/>
          <a:p>
            <a:r>
              <a:rPr lang="en-US" dirty="0">
                <a:solidFill>
                  <a:srgbClr val="000000"/>
                </a:solidFill>
              </a:rPr>
              <a:t>Verse 5:</a:t>
            </a:r>
            <a:br>
              <a:rPr lang="en-US" dirty="0">
                <a:solidFill>
                  <a:srgbClr val="000000"/>
                </a:solidFill>
              </a:rPr>
            </a:br>
            <a:br>
              <a:rPr lang="en-US" sz="2800" dirty="0">
                <a:solidFill>
                  <a:srgbClr val="000000"/>
                </a:solidFill>
              </a:rPr>
            </a:br>
            <a:r>
              <a:rPr lang="en-US" dirty="0">
                <a:solidFill>
                  <a:srgbClr val="000000"/>
                </a:solidFill>
              </a:rPr>
              <a:t>Will you decide now to follow Jesus?</a:t>
            </a:r>
            <a:br>
              <a:rPr lang="en-US" dirty="0">
                <a:solidFill>
                  <a:srgbClr val="000000"/>
                </a:solidFill>
              </a:rPr>
            </a:br>
            <a:r>
              <a:rPr lang="en-US" dirty="0">
                <a:solidFill>
                  <a:srgbClr val="000000"/>
                </a:solidFill>
              </a:rPr>
              <a:t>Will you decide now to follow Jesus?</a:t>
            </a:r>
            <a:br>
              <a:rPr lang="en-US" dirty="0">
                <a:solidFill>
                  <a:srgbClr val="000000"/>
                </a:solidFill>
              </a:rPr>
            </a:br>
            <a:r>
              <a:rPr lang="en-US" dirty="0">
                <a:solidFill>
                  <a:srgbClr val="000000"/>
                </a:solidFill>
              </a:rPr>
              <a:t>Will you decide now to follow Jesus?</a:t>
            </a:r>
            <a:br>
              <a:rPr lang="en-US" dirty="0">
                <a:solidFill>
                  <a:srgbClr val="000000"/>
                </a:solidFill>
              </a:rPr>
            </a:br>
            <a:r>
              <a:rPr lang="en-US" dirty="0">
                <a:solidFill>
                  <a:srgbClr val="000000"/>
                </a:solidFill>
              </a:rPr>
              <a:t>No turning back; no turning back.”</a:t>
            </a:r>
          </a:p>
        </p:txBody>
      </p:sp>
      <p:sp>
        <p:nvSpPr>
          <p:cNvPr id="4" name="Slide Number Placeholder 3">
            <a:extLst>
              <a:ext uri="{FF2B5EF4-FFF2-40B4-BE49-F238E27FC236}">
                <a16:creationId xmlns:a16="http://schemas.microsoft.com/office/drawing/2014/main" id="{04508E60-3974-4B68-078C-D6F1F4B0AF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7EE1D-7428-4BD6-8848-A3D79C7DCBA8}"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492922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Rectangle 70">
            <a:extLst>
              <a:ext uri="{FF2B5EF4-FFF2-40B4-BE49-F238E27FC236}">
                <a16:creationId xmlns:a16="http://schemas.microsoft.com/office/drawing/2014/main" id="{A6226B46-121E-44A5-AF42-9372493DAEA2}"/>
              </a:ext>
            </a:extLst>
          </p:cNvPr>
          <p:cNvSpPr>
            <a:spLocks noGrp="1" noChangeArrowheads="1"/>
          </p:cNvSpPr>
          <p:nvPr>
            <p:ph type="sldNum" sz="quarter" idx="12"/>
          </p:nvPr>
        </p:nvSpPr>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C888E7-CA50-4C64-8215-41293B45FDE5}" type="slidenum">
              <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2050" name="Rectangle 2">
            <a:extLst>
              <a:ext uri="{FF2B5EF4-FFF2-40B4-BE49-F238E27FC236}">
                <a16:creationId xmlns:a16="http://schemas.microsoft.com/office/drawing/2014/main" id="{C2953F79-9F1B-4E57-A070-E52CED340A3E}"/>
              </a:ext>
            </a:extLst>
          </p:cNvPr>
          <p:cNvSpPr>
            <a:spLocks noGrp="1" noChangeArrowheads="1"/>
          </p:cNvSpPr>
          <p:nvPr>
            <p:ph type="ctrTitle"/>
          </p:nvPr>
        </p:nvSpPr>
        <p:spPr>
          <a:xfrm>
            <a:off x="2209800" y="381000"/>
            <a:ext cx="7772400" cy="3810000"/>
          </a:xfrm>
        </p:spPr>
        <p:txBody>
          <a:bodyPr/>
          <a:lstStyle/>
          <a:p>
            <a:pPr eaLnBrk="1" hangingPunct="1">
              <a:defRPr/>
            </a:pPr>
            <a:r>
              <a:rPr lang="en-US" sz="7200" dirty="0">
                <a:effectLst>
                  <a:outerShdw blurRad="38100" dist="38100" dir="2700000" algn="tl">
                    <a:srgbClr val="000000">
                      <a:alpha val="43137"/>
                    </a:srgbClr>
                  </a:outerShdw>
                </a:effectLst>
              </a:rPr>
              <a:t>JESUS --</a:t>
            </a:r>
            <a:br>
              <a:rPr lang="en-US" sz="7200" dirty="0">
                <a:effectLst>
                  <a:outerShdw blurRad="38100" dist="38100" dir="2700000" algn="tl">
                    <a:srgbClr val="000000">
                      <a:alpha val="43137"/>
                    </a:srgbClr>
                  </a:outerShdw>
                </a:effectLst>
              </a:rPr>
            </a:br>
            <a:br>
              <a:rPr lang="en-US" sz="4000" dirty="0">
                <a:effectLst>
                  <a:outerShdw blurRad="38100" dist="38100" dir="2700000" algn="tl">
                    <a:srgbClr val="000000">
                      <a:alpha val="43137"/>
                    </a:srgbClr>
                  </a:outerShdw>
                </a:effectLst>
              </a:rPr>
            </a:br>
            <a:r>
              <a:rPr lang="en-US" sz="7200" dirty="0">
                <a:effectLst>
                  <a:outerShdw blurRad="38100" dist="38100" dir="2700000" algn="tl">
                    <a:srgbClr val="000000">
                      <a:alpha val="43137"/>
                    </a:srgbClr>
                  </a:outerShdw>
                </a:effectLst>
              </a:rPr>
              <a:t>A DIVINE Being!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F894FA-ADFA-4D32-8117-7770610A7327}"/>
              </a:ext>
            </a:extLst>
          </p:cNvPr>
          <p:cNvSpPr>
            <a:spLocks noGrp="1"/>
          </p:cNvSpPr>
          <p:nvPr>
            <p:ph type="sldNum" sz="quarter" idx="12"/>
          </p:nvPr>
        </p:nvSpPr>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7D48D6-23D6-4E86-AD2D-4BAB966DA96F}" type="slidenum">
              <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302FFD-F3CA-45EB-B262-662DD541FE09}"/>
              </a:ext>
            </a:extLst>
          </p:cNvPr>
          <p:cNvSpPr>
            <a:spLocks noGrp="1"/>
          </p:cNvSpPr>
          <p:nvPr>
            <p:ph idx="1"/>
          </p:nvPr>
        </p:nvSpPr>
        <p:spPr>
          <a:xfrm>
            <a:off x="4724400" y="1143001"/>
            <a:ext cx="5867400" cy="4525963"/>
          </a:xfrm>
        </p:spPr>
        <p:txBody>
          <a:bodyPr/>
          <a:lstStyle/>
          <a:p>
            <a:pPr>
              <a:defRPr/>
            </a:pPr>
            <a:r>
              <a:rPr lang="en-US" sz="3600" dirty="0"/>
              <a:t>John 1:3, 10-11</a:t>
            </a:r>
          </a:p>
          <a:p>
            <a:pPr>
              <a:defRPr/>
            </a:pPr>
            <a:endParaRPr lang="en-US" sz="3600" dirty="0"/>
          </a:p>
          <a:p>
            <a:pPr>
              <a:defRPr/>
            </a:pPr>
            <a:r>
              <a:rPr lang="en-US" sz="3600" dirty="0"/>
              <a:t>Hebrews 1:1-3</a:t>
            </a:r>
          </a:p>
          <a:p>
            <a:pPr>
              <a:defRPr/>
            </a:pPr>
            <a:endParaRPr lang="en-US" sz="3600" dirty="0"/>
          </a:p>
          <a:p>
            <a:pPr>
              <a:defRPr/>
            </a:pPr>
            <a:r>
              <a:rPr lang="en-US" sz="3600" dirty="0"/>
              <a:t>Colossians 1:12-20</a:t>
            </a:r>
          </a:p>
          <a:p>
            <a:pPr>
              <a:defRPr/>
            </a:pPr>
            <a:endParaRPr lang="en-US" dirty="0"/>
          </a:p>
          <a:p>
            <a:pPr>
              <a:defRPr/>
            </a:pPr>
            <a:endParaRPr lang="en-US" dirty="0"/>
          </a:p>
        </p:txBody>
      </p:sp>
      <p:sp>
        <p:nvSpPr>
          <p:cNvPr id="4" name="Slide Number Placeholder 3">
            <a:extLst>
              <a:ext uri="{FF2B5EF4-FFF2-40B4-BE49-F238E27FC236}">
                <a16:creationId xmlns:a16="http://schemas.microsoft.com/office/drawing/2014/main" id="{7C97F41D-548C-4077-8BB0-7DA9E6E4AB99}"/>
              </a:ext>
            </a:extLst>
          </p:cNvPr>
          <p:cNvSpPr>
            <a:spLocks noGrp="1"/>
          </p:cNvSpPr>
          <p:nvPr>
            <p:ph type="sldNum" sz="quarter" idx="12"/>
          </p:nvPr>
        </p:nvSpPr>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0E1A1A-9725-4EA6-833E-BBF8D760213C}" type="slidenum">
              <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758D-4951-D6C9-2C63-8D7DFC6ED642}"/>
              </a:ext>
            </a:extLst>
          </p:cNvPr>
          <p:cNvSpPr>
            <a:spLocks noGrp="1"/>
          </p:cNvSpPr>
          <p:nvPr>
            <p:ph type="title"/>
          </p:nvPr>
        </p:nvSpPr>
        <p:spPr>
          <a:xfrm>
            <a:off x="0" y="365125"/>
            <a:ext cx="12192000" cy="2288134"/>
          </a:xfrm>
        </p:spPr>
        <p:txBody>
          <a:bodyPr>
            <a:normAutofit/>
          </a:bodyPr>
          <a:lstStyle/>
          <a:p>
            <a:r>
              <a:rPr lang="en-US" sz="4800" dirty="0">
                <a:solidFill>
                  <a:srgbClr val="FFFFCC"/>
                </a:solidFill>
              </a:rPr>
              <a:t>SAGACIOUS -- He KNEW The Predestined Plan! </a:t>
            </a:r>
            <a:br>
              <a:rPr lang="en-US" dirty="0"/>
            </a:br>
            <a:endParaRPr lang="en-US" dirty="0"/>
          </a:p>
        </p:txBody>
      </p:sp>
      <p:sp>
        <p:nvSpPr>
          <p:cNvPr id="4" name="Slide Number Placeholder 3">
            <a:extLst>
              <a:ext uri="{FF2B5EF4-FFF2-40B4-BE49-F238E27FC236}">
                <a16:creationId xmlns:a16="http://schemas.microsoft.com/office/drawing/2014/main" id="{A95CC48E-D50E-0337-EF62-1A8322A9CC32}"/>
              </a:ext>
            </a:extLst>
          </p:cNvPr>
          <p:cNvSpPr>
            <a:spLocks noGrp="1"/>
          </p:cNvSpPr>
          <p:nvPr>
            <p:ph type="sldNum" sz="quarter" idx="12"/>
          </p:nvPr>
        </p:nvSpPr>
        <p:spPr/>
        <p:txBody>
          <a:bodyPr/>
          <a:lstStyle/>
          <a:p>
            <a:fld id="{7567EE1D-7428-4BD6-8848-A3D79C7DCBA8}" type="slidenum">
              <a:rPr lang="en-US" smtClean="0"/>
              <a:t>6</a:t>
            </a:fld>
            <a:endParaRPr lang="en-US"/>
          </a:p>
        </p:txBody>
      </p:sp>
    </p:spTree>
    <p:extLst>
      <p:ext uri="{BB962C8B-B14F-4D97-AF65-F5344CB8AC3E}">
        <p14:creationId xmlns:p14="http://schemas.microsoft.com/office/powerpoint/2010/main" val="15877941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C1C83-6242-A94D-B081-6624AD35B3E0}"/>
              </a:ext>
            </a:extLst>
          </p:cNvPr>
          <p:cNvSpPr>
            <a:spLocks noGrp="1"/>
          </p:cNvSpPr>
          <p:nvPr>
            <p:ph type="title"/>
          </p:nvPr>
        </p:nvSpPr>
        <p:spPr>
          <a:xfrm>
            <a:off x="0" y="365125"/>
            <a:ext cx="12191999" cy="2093262"/>
          </a:xfrm>
        </p:spPr>
        <p:txBody>
          <a:bodyPr>
            <a:normAutofit/>
          </a:bodyPr>
          <a:lstStyle/>
          <a:p>
            <a:r>
              <a:rPr lang="en-US" sz="4800" dirty="0">
                <a:solidFill>
                  <a:srgbClr val="FFFFCC"/>
                </a:solidFill>
              </a:rPr>
              <a:t>STRATEGIC -- He Had Complete Understanding </a:t>
            </a:r>
            <a:br>
              <a:rPr lang="en-US" sz="4800" dirty="0">
                <a:solidFill>
                  <a:srgbClr val="FFFFCC"/>
                </a:solidFill>
              </a:rPr>
            </a:br>
            <a:br>
              <a:rPr lang="en-US" sz="3600" dirty="0">
                <a:solidFill>
                  <a:srgbClr val="FFFFCC"/>
                </a:solidFill>
              </a:rPr>
            </a:br>
            <a:r>
              <a:rPr lang="en-US" sz="4800" dirty="0">
                <a:solidFill>
                  <a:srgbClr val="FFFFCC"/>
                </a:solidFill>
              </a:rPr>
              <a:t>Of And By-in Of His Mission! </a:t>
            </a:r>
          </a:p>
        </p:txBody>
      </p:sp>
      <p:sp>
        <p:nvSpPr>
          <p:cNvPr id="4" name="Slide Number Placeholder 3">
            <a:extLst>
              <a:ext uri="{FF2B5EF4-FFF2-40B4-BE49-F238E27FC236}">
                <a16:creationId xmlns:a16="http://schemas.microsoft.com/office/drawing/2014/main" id="{5C5757DE-5B0A-FA0C-9C74-A686269EF4BA}"/>
              </a:ext>
            </a:extLst>
          </p:cNvPr>
          <p:cNvSpPr>
            <a:spLocks noGrp="1"/>
          </p:cNvSpPr>
          <p:nvPr>
            <p:ph type="sldNum" sz="quarter" idx="12"/>
          </p:nvPr>
        </p:nvSpPr>
        <p:spPr/>
        <p:txBody>
          <a:bodyPr/>
          <a:lstStyle/>
          <a:p>
            <a:fld id="{7567EE1D-7428-4BD6-8848-A3D79C7DCBA8}" type="slidenum">
              <a:rPr lang="en-US" smtClean="0"/>
              <a:t>7</a:t>
            </a:fld>
            <a:endParaRPr lang="en-US"/>
          </a:p>
        </p:txBody>
      </p:sp>
    </p:spTree>
    <p:extLst>
      <p:ext uri="{BB962C8B-B14F-4D97-AF65-F5344CB8AC3E}">
        <p14:creationId xmlns:p14="http://schemas.microsoft.com/office/powerpoint/2010/main" val="17071510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32387-EAFB-1D5D-2762-AD304C57FB39}"/>
              </a:ext>
            </a:extLst>
          </p:cNvPr>
          <p:cNvSpPr>
            <a:spLocks noGrp="1"/>
          </p:cNvSpPr>
          <p:nvPr>
            <p:ph type="title"/>
          </p:nvPr>
        </p:nvSpPr>
        <p:spPr>
          <a:xfrm>
            <a:off x="838200" y="365125"/>
            <a:ext cx="10515600" cy="2123242"/>
          </a:xfrm>
        </p:spPr>
        <p:txBody>
          <a:bodyPr>
            <a:normAutofit fontScale="90000"/>
          </a:bodyPr>
          <a:lstStyle/>
          <a:p>
            <a:r>
              <a:rPr lang="en-US" sz="5300" dirty="0">
                <a:solidFill>
                  <a:srgbClr val="FFFFCC"/>
                </a:solidFill>
              </a:rPr>
              <a:t>SELFLESS -- He Did Not Demand That He </a:t>
            </a:r>
            <a:br>
              <a:rPr lang="en-US" sz="4800" dirty="0">
                <a:solidFill>
                  <a:srgbClr val="FFFFCC"/>
                </a:solidFill>
              </a:rPr>
            </a:br>
            <a:br>
              <a:rPr lang="en-US" sz="4000" dirty="0">
                <a:solidFill>
                  <a:srgbClr val="FFFFCC"/>
                </a:solidFill>
              </a:rPr>
            </a:br>
            <a:r>
              <a:rPr lang="en-US" sz="5300" dirty="0">
                <a:solidFill>
                  <a:srgbClr val="FFFFCC"/>
                </a:solidFill>
              </a:rPr>
              <a:t>Retain His Rightful Place! </a:t>
            </a:r>
            <a:endParaRPr lang="en-US" dirty="0"/>
          </a:p>
        </p:txBody>
      </p:sp>
      <p:sp>
        <p:nvSpPr>
          <p:cNvPr id="4" name="Slide Number Placeholder 3">
            <a:extLst>
              <a:ext uri="{FF2B5EF4-FFF2-40B4-BE49-F238E27FC236}">
                <a16:creationId xmlns:a16="http://schemas.microsoft.com/office/drawing/2014/main" id="{C20CB942-78CD-8957-0EA7-F302E05503D5}"/>
              </a:ext>
            </a:extLst>
          </p:cNvPr>
          <p:cNvSpPr>
            <a:spLocks noGrp="1"/>
          </p:cNvSpPr>
          <p:nvPr>
            <p:ph type="sldNum" sz="quarter" idx="12"/>
          </p:nvPr>
        </p:nvSpPr>
        <p:spPr/>
        <p:txBody>
          <a:bodyPr/>
          <a:lstStyle/>
          <a:p>
            <a:fld id="{7567EE1D-7428-4BD6-8848-A3D79C7DCBA8}" type="slidenum">
              <a:rPr lang="en-US" smtClean="0"/>
              <a:t>8</a:t>
            </a:fld>
            <a:endParaRPr lang="en-US"/>
          </a:p>
        </p:txBody>
      </p:sp>
    </p:spTree>
    <p:extLst>
      <p:ext uri="{BB962C8B-B14F-4D97-AF65-F5344CB8AC3E}">
        <p14:creationId xmlns:p14="http://schemas.microsoft.com/office/powerpoint/2010/main" val="13395670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D8F7C-17F3-8092-0AE0-0B79ED455842}"/>
              </a:ext>
            </a:extLst>
          </p:cNvPr>
          <p:cNvSpPr>
            <a:spLocks noGrp="1"/>
          </p:cNvSpPr>
          <p:nvPr>
            <p:ph type="title"/>
          </p:nvPr>
        </p:nvSpPr>
        <p:spPr>
          <a:xfrm>
            <a:off x="838200" y="440075"/>
            <a:ext cx="10515600" cy="2093263"/>
          </a:xfrm>
        </p:spPr>
        <p:txBody>
          <a:bodyPr>
            <a:normAutofit fontScale="90000"/>
          </a:bodyPr>
          <a:lstStyle/>
          <a:p>
            <a:r>
              <a:rPr lang="en-US" sz="5300" dirty="0">
                <a:solidFill>
                  <a:srgbClr val="FFFFCC"/>
                </a:solidFill>
              </a:rPr>
              <a:t>SUBMISSIVE --He Learned The Demands</a:t>
            </a:r>
            <a:br>
              <a:rPr lang="en-US" sz="4800" dirty="0">
                <a:solidFill>
                  <a:srgbClr val="FFFFCC"/>
                </a:solidFill>
              </a:rPr>
            </a:br>
            <a:br>
              <a:rPr lang="en-US" sz="4800" dirty="0">
                <a:solidFill>
                  <a:srgbClr val="FFFFCC"/>
                </a:solidFill>
              </a:rPr>
            </a:br>
            <a:r>
              <a:rPr lang="en-US" sz="5300" dirty="0">
                <a:solidFill>
                  <a:srgbClr val="FFFFCC"/>
                </a:solidFill>
              </a:rPr>
              <a:t>Of Obedience!  </a:t>
            </a:r>
            <a:endParaRPr lang="en-US" dirty="0"/>
          </a:p>
        </p:txBody>
      </p:sp>
      <p:sp>
        <p:nvSpPr>
          <p:cNvPr id="4" name="Slide Number Placeholder 3">
            <a:extLst>
              <a:ext uri="{FF2B5EF4-FFF2-40B4-BE49-F238E27FC236}">
                <a16:creationId xmlns:a16="http://schemas.microsoft.com/office/drawing/2014/main" id="{AB413710-9AA7-6D4E-9A6E-6DF46B39B203}"/>
              </a:ext>
            </a:extLst>
          </p:cNvPr>
          <p:cNvSpPr>
            <a:spLocks noGrp="1"/>
          </p:cNvSpPr>
          <p:nvPr>
            <p:ph type="sldNum" sz="quarter" idx="12"/>
          </p:nvPr>
        </p:nvSpPr>
        <p:spPr/>
        <p:txBody>
          <a:bodyPr/>
          <a:lstStyle/>
          <a:p>
            <a:fld id="{7567EE1D-7428-4BD6-8848-A3D79C7DCBA8}" type="slidenum">
              <a:rPr lang="en-US" smtClean="0"/>
              <a:t>9</a:t>
            </a:fld>
            <a:endParaRPr lang="en-US"/>
          </a:p>
        </p:txBody>
      </p:sp>
    </p:spTree>
    <p:extLst>
      <p:ext uri="{BB962C8B-B14F-4D97-AF65-F5344CB8AC3E}">
        <p14:creationId xmlns:p14="http://schemas.microsoft.com/office/powerpoint/2010/main" val="14729920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ipple">
  <a:themeElements>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fontScheme name="Rip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esus -- From Eternity To Earth" id="{4E3A4C67-2C6E-4A86-BCF9-2B23D1954236}" vid="{0238521F-E9EC-461D-99E7-09C4CF4C3EC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10337</TotalTime>
  <Words>3846</Words>
  <Application>Microsoft Office PowerPoint</Application>
  <PresentationFormat>Widescreen</PresentationFormat>
  <Paragraphs>324</Paragraphs>
  <Slides>25</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Aptos</vt:lpstr>
      <vt:lpstr>Aptos Display</vt:lpstr>
      <vt:lpstr>Arial</vt:lpstr>
      <vt:lpstr>Calibri</vt:lpstr>
      <vt:lpstr>GraecaII</vt:lpstr>
      <vt:lpstr>Wingdings</vt:lpstr>
      <vt:lpstr>Office Theme</vt:lpstr>
      <vt:lpstr>Ripple</vt:lpstr>
      <vt:lpstr>NO TURNING BACK -- THE     FIERCE RESOLVE OF JESUS  TO DO THE FATHER’S WILL!</vt:lpstr>
      <vt:lpstr>“Who Is Jesus Christ?”  </vt:lpstr>
      <vt:lpstr>JESUS --  A DIVINE Being!</vt:lpstr>
      <vt:lpstr>PowerPoint Presentation</vt:lpstr>
      <vt:lpstr>PowerPoint Presentation</vt:lpstr>
      <vt:lpstr>SAGACIOUS -- He KNEW The Predestined Plan!  </vt:lpstr>
      <vt:lpstr>STRATEGIC -- He Had Complete Understanding   Of And By-in Of His Mission! </vt:lpstr>
      <vt:lpstr>SELFLESS -- He Did Not Demand That He   Retain His Rightful Place! </vt:lpstr>
      <vt:lpstr>SUBMISSIVE --He Learned The Demands  Of Obedience!  </vt:lpstr>
      <vt:lpstr>SYMPATHETIC -- He HAD To Understand  The Struggles That Men Faced!</vt:lpstr>
      <vt:lpstr>SHARP-SIGHTED -- He Knew The End Result.</vt:lpstr>
      <vt:lpstr>His Fierce Resolve -- He Would Endure:</vt:lpstr>
      <vt:lpstr>PowerPoint Presentation</vt:lpstr>
      <vt:lpstr>Traits This Refusal To Turn Back Demanded:</vt:lpstr>
      <vt:lpstr>The Christian’s Determination --  NO TURNING BACK --  The FIERCE RESOLVE To Do  Our Father’s Will!</vt:lpstr>
      <vt:lpstr>Will You Have FIERCE RESOLVE To Imitate Jesus?</vt:lpstr>
      <vt:lpstr>What Am I Going To Give Back To Him?</vt:lpstr>
      <vt:lpstr>What Am I Going To Give Back To Him?</vt:lpstr>
      <vt:lpstr>The Christian’s FIERCE RESOLVE -- I WILL BE A PARTAKER OF THE DIVINE NATURE!</vt:lpstr>
      <vt:lpstr>The Christian Fierce Resolve -- I WILL NOT Turn Back To Sin!</vt:lpstr>
      <vt:lpstr>     “I Have Decided To Follow Jesus!”  Verse 1:  “I have decided to follow Jesus; I have decided to follow Jesus; I have decided to follow Jesus; No turning back; no turning back.</vt:lpstr>
      <vt:lpstr>Verse 2:  Tho’ one go with me, still I will follow; Tho’ none go with me, still I will follow; Tho’ none go with me, still I will follow; No turning back; no turning back.</vt:lpstr>
      <vt:lpstr>Verse 3:  The world behind me, the cross before me; The world behind me, the cross before me; The world behind me, the cross before me; No turning back; no turning back.</vt:lpstr>
      <vt:lpstr>Verse 4:  My cross I’ll carry, till I see Jesus; My cross I’ll carry, till I see Jesus; My cross I’ll carry, till I see Jesus; No turning back; no turning back.</vt:lpstr>
      <vt:lpstr>Verse 5:  Will you decide now to follow Jesus? Will you decide now to follow Jesus? Will you decide now to follow Jesus? No turning back; no turning 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Rogers</dc:creator>
  <cp:lastModifiedBy>Stephen Rogers</cp:lastModifiedBy>
  <cp:revision>8</cp:revision>
  <dcterms:created xsi:type="dcterms:W3CDTF">2026-06-28T01:51:24Z</dcterms:created>
  <dcterms:modified xsi:type="dcterms:W3CDTF">2026-07-20T13:48:53Z</dcterms:modified>
</cp:coreProperties>
</file>