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</p:sldIdLst>
  <p:sldSz cx="18288000" cy="10287000"/>
  <p:notesSz cx="10287000" cy="18288000"/>
  <p:defaultTextStyle>
    <a:defPPr>
      <a:defRPr lang="en-US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7BB891-6F4A-22D3-F80B-AFD5CB47E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6F0B44-3F06-5301-43DC-D4FBE13DE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82317-EACD-4330-9B8C-20BF09754A8C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A176AB-2366-868F-DC44-0A1006A4E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7527B7-317E-3673-C0DF-0ECCA1B26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897-5510-464F-BB5E-CC011A86DE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990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5B3032-D07C-0E84-6292-EFE2AE5F3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1E34ED-4EE8-1029-091E-1DB7307F00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0F599C-4967-D27A-3D6B-2BA389B8A0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1582317-EACD-4330-9B8C-20BF09754A8C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7B0E78-C44F-4972-3A61-277D67A15C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0570F4-6942-8FD9-7D6E-ED3E093359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B37C897-5510-464F-BB5E-CC011A86DE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058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931248D-148A-5178-216A-A21F1198D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E40DAD9-0A0D-AAC8-D1F9-39B98D79B29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7317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D4DF266-4A0D-08A2-E82D-8E3EB79AE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728C99-7BE3-25DE-2B34-2EE439427D8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4516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731E2F7-2CD3-5BFF-4C8E-EB14E3C8D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BE6277-2E6F-3725-2BD9-A30417545D0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0199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30A42DB-E1D7-EA51-91C8-E0062959F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812FA7-819B-F41A-1F5B-F10B1CF877F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7747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D7927DB-44D9-6155-1CCC-007F1E52A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1CF8C5C-D10C-2F81-7AC1-8BCEE024435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8772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017AD38-3A49-85CD-97E7-9D6BDFBB1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E5A073A-67CC-8728-BC11-38F127BEC0A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3802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D6FBE49-773E-84B0-6F6D-A51751BFF7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E46993C-5DBE-435F-90BA-FA94990CAD8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4842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52C7EA3-946A-E852-319E-09934C7C01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DAED5F4-891D-DC82-0260-4B70403A957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1368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63FA985-D54F-8F96-1054-CBC066924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412ED91-437A-E510-80B6-72B40C21DAE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2428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847951B-B94E-8425-0600-BB69A7DCA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F385438-FEF3-9558-0348-0773D4C7D6E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8751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1062103-79AB-ED56-117D-71B4C2435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8DAA18-A99A-641B-742D-546C73B2F2A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222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B1EE32D-0B23-0987-C85B-094759CB1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36F4CC5-B15D-EBEB-A913-BB94CF4AB29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8851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2364153-D75A-E260-A1A1-67131D8EAA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158F26F-B8E2-CD40-BAA3-989B374362F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6807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02EBB24-5786-2D4B-5B77-C2A18B2ED0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512A48C-1126-CF97-EC95-0453E29C59A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5047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C295321-59DB-2F80-AAF4-6A4241203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0152D64-A69C-F2A0-998F-0CC9B57CA4C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2018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76634F8-6EB5-8530-BE8C-ABFA6CB7A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3B764C-DB93-18FC-2EEF-0AF77D176CF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489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734F555-5CE6-393E-A0BF-AFA322F94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E754954-A5E6-9362-8222-56AFF295215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2465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C75D354-864F-F0C8-E810-A9215E743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65BB64-4904-5D46-D234-57C98468D0D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3477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29A7419-6BA8-5595-3267-56737CA53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9DEDD7-A195-3C93-CC8C-D91DBBD9ED3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6501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C69C293-9327-D0B5-5228-81C581CAE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4A08E48-D31C-8C79-E62C-8D7968C092F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242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A1F100C-8220-4CD4-1C5E-C39D0703A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A7546A-770B-F980-DC84-15600EB1D9C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4574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3B047A0-4EB0-067F-F841-4C760F72B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7BA572-62CC-CDFC-F46F-EB6073B6244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565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779A26F-9864-C887-1B35-AC8887EE6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B049756-6DA6-6C13-7031-034F62641EA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4249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EB519E9-7E0C-CD4E-F3A4-D06C408FA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8C8E283-CB84-4382-3E98-CDFC65D1AF9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6793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AE51C98-C278-D9F9-E7AE-CDBAF43C4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1902A60-2B39-F91B-186E-421392CE4E3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8236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4976AEC-0CEB-BACE-B4E5-1C4383B42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19E92EA-AA2F-A122-AAEB-998371AE80A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26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13FC0D4-6895-E332-01F4-BD58FEE85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D6B83D8-E723-9CBD-39DE-112D94E6E15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522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DD9DCD8-C631-0A3B-6F7C-6856BF620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857C199-B3DC-1E32-0033-50CECAD8AA4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8152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4D8A9FA-5699-C13E-5D88-31B84573B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E6B584A-17F6-A096-14DE-1E3ABD3A6F4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8492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002576F-F139-C34F-6360-EE9354582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4AB54B-6212-B8A9-F54A-85CB65F8337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7077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D45D1B7-DB54-E9CC-BFE6-D8E0160A5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6B68969-88B1-171E-FE61-C4F152FCB2C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086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65ECBDF-D126-5250-27C0-82F5C0939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35AC9-74C2-AE12-1497-B5080D9AF4D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8529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533962B-5B63-2B9C-6711-5647C7325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4272794-6AC0-563E-2489-F812C88B6AF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3416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371A0C2-9B04-9B04-8DBA-0F97FEB18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4C07077-57BD-05A2-9F13-249C69E82F4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1863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325C95F-1120-5882-5207-61DDC9124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934FF30-57D8-98DE-AF9A-3F2709DE840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0459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293DC4D-DAE8-B087-9204-A8108E61D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A6D786-3302-DA98-9F81-4ABA83F4A98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8687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B4C1DF4-B74A-B5B2-A03D-621F2C3DD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E06C4EB-DE24-55B8-0630-9E97C17CA9E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2093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5BF0CC5-B23A-3AF3-3FA8-3B00D03DD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DD3215E-D9B1-D203-6A12-00FAC0E3A4B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9563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815EC60-DBB8-95BD-63AF-3FEA6166C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6B943A6-403B-EC9D-EC90-8CF5F7F0447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3484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Custom</PresentationFormat>
  <Paragraphs>0</Paragraphs>
  <Slides>39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3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Luke Griffin</dc:creator>
  <cp:lastModifiedBy>Luke Griffin</cp:lastModifiedBy>
  <cp:revision>1</cp:revision>
  <dcterms:created xsi:type="dcterms:W3CDTF">2026-07-07T14:43:27Z</dcterms:created>
  <dcterms:modified xsi:type="dcterms:W3CDTF">2026-07-07T14:43:27Z</dcterms:modified>
</cp:coreProperties>
</file>