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3" r:id="rId4"/>
    <p:sldId id="264" r:id="rId5"/>
    <p:sldId id="265" r:id="rId6"/>
    <p:sldId id="266" r:id="rId7"/>
    <p:sldId id="267" r:id="rId8"/>
    <p:sldId id="268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A3D8-9C84-4ABE-A419-309A3762EB6E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E31E5-ABDF-4C31-9F95-7EB558A2DA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A3D8-9C84-4ABE-A419-309A3762EB6E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E31E5-ABDF-4C31-9F95-7EB558A2DA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A3D8-9C84-4ABE-A419-309A3762EB6E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E31E5-ABDF-4C31-9F95-7EB558A2DA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A3D8-9C84-4ABE-A419-309A3762EB6E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E31E5-ABDF-4C31-9F95-7EB558A2DA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A3D8-9C84-4ABE-A419-309A3762EB6E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E31E5-ABDF-4C31-9F95-7EB558A2DA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A3D8-9C84-4ABE-A419-309A3762EB6E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E31E5-ABDF-4C31-9F95-7EB558A2DA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A3D8-9C84-4ABE-A419-309A3762EB6E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E31E5-ABDF-4C31-9F95-7EB558A2DA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A3D8-9C84-4ABE-A419-309A3762EB6E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E31E5-ABDF-4C31-9F95-7EB558A2DA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A3D8-9C84-4ABE-A419-309A3762EB6E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E31E5-ABDF-4C31-9F95-7EB558A2DA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A3D8-9C84-4ABE-A419-309A3762EB6E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E31E5-ABDF-4C31-9F95-7EB558A2DA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A3D8-9C84-4ABE-A419-309A3762EB6E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E31E5-ABDF-4C31-9F95-7EB558A2DA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1A3D8-9C84-4ABE-A419-309A3762EB6E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E31E5-ABDF-4C31-9F95-7EB558A2DAD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40 Bible Verses on Being Faithfu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286998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28600" y="228600"/>
            <a:ext cx="3733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What Does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God’s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Faithfulness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Look Like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To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Unfaithful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People?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Heb. 11:6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304800"/>
            <a:ext cx="914400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BIBLICAL FAITH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Ethiopian Eunuch Acts 8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James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2:19</a:t>
            </a:r>
          </a:p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Faith’s Hall of Fame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Abel, Noah, Abraham, Sarah, 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Moses,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Rahab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Locked in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Looked Up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Lived Above (Heb. 11:10)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304800"/>
            <a:ext cx="91440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THE FAITH OF NOAH</a:t>
            </a:r>
          </a:p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Heb. 11:7; I Pet. 3:21</a:t>
            </a:r>
          </a:p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Foolish To Favored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 Cor. 1:21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Gen. 6:22; Gen. 7:5</a:t>
            </a:r>
          </a:p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Grace – Faith - Works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304800"/>
            <a:ext cx="91440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THE FAITH OF ABRAHAM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Gen. 17:9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Heb. 11:10 “For he looked for a city which hath foundations, whose builder 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and maker is God.”</a:t>
            </a:r>
          </a:p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Foolish To Favored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Gen. 12:4-5</a:t>
            </a:r>
          </a:p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Grace – Faith - Works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304800"/>
            <a:ext cx="914400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THE FAITH OF JOSEPH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Gen. 30-50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Gen. 39:20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Gen. 39:21 “But the Lord was with Joseph”</a:t>
            </a:r>
          </a:p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Foolish To Favored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Gen. 42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Gen. 50:20 “But as for you, ye thought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evil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against me;…”</a:t>
            </a:r>
          </a:p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Grace – Faith - Works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304800"/>
            <a:ext cx="91440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THE FAITH OF SHADRACH, MESHACH, &amp; ABEDNEGO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Dan. 2-3</a:t>
            </a:r>
          </a:p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Foolish To Favored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Dan. 3:16-18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Faith is not proven “in the crowd” 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but “in the fire”</a:t>
            </a:r>
          </a:p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Grace – Faith - Works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304800"/>
            <a:ext cx="91440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PEOPLE WILL MARVEL</a:t>
            </a: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 Pet. 4:4 “Wherein they think it strange that ye run not with them to the same excess of riot, speaking evil of you.”</a:t>
            </a:r>
          </a:p>
          <a:p>
            <a:pPr algn="ctr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Unfaithful People Have Always Marveled At Faithful People</a:t>
            </a:r>
          </a:p>
          <a:p>
            <a:pPr lvl="8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Matt. 8:27</a:t>
            </a:r>
          </a:p>
          <a:p>
            <a:pPr lvl="8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Matt. 9:8</a:t>
            </a:r>
          </a:p>
          <a:p>
            <a:pPr lvl="8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Matt. 9:33</a:t>
            </a:r>
          </a:p>
          <a:p>
            <a:pPr lvl="8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Matt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22:22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8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Matt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27:14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Acts 4:13 “Now when they saw the boldness of Peter and </a:t>
            </a: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John, and perceived that they were unlearned and </a:t>
            </a: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ignorant men, they marveled; and they took knowledge </a:t>
            </a: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of them, that they had been with Jesus.”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304800"/>
            <a:ext cx="91440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TOO MUCH TO GIVE UP</a:t>
            </a:r>
          </a:p>
          <a:p>
            <a:pPr algn="ctr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 Mountain Too High To Climb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Num. 13:32-33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 Road Too Rough To Ride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Matt. 19:16-22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 Gate Too Narrow To Get Through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Matt. 7:13-14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Path They Would Like To Follow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Matt. 5:16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Ps. 119:105</a:t>
            </a:r>
          </a:p>
          <a:p>
            <a:pPr algn="ctr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Eccl. 12:13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40 Bible Verses on Being Faithfu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286998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28600" y="228600"/>
            <a:ext cx="3733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What Does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God’s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Faithfulness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Look Like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To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Unfaithful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People?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Heb. 11:6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363</Words>
  <Application>Microsoft Office PowerPoint</Application>
  <PresentationFormat>On-screen Show (4:3)</PresentationFormat>
  <Paragraphs>91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DCD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Owner</cp:lastModifiedBy>
  <cp:revision>8</cp:revision>
  <dcterms:created xsi:type="dcterms:W3CDTF">2026-07-16T02:42:38Z</dcterms:created>
  <dcterms:modified xsi:type="dcterms:W3CDTF">2026-07-17T21:49:00Z</dcterms:modified>
</cp:coreProperties>
</file>