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25" r:id="rId2"/>
    <p:sldId id="392" r:id="rId3"/>
    <p:sldId id="393" r:id="rId4"/>
    <p:sldId id="394" r:id="rId5"/>
    <p:sldId id="395" r:id="rId6"/>
    <p:sldId id="396" r:id="rId7"/>
    <p:sldId id="397" r:id="rId8"/>
    <p:sldId id="398" r:id="rId9"/>
    <p:sldId id="399" r:id="rId10"/>
    <p:sldId id="400" r:id="rId11"/>
    <p:sldId id="401" r:id="rId12"/>
    <p:sldId id="402" r:id="rId13"/>
    <p:sldId id="403" r:id="rId14"/>
    <p:sldId id="357" r:id="rId15"/>
    <p:sldId id="256" r:id="rId16"/>
    <p:sldId id="257" r:id="rId17"/>
    <p:sldId id="258" r:id="rId18"/>
    <p:sldId id="267" r:id="rId19"/>
    <p:sldId id="259" r:id="rId20"/>
    <p:sldId id="260" r:id="rId21"/>
    <p:sldId id="261" r:id="rId22"/>
    <p:sldId id="266" r:id="rId23"/>
    <p:sldId id="262" r:id="rId24"/>
    <p:sldId id="263" r:id="rId25"/>
    <p:sldId id="264" r:id="rId26"/>
    <p:sldId id="265" r:id="rId27"/>
    <p:sldId id="426" r:id="rId28"/>
    <p:sldId id="428" r:id="rId29"/>
    <p:sldId id="429" r:id="rId30"/>
    <p:sldId id="430" r:id="rId31"/>
    <p:sldId id="431" r:id="rId32"/>
    <p:sldId id="432" r:id="rId33"/>
    <p:sldId id="433" r:id="rId34"/>
    <p:sldId id="434" r:id="rId35"/>
    <p:sldId id="435" r:id="rId36"/>
    <p:sldId id="436" r:id="rId37"/>
    <p:sldId id="437" r:id="rId38"/>
    <p:sldId id="438" r:id="rId39"/>
    <p:sldId id="427" r:id="rId40"/>
    <p:sldId id="440" r:id="rId41"/>
    <p:sldId id="441" r:id="rId42"/>
    <p:sldId id="442" r:id="rId43"/>
    <p:sldId id="443" r:id="rId44"/>
    <p:sldId id="444" r:id="rId45"/>
    <p:sldId id="445" r:id="rId46"/>
    <p:sldId id="446" r:id="rId47"/>
    <p:sldId id="447" r:id="rId48"/>
    <p:sldId id="448" r:id="rId49"/>
    <p:sldId id="449" r:id="rId50"/>
    <p:sldId id="439" r:id="rId51"/>
    <p:sldId id="451" r:id="rId52"/>
    <p:sldId id="452" r:id="rId53"/>
    <p:sldId id="453" r:id="rId54"/>
    <p:sldId id="454" r:id="rId55"/>
    <p:sldId id="455" r:id="rId56"/>
    <p:sldId id="456" r:id="rId57"/>
    <p:sldId id="457" r:id="rId58"/>
    <p:sldId id="458" r:id="rId59"/>
    <p:sldId id="459" r:id="rId60"/>
    <p:sldId id="460" r:id="rId61"/>
    <p:sldId id="461" r:id="rId62"/>
    <p:sldId id="462" r:id="rId63"/>
    <p:sldId id="450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1B4E3B-8B7A-4B4F-B906-53AA0AFEC062}" v="2" dt="2026-07-14T04:02:51.4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2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bie Rhodes" userId="0812ecabbf5dd9ac" providerId="LiveId" clId="{3CF97233-39C0-41F3-8026-E01DC18412FC}"/>
    <pc:docChg chg="undo custSel addSld delSld modSld">
      <pc:chgData name="Robbie Rhodes" userId="0812ecabbf5dd9ac" providerId="LiveId" clId="{3CF97233-39C0-41F3-8026-E01DC18412FC}" dt="2026-07-14T04:02:51.440" v="6"/>
      <pc:docMkLst>
        <pc:docMk/>
      </pc:docMkLst>
      <pc:sldChg chg="add">
        <pc:chgData name="Robbie Rhodes" userId="0812ecabbf5dd9ac" providerId="LiveId" clId="{3CF97233-39C0-41F3-8026-E01DC18412FC}" dt="2026-07-14T03:40:22.058" v="0" actId="2890"/>
        <pc:sldMkLst>
          <pc:docMk/>
          <pc:sldMk cId="3946429503" sldId="439"/>
        </pc:sldMkLst>
      </pc:sldChg>
      <pc:sldChg chg="add">
        <pc:chgData name="Robbie Rhodes" userId="0812ecabbf5dd9ac" providerId="LiveId" clId="{3CF97233-39C0-41F3-8026-E01DC18412FC}" dt="2026-07-14T03:59:27.301" v="1"/>
        <pc:sldMkLst>
          <pc:docMk/>
          <pc:sldMk cId="3420578736" sldId="440"/>
        </pc:sldMkLst>
      </pc:sldChg>
      <pc:sldChg chg="add">
        <pc:chgData name="Robbie Rhodes" userId="0812ecabbf5dd9ac" providerId="LiveId" clId="{3CF97233-39C0-41F3-8026-E01DC18412FC}" dt="2026-07-14T03:59:27.301" v="1"/>
        <pc:sldMkLst>
          <pc:docMk/>
          <pc:sldMk cId="3212757648" sldId="441"/>
        </pc:sldMkLst>
      </pc:sldChg>
      <pc:sldChg chg="add">
        <pc:chgData name="Robbie Rhodes" userId="0812ecabbf5dd9ac" providerId="LiveId" clId="{3CF97233-39C0-41F3-8026-E01DC18412FC}" dt="2026-07-14T03:59:27.301" v="1"/>
        <pc:sldMkLst>
          <pc:docMk/>
          <pc:sldMk cId="389012795" sldId="442"/>
        </pc:sldMkLst>
      </pc:sldChg>
      <pc:sldChg chg="add">
        <pc:chgData name="Robbie Rhodes" userId="0812ecabbf5dd9ac" providerId="LiveId" clId="{3CF97233-39C0-41F3-8026-E01DC18412FC}" dt="2026-07-14T03:59:27.301" v="1"/>
        <pc:sldMkLst>
          <pc:docMk/>
          <pc:sldMk cId="1907184750" sldId="443"/>
        </pc:sldMkLst>
      </pc:sldChg>
      <pc:sldChg chg="add">
        <pc:chgData name="Robbie Rhodes" userId="0812ecabbf5dd9ac" providerId="LiveId" clId="{3CF97233-39C0-41F3-8026-E01DC18412FC}" dt="2026-07-14T03:59:27.301" v="1"/>
        <pc:sldMkLst>
          <pc:docMk/>
          <pc:sldMk cId="1831964955" sldId="444"/>
        </pc:sldMkLst>
      </pc:sldChg>
      <pc:sldChg chg="add">
        <pc:chgData name="Robbie Rhodes" userId="0812ecabbf5dd9ac" providerId="LiveId" clId="{3CF97233-39C0-41F3-8026-E01DC18412FC}" dt="2026-07-14T03:59:27.301" v="1"/>
        <pc:sldMkLst>
          <pc:docMk/>
          <pc:sldMk cId="2524113464" sldId="445"/>
        </pc:sldMkLst>
      </pc:sldChg>
      <pc:sldChg chg="add">
        <pc:chgData name="Robbie Rhodes" userId="0812ecabbf5dd9ac" providerId="LiveId" clId="{3CF97233-39C0-41F3-8026-E01DC18412FC}" dt="2026-07-14T03:59:27.301" v="1"/>
        <pc:sldMkLst>
          <pc:docMk/>
          <pc:sldMk cId="276064830" sldId="446"/>
        </pc:sldMkLst>
      </pc:sldChg>
      <pc:sldChg chg="add">
        <pc:chgData name="Robbie Rhodes" userId="0812ecabbf5dd9ac" providerId="LiveId" clId="{3CF97233-39C0-41F3-8026-E01DC18412FC}" dt="2026-07-14T03:59:27.301" v="1"/>
        <pc:sldMkLst>
          <pc:docMk/>
          <pc:sldMk cId="1792109245" sldId="447"/>
        </pc:sldMkLst>
      </pc:sldChg>
      <pc:sldChg chg="add">
        <pc:chgData name="Robbie Rhodes" userId="0812ecabbf5dd9ac" providerId="LiveId" clId="{3CF97233-39C0-41F3-8026-E01DC18412FC}" dt="2026-07-14T03:59:27.301" v="1"/>
        <pc:sldMkLst>
          <pc:docMk/>
          <pc:sldMk cId="1681492561" sldId="448"/>
        </pc:sldMkLst>
      </pc:sldChg>
      <pc:sldChg chg="add">
        <pc:chgData name="Robbie Rhodes" userId="0812ecabbf5dd9ac" providerId="LiveId" clId="{3CF97233-39C0-41F3-8026-E01DC18412FC}" dt="2026-07-14T04:00:42.504" v="4" actId="2890"/>
        <pc:sldMkLst>
          <pc:docMk/>
          <pc:sldMk cId="3751970357" sldId="449"/>
        </pc:sldMkLst>
      </pc:sldChg>
      <pc:sldChg chg="add del">
        <pc:chgData name="Robbie Rhodes" userId="0812ecabbf5dd9ac" providerId="LiveId" clId="{3CF97233-39C0-41F3-8026-E01DC18412FC}" dt="2026-07-14T04:00:18.736" v="3" actId="2890"/>
        <pc:sldMkLst>
          <pc:docMk/>
          <pc:sldMk cId="3962698519" sldId="449"/>
        </pc:sldMkLst>
      </pc:sldChg>
      <pc:sldChg chg="add del replId">
        <pc:chgData name="Robbie Rhodes" userId="0812ecabbf5dd9ac" providerId="LiveId" clId="{3CF97233-39C0-41F3-8026-E01DC18412FC}" dt="2026-07-14T04:00:18.736" v="3" actId="2890"/>
        <pc:sldMkLst>
          <pc:docMk/>
          <pc:sldMk cId="1412546095" sldId="450"/>
        </pc:sldMkLst>
      </pc:sldChg>
      <pc:sldChg chg="add">
        <pc:chgData name="Robbie Rhodes" userId="0812ecabbf5dd9ac" providerId="LiveId" clId="{3CF97233-39C0-41F3-8026-E01DC18412FC}" dt="2026-07-14T04:01:08.603" v="5" actId="2890"/>
        <pc:sldMkLst>
          <pc:docMk/>
          <pc:sldMk cId="2029589160" sldId="450"/>
        </pc:sldMkLst>
      </pc:sldChg>
      <pc:sldChg chg="add">
        <pc:chgData name="Robbie Rhodes" userId="0812ecabbf5dd9ac" providerId="LiveId" clId="{3CF97233-39C0-41F3-8026-E01DC18412FC}" dt="2026-07-14T04:02:51.440" v="6"/>
        <pc:sldMkLst>
          <pc:docMk/>
          <pc:sldMk cId="593822238" sldId="451"/>
        </pc:sldMkLst>
      </pc:sldChg>
      <pc:sldChg chg="add del replId">
        <pc:chgData name="Robbie Rhodes" userId="0812ecabbf5dd9ac" providerId="LiveId" clId="{3CF97233-39C0-41F3-8026-E01DC18412FC}" dt="2026-07-14T04:00:18.736" v="3" actId="2890"/>
        <pc:sldMkLst>
          <pc:docMk/>
          <pc:sldMk cId="2164686994" sldId="451"/>
        </pc:sldMkLst>
      </pc:sldChg>
      <pc:sldChg chg="add del replId">
        <pc:chgData name="Robbie Rhodes" userId="0812ecabbf5dd9ac" providerId="LiveId" clId="{3CF97233-39C0-41F3-8026-E01DC18412FC}" dt="2026-07-14T04:00:18.736" v="3" actId="2890"/>
        <pc:sldMkLst>
          <pc:docMk/>
          <pc:sldMk cId="2798139835" sldId="452"/>
        </pc:sldMkLst>
      </pc:sldChg>
      <pc:sldChg chg="add">
        <pc:chgData name="Robbie Rhodes" userId="0812ecabbf5dd9ac" providerId="LiveId" clId="{3CF97233-39C0-41F3-8026-E01DC18412FC}" dt="2026-07-14T04:02:51.440" v="6"/>
        <pc:sldMkLst>
          <pc:docMk/>
          <pc:sldMk cId="3384285027" sldId="452"/>
        </pc:sldMkLst>
      </pc:sldChg>
      <pc:sldChg chg="add del replId">
        <pc:chgData name="Robbie Rhodes" userId="0812ecabbf5dd9ac" providerId="LiveId" clId="{3CF97233-39C0-41F3-8026-E01DC18412FC}" dt="2026-07-14T04:00:18.736" v="3" actId="2890"/>
        <pc:sldMkLst>
          <pc:docMk/>
          <pc:sldMk cId="213897542" sldId="453"/>
        </pc:sldMkLst>
      </pc:sldChg>
      <pc:sldChg chg="add">
        <pc:chgData name="Robbie Rhodes" userId="0812ecabbf5dd9ac" providerId="LiveId" clId="{3CF97233-39C0-41F3-8026-E01DC18412FC}" dt="2026-07-14T04:02:51.440" v="6"/>
        <pc:sldMkLst>
          <pc:docMk/>
          <pc:sldMk cId="1576270240" sldId="453"/>
        </pc:sldMkLst>
      </pc:sldChg>
      <pc:sldChg chg="add del replId">
        <pc:chgData name="Robbie Rhodes" userId="0812ecabbf5dd9ac" providerId="LiveId" clId="{3CF97233-39C0-41F3-8026-E01DC18412FC}" dt="2026-07-14T04:00:18.736" v="3" actId="2890"/>
        <pc:sldMkLst>
          <pc:docMk/>
          <pc:sldMk cId="3845881135" sldId="454"/>
        </pc:sldMkLst>
      </pc:sldChg>
      <pc:sldChg chg="add">
        <pc:chgData name="Robbie Rhodes" userId="0812ecabbf5dd9ac" providerId="LiveId" clId="{3CF97233-39C0-41F3-8026-E01DC18412FC}" dt="2026-07-14T04:02:51.440" v="6"/>
        <pc:sldMkLst>
          <pc:docMk/>
          <pc:sldMk cId="3979772587" sldId="454"/>
        </pc:sldMkLst>
      </pc:sldChg>
      <pc:sldChg chg="add">
        <pc:chgData name="Robbie Rhodes" userId="0812ecabbf5dd9ac" providerId="LiveId" clId="{3CF97233-39C0-41F3-8026-E01DC18412FC}" dt="2026-07-14T04:02:51.440" v="6"/>
        <pc:sldMkLst>
          <pc:docMk/>
          <pc:sldMk cId="2782408953" sldId="455"/>
        </pc:sldMkLst>
      </pc:sldChg>
      <pc:sldChg chg="add del replId">
        <pc:chgData name="Robbie Rhodes" userId="0812ecabbf5dd9ac" providerId="LiveId" clId="{3CF97233-39C0-41F3-8026-E01DC18412FC}" dt="2026-07-14T04:00:18.736" v="3" actId="2890"/>
        <pc:sldMkLst>
          <pc:docMk/>
          <pc:sldMk cId="3807610278" sldId="455"/>
        </pc:sldMkLst>
      </pc:sldChg>
      <pc:sldChg chg="add">
        <pc:chgData name="Robbie Rhodes" userId="0812ecabbf5dd9ac" providerId="LiveId" clId="{3CF97233-39C0-41F3-8026-E01DC18412FC}" dt="2026-07-14T04:02:51.440" v="6"/>
        <pc:sldMkLst>
          <pc:docMk/>
          <pc:sldMk cId="2837065984" sldId="456"/>
        </pc:sldMkLst>
      </pc:sldChg>
      <pc:sldChg chg="add del replId">
        <pc:chgData name="Robbie Rhodes" userId="0812ecabbf5dd9ac" providerId="LiveId" clId="{3CF97233-39C0-41F3-8026-E01DC18412FC}" dt="2026-07-14T04:00:18.736" v="3" actId="2890"/>
        <pc:sldMkLst>
          <pc:docMk/>
          <pc:sldMk cId="3697443144" sldId="456"/>
        </pc:sldMkLst>
      </pc:sldChg>
      <pc:sldChg chg="add">
        <pc:chgData name="Robbie Rhodes" userId="0812ecabbf5dd9ac" providerId="LiveId" clId="{3CF97233-39C0-41F3-8026-E01DC18412FC}" dt="2026-07-14T04:02:51.440" v="6"/>
        <pc:sldMkLst>
          <pc:docMk/>
          <pc:sldMk cId="1811616778" sldId="457"/>
        </pc:sldMkLst>
      </pc:sldChg>
      <pc:sldChg chg="add del replId">
        <pc:chgData name="Robbie Rhodes" userId="0812ecabbf5dd9ac" providerId="LiveId" clId="{3CF97233-39C0-41F3-8026-E01DC18412FC}" dt="2026-07-14T04:00:18.736" v="3" actId="2890"/>
        <pc:sldMkLst>
          <pc:docMk/>
          <pc:sldMk cId="2405525341" sldId="457"/>
        </pc:sldMkLst>
      </pc:sldChg>
      <pc:sldChg chg="add">
        <pc:chgData name="Robbie Rhodes" userId="0812ecabbf5dd9ac" providerId="LiveId" clId="{3CF97233-39C0-41F3-8026-E01DC18412FC}" dt="2026-07-14T04:02:51.440" v="6"/>
        <pc:sldMkLst>
          <pc:docMk/>
          <pc:sldMk cId="3053149613" sldId="458"/>
        </pc:sldMkLst>
      </pc:sldChg>
      <pc:sldChg chg="add">
        <pc:chgData name="Robbie Rhodes" userId="0812ecabbf5dd9ac" providerId="LiveId" clId="{3CF97233-39C0-41F3-8026-E01DC18412FC}" dt="2026-07-14T04:02:51.440" v="6"/>
        <pc:sldMkLst>
          <pc:docMk/>
          <pc:sldMk cId="1304085591" sldId="459"/>
        </pc:sldMkLst>
      </pc:sldChg>
      <pc:sldChg chg="add">
        <pc:chgData name="Robbie Rhodes" userId="0812ecabbf5dd9ac" providerId="LiveId" clId="{3CF97233-39C0-41F3-8026-E01DC18412FC}" dt="2026-07-14T04:02:51.440" v="6"/>
        <pc:sldMkLst>
          <pc:docMk/>
          <pc:sldMk cId="2873057627" sldId="460"/>
        </pc:sldMkLst>
      </pc:sldChg>
      <pc:sldChg chg="add">
        <pc:chgData name="Robbie Rhodes" userId="0812ecabbf5dd9ac" providerId="LiveId" clId="{3CF97233-39C0-41F3-8026-E01DC18412FC}" dt="2026-07-14T04:02:51.440" v="6"/>
        <pc:sldMkLst>
          <pc:docMk/>
          <pc:sldMk cId="1151677283" sldId="461"/>
        </pc:sldMkLst>
      </pc:sldChg>
      <pc:sldChg chg="add">
        <pc:chgData name="Robbie Rhodes" userId="0812ecabbf5dd9ac" providerId="LiveId" clId="{3CF97233-39C0-41F3-8026-E01DC18412FC}" dt="2026-07-14T04:02:51.440" v="6"/>
        <pc:sldMkLst>
          <pc:docMk/>
          <pc:sldMk cId="671292191" sldId="46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849CFAF-23C2-02BE-4F72-E3919FFF59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9929A0A-AEE9-57F7-3E42-835F11C05A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1E8BE33-3056-B44B-6EB6-8C4D7A49EE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4C2A0E-3781-4CD5-ADE2-011403A0A8F6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0756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585" indent="0" algn="ctr">
              <a:buNone/>
              <a:defRPr/>
            </a:lvl2pPr>
            <a:lvl3pPr marL="1219170" indent="0" algn="ctr">
              <a:buNone/>
              <a:defRPr/>
            </a:lvl3pPr>
            <a:lvl4pPr marL="1828754" indent="0" algn="ctr">
              <a:buNone/>
              <a:defRPr/>
            </a:lvl4pPr>
            <a:lvl5pPr marL="2438339" indent="0" algn="ctr">
              <a:buNone/>
              <a:defRPr/>
            </a:lvl5pPr>
            <a:lvl6pPr marL="3047924" indent="0" algn="ctr">
              <a:buNone/>
              <a:defRPr/>
            </a:lvl6pPr>
            <a:lvl7pPr marL="3657509" indent="0" algn="ctr">
              <a:buNone/>
              <a:defRPr/>
            </a:lvl7pPr>
            <a:lvl8pPr marL="4267093" indent="0" algn="ctr">
              <a:buNone/>
              <a:defRPr/>
            </a:lvl8pPr>
            <a:lvl9pPr marL="4876678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7C13A8-7B15-4A00-BAEA-5158A7E1B7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2850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7FDF664-E834-D917-30B9-574C6AA25C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B755941-4C9A-C86D-445E-B21AAD64A2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C21F6DE-D144-BB88-2115-824AEB21A14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2CE0350-220D-39DB-DAA7-112E01B5B3F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9FFB197-B336-6F65-B703-C08807ADFEF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E9079F8-5B9C-49E8-9AD7-AC92F89ACF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2284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1289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5">
            <a:extLst>
              <a:ext uri="{FF2B5EF4-FFF2-40B4-BE49-F238E27FC236}">
                <a16:creationId xmlns:a16="http://schemas.microsoft.com/office/drawing/2014/main" id="{8C4EBF90-84BA-9A34-2806-B5C52FB90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963" y="2022475"/>
            <a:ext cx="5164137" cy="267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3.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Having overcome sin,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"hallelujah amen"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Will be heard in that land over the foam,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Every heart will be light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and each face will be bright,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When all of God's singers get home.</a:t>
            </a:r>
          </a:p>
        </p:txBody>
      </p:sp>
      <p:pic>
        <p:nvPicPr>
          <p:cNvPr id="10243" name="Picture 6" descr="E:\ThePapHy\Songs\Future Song files\W\When All Of Gods Singers Get Home\Slides\When 007.tif">
            <a:extLst>
              <a:ext uri="{FF2B5EF4-FFF2-40B4-BE49-F238E27FC236}">
                <a16:creationId xmlns:a16="http://schemas.microsoft.com/office/drawing/2014/main" id="{F2270306-F3AD-4504-C774-40A5BE190E56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 Box 2">
            <a:extLst>
              <a:ext uri="{FF2B5EF4-FFF2-40B4-BE49-F238E27FC236}">
                <a16:creationId xmlns:a16="http://schemas.microsoft.com/office/drawing/2014/main" id="{84A32FD3-BCA7-C972-A4CE-48F589F97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  <p:sp>
        <p:nvSpPr>
          <p:cNvPr id="10245" name="Rectangle 3">
            <a:extLst>
              <a:ext uri="{FF2B5EF4-FFF2-40B4-BE49-F238E27FC236}">
                <a16:creationId xmlns:a16="http://schemas.microsoft.com/office/drawing/2014/main" id="{DFA32D32-1AF2-D3A8-01B2-87EF76AEFC2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0246" name="Text Box 7">
            <a:extLst>
              <a:ext uri="{FF2B5EF4-FFF2-40B4-BE49-F238E27FC236}">
                <a16:creationId xmlns:a16="http://schemas.microsoft.com/office/drawing/2014/main" id="{2C572791-8992-4B75-7F2A-4C8EB90B8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" y="6216650"/>
            <a:ext cx="8636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Words: Luther G. Presley / Cho.: Virgil O. Stamps / Music: Virgil O. Stamps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Copyright © 1937 by Stamps-Baxter Music (BMI) (adm. by Brentwood-Benson Music Publishing, Inc.)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All rights reserved. Used by permission.</a:t>
            </a:r>
            <a:endParaRPr kumimoji="0" lang="en-US" altLang="en-US" sz="10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5454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E:\ThePapHy\Songs\Future Song files\W\When All Of Gods Singers Get Home\Slides\When 008.tif">
            <a:extLst>
              <a:ext uri="{FF2B5EF4-FFF2-40B4-BE49-F238E27FC236}">
                <a16:creationId xmlns:a16="http://schemas.microsoft.com/office/drawing/2014/main" id="{7D4FF3EE-738C-77D1-E762-2E0319BC6549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2">
            <a:extLst>
              <a:ext uri="{FF2B5EF4-FFF2-40B4-BE49-F238E27FC236}">
                <a16:creationId xmlns:a16="http://schemas.microsoft.com/office/drawing/2014/main" id="{4D2FA2BF-0465-C4D2-31B1-243DB2434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4CB859B1-36BD-D5C2-E4EF-AA4D9E601BE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3 -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616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>
            <a:extLst>
              <a:ext uri="{FF2B5EF4-FFF2-40B4-BE49-F238E27FC236}">
                <a16:creationId xmlns:a16="http://schemas.microsoft.com/office/drawing/2014/main" id="{19140BD5-29E7-6F4B-DA49-176BF8155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2098675"/>
            <a:ext cx="4656137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When all of God's singers get home,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Where never a sorrow will come;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There'll be "no place like home,"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When all of God's singers get home.</a:t>
            </a:r>
          </a:p>
        </p:txBody>
      </p:sp>
      <p:pic>
        <p:nvPicPr>
          <p:cNvPr id="12291" name="Picture 3" descr="E:\ThePapHy\Songs\Future Song files\W\When All Of Gods Singers Get Home\Slides\When 003.tif">
            <a:extLst>
              <a:ext uri="{FF2B5EF4-FFF2-40B4-BE49-F238E27FC236}">
                <a16:creationId xmlns:a16="http://schemas.microsoft.com/office/drawing/2014/main" id="{2CADC789-ECC1-E033-C289-BB681467A1D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4">
            <a:extLst>
              <a:ext uri="{FF2B5EF4-FFF2-40B4-BE49-F238E27FC236}">
                <a16:creationId xmlns:a16="http://schemas.microsoft.com/office/drawing/2014/main" id="{8EF15729-DAA2-43DE-D799-049CADC18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E763E31D-4894-5D9A-5B17-27B5F1C055B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662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ThePapHy\Songs\Future Song files\W\When All Of Gods Singers Get Home\Slides\When 004.tif">
            <a:extLst>
              <a:ext uri="{FF2B5EF4-FFF2-40B4-BE49-F238E27FC236}">
                <a16:creationId xmlns:a16="http://schemas.microsoft.com/office/drawing/2014/main" id="{03CDE721-33FA-434D-3109-AD8EEABE414F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3">
            <a:extLst>
              <a:ext uri="{FF2B5EF4-FFF2-40B4-BE49-F238E27FC236}">
                <a16:creationId xmlns:a16="http://schemas.microsoft.com/office/drawing/2014/main" id="{6ECACA11-D876-49C0-0779-468327F5E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8FF2482F-46FB-3B48-978D-34A50BAFD74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39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4571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1-1 The Lily of the Valley</a:t>
            </a:r>
          </a:p>
        </p:txBody>
      </p:sp>
      <p:pic>
        <p:nvPicPr>
          <p:cNvPr id="2" name="Picture 1" descr="The Lily of the Valley-pp-W.tif1-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Lily of the Valley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384</a:t>
            </a:r>
          </a:p>
        </p:txBody>
      </p:sp>
    </p:spTree>
    <p:extLst>
      <p:ext uri="{BB962C8B-B14F-4D97-AF65-F5344CB8AC3E}">
        <p14:creationId xmlns:p14="http://schemas.microsoft.com/office/powerpoint/2010/main" val="2246528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1-2 The Lily of the Valley</a:t>
            </a:r>
          </a:p>
        </p:txBody>
      </p:sp>
      <p:pic>
        <p:nvPicPr>
          <p:cNvPr id="3074" name="Picture 1" descr="The Lily of the Valley-pp-W.tif1-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Lily of the Valley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384</a:t>
            </a:r>
          </a:p>
        </p:txBody>
      </p:sp>
    </p:spTree>
    <p:extLst>
      <p:ext uri="{BB962C8B-B14F-4D97-AF65-F5344CB8AC3E}">
        <p14:creationId xmlns:p14="http://schemas.microsoft.com/office/powerpoint/2010/main" val="3734892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1-3 The Lily of the Valley</a:t>
            </a:r>
          </a:p>
        </p:txBody>
      </p:sp>
      <p:pic>
        <p:nvPicPr>
          <p:cNvPr id="4098" name="Picture 1" descr="The Lily of the Valley-pp-W.tif1-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Lily of the Valley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384</a:t>
            </a:r>
          </a:p>
        </p:txBody>
      </p:sp>
    </p:spTree>
    <p:extLst>
      <p:ext uri="{BB962C8B-B14F-4D97-AF65-F5344CB8AC3E}">
        <p14:creationId xmlns:p14="http://schemas.microsoft.com/office/powerpoint/2010/main" val="38037519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C The Lily of the Valley</a:t>
            </a:r>
          </a:p>
        </p:txBody>
      </p:sp>
      <p:pic>
        <p:nvPicPr>
          <p:cNvPr id="5122" name="Picture 1" descr="The Lily of the Valley-pp-W.tifC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Lily of the Valley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384</a:t>
            </a:r>
          </a:p>
        </p:txBody>
      </p:sp>
    </p:spTree>
    <p:extLst>
      <p:ext uri="{BB962C8B-B14F-4D97-AF65-F5344CB8AC3E}">
        <p14:creationId xmlns:p14="http://schemas.microsoft.com/office/powerpoint/2010/main" val="353541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2-1 The Lily of the Valley</a:t>
            </a:r>
          </a:p>
        </p:txBody>
      </p:sp>
      <p:pic>
        <p:nvPicPr>
          <p:cNvPr id="6146" name="Picture 1" descr="The Lily of the Valley-pp-W.tif2-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Lily of the Valley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384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174FE1-ACC2-4D50-8870-6BEE4D5611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705852" cy="70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0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4">
            <a:extLst>
              <a:ext uri="{FF2B5EF4-FFF2-40B4-BE49-F238E27FC236}">
                <a16:creationId xmlns:a16="http://schemas.microsoft.com/office/drawing/2014/main" id="{2D6C8615-A8C5-5ECC-0FFA-9846DE0FC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2251075"/>
            <a:ext cx="5494337" cy="267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What a song of delight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in that city so bright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Will be wafted beneath heaven's fair dome,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How the ransomed will raise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happy songs in His praise,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When all of God's singers get home.</a:t>
            </a:r>
          </a:p>
        </p:txBody>
      </p:sp>
      <p:pic>
        <p:nvPicPr>
          <p:cNvPr id="2051" name="Picture 25" descr="E:\ThePapHy\Songs\Future Song files\W\When All Of Gods Singers Get Home\Slides\When 001.tif">
            <a:extLst>
              <a:ext uri="{FF2B5EF4-FFF2-40B4-BE49-F238E27FC236}">
                <a16:creationId xmlns:a16="http://schemas.microsoft.com/office/drawing/2014/main" id="{2A989C76-D535-AC46-A3D4-569E50420B99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ext Box 4">
            <a:extLst>
              <a:ext uri="{FF2B5EF4-FFF2-40B4-BE49-F238E27FC236}">
                <a16:creationId xmlns:a16="http://schemas.microsoft.com/office/drawing/2014/main" id="{A85057C3-BF9E-90CF-106B-2C172A306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  <p:sp>
        <p:nvSpPr>
          <p:cNvPr id="2053" name="Rectangle 16">
            <a:extLst>
              <a:ext uri="{FF2B5EF4-FFF2-40B4-BE49-F238E27FC236}">
                <a16:creationId xmlns:a16="http://schemas.microsoft.com/office/drawing/2014/main" id="{BDAB2A6C-ACD7-48FF-56A2-183FA8258D0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054" name="Text Box 19">
            <a:extLst>
              <a:ext uri="{FF2B5EF4-FFF2-40B4-BE49-F238E27FC236}">
                <a16:creationId xmlns:a16="http://schemas.microsoft.com/office/drawing/2014/main" id="{EE1C97AB-C69F-014C-1C47-C350724266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" y="6216650"/>
            <a:ext cx="8636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Words: Luther G. Presley / Cho.: Virgil O. Stamps / Music: Virgil O. Stamps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Copyright © 1937 by Stamps-Baxter Music (BMI) (adm. by Brentwood-Benson Music Publishing, Inc.)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All rights reserved. Used by permission.</a:t>
            </a:r>
            <a:endParaRPr kumimoji="0" lang="en-US" altLang="en-US" sz="10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19169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2-2 The Lily of the Valley</a:t>
            </a:r>
          </a:p>
        </p:txBody>
      </p:sp>
      <p:pic>
        <p:nvPicPr>
          <p:cNvPr id="7170" name="Picture 1" descr="The Lily of the Valley-pp-W.tif2-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Lily of the Valley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384</a:t>
            </a:r>
          </a:p>
        </p:txBody>
      </p:sp>
    </p:spTree>
    <p:extLst>
      <p:ext uri="{BB962C8B-B14F-4D97-AF65-F5344CB8AC3E}">
        <p14:creationId xmlns:p14="http://schemas.microsoft.com/office/powerpoint/2010/main" val="34981613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2-3 The Lily of the Valley</a:t>
            </a:r>
          </a:p>
        </p:txBody>
      </p:sp>
      <p:pic>
        <p:nvPicPr>
          <p:cNvPr id="8194" name="Picture 1" descr="The Lily of the Valley-pp-W.tif2-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Lily of the Valley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384</a:t>
            </a:r>
          </a:p>
        </p:txBody>
      </p:sp>
    </p:spTree>
    <p:extLst>
      <p:ext uri="{BB962C8B-B14F-4D97-AF65-F5344CB8AC3E}">
        <p14:creationId xmlns:p14="http://schemas.microsoft.com/office/powerpoint/2010/main" val="3589633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C The Lily of the Valley</a:t>
            </a:r>
          </a:p>
        </p:txBody>
      </p:sp>
      <p:pic>
        <p:nvPicPr>
          <p:cNvPr id="9218" name="Picture 1" descr="The Lily of the Valley-pp-W.tifC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Lily of the Valley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384</a:t>
            </a:r>
          </a:p>
        </p:txBody>
      </p:sp>
    </p:spTree>
    <p:extLst>
      <p:ext uri="{BB962C8B-B14F-4D97-AF65-F5344CB8AC3E}">
        <p14:creationId xmlns:p14="http://schemas.microsoft.com/office/powerpoint/2010/main" val="8383168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3-1 The Lily of the Valley</a:t>
            </a:r>
          </a:p>
        </p:txBody>
      </p:sp>
      <p:pic>
        <p:nvPicPr>
          <p:cNvPr id="10242" name="Picture 1" descr="The Lily of the Valley-pp-W.tif3-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Lily of the Valley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384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D81564-0F02-47E1-AAD5-E8493183FB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5853" cy="70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598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3-2 The Lily of the Valley</a:t>
            </a:r>
          </a:p>
        </p:txBody>
      </p:sp>
      <p:pic>
        <p:nvPicPr>
          <p:cNvPr id="11266" name="Picture 1" descr="The Lily of the Valley-pp-W.tif3-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Lily of the Valley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384</a:t>
            </a:r>
          </a:p>
        </p:txBody>
      </p:sp>
    </p:spTree>
    <p:extLst>
      <p:ext uri="{BB962C8B-B14F-4D97-AF65-F5344CB8AC3E}">
        <p14:creationId xmlns:p14="http://schemas.microsoft.com/office/powerpoint/2010/main" val="14467060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3-3 The Lily of the Valley</a:t>
            </a:r>
          </a:p>
        </p:txBody>
      </p:sp>
      <p:pic>
        <p:nvPicPr>
          <p:cNvPr id="12290" name="Picture 1" descr="The Lily of the Valley-pp-W.tif3-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Lily of the Valley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384</a:t>
            </a:r>
          </a:p>
        </p:txBody>
      </p:sp>
    </p:spTree>
    <p:extLst>
      <p:ext uri="{BB962C8B-B14F-4D97-AF65-F5344CB8AC3E}">
        <p14:creationId xmlns:p14="http://schemas.microsoft.com/office/powerpoint/2010/main" val="3563031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C The Lily of the Valley</a:t>
            </a:r>
          </a:p>
        </p:txBody>
      </p:sp>
      <p:pic>
        <p:nvPicPr>
          <p:cNvPr id="13314" name="Picture 1" descr="The Lily of the Valley-pp-W.tifC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Lily of the Valley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384</a:t>
            </a:r>
          </a:p>
        </p:txBody>
      </p:sp>
    </p:spTree>
    <p:extLst>
      <p:ext uri="{BB962C8B-B14F-4D97-AF65-F5344CB8AC3E}">
        <p14:creationId xmlns:p14="http://schemas.microsoft.com/office/powerpoint/2010/main" val="1030601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CD4B4-E512-1AD5-208B-231CA6BEC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22700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1-1 Lord Reign in Me</a:t>
            </a:r>
          </a:p>
        </p:txBody>
      </p:sp>
      <p:pic>
        <p:nvPicPr>
          <p:cNvPr id="2" name="Picture 1" descr="Lord Reign in Me-W-pp.tif1-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762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Lord Reign in Me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762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424</a:t>
            </a:r>
          </a:p>
        </p:txBody>
      </p:sp>
    </p:spTree>
    <p:extLst>
      <p:ext uri="{BB962C8B-B14F-4D97-AF65-F5344CB8AC3E}">
        <p14:creationId xmlns:p14="http://schemas.microsoft.com/office/powerpoint/2010/main" val="13176310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1-2 Lord Reign in Me</a:t>
            </a:r>
          </a:p>
        </p:txBody>
      </p:sp>
      <p:pic>
        <p:nvPicPr>
          <p:cNvPr id="3074" name="Picture 1" descr="Lord Reign in Me-W-pp.tif1-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762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Lord Reign in Me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762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424</a:t>
            </a:r>
          </a:p>
        </p:txBody>
      </p:sp>
    </p:spTree>
    <p:extLst>
      <p:ext uri="{BB962C8B-B14F-4D97-AF65-F5344CB8AC3E}">
        <p14:creationId xmlns:p14="http://schemas.microsoft.com/office/powerpoint/2010/main" val="4276234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E:\ThePapHy\Songs\Future Song files\W\When All Of Gods Singers Get Home\Slides\When 002.tif">
            <a:extLst>
              <a:ext uri="{FF2B5EF4-FFF2-40B4-BE49-F238E27FC236}">
                <a16:creationId xmlns:a16="http://schemas.microsoft.com/office/drawing/2014/main" id="{F2D798A8-9DBB-6071-B4A6-B5192DB1A445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2">
            <a:extLst>
              <a:ext uri="{FF2B5EF4-FFF2-40B4-BE49-F238E27FC236}">
                <a16:creationId xmlns:a16="http://schemas.microsoft.com/office/drawing/2014/main" id="{037ADFA9-5EF5-4B0D-F398-0DC27DC7E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C49608BD-F6EB-BE34-61C9-74C870D548B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1 -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9736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C-1 Lord Reign in Me</a:t>
            </a:r>
          </a:p>
        </p:txBody>
      </p:sp>
      <p:pic>
        <p:nvPicPr>
          <p:cNvPr id="4098" name="Picture 1" descr="Lord Reign in Me-W-pp.tifC-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762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Lord Reign in Me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762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424</a:t>
            </a:r>
          </a:p>
        </p:txBody>
      </p:sp>
    </p:spTree>
    <p:extLst>
      <p:ext uri="{BB962C8B-B14F-4D97-AF65-F5344CB8AC3E}">
        <p14:creationId xmlns:p14="http://schemas.microsoft.com/office/powerpoint/2010/main" val="6872707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C-2 Lord Reign in Me</a:t>
            </a:r>
          </a:p>
        </p:txBody>
      </p:sp>
      <p:pic>
        <p:nvPicPr>
          <p:cNvPr id="5122" name="Picture 1" descr="Lord Reign in Me-W-pp.tifC-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762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Lord Reign in Me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762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424</a:t>
            </a:r>
          </a:p>
        </p:txBody>
      </p:sp>
    </p:spTree>
    <p:extLst>
      <p:ext uri="{BB962C8B-B14F-4D97-AF65-F5344CB8AC3E}">
        <p14:creationId xmlns:p14="http://schemas.microsoft.com/office/powerpoint/2010/main" val="42882221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2-1 Lord Reign in Me</a:t>
            </a:r>
          </a:p>
        </p:txBody>
      </p:sp>
      <p:pic>
        <p:nvPicPr>
          <p:cNvPr id="6146" name="Picture 1" descr="Lord Reign in Me-W-pp.tif2-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762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Lord Reign in Me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762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424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174FE1-ACC2-4D50-8870-6BEE4D5611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705852" cy="70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0219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2-2 Lord Reign in Me</a:t>
            </a:r>
          </a:p>
        </p:txBody>
      </p:sp>
      <p:pic>
        <p:nvPicPr>
          <p:cNvPr id="7170" name="Picture 1" descr="Lord Reign in Me-W-pp.tif2-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762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Lord Reign in Me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762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424</a:t>
            </a:r>
          </a:p>
        </p:txBody>
      </p:sp>
    </p:spTree>
    <p:extLst>
      <p:ext uri="{BB962C8B-B14F-4D97-AF65-F5344CB8AC3E}">
        <p14:creationId xmlns:p14="http://schemas.microsoft.com/office/powerpoint/2010/main" val="4992011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2C-1 Lord Reign in Me</a:t>
            </a:r>
          </a:p>
        </p:txBody>
      </p:sp>
      <p:pic>
        <p:nvPicPr>
          <p:cNvPr id="8194" name="Picture 1" descr="Lord Reign in Me-W-pp.tif2C-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762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Lord Reign in Me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762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424</a:t>
            </a:r>
          </a:p>
        </p:txBody>
      </p:sp>
    </p:spTree>
    <p:extLst>
      <p:ext uri="{BB962C8B-B14F-4D97-AF65-F5344CB8AC3E}">
        <p14:creationId xmlns:p14="http://schemas.microsoft.com/office/powerpoint/2010/main" val="1202128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2C-2 Lord Reign in Me</a:t>
            </a:r>
          </a:p>
        </p:txBody>
      </p:sp>
      <p:pic>
        <p:nvPicPr>
          <p:cNvPr id="9218" name="Picture 1" descr="Lord Reign in Me-W-pp.tif2C-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762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Lord Reign in Me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762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424</a:t>
            </a:r>
          </a:p>
        </p:txBody>
      </p:sp>
    </p:spTree>
    <p:extLst>
      <p:ext uri="{BB962C8B-B14F-4D97-AF65-F5344CB8AC3E}">
        <p14:creationId xmlns:p14="http://schemas.microsoft.com/office/powerpoint/2010/main" val="14291811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DS-1 Lord Reign in Me</a:t>
            </a:r>
          </a:p>
        </p:txBody>
      </p:sp>
      <p:pic>
        <p:nvPicPr>
          <p:cNvPr id="10242" name="Picture 1" descr="Lord Reign in Me-W-pp.tifDS-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762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Lord Reign in Me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762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424</a:t>
            </a:r>
          </a:p>
        </p:txBody>
      </p:sp>
    </p:spTree>
    <p:extLst>
      <p:ext uri="{BB962C8B-B14F-4D97-AF65-F5344CB8AC3E}">
        <p14:creationId xmlns:p14="http://schemas.microsoft.com/office/powerpoint/2010/main" val="9911616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DS-2 Lord Reign in Me</a:t>
            </a:r>
          </a:p>
        </p:txBody>
      </p:sp>
      <p:pic>
        <p:nvPicPr>
          <p:cNvPr id="11266" name="Picture 1" descr="Lord Reign in Me-W-pp.tifDS-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762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Lord Reign in Me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762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424</a:t>
            </a:r>
          </a:p>
        </p:txBody>
      </p:sp>
    </p:spTree>
    <p:extLst>
      <p:ext uri="{BB962C8B-B14F-4D97-AF65-F5344CB8AC3E}">
        <p14:creationId xmlns:p14="http://schemas.microsoft.com/office/powerpoint/2010/main" val="1629462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Coda Lord Reign in Me</a:t>
            </a:r>
          </a:p>
        </p:txBody>
      </p:sp>
      <p:pic>
        <p:nvPicPr>
          <p:cNvPr id="12290" name="Picture 1" descr="Lord Reign in Me-W-pp.tifCOD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762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Lord Reign in Me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762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424</a:t>
            </a:r>
          </a:p>
        </p:txBody>
      </p:sp>
    </p:spTree>
    <p:extLst>
      <p:ext uri="{BB962C8B-B14F-4D97-AF65-F5344CB8AC3E}">
        <p14:creationId xmlns:p14="http://schemas.microsoft.com/office/powerpoint/2010/main" val="41231103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7F147-C2E5-D679-1EA0-5252E63BC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861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>
            <a:extLst>
              <a:ext uri="{FF2B5EF4-FFF2-40B4-BE49-F238E27FC236}">
                <a16:creationId xmlns:a16="http://schemas.microsoft.com/office/drawing/2014/main" id="{A396EBA6-9EED-8DFF-BD78-6779605C3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2098675"/>
            <a:ext cx="4656137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When all of God's singers get home,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Where never a sorrow will come;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There'll be "no place like home,"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When all of God's singers get home.</a:t>
            </a:r>
          </a:p>
        </p:txBody>
      </p:sp>
      <p:pic>
        <p:nvPicPr>
          <p:cNvPr id="4099" name="Picture 5" descr="E:\ThePapHy\Songs\Future Song files\W\When All Of Gods Singers Get Home\Slides\When 003.tif">
            <a:extLst>
              <a:ext uri="{FF2B5EF4-FFF2-40B4-BE49-F238E27FC236}">
                <a16:creationId xmlns:a16="http://schemas.microsoft.com/office/drawing/2014/main" id="{86ED38C4-72D6-1BF0-B85B-3580E685B07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2">
            <a:extLst>
              <a:ext uri="{FF2B5EF4-FFF2-40B4-BE49-F238E27FC236}">
                <a16:creationId xmlns:a16="http://schemas.microsoft.com/office/drawing/2014/main" id="{29019AD2-6A43-A3BB-F711-601D2A18AA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  <p:sp>
        <p:nvSpPr>
          <p:cNvPr id="4101" name="Rectangle 3">
            <a:extLst>
              <a:ext uri="{FF2B5EF4-FFF2-40B4-BE49-F238E27FC236}">
                <a16:creationId xmlns:a16="http://schemas.microsoft.com/office/drawing/2014/main" id="{C68C4291-BCEE-5E27-27C8-4D205639C5F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5318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1-1 The Battle Belongs to the Lord</a:t>
            </a:r>
          </a:p>
        </p:txBody>
      </p:sp>
      <p:pic>
        <p:nvPicPr>
          <p:cNvPr id="2" name="Picture 1" descr="The Battle Belongs-W-pp.tif1-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Battle Belongs to the Lord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589</a:t>
            </a:r>
          </a:p>
        </p:txBody>
      </p:sp>
    </p:spTree>
    <p:extLst>
      <p:ext uri="{BB962C8B-B14F-4D97-AF65-F5344CB8AC3E}">
        <p14:creationId xmlns:p14="http://schemas.microsoft.com/office/powerpoint/2010/main" val="34205787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1-2 The Battle Belongs to the Lord</a:t>
            </a:r>
          </a:p>
        </p:txBody>
      </p:sp>
      <p:pic>
        <p:nvPicPr>
          <p:cNvPr id="3074" name="Picture 1" descr="The Battle Belongs-W-pp.tif1-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Battle Belongs to the Lord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589</a:t>
            </a:r>
          </a:p>
        </p:txBody>
      </p:sp>
    </p:spTree>
    <p:extLst>
      <p:ext uri="{BB962C8B-B14F-4D97-AF65-F5344CB8AC3E}">
        <p14:creationId xmlns:p14="http://schemas.microsoft.com/office/powerpoint/2010/main" val="32127576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C-1 The Battle Belongs to the Lord</a:t>
            </a:r>
          </a:p>
        </p:txBody>
      </p:sp>
      <p:pic>
        <p:nvPicPr>
          <p:cNvPr id="4098" name="Picture 1" descr="The Battle Belongs-W-pp.tifc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Battle Belongs to the Lord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589</a:t>
            </a:r>
          </a:p>
        </p:txBody>
      </p:sp>
    </p:spTree>
    <p:extLst>
      <p:ext uri="{BB962C8B-B14F-4D97-AF65-F5344CB8AC3E}">
        <p14:creationId xmlns:p14="http://schemas.microsoft.com/office/powerpoint/2010/main" val="3890127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2-1 The Battle Belongs to the Lord</a:t>
            </a:r>
          </a:p>
        </p:txBody>
      </p:sp>
      <p:pic>
        <p:nvPicPr>
          <p:cNvPr id="5122" name="Picture 1" descr="The Battle Belongs-W-pp.tif2-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Battle Belongs to the Lord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589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174FE1-ACC2-4D50-8870-6BEE4D5611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705852" cy="70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847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2-2 The Battle Belongs to the Lord</a:t>
            </a:r>
          </a:p>
        </p:txBody>
      </p:sp>
      <p:pic>
        <p:nvPicPr>
          <p:cNvPr id="6146" name="Picture 1" descr="The Battle Belongs-W-pp.tif2-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Battle Belongs to the Lord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589</a:t>
            </a:r>
          </a:p>
        </p:txBody>
      </p:sp>
    </p:spTree>
    <p:extLst>
      <p:ext uri="{BB962C8B-B14F-4D97-AF65-F5344CB8AC3E}">
        <p14:creationId xmlns:p14="http://schemas.microsoft.com/office/powerpoint/2010/main" val="183196495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C-1 The Battle Belongs to the Lord</a:t>
            </a:r>
          </a:p>
        </p:txBody>
      </p:sp>
      <p:pic>
        <p:nvPicPr>
          <p:cNvPr id="7170" name="Picture 1" descr="The Battle Belongs-W-pp.tifc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Battle Belongs to the Lord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589</a:t>
            </a:r>
          </a:p>
        </p:txBody>
      </p:sp>
    </p:spTree>
    <p:extLst>
      <p:ext uri="{BB962C8B-B14F-4D97-AF65-F5344CB8AC3E}">
        <p14:creationId xmlns:p14="http://schemas.microsoft.com/office/powerpoint/2010/main" val="25241134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3-1 The Battle Belongs to the Lord</a:t>
            </a:r>
          </a:p>
        </p:txBody>
      </p:sp>
      <p:pic>
        <p:nvPicPr>
          <p:cNvPr id="8194" name="Picture 1" descr="The Battle Belongs-W-pp.tif3-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Battle Belongs to the Lord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589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D81564-0F02-47E1-AAD5-E8493183FB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5853" cy="70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48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3-2 The Battle Belongs to the Lord</a:t>
            </a:r>
          </a:p>
        </p:txBody>
      </p:sp>
      <p:pic>
        <p:nvPicPr>
          <p:cNvPr id="9218" name="Picture 1" descr="The Battle Belongs-W-pp.tif3-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Battle Belongs to the Lord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589</a:t>
            </a:r>
          </a:p>
        </p:txBody>
      </p:sp>
    </p:spTree>
    <p:extLst>
      <p:ext uri="{BB962C8B-B14F-4D97-AF65-F5344CB8AC3E}">
        <p14:creationId xmlns:p14="http://schemas.microsoft.com/office/powerpoint/2010/main" val="17921092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C-1 The Battle Belongs to the Lord</a:t>
            </a:r>
          </a:p>
        </p:txBody>
      </p:sp>
      <p:pic>
        <p:nvPicPr>
          <p:cNvPr id="10242" name="Picture 1" descr="The Battle Belongs-W-pp.tifc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Battle Belongs to the Lord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589</a:t>
            </a:r>
          </a:p>
        </p:txBody>
      </p:sp>
    </p:spTree>
    <p:extLst>
      <p:ext uri="{BB962C8B-B14F-4D97-AF65-F5344CB8AC3E}">
        <p14:creationId xmlns:p14="http://schemas.microsoft.com/office/powerpoint/2010/main" val="16814925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FAE88-06A7-3FAA-1398-CAE61A434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>
            <a:extLst>
              <a:ext uri="{FF2B5EF4-FFF2-40B4-BE49-F238E27FC236}">
                <a16:creationId xmlns:a16="http://schemas.microsoft.com/office/drawing/2014/main" id="{C6178673-F249-B1B2-6985-8C4EC070D67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C-1 The Battle Belongs to the Lord</a:t>
            </a:r>
          </a:p>
        </p:txBody>
      </p:sp>
      <p:pic>
        <p:nvPicPr>
          <p:cNvPr id="10242" name="Picture 1" descr="The Battle Belongs-W-pp.tifc">
            <a:extLst>
              <a:ext uri="{FF2B5EF4-FFF2-40B4-BE49-F238E27FC236}">
                <a16:creationId xmlns:a16="http://schemas.microsoft.com/office/drawing/2014/main" id="{98845BAA-7B8A-4B2B-1083-E48449B554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>
            <a:extLst>
              <a:ext uri="{FF2B5EF4-FFF2-40B4-BE49-F238E27FC236}">
                <a16:creationId xmlns:a16="http://schemas.microsoft.com/office/drawing/2014/main" id="{577A023E-77DA-C5AD-DB49-D3C581C26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The Battle Belongs to the Lord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>
            <a:extLst>
              <a:ext uri="{FF2B5EF4-FFF2-40B4-BE49-F238E27FC236}">
                <a16:creationId xmlns:a16="http://schemas.microsoft.com/office/drawing/2014/main" id="{B5728DE2-97E9-2E1C-1E6E-BBCFB2BC3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589</a:t>
            </a:r>
          </a:p>
        </p:txBody>
      </p:sp>
    </p:spTree>
    <p:extLst>
      <p:ext uri="{BB962C8B-B14F-4D97-AF65-F5344CB8AC3E}">
        <p14:creationId xmlns:p14="http://schemas.microsoft.com/office/powerpoint/2010/main" val="3751970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E:\ThePapHy\Songs\Future Song files\W\When All Of Gods Singers Get Home\Slides\When 004.tif">
            <a:extLst>
              <a:ext uri="{FF2B5EF4-FFF2-40B4-BE49-F238E27FC236}">
                <a16:creationId xmlns:a16="http://schemas.microsoft.com/office/drawing/2014/main" id="{C6B56299-C37E-AE75-5AB3-F8A535EEAA6D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2">
            <a:extLst>
              <a:ext uri="{FF2B5EF4-FFF2-40B4-BE49-F238E27FC236}">
                <a16:creationId xmlns:a16="http://schemas.microsoft.com/office/drawing/2014/main" id="{A1E3E130-8D67-C9E8-EC98-8622FE6C9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E95EF737-0462-E826-2884-ED65931ACDF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2091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3D197-1914-F2CF-A42C-5CDB6EE86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64295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1-1 Sing to me of Heaven</a:t>
            </a:r>
          </a:p>
        </p:txBody>
      </p:sp>
      <p:pic>
        <p:nvPicPr>
          <p:cNvPr id="2" name="Picture 1" descr="Sing to me of Heaven-W-pp.tif1-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Sing to Me of Heaven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595</a:t>
            </a:r>
          </a:p>
        </p:txBody>
      </p:sp>
    </p:spTree>
    <p:extLst>
      <p:ext uri="{BB962C8B-B14F-4D97-AF65-F5344CB8AC3E}">
        <p14:creationId xmlns:p14="http://schemas.microsoft.com/office/powerpoint/2010/main" val="5938222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1-2 Sing to me of Heaven</a:t>
            </a:r>
          </a:p>
        </p:txBody>
      </p:sp>
      <p:pic>
        <p:nvPicPr>
          <p:cNvPr id="3074" name="Picture 1" descr="Sing to me of Heaven-W-pp.tif1-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Sing to Me of Heaven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595</a:t>
            </a:r>
          </a:p>
        </p:txBody>
      </p:sp>
    </p:spTree>
    <p:extLst>
      <p:ext uri="{BB962C8B-B14F-4D97-AF65-F5344CB8AC3E}">
        <p14:creationId xmlns:p14="http://schemas.microsoft.com/office/powerpoint/2010/main" val="33842850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C-1 Sing to me of Heaven</a:t>
            </a:r>
          </a:p>
        </p:txBody>
      </p:sp>
      <p:pic>
        <p:nvPicPr>
          <p:cNvPr id="4098" name="Picture 1" descr="Sing to me of Heaven-W-pp.tifC-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Sing to Me of Heaven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595</a:t>
            </a:r>
          </a:p>
        </p:txBody>
      </p:sp>
    </p:spTree>
    <p:extLst>
      <p:ext uri="{BB962C8B-B14F-4D97-AF65-F5344CB8AC3E}">
        <p14:creationId xmlns:p14="http://schemas.microsoft.com/office/powerpoint/2010/main" val="15762702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C-2 Sing to me of Heaven</a:t>
            </a:r>
          </a:p>
        </p:txBody>
      </p:sp>
      <p:pic>
        <p:nvPicPr>
          <p:cNvPr id="5122" name="Picture 1" descr="Sing to me of Heaven-W-pp.tifC-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Sing to Me of Heaven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595</a:t>
            </a:r>
          </a:p>
        </p:txBody>
      </p:sp>
    </p:spTree>
    <p:extLst>
      <p:ext uri="{BB962C8B-B14F-4D97-AF65-F5344CB8AC3E}">
        <p14:creationId xmlns:p14="http://schemas.microsoft.com/office/powerpoint/2010/main" val="39797725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2-1 Sing to me of Heaven</a:t>
            </a:r>
          </a:p>
        </p:txBody>
      </p:sp>
      <p:pic>
        <p:nvPicPr>
          <p:cNvPr id="6146" name="Picture 1" descr="Sing to me of Heaven-W-pp.tif2-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Sing to Me of Heaven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595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174FE1-ACC2-4D50-8870-6BEE4D5611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705852" cy="705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089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2-2 Sing to me of Heaven</a:t>
            </a:r>
          </a:p>
        </p:txBody>
      </p:sp>
      <p:pic>
        <p:nvPicPr>
          <p:cNvPr id="7170" name="Picture 1" descr="Sing to me of Heaven-W-pp.tif2-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Sing to Me of Heaven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595</a:t>
            </a:r>
          </a:p>
        </p:txBody>
      </p:sp>
    </p:spTree>
    <p:extLst>
      <p:ext uri="{BB962C8B-B14F-4D97-AF65-F5344CB8AC3E}">
        <p14:creationId xmlns:p14="http://schemas.microsoft.com/office/powerpoint/2010/main" val="28370659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C-1 Sing to me of Heaven</a:t>
            </a:r>
          </a:p>
        </p:txBody>
      </p:sp>
      <p:pic>
        <p:nvPicPr>
          <p:cNvPr id="8194" name="Picture 1" descr="Sing to me of Heaven-W-pp.tifC-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Sing to Me of Heaven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595</a:t>
            </a:r>
          </a:p>
        </p:txBody>
      </p:sp>
    </p:spTree>
    <p:extLst>
      <p:ext uri="{BB962C8B-B14F-4D97-AF65-F5344CB8AC3E}">
        <p14:creationId xmlns:p14="http://schemas.microsoft.com/office/powerpoint/2010/main" val="18116167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C-2 Sing to me of Heaven</a:t>
            </a:r>
          </a:p>
        </p:txBody>
      </p:sp>
      <p:pic>
        <p:nvPicPr>
          <p:cNvPr id="9218" name="Picture 1" descr="Sing to me of Heaven-W-pp.tifC-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Sing to Me of Heaven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595</a:t>
            </a:r>
          </a:p>
        </p:txBody>
      </p:sp>
    </p:spTree>
    <p:extLst>
      <p:ext uri="{BB962C8B-B14F-4D97-AF65-F5344CB8AC3E}">
        <p14:creationId xmlns:p14="http://schemas.microsoft.com/office/powerpoint/2010/main" val="30531496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3-1 Sing to me of Heaven</a:t>
            </a:r>
          </a:p>
        </p:txBody>
      </p:sp>
      <p:pic>
        <p:nvPicPr>
          <p:cNvPr id="10242" name="Picture 1" descr="Sing to me of Heaven-W-pp.tif3-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Sing to Me of Heaven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595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D81564-0F02-47E1-AAD5-E8493183FB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05853" cy="70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085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5">
            <a:extLst>
              <a:ext uri="{FF2B5EF4-FFF2-40B4-BE49-F238E27FC236}">
                <a16:creationId xmlns:a16="http://schemas.microsoft.com/office/drawing/2014/main" id="{6CE8F26E-B741-997F-8046-0B81670FE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63" y="1946275"/>
            <a:ext cx="4656137" cy="267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2.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As we sing here on earth,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songs of sadness or mirth,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'Tis a foretaste of rapture to come;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But our joy can't compare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with the glory up there,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When all of God's singers get home.</a:t>
            </a:r>
          </a:p>
        </p:txBody>
      </p:sp>
      <p:pic>
        <p:nvPicPr>
          <p:cNvPr id="6147" name="Picture 6" descr="E:\ThePapHy\Songs\Future Song files\W\When All Of Gods Singers Get Home\Slides\When 005.tif">
            <a:extLst>
              <a:ext uri="{FF2B5EF4-FFF2-40B4-BE49-F238E27FC236}">
                <a16:creationId xmlns:a16="http://schemas.microsoft.com/office/drawing/2014/main" id="{8A4E0CFD-F4AA-E1C8-9A6C-405B0CEF4942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2">
            <a:extLst>
              <a:ext uri="{FF2B5EF4-FFF2-40B4-BE49-F238E27FC236}">
                <a16:creationId xmlns:a16="http://schemas.microsoft.com/office/drawing/2014/main" id="{4160DC61-CC74-6880-628F-1B6E8EDDB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  <p:sp>
        <p:nvSpPr>
          <p:cNvPr id="6149" name="Rectangle 3">
            <a:extLst>
              <a:ext uri="{FF2B5EF4-FFF2-40B4-BE49-F238E27FC236}">
                <a16:creationId xmlns:a16="http://schemas.microsoft.com/office/drawing/2014/main" id="{E8887CFD-F513-C366-8136-8148E82B6A5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2 -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150" name="Text Box 7">
            <a:extLst>
              <a:ext uri="{FF2B5EF4-FFF2-40B4-BE49-F238E27FC236}">
                <a16:creationId xmlns:a16="http://schemas.microsoft.com/office/drawing/2014/main" id="{FE44D527-EA34-1C5E-A3FF-327171105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" y="6216650"/>
            <a:ext cx="8636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Words: Luther G. Presley / Cho.: Virgil O. Stamps / Music: Virgil O. Stamps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Copyright © 1937 by Stamps-Baxter Music (BMI) (adm. by Brentwood-Benson Music Publishing, Inc.)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All rights reserved. Used by permission.</a:t>
            </a:r>
            <a:endParaRPr kumimoji="0" lang="en-US" altLang="en-US" sz="10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81714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3-2 Sing to me of Heaven</a:t>
            </a:r>
          </a:p>
        </p:txBody>
      </p:sp>
      <p:pic>
        <p:nvPicPr>
          <p:cNvPr id="11266" name="Picture 1" descr="Sing to me of Heaven-W-pp.tif3-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Sing to Me of Heaven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595</a:t>
            </a:r>
          </a:p>
        </p:txBody>
      </p:sp>
    </p:spTree>
    <p:extLst>
      <p:ext uri="{BB962C8B-B14F-4D97-AF65-F5344CB8AC3E}">
        <p14:creationId xmlns:p14="http://schemas.microsoft.com/office/powerpoint/2010/main" val="287305762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C-1 Sing to me of Heaven</a:t>
            </a:r>
          </a:p>
        </p:txBody>
      </p:sp>
      <p:pic>
        <p:nvPicPr>
          <p:cNvPr id="12290" name="Picture 1" descr="Sing to me of Heaven-W-pp.tifC-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Sing to Me of Heaven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595</a:t>
            </a:r>
          </a:p>
        </p:txBody>
      </p:sp>
    </p:spTree>
    <p:extLst>
      <p:ext uri="{BB962C8B-B14F-4D97-AF65-F5344CB8AC3E}">
        <p14:creationId xmlns:p14="http://schemas.microsoft.com/office/powerpoint/2010/main" val="115167728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" y="152400"/>
            <a:ext cx="4978400" cy="2286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/>
              <a:t>C-2 Sing to me of Heaven</a:t>
            </a:r>
          </a:p>
        </p:txBody>
      </p:sp>
      <p:pic>
        <p:nvPicPr>
          <p:cNvPr id="13314" name="Picture 1" descr="Sing to me of Heaven-W-pp.tifC-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11887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7"/>
          <p:cNvSpPr txBox="1">
            <a:spLocks noChangeArrowheads="1"/>
          </p:cNvSpPr>
          <p:nvPr/>
        </p:nvSpPr>
        <p:spPr bwMode="auto">
          <a:xfrm>
            <a:off x="101600" y="101600"/>
            <a:ext cx="1198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>
                <a:ea typeface="ＭＳ Ｐゴシック" charset="0"/>
              </a:rPr>
              <a:t>Sing to Me of Heaven</a:t>
            </a:r>
            <a:endParaRPr lang="en-US" sz="2400">
              <a:ea typeface="ＭＳ Ｐゴシック" charset="0"/>
            </a:endParaRPr>
          </a:p>
        </p:txBody>
      </p:sp>
      <p:sp>
        <p:nvSpPr>
          <p:cNvPr id="10" name="Text Box 58"/>
          <p:cNvSpPr txBox="1">
            <a:spLocks noChangeArrowheads="1"/>
          </p:cNvSpPr>
          <p:nvPr/>
        </p:nvSpPr>
        <p:spPr bwMode="auto">
          <a:xfrm>
            <a:off x="11235267" y="101600"/>
            <a:ext cx="6463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>
                <a:ea typeface="ＭＳ Ｐゴシック" charset="0"/>
              </a:rPr>
              <a:t>595</a:t>
            </a:r>
          </a:p>
        </p:txBody>
      </p:sp>
    </p:spTree>
    <p:extLst>
      <p:ext uri="{BB962C8B-B14F-4D97-AF65-F5344CB8AC3E}">
        <p14:creationId xmlns:p14="http://schemas.microsoft.com/office/powerpoint/2010/main" val="6712921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9334B-9EF4-C94C-9C1B-F9A738C01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9589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E:\ThePapHy\Songs\Future Song files\W\When All Of Gods Singers Get Home\Slides\When 006.tif">
            <a:extLst>
              <a:ext uri="{FF2B5EF4-FFF2-40B4-BE49-F238E27FC236}">
                <a16:creationId xmlns:a16="http://schemas.microsoft.com/office/drawing/2014/main" id="{3CB399F5-49BF-1D30-EBD0-1439EE5CAC5B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2">
            <a:extLst>
              <a:ext uri="{FF2B5EF4-FFF2-40B4-BE49-F238E27FC236}">
                <a16:creationId xmlns:a16="http://schemas.microsoft.com/office/drawing/2014/main" id="{B3D8F04E-40CE-8032-4EBD-FB1F4BB2C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1BD34AE-7A2E-0197-F240-31B0E70DF60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2 -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591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73A7D926-73BC-C8DE-A8D3-44F6AFE73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2098675"/>
            <a:ext cx="4656137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When all of God's singers get home,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Where never a sorrow will come;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There'll be "no place like home,"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When all of God's singers get home.</a:t>
            </a:r>
          </a:p>
        </p:txBody>
      </p:sp>
      <p:pic>
        <p:nvPicPr>
          <p:cNvPr id="8195" name="Picture 3" descr="E:\ThePapHy\Songs\Future Song files\W\When All Of Gods Singers Get Home\Slides\When 003.tif">
            <a:extLst>
              <a:ext uri="{FF2B5EF4-FFF2-40B4-BE49-F238E27FC236}">
                <a16:creationId xmlns:a16="http://schemas.microsoft.com/office/drawing/2014/main" id="{BFEBF336-3DBF-5901-03E8-021612D18C51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4">
            <a:extLst>
              <a:ext uri="{FF2B5EF4-FFF2-40B4-BE49-F238E27FC236}">
                <a16:creationId xmlns:a16="http://schemas.microsoft.com/office/drawing/2014/main" id="{2929128D-FD15-06B5-5597-F27714292C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1896E198-992E-F69E-47A7-C5A7D50220C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310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ThePapHy\Songs\Future Song files\W\When All Of Gods Singers Get Home\Slides\When 004.tif">
            <a:extLst>
              <a:ext uri="{FF2B5EF4-FFF2-40B4-BE49-F238E27FC236}">
                <a16:creationId xmlns:a16="http://schemas.microsoft.com/office/drawing/2014/main" id="{CB69EA95-FAA9-101D-3694-A4BFC6F03A9D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3">
            <a:extLst>
              <a:ext uri="{FF2B5EF4-FFF2-40B4-BE49-F238E27FC236}">
                <a16:creationId xmlns:a16="http://schemas.microsoft.com/office/drawing/2014/main" id="{AD7E7028-6A99-A149-F265-3B71751997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2875" y="6459538"/>
            <a:ext cx="17970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PaperlessHymnal.com</a:t>
            </a: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218DD48A-0EE6-3226-645B-11025895521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075" y="92075"/>
            <a:ext cx="9347200" cy="457200"/>
          </a:xfrm>
        </p:spPr>
        <p:txBody>
          <a:bodyPr/>
          <a:lstStyle/>
          <a:p>
            <a:pPr algn="l"/>
            <a:r>
              <a:rPr lang="en-US" altLang="en-US" sz="2800">
                <a:solidFill>
                  <a:schemeClr val="tx1"/>
                </a:solidFill>
                <a:latin typeface="Arial" panose="020B0604020202020204" pitchFamily="34" charset="0"/>
              </a:rPr>
              <a:t>c - When All of God’s Singers Get Home</a:t>
            </a:r>
            <a:endParaRPr lang="en-US" altLang="en-US" sz="36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09904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1037</Words>
  <Application>Microsoft Office PowerPoint</Application>
  <PresentationFormat>Widescreen</PresentationFormat>
  <Paragraphs>201</Paragraphs>
  <Slides>63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7" baseType="lpstr">
      <vt:lpstr>ＭＳ Ｐゴシック</vt:lpstr>
      <vt:lpstr>Arial</vt:lpstr>
      <vt:lpstr>Times New Roman</vt:lpstr>
      <vt:lpstr>Default Design</vt:lpstr>
      <vt:lpstr>PowerPoint Presentation</vt:lpstr>
      <vt:lpstr>1 - When All of God’s Singers Get Home</vt:lpstr>
      <vt:lpstr>1 - When All of God’s Singers Get Home</vt:lpstr>
      <vt:lpstr>c - When All of God’s Singers Get Home</vt:lpstr>
      <vt:lpstr>c - When All of God’s Singers Get Home</vt:lpstr>
      <vt:lpstr>2 - When All of God’s Singers Get Home</vt:lpstr>
      <vt:lpstr>2 - When All of God’s Singers Get Home</vt:lpstr>
      <vt:lpstr>c - When All of God’s Singers Get Home</vt:lpstr>
      <vt:lpstr>c - When All of God’s Singers Get Home</vt:lpstr>
      <vt:lpstr>3 - When All of God’s Singers Get Home</vt:lpstr>
      <vt:lpstr>3 - When All of God’s Singers Get Home</vt:lpstr>
      <vt:lpstr>c - When All of God’s Singers Get Home</vt:lpstr>
      <vt:lpstr>c - When All of God’s Singers Get Home</vt:lpstr>
      <vt:lpstr>PowerPoint Presentation</vt:lpstr>
      <vt:lpstr>1-1 The Lily of the Valley</vt:lpstr>
      <vt:lpstr>1-2 The Lily of the Valley</vt:lpstr>
      <vt:lpstr>1-3 The Lily of the Valley</vt:lpstr>
      <vt:lpstr>C The Lily of the Valley</vt:lpstr>
      <vt:lpstr>2-1 The Lily of the Valley</vt:lpstr>
      <vt:lpstr>2-2 The Lily of the Valley</vt:lpstr>
      <vt:lpstr>2-3 The Lily of the Valley</vt:lpstr>
      <vt:lpstr>C The Lily of the Valley</vt:lpstr>
      <vt:lpstr>3-1 The Lily of the Valley</vt:lpstr>
      <vt:lpstr>3-2 The Lily of the Valley</vt:lpstr>
      <vt:lpstr>3-3 The Lily of the Valley</vt:lpstr>
      <vt:lpstr>C The Lily of the Valley</vt:lpstr>
      <vt:lpstr>PowerPoint Presentation</vt:lpstr>
      <vt:lpstr>1-1 Lord Reign in Me</vt:lpstr>
      <vt:lpstr>1-2 Lord Reign in Me</vt:lpstr>
      <vt:lpstr>C-1 Lord Reign in Me</vt:lpstr>
      <vt:lpstr>C-2 Lord Reign in Me</vt:lpstr>
      <vt:lpstr>2-1 Lord Reign in Me</vt:lpstr>
      <vt:lpstr>2-2 Lord Reign in Me</vt:lpstr>
      <vt:lpstr>2C-1 Lord Reign in Me</vt:lpstr>
      <vt:lpstr>2C-2 Lord Reign in Me</vt:lpstr>
      <vt:lpstr>DS-1 Lord Reign in Me</vt:lpstr>
      <vt:lpstr>DS-2 Lord Reign in Me</vt:lpstr>
      <vt:lpstr>Coda Lord Reign in Me</vt:lpstr>
      <vt:lpstr>PowerPoint Presentation</vt:lpstr>
      <vt:lpstr>1-1 The Battle Belongs to the Lord</vt:lpstr>
      <vt:lpstr>1-2 The Battle Belongs to the Lord</vt:lpstr>
      <vt:lpstr>C-1 The Battle Belongs to the Lord</vt:lpstr>
      <vt:lpstr>2-1 The Battle Belongs to the Lord</vt:lpstr>
      <vt:lpstr>2-2 The Battle Belongs to the Lord</vt:lpstr>
      <vt:lpstr>C-1 The Battle Belongs to the Lord</vt:lpstr>
      <vt:lpstr>3-1 The Battle Belongs to the Lord</vt:lpstr>
      <vt:lpstr>3-2 The Battle Belongs to the Lord</vt:lpstr>
      <vt:lpstr>C-1 The Battle Belongs to the Lord</vt:lpstr>
      <vt:lpstr>C-1 The Battle Belongs to the Lord</vt:lpstr>
      <vt:lpstr>PowerPoint Presentation</vt:lpstr>
      <vt:lpstr>1-1 Sing to me of Heaven</vt:lpstr>
      <vt:lpstr>1-2 Sing to me of Heaven</vt:lpstr>
      <vt:lpstr>C-1 Sing to me of Heaven</vt:lpstr>
      <vt:lpstr>C-2 Sing to me of Heaven</vt:lpstr>
      <vt:lpstr>2-1 Sing to me of Heaven</vt:lpstr>
      <vt:lpstr>2-2 Sing to me of Heaven</vt:lpstr>
      <vt:lpstr>C-1 Sing to me of Heaven</vt:lpstr>
      <vt:lpstr>C-2 Sing to me of Heaven</vt:lpstr>
      <vt:lpstr>3-1 Sing to me of Heaven</vt:lpstr>
      <vt:lpstr>3-2 Sing to me of Heaven</vt:lpstr>
      <vt:lpstr>C-1 Sing to me of Heaven</vt:lpstr>
      <vt:lpstr>C-2 Sing to me of Heaven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Robbie Rhodes</dc:creator>
  <cp:lastModifiedBy>Robbie Rhodes</cp:lastModifiedBy>
  <cp:revision>1</cp:revision>
  <dcterms:created xsi:type="dcterms:W3CDTF">2026-07-14T03:30:45Z</dcterms:created>
  <dcterms:modified xsi:type="dcterms:W3CDTF">2026-07-14T04:03:00Z</dcterms:modified>
</cp:coreProperties>
</file>