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73" r:id="rId4"/>
    <p:sldId id="274" r:id="rId5"/>
    <p:sldId id="279" r:id="rId6"/>
    <p:sldId id="266" r:id="rId7"/>
    <p:sldId id="275" r:id="rId8"/>
    <p:sldId id="276" r:id="rId9"/>
    <p:sldId id="265" r:id="rId10"/>
    <p:sldId id="264" r:id="rId11"/>
    <p:sldId id="271" r:id="rId12"/>
    <p:sldId id="270" r:id="rId13"/>
    <p:sldId id="269" r:id="rId14"/>
    <p:sldId id="268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94660"/>
  </p:normalViewPr>
  <p:slideViewPr>
    <p:cSldViewPr snapToGrid="0">
      <p:cViewPr varScale="1">
        <p:scale>
          <a:sx n="93" d="100"/>
          <a:sy n="93" d="100"/>
        </p:scale>
        <p:origin x="90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0D65-9318-B2C8-6A0F-70450F281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A6F14-9EF9-DD23-78AB-5A4BE952B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A14AE-9EC4-39B7-EAEF-E6502D5A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A3EE7-B061-FF66-1A3C-9FCD6BFB9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35CF1-89E5-CCB7-478A-EF835EE31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1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8464-12DB-C9A1-1279-C700C93E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92054-B701-E915-CA6C-25F066F92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A3EF6-C5BA-2CA0-A786-95305CF4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11CF7-BA03-8CCB-BE77-6AF2C032F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27CC9-4816-0C05-5903-31131365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4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B06F01-1C36-0C66-1E89-8703662F5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C9D67-C903-B67C-08AC-CFE0540BE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C0A8B-66B2-6952-5C2D-235C2703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74681-2AB4-53DD-8309-4B4E3404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0B1C7-2078-CB8E-621C-5E40C205E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EC54-D59B-780E-C886-0611B831B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67780-DB56-2F7F-A945-5FE96C679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534B0-1872-5D2F-2484-F700CCDFD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35770-04BC-4293-0EF9-3F23934F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3D948-6763-158F-71DE-9D709E8E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39BD0-8BB9-CB11-D36B-E5D2F1263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44F14-4619-1F39-8DC0-A21EBC166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94681-C520-BDB0-06C4-B0E7B5665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3431-2692-BE24-1274-91DB362A4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D9EBF-9D88-2CB4-A392-B2FCDC3A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5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32C40-21F5-7601-6533-B65CAA01A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C69A0-D95B-425E-665B-37D8241F0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764E1-61FC-3819-A2C0-DB0A6DF6A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5D502-CD4B-E689-33E7-013C4259E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ECF2F-0DE1-A946-89D8-8241BC4F4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45A62-7A87-81C7-9375-B2C49161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2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15DEA-3992-F027-8CD7-C8BD2A65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AB5C3-78C5-27F8-DA67-8CBA61A70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DED41-22DB-E6BD-13E5-167CA1C98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0BB2A-BD6C-7900-FA5E-08281CBBC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3FB294-4F86-64BE-1F46-C819FA744B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874265-70DA-BB29-B7C8-40D456A4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94B2F7-23B6-1DE6-01C6-42DECDF8D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DC23ED-C632-A0A8-818B-C4C6FCA07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1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01758-D18D-CA07-039E-B87DC79F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5AE6C-2C62-F48E-6659-FF9CF8745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C5A0B7-4529-A690-D6CD-EA293519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288125-375F-39EF-1C11-10EDEEFEB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26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F97E52-1BBC-42B6-B6BB-EED2834B3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8419E-0E59-4A0E-7FA3-FA079F31B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250B6-6C75-FF3E-ED9E-83696E9D7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00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5E9C3-3353-7526-ECB4-1DE9110A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4F32D-7071-0D94-A53E-4A103736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E486-4254-103A-2872-89C598702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CEBF7-5C8D-49CF-60E5-D4CC39FCF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F6E11-C268-B431-C9D6-01FD924F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7E71C-6FEA-1642-4B4C-D82BE1BC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B2D35-BA9E-4C54-561F-A694C51C4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9AF58C-AC58-7B2B-F553-ED48D3DFA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863277-5432-0961-8433-FD16F00E9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8D929-9CDA-5674-2BF5-90B895240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F600-75FD-874B-4B90-A05C9410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12566-EDB4-08F6-1855-430AD0BC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2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B5544-645B-C88E-D3E2-1EC9AE189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FE7EF-188A-8AB9-FEE4-5DFEC1F6F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7182D-46A9-4B6F-889E-7FF4ABA83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934340-BC05-43D0-9A88-9A34E4A23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35398-949B-5AD8-3ED5-BBA5CD08EB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3008E-9AEB-52C7-71EE-CAF628DBD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6A31B-BF42-4CF1-8F73-591962D0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7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0A041-1FD7-11F6-9A53-2E2144249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F670-D88E-DD21-0AE2-5AD12C6A7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618F92-7273-DD17-1902-47FFFEE7E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05D947-A97C-DDE2-8454-FBD514211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EA52E5-C01A-642C-66F9-197661EE7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AF0C87-9877-DC45-27A2-9BE292267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1998C1-ADC1-9F9D-79B9-216854350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6EC176-FA7B-2247-A61E-3E5A56846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CA66B2-3AC4-A479-5A02-BD13F90FD1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87A4C8-E09B-F2D1-5F70-BDFB8365B3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D058B8-2D96-7A9C-BC0C-14869A6B49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61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8BE18-5ED1-A643-ACDE-2B26C5FB2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7310-5178-DF82-5953-16CD37DF7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1E0655-C73B-7053-FF3C-7E6AB27A6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3F89C6-717E-E6A3-4B83-1A0E406D2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0D2267-55E8-4373-3755-B879D4783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67F9F3-5DDD-F7E1-B93E-79ED2E60A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3DC9BC-B4B5-9DB3-C925-EAB7D238F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A75757-9009-52EE-118D-379AE9DA83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ADBEF1-38DD-1EB7-41CC-46E13A6D7E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7DFCB0-3A41-D8A7-FF33-3693D9F67C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2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CD0CB-B7E0-5E4F-A06A-8F734BF1E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3500-8E95-8EF4-403B-432B68DB4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B26245-98C3-F3FC-C498-FD8FB0A38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0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1AE0F-B54E-AFF1-9C03-F0C48B75D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6A82C-2140-F7FF-EF25-E91D0B41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14048D-AE3E-A902-A6D2-190ACC5F6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1C676B-64B5-F7FA-157B-7630E3923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94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B6BCB-476A-FD06-158A-004CB59E8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41B15-93C4-71D7-10E2-AAFAB218B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C21C99-EED2-95E9-18BB-27464AC37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E436B5-B61A-8010-396F-033F7043A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C1967B-D4CB-A924-2D08-46F0369C0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95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3B0A6-A919-D0F5-019F-95F938F9C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20D0A-F778-F1A0-8A8A-165C2FAD2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6ED7C6-679E-6B48-8FFF-9A1AA14F3A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E384C-73D7-6750-AFB2-24BB768CD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214EE9-F205-0359-5438-96D2B00F0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162B34-72F8-63A5-80FC-110FF4157C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30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04A33-47AA-AC42-ECEA-769C38B72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70F30-B5DF-BDBF-5F36-2D79D2AE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72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9E84D-8900-0BD5-A7ED-F362C2EA8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EBF694-FB0D-9731-C41E-189B5518C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85800"/>
            <a:ext cx="5105400" cy="5105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71515A-1DDA-CE14-6359-EF098F041C2C}"/>
              </a:ext>
            </a:extLst>
          </p:cNvPr>
          <p:cNvSpPr txBox="1"/>
          <p:nvPr/>
        </p:nvSpPr>
        <p:spPr>
          <a:xfrm>
            <a:off x="4406900" y="6111875"/>
            <a:ext cx="337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bit.ly/ptpai1</a:t>
            </a:r>
          </a:p>
        </p:txBody>
      </p:sp>
    </p:spTree>
    <p:extLst>
      <p:ext uri="{BB962C8B-B14F-4D97-AF65-F5344CB8AC3E}">
        <p14:creationId xmlns:p14="http://schemas.microsoft.com/office/powerpoint/2010/main" val="353066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9087719-6993-EEC3-ED5A-1F8BC6585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5BBC-1F20-6F6C-169A-FC7E5575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0E9F32-0661-E8DE-4443-ACB1BFEB3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88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113EC-A9D8-1BFA-5EC4-BA6B86BB1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8EE39-4760-D543-4D71-500280E7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B59250-DA1C-91C4-0749-6B1B0413C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30E61F-61B8-66EF-2401-3A7BBC1FF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58BD98-9952-EA44-5A07-4CC307B1E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6E0931-29E2-D23A-D23C-4DCDE4065C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60A79-BD57-2C6D-A8B8-B51AC99B7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7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F1D8D-BE0B-9CC2-A114-1E87B3AC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5C8CF-F237-DF56-3C83-679621EB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DAB310-599F-A50E-5280-06EA1A795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4418D2-5284-15E8-EF43-3F570E4B1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159" y="0"/>
            <a:ext cx="9810572" cy="602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3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49F83-80F4-15BC-2587-F55405AA5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57B9-D4E0-5FB9-EDE3-D3146324E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06E87A-CBE9-D793-757C-E16869BC75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5BBD31-6D37-89DB-95BB-D3CBA0B55C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3000"/>
          </a:blip>
          <a:srcRect l="14540" t="30670" r="2273" b="1350"/>
          <a:stretch>
            <a:fillRect/>
          </a:stretch>
        </p:blipFill>
        <p:spPr>
          <a:xfrm>
            <a:off x="1261021" y="553039"/>
            <a:ext cx="10712478" cy="53794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7EEC9E-0AC5-5A27-A7BC-32813AFB63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212" t="94307" r="28161"/>
          <a:stretch>
            <a:fillRect/>
          </a:stretch>
        </p:blipFill>
        <p:spPr>
          <a:xfrm>
            <a:off x="1261021" y="643734"/>
            <a:ext cx="10205885" cy="181928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64351314-137D-343E-CCA9-0522F68DD703}"/>
              </a:ext>
            </a:extLst>
          </p:cNvPr>
          <p:cNvSpPr/>
          <p:nvPr/>
        </p:nvSpPr>
        <p:spPr>
          <a:xfrm>
            <a:off x="532628" y="462708"/>
            <a:ext cx="11222369" cy="218133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F361AC-248E-85C0-69A0-D7EC6A774D1F}"/>
              </a:ext>
            </a:extLst>
          </p:cNvPr>
          <p:cNvSpPr/>
          <p:nvPr/>
        </p:nvSpPr>
        <p:spPr>
          <a:xfrm>
            <a:off x="5842759" y="5491909"/>
            <a:ext cx="3036836" cy="9033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B37795-F33D-4A43-5C3E-727F4F90EA1A}"/>
              </a:ext>
            </a:extLst>
          </p:cNvPr>
          <p:cNvCxnSpPr>
            <a:cxnSpLocks/>
          </p:cNvCxnSpPr>
          <p:nvPr/>
        </p:nvCxnSpPr>
        <p:spPr>
          <a:xfrm>
            <a:off x="1961002" y="2316296"/>
            <a:ext cx="4054208" cy="34014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44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CF10F-9F34-A4B0-EC67-604567E4C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29BAA-76BD-E8C6-FDA1-9458C905D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A78130-B7DE-CF9B-97AB-054921C1F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15E866-209A-4B9E-C30A-8196C7F86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21D014-F2D4-9A46-68B2-82B983D0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049587-E17F-852F-665D-6C1832D624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ADE76B-A54E-F323-9221-7D77A7E2A9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04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8EDD7-A383-FA35-26B8-E9D7CA49F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9F7F8-C1FF-5C41-7C7F-AD336B0D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22F918-224C-0E73-CD41-1C678264F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AB5B07-5BE5-02BA-F760-2B55E7CAA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0A7DCC-DE6F-F01C-9390-DC6727ED8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F8492F-968B-026B-CBAC-5913CFC28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153E15-C386-F554-8830-4BC278B9DD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F27E81-F952-9A68-1AEC-BD1F1245A3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4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624AC-2211-FF72-8391-1089A6ED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6C08-7BC9-A979-0C0F-3C3EE3DF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1F36E7-7617-78B4-6C24-68E7FE14D8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4EA8CE-1291-B5B4-35F6-717ECFDC17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82" t="29666" r="23112" b="2928"/>
          <a:stretch>
            <a:fillRect/>
          </a:stretch>
        </p:blipFill>
        <p:spPr>
          <a:xfrm>
            <a:off x="1955800" y="471488"/>
            <a:ext cx="7823200" cy="545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7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433A5-F382-D963-7FC8-B043540A2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FB8C-9C89-4C39-E5F7-3D5AE303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A0C7E3-A7D1-E3B3-A768-EA8E11336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C1881E-7E56-8FDE-B52B-59A667EB3E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70" t="32997" r="22855" b="2803"/>
          <a:stretch>
            <a:fillRect/>
          </a:stretch>
        </p:blipFill>
        <p:spPr>
          <a:xfrm>
            <a:off x="1866900" y="449007"/>
            <a:ext cx="8356600" cy="551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8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F5872-1D97-32E0-5CEA-A3141927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EFF09-7CAB-0072-4654-545DB1423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7B7309-CA20-0A6F-FFF6-6B9694969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9" y="1825625"/>
            <a:ext cx="773160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77EAF9-215E-3C29-5EE9-8DB46BE30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2CA76F-60BE-1B7F-D282-9E8DC9D16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B14372-E746-155F-3FE9-22E9D576C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0FD1B5-7CBB-E336-64C0-3BBD25BF0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26D1D8-A9ED-DFD1-768F-B4D16BD005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97C63F-5A09-A842-9600-DDAE6D0808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36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5</Words>
  <Application>Microsoft Office PowerPoint</Application>
  <PresentationFormat>Widescreen</PresentationFormat>
  <Paragraphs>1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Lance J. Huntsman</dc:creator>
  <cp:lastModifiedBy>Lance J. Huntsman</cp:lastModifiedBy>
  <cp:revision>6</cp:revision>
  <dcterms:created xsi:type="dcterms:W3CDTF">2026-07-05T21:57:23Z</dcterms:created>
  <dcterms:modified xsi:type="dcterms:W3CDTF">2026-07-15T04:16:08Z</dcterms:modified>
</cp:coreProperties>
</file>