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4"/>
    <p:restoredTop sz="94623"/>
  </p:normalViewPr>
  <p:slideViewPr>
    <p:cSldViewPr snapToGrid="0">
      <p:cViewPr varScale="1">
        <p:scale>
          <a:sx n="135" d="100"/>
          <a:sy n="135" d="100"/>
        </p:scale>
        <p:origin x="86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CA33C-3FDC-5D4E-AD24-7965B4225D5C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BEFCD-4BDB-C048-B7CF-F7F058B116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007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CA33C-3FDC-5D4E-AD24-7965B4225D5C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BEFCD-4BDB-C048-B7CF-F7F058B116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048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3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3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CA33C-3FDC-5D4E-AD24-7965B4225D5C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BEFCD-4BDB-C048-B7CF-F7F058B116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100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CA33C-3FDC-5D4E-AD24-7965B4225D5C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BEFCD-4BDB-C048-B7CF-F7F058B116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219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CA33C-3FDC-5D4E-AD24-7965B4225D5C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BEFCD-4BDB-C048-B7CF-F7F058B116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535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CA33C-3FDC-5D4E-AD24-7965B4225D5C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BEFCD-4BDB-C048-B7CF-F7F058B116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410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CA33C-3FDC-5D4E-AD24-7965B4225D5C}" type="datetimeFigureOut">
              <a:rPr lang="en-US" smtClean="0"/>
              <a:t>7/16/26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BEFCD-4BDB-C048-B7CF-F7F058B116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65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CA33C-3FDC-5D4E-AD24-7965B4225D5C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BEFCD-4BDB-C048-B7CF-F7F058B116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626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CA33C-3FDC-5D4E-AD24-7965B4225D5C}" type="datetimeFigureOut">
              <a:rPr lang="en-US" smtClean="0"/>
              <a:t>7/16/26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BEFCD-4BDB-C048-B7CF-F7F058B116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871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CA33C-3FDC-5D4E-AD24-7965B4225D5C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BEFCD-4BDB-C048-B7CF-F7F058B116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160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CA33C-3FDC-5D4E-AD24-7965B4225D5C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BEFCD-4BDB-C048-B7CF-F7F058B116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592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0CA33C-3FDC-5D4E-AD24-7965B4225D5C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5BEFCD-4BDB-C048-B7CF-F7F058B116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893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C47F117-895F-E738-FD2A-7F1C841CD3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911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A9B87E-6913-92A1-11EF-7BA7022512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6EBBBA8-90E9-E97F-9FB1-5FCC7F165B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011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7C2D34-02FA-7398-83E2-2152650784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22E08ED-4153-7075-19D3-A626C9314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0964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73E846-0D1A-AA7C-4CC6-95F746581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589112B-2E6E-F69F-DAB7-44DE15C3EA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8174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AC99B4-A9A0-5F60-15DF-B5BBDEB75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E0B0FD6-2039-5795-D303-AF2B0631B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845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C44804-6638-5ACC-0404-E8F6EDFB4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8B9C72-4FA2-88CF-FD88-5879191446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7683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219ADD-746F-307C-A7C8-D6EB9F25EC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AD6E04C-E2FE-9E02-E858-36E13B7B41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6464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C6FC80-B2BF-BC30-CC5A-CFE993E3B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F753856-6890-0620-DEA5-31D235E84E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763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2BED06-8D02-47FA-9615-EE9D4F30B2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5E7445-B927-DA49-3709-F468712A7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8884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F517DA-8C00-2093-6756-28871DBAC7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6DAB4F-76F4-D6C5-3F46-9618D7B79D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7428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44A504-9116-6BBD-54C3-EFA8844E1A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76CF73C-1FC3-CB68-E426-0E58454F1D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296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187D5B-6A5E-0DB5-C7D0-8620C6DB65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D2AC8A-EA08-BA97-CEC3-6AD3633539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8615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F3DA3-61CE-B19D-F00C-39400804D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FCF6D44-E364-8D78-092F-66D74999E9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9320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9CF1E4-A3C7-22F7-AA5F-63F2CB6873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C73018-F3CF-7D62-687B-065A91E8A5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0835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CDBAEE-B331-BF85-C87F-8714AF83C4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B9C89A7-9A37-092D-E40C-A554893012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746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57B228-A504-6A92-7427-6B01B5519E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B8BC509-6A17-F1D1-9407-0047C406CB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881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A0CE84-EEC1-3303-2B0B-82F633B70D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AE8ED50-F26E-315B-2A32-F6A26EA922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262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7A151-ABA0-F10B-4957-94CE508E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C40A03A-DFE7-204C-0079-D45DFF6532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680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9DFB99-9BAA-D79C-5CB0-E319F8AF4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77EEA7D-8615-860A-21B5-11DB6083CD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504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153E45-6C70-6BEE-1DE4-00B61BE02D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EB3FE9B-4D38-179D-9D9B-71C6B54DA7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8566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C15994-0C1A-C1CE-CE6F-12B4C4E02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F3797F-F020-5609-109A-D980AAE14A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2566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9FB203-02AC-9FB3-E197-06B1F3C21E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1645AC8-B5A4-838D-D67B-38D6E5A9C4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3784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0</Words>
  <Application>Microsoft Macintosh PowerPoint</Application>
  <PresentationFormat>On-screen Show (16:9)</PresentationFormat>
  <Paragraphs>0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Doug Burleson</dc:creator>
  <cp:lastModifiedBy>Doug Burleson</cp:lastModifiedBy>
  <cp:revision>1</cp:revision>
  <dcterms:created xsi:type="dcterms:W3CDTF">2026-07-16T16:21:30Z</dcterms:created>
  <dcterms:modified xsi:type="dcterms:W3CDTF">2026-07-16T16:26:44Z</dcterms:modified>
</cp:coreProperties>
</file>