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Oilvare Base" charset="1" panose="00000500000000000000"/>
      <p:regular r:id="rId14"/>
    </p:embeddedFont>
    <p:embeddedFont>
      <p:font typeface="Glacial Indifference" charset="1" panose="00000000000000000000"/>
      <p:regular r:id="rId15"/>
    </p:embeddedFont>
    <p:embeddedFont>
      <p:font typeface="Tenor Sans" charset="1" panose="020000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39" r="0" b="-923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2785368"/>
            <a:ext cx="18288000" cy="4596687"/>
          </a:xfrm>
          <a:custGeom>
            <a:avLst/>
            <a:gdLst/>
            <a:ahLst/>
            <a:cxnLst/>
            <a:rect r="r" b="b" t="t" l="l"/>
            <a:pathLst>
              <a:path h="4596687" w="18288000">
                <a:moveTo>
                  <a:pt x="0" y="0"/>
                </a:moveTo>
                <a:lnTo>
                  <a:pt x="18288000" y="0"/>
                </a:lnTo>
                <a:lnTo>
                  <a:pt x="18288000" y="4596687"/>
                </a:lnTo>
                <a:lnTo>
                  <a:pt x="0" y="45966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47131" r="0" b="-150719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2613918"/>
            <a:ext cx="18288000" cy="31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Oilvare Base"/>
                <a:ea typeface="Oilvare Base"/>
                <a:cs typeface="Oilvare Base"/>
                <a:sym typeface="Oilvare Base"/>
              </a:rPr>
              <a:t>What the Early Church Knew About Heresy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21138" y="5965100"/>
            <a:ext cx="13307392" cy="1269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>
                <a:solidFill>
                  <a:srgbClr val="FFFFFF"/>
                </a:solidFill>
                <a:latin typeface="Oilvare Base"/>
                <a:ea typeface="Oilvare Base"/>
                <a:cs typeface="Oilvare Base"/>
                <a:sym typeface="Oilvare Base"/>
              </a:rPr>
              <a:t>(that we have forgotten)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15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995620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Basic teachings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219525"/>
            <a:ext cx="16230600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CF3D9"/>
                </a:solidFill>
                <a:latin typeface="Tenor Sans"/>
                <a:ea typeface="Tenor Sans"/>
                <a:cs typeface="Tenor Sans"/>
                <a:sym typeface="Tenor Sans"/>
              </a:rPr>
              <a:t>Marcionism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12421" y="3113687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Two gods, one of the OT and one of the 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12421" y="4087142"/>
            <a:ext cx="16230600" cy="1525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Rejected the entire OT + Gospels (except an edited Luke)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12421" y="5813072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Accepted Paul, minus Hebrews, Timothy, and Titus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065076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“Micro-Marcionism” is present today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12421" y="8184581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Rejection of the Old Testament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12421" y="9158036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Critics who accuse OT God of being a moral monster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15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500403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Basic teachings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219525"/>
            <a:ext cx="16230600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CF3D9"/>
                </a:solidFill>
                <a:latin typeface="Tenor Sans"/>
                <a:ea typeface="Tenor Sans"/>
                <a:cs typeface="Tenor Sans"/>
                <a:sym typeface="Tenor Sans"/>
              </a:rPr>
              <a:t>Montanism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12421" y="3619908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Spirit is enabling additional revelation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12421" y="4593363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Miracles continue, especially tongue-speaking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566818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“Micro-Montanism” is present today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12421" y="6686323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Holiness movement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12421" y="7732395"/>
            <a:ext cx="16230600" cy="1525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Those who claim miracles have yet to cease (1 Cor 13:8–10)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15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500403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Basic teachings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219525"/>
            <a:ext cx="16230600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CF3D9"/>
                </a:solidFill>
                <a:latin typeface="Tenor Sans"/>
                <a:ea typeface="Tenor Sans"/>
                <a:cs typeface="Tenor Sans"/>
                <a:sym typeface="Tenor Sans"/>
              </a:rPr>
              <a:t>Modalism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12421" y="3619908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AKA Sabellianism or Monarchianism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12421" y="4593363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One God who appears in three modes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071643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Modalism is present today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12421" y="7303656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“The same man is a father, a son, and a husband”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12421" y="8389620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“Oneness” Pentecostals (against Heb 1:8; Acts 5:3–4)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15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852828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Basic teachings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762408"/>
            <a:ext cx="16230600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CF3D9"/>
                </a:solidFill>
                <a:latin typeface="Tenor Sans"/>
                <a:ea typeface="Tenor Sans"/>
                <a:cs typeface="Tenor Sans"/>
                <a:sym typeface="Tenor Sans"/>
              </a:rPr>
              <a:t>Novatianism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12421" y="4124733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to do with “the lapsed?”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12421" y="5250588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Heb 6:4–6 was key in denying repentance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732462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Novatianism is present today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12421" y="7972204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Some deny restoration to sinners (against Gal 6:1)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15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500403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Basic teachings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437480"/>
            <a:ext cx="16230600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CF3D9"/>
                </a:solidFill>
                <a:latin typeface="Tenor Sans"/>
                <a:ea typeface="Tenor Sans"/>
                <a:cs typeface="Tenor Sans"/>
                <a:sym typeface="Tenor Sans"/>
              </a:rPr>
              <a:t>Arianism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12421" y="3619908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Jesus is the greatest of created beings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12421" y="4593363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Prov 8:22 (LXX) was key in Arius’ theology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071643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Arianism is present today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12421" y="7303656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Jehovah’s Witnesses teach that Jesus was “a god</a:t>
            </a: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12421" y="8389620"/>
            <a:ext cx="16230600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See the New World Translation of John 1:1–2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15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928545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Basic teachings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588442"/>
            <a:ext cx="16230600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CF3D9"/>
                </a:solidFill>
                <a:latin typeface="Tenor Sans"/>
                <a:ea typeface="Tenor Sans"/>
                <a:cs typeface="Tenor Sans"/>
                <a:sym typeface="Tenor Sans"/>
              </a:rPr>
              <a:t>Apollinarianism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12421" y="4185203"/>
            <a:ext cx="16230600" cy="1525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Jesus had a human body and soul, but a divine mind (in the form of the eternal Logos)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6307078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spc="95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Apollinarianism is present today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12421" y="7484631"/>
            <a:ext cx="16230600" cy="1525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spc="81">
                <a:solidFill>
                  <a:srgbClr val="FCF3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Those who struggle to understand the 100% divinity and 100% humanity of Jesus (Luke 2:52)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555498"/>
            <a:ext cx="9757915" cy="12070264"/>
          </a:xfrm>
          <a:custGeom>
            <a:avLst/>
            <a:gdLst/>
            <a:ahLst/>
            <a:cxnLst/>
            <a:rect r="r" b="b" t="t" l="l"/>
            <a:pathLst>
              <a:path h="12070264" w="9757915">
                <a:moveTo>
                  <a:pt x="0" y="0"/>
                </a:moveTo>
                <a:lnTo>
                  <a:pt x="9757915" y="0"/>
                </a:lnTo>
                <a:lnTo>
                  <a:pt x="9757915" y="12070264"/>
                </a:lnTo>
                <a:lnTo>
                  <a:pt x="0" y="12070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892" r="0" b="-589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663305" y="1281659"/>
            <a:ext cx="10792918" cy="8229600"/>
          </a:xfrm>
          <a:custGeom>
            <a:avLst/>
            <a:gdLst/>
            <a:ahLst/>
            <a:cxnLst/>
            <a:rect r="r" b="b" t="t" l="l"/>
            <a:pathLst>
              <a:path h="8229600" w="10792918">
                <a:moveTo>
                  <a:pt x="0" y="0"/>
                </a:moveTo>
                <a:lnTo>
                  <a:pt x="10792918" y="0"/>
                </a:lnTo>
                <a:lnTo>
                  <a:pt x="107929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144000" y="694655"/>
            <a:ext cx="8719149" cy="386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20"/>
              </a:lnSpc>
            </a:pPr>
            <a:r>
              <a:rPr lang="en-US" sz="9200">
                <a:solidFill>
                  <a:srgbClr val="FCF3D9"/>
                </a:solidFill>
                <a:latin typeface="Tenor Sans"/>
                <a:ea typeface="Tenor Sans"/>
                <a:cs typeface="Tenor Sans"/>
                <a:sym typeface="Tenor Sans"/>
              </a:rPr>
              <a:t>Truth is singular; error is multiple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317966" y="4640545"/>
            <a:ext cx="8719149" cy="5146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20"/>
              </a:lnSpc>
            </a:pPr>
            <a:r>
              <a:rPr lang="en-US" sz="9200">
                <a:solidFill>
                  <a:srgbClr val="FCF3D9"/>
                </a:solidFill>
                <a:latin typeface="Tenor Sans"/>
                <a:ea typeface="Tenor Sans"/>
                <a:cs typeface="Tenor Sans"/>
                <a:sym typeface="Tenor Sans"/>
              </a:rPr>
              <a:t>Scripture alone makes Christians alone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DAHPgFX1ryg</dc:identifier>
  <dcterms:modified xsi:type="dcterms:W3CDTF">2011-08-01T06:04:30Z</dcterms:modified>
  <cp:revision>1</cp:revision>
  <dc:title>What the Early Church Knew About Heresy</dc:title>
</cp:coreProperties>
</file>