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Agrandir Bold" pitchFamily="2" charset="77"/>
      <p:regular r:id="rId7"/>
      <p:bold r:id="rId8"/>
    </p:embeddedFont>
    <p:embeddedFont>
      <p:font typeface="Agrandir Bold Italics" pitchFamily="2" charset="77"/>
      <p:regular r:id="rId9"/>
      <p:bold r:id="rId10"/>
      <p:italic r:id="rId11"/>
      <p:boldItalic r:id="rId12"/>
    </p:embeddedFont>
    <p:embeddedFont>
      <p:font typeface="Poppins" pitchFamily="2" charset="77"/>
      <p:regular r:id="rId13"/>
      <p:bold r:id="rId14"/>
      <p:italic r:id="rId15"/>
      <p:boldItalic r:id="rId16"/>
    </p:embeddedFont>
    <p:embeddedFont>
      <p:font typeface="TAN Harmoni" pitchFamily="2" charset="77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2" autoAdjust="0"/>
  </p:normalViewPr>
  <p:slideViewPr>
    <p:cSldViewPr>
      <p:cViewPr varScale="1">
        <p:scale>
          <a:sx n="77" d="100"/>
          <a:sy n="77" d="100"/>
        </p:scale>
        <p:origin x="6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768798" y="-19582596"/>
            <a:ext cx="32243412" cy="3224341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2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730221" cy="10643777"/>
            <a:chOff x="0" y="0"/>
            <a:chExt cx="105341201" cy="598619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341204" cy="59861990"/>
            </a:xfrm>
            <a:custGeom>
              <a:avLst/>
              <a:gdLst/>
              <a:ahLst/>
              <a:cxnLst/>
              <a:rect l="l" t="t" r="r" b="b"/>
              <a:pathLst>
                <a:path w="105341204" h="59861990">
                  <a:moveTo>
                    <a:pt x="7027" y="0"/>
                  </a:moveTo>
                  <a:lnTo>
                    <a:pt x="105334172" y="0"/>
                  </a:lnTo>
                  <a:cubicBezTo>
                    <a:pt x="105336045" y="0"/>
                    <a:pt x="105337831" y="740"/>
                    <a:pt x="105339145" y="2058"/>
                  </a:cubicBezTo>
                  <a:cubicBezTo>
                    <a:pt x="105340460" y="3376"/>
                    <a:pt x="105341204" y="5163"/>
                    <a:pt x="105341204" y="7027"/>
                  </a:cubicBezTo>
                  <a:lnTo>
                    <a:pt x="105341204" y="59854964"/>
                  </a:lnTo>
                  <a:cubicBezTo>
                    <a:pt x="105341204" y="59856824"/>
                    <a:pt x="105340460" y="59858616"/>
                    <a:pt x="105339145" y="59859931"/>
                  </a:cubicBezTo>
                  <a:cubicBezTo>
                    <a:pt x="105337831" y="59861252"/>
                    <a:pt x="105336045" y="59861990"/>
                    <a:pt x="105334172" y="59861990"/>
                  </a:cubicBezTo>
                  <a:lnTo>
                    <a:pt x="7027" y="59861990"/>
                  </a:lnTo>
                  <a:cubicBezTo>
                    <a:pt x="5163" y="59861990"/>
                    <a:pt x="3376" y="59861252"/>
                    <a:pt x="2058" y="59859931"/>
                  </a:cubicBezTo>
                  <a:cubicBezTo>
                    <a:pt x="740" y="59858616"/>
                    <a:pt x="0" y="59856824"/>
                    <a:pt x="0" y="59854964"/>
                  </a:cubicBezTo>
                  <a:lnTo>
                    <a:pt x="0" y="7027"/>
                  </a:lnTo>
                  <a:cubicBezTo>
                    <a:pt x="0" y="5163"/>
                    <a:pt x="740" y="3376"/>
                    <a:pt x="2058" y="2058"/>
                  </a:cubicBezTo>
                  <a:cubicBezTo>
                    <a:pt x="3376" y="740"/>
                    <a:pt x="5163" y="0"/>
                    <a:pt x="7027" y="0"/>
                  </a:cubicBezTo>
                  <a:close/>
                </a:path>
              </a:pathLst>
            </a:custGeom>
            <a:blipFill>
              <a:blip r:embed="rId2">
                <a:alphaModFix amt="12000"/>
              </a:blip>
              <a:stretch>
                <a:fillRect t="-8621" b="-86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444102" y="9461021"/>
            <a:ext cx="224953" cy="22495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36411" y="0"/>
                  </a:moveTo>
                  <a:lnTo>
                    <a:pt x="676389" y="0"/>
                  </a:lnTo>
                  <a:cubicBezTo>
                    <a:pt x="751727" y="0"/>
                    <a:pt x="812800" y="61073"/>
                    <a:pt x="812800" y="136411"/>
                  </a:cubicBezTo>
                  <a:lnTo>
                    <a:pt x="812800" y="676389"/>
                  </a:lnTo>
                  <a:cubicBezTo>
                    <a:pt x="812800" y="751727"/>
                    <a:pt x="751727" y="812800"/>
                    <a:pt x="676389" y="812800"/>
                  </a:cubicBezTo>
                  <a:lnTo>
                    <a:pt x="136411" y="812800"/>
                  </a:lnTo>
                  <a:cubicBezTo>
                    <a:pt x="61073" y="812800"/>
                    <a:pt x="0" y="751727"/>
                    <a:pt x="0" y="676389"/>
                  </a:cubicBezTo>
                  <a:lnTo>
                    <a:pt x="0" y="136411"/>
                  </a:lnTo>
                  <a:cubicBezTo>
                    <a:pt x="0" y="61073"/>
                    <a:pt x="61073" y="0"/>
                    <a:pt x="1364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14300"/>
              <a:ext cx="812800" cy="927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444102" y="9145824"/>
            <a:ext cx="224953" cy="22495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146824" y="9461021"/>
            <a:ext cx="224953" cy="22495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146824" y="9145824"/>
            <a:ext cx="224953" cy="22495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36411" y="0"/>
                  </a:moveTo>
                  <a:lnTo>
                    <a:pt x="676389" y="0"/>
                  </a:lnTo>
                  <a:cubicBezTo>
                    <a:pt x="751727" y="0"/>
                    <a:pt x="812800" y="61073"/>
                    <a:pt x="812800" y="136411"/>
                  </a:cubicBezTo>
                  <a:lnTo>
                    <a:pt x="812800" y="676389"/>
                  </a:lnTo>
                  <a:cubicBezTo>
                    <a:pt x="812800" y="751727"/>
                    <a:pt x="751727" y="812800"/>
                    <a:pt x="676389" y="812800"/>
                  </a:cubicBezTo>
                  <a:lnTo>
                    <a:pt x="136411" y="812800"/>
                  </a:lnTo>
                  <a:cubicBezTo>
                    <a:pt x="61073" y="812800"/>
                    <a:pt x="0" y="751727"/>
                    <a:pt x="0" y="676389"/>
                  </a:cubicBezTo>
                  <a:lnTo>
                    <a:pt x="0" y="136411"/>
                  </a:lnTo>
                  <a:cubicBezTo>
                    <a:pt x="0" y="61073"/>
                    <a:pt x="61073" y="0"/>
                    <a:pt x="1364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14300"/>
              <a:ext cx="812800" cy="927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5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28700" y="1028700"/>
            <a:ext cx="1273649" cy="178562"/>
            <a:chOff x="0" y="0"/>
            <a:chExt cx="1698199" cy="238083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238083" cy="238083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27000" y="0"/>
                    </a:moveTo>
                    <a:lnTo>
                      <a:pt x="685800" y="0"/>
                    </a:lnTo>
                    <a:cubicBezTo>
                      <a:pt x="755940" y="0"/>
                      <a:pt x="812800" y="56860"/>
                      <a:pt x="812800" y="127000"/>
                    </a:cubicBezTo>
                    <a:lnTo>
                      <a:pt x="812800" y="685800"/>
                    </a:lnTo>
                    <a:cubicBezTo>
                      <a:pt x="812800" y="755940"/>
                      <a:pt x="755940" y="812800"/>
                      <a:pt x="685800" y="812800"/>
                    </a:cubicBezTo>
                    <a:lnTo>
                      <a:pt x="127000" y="812800"/>
                    </a:lnTo>
                    <a:cubicBezTo>
                      <a:pt x="56860" y="812800"/>
                      <a:pt x="0" y="755940"/>
                      <a:pt x="0" y="685800"/>
                    </a:cubicBezTo>
                    <a:lnTo>
                      <a:pt x="0" y="127000"/>
                    </a:ln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1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486705" y="0"/>
              <a:ext cx="238083" cy="238083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27000" y="0"/>
                    </a:moveTo>
                    <a:lnTo>
                      <a:pt x="685800" y="0"/>
                    </a:lnTo>
                    <a:cubicBezTo>
                      <a:pt x="755940" y="0"/>
                      <a:pt x="812800" y="56860"/>
                      <a:pt x="812800" y="127000"/>
                    </a:cubicBezTo>
                    <a:lnTo>
                      <a:pt x="812800" y="685800"/>
                    </a:lnTo>
                    <a:cubicBezTo>
                      <a:pt x="812800" y="755940"/>
                      <a:pt x="755940" y="812800"/>
                      <a:pt x="685800" y="812800"/>
                    </a:cubicBezTo>
                    <a:lnTo>
                      <a:pt x="127000" y="812800"/>
                    </a:lnTo>
                    <a:cubicBezTo>
                      <a:pt x="56860" y="812800"/>
                      <a:pt x="0" y="755940"/>
                      <a:pt x="0" y="685800"/>
                    </a:cubicBezTo>
                    <a:lnTo>
                      <a:pt x="0" y="127000"/>
                    </a:ln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1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973411" y="0"/>
              <a:ext cx="238083" cy="238083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27000" y="0"/>
                    </a:moveTo>
                    <a:lnTo>
                      <a:pt x="685800" y="0"/>
                    </a:lnTo>
                    <a:cubicBezTo>
                      <a:pt x="755940" y="0"/>
                      <a:pt x="812800" y="56860"/>
                      <a:pt x="812800" y="127000"/>
                    </a:cubicBezTo>
                    <a:lnTo>
                      <a:pt x="812800" y="685800"/>
                    </a:lnTo>
                    <a:cubicBezTo>
                      <a:pt x="812800" y="755940"/>
                      <a:pt x="755940" y="812800"/>
                      <a:pt x="685800" y="812800"/>
                    </a:cubicBezTo>
                    <a:lnTo>
                      <a:pt x="127000" y="812800"/>
                    </a:lnTo>
                    <a:cubicBezTo>
                      <a:pt x="56860" y="812800"/>
                      <a:pt x="0" y="755940"/>
                      <a:pt x="0" y="685800"/>
                    </a:cubicBezTo>
                    <a:lnTo>
                      <a:pt x="0" y="127000"/>
                    </a:ln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1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1460116" y="0"/>
              <a:ext cx="238083" cy="238083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27000" y="0"/>
                    </a:moveTo>
                    <a:lnTo>
                      <a:pt x="685800" y="0"/>
                    </a:lnTo>
                    <a:cubicBezTo>
                      <a:pt x="755940" y="0"/>
                      <a:pt x="812800" y="56860"/>
                      <a:pt x="812800" y="127000"/>
                    </a:cubicBezTo>
                    <a:lnTo>
                      <a:pt x="812800" y="685800"/>
                    </a:lnTo>
                    <a:cubicBezTo>
                      <a:pt x="812800" y="755940"/>
                      <a:pt x="755940" y="812800"/>
                      <a:pt x="685800" y="812800"/>
                    </a:cubicBezTo>
                    <a:lnTo>
                      <a:pt x="127000" y="812800"/>
                    </a:lnTo>
                    <a:cubicBezTo>
                      <a:pt x="56860" y="812800"/>
                      <a:pt x="0" y="755940"/>
                      <a:pt x="0" y="685800"/>
                    </a:cubicBezTo>
                    <a:lnTo>
                      <a:pt x="0" y="127000"/>
                    </a:ln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1"/>
                  </a:lnSpc>
                </a:pPr>
                <a:endParaRPr/>
              </a:p>
            </p:txBody>
          </p:sp>
        </p:grpSp>
      </p:grpSp>
      <p:sp>
        <p:nvSpPr>
          <p:cNvPr id="32" name="TextBox 32"/>
          <p:cNvSpPr txBox="1"/>
          <p:nvPr/>
        </p:nvSpPr>
        <p:spPr>
          <a:xfrm>
            <a:off x="1028700" y="2565780"/>
            <a:ext cx="16230600" cy="5340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39"/>
              </a:lnSpc>
            </a:pPr>
            <a:r>
              <a:rPr lang="en-US" sz="9943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LIVING A LIFE OF PURPOSE:</a:t>
            </a:r>
          </a:p>
          <a:p>
            <a:pPr algn="l">
              <a:lnSpc>
                <a:spcPts val="9119"/>
              </a:lnSpc>
            </a:pPr>
            <a:r>
              <a:rPr lang="en-US" sz="844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FINDING MEANING AND DIRECTION IN GOD'S PLAN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2187306" y="4421976"/>
            <a:ext cx="6100694" cy="6351198"/>
            <a:chOff x="0" y="0"/>
            <a:chExt cx="8134259" cy="8468263"/>
          </a:xfrm>
        </p:grpSpPr>
        <p:sp>
          <p:nvSpPr>
            <p:cNvPr id="34" name="TextBox 34"/>
            <p:cNvSpPr txBox="1"/>
            <p:nvPr/>
          </p:nvSpPr>
          <p:spPr>
            <a:xfrm>
              <a:off x="0" y="5966838"/>
              <a:ext cx="8134259" cy="1480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808"/>
                </a:lnSpc>
              </a:pPr>
              <a:r>
                <a:rPr lang="en-US" sz="6400" spc="428">
                  <a:solidFill>
                    <a:srgbClr val="FFFFFF"/>
                  </a:solidFill>
                  <a:latin typeface="TAN Harmoni"/>
                  <a:ea typeface="TAN Harmoni"/>
                  <a:cs typeface="TAN Harmoni"/>
                  <a:sym typeface="TAN Harmoni"/>
                </a:rPr>
                <a:t>1 PETER 2:9-12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56083" y="-790575"/>
              <a:ext cx="6343458" cy="9258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383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753069" y="769168"/>
            <a:ext cx="7506231" cy="142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71"/>
              </a:lnSpc>
            </a:pPr>
            <a:r>
              <a:rPr lang="en-US" sz="83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WHO AM 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753069" y="2946694"/>
            <a:ext cx="7506231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am created in God’s image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57709" y="1677292"/>
            <a:ext cx="7286966" cy="7065719"/>
            <a:chOff x="0" y="0"/>
            <a:chExt cx="62580263" cy="606802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580261" cy="60680203"/>
            </a:xfrm>
            <a:custGeom>
              <a:avLst/>
              <a:gdLst/>
              <a:ahLst/>
              <a:cxnLst/>
              <a:rect l="l" t="t" r="r" b="b"/>
              <a:pathLst>
                <a:path w="62580261" h="60680203">
                  <a:moveTo>
                    <a:pt x="18061" y="0"/>
                  </a:moveTo>
                  <a:lnTo>
                    <a:pt x="62562197" y="0"/>
                  </a:lnTo>
                  <a:cubicBezTo>
                    <a:pt x="62572174" y="0"/>
                    <a:pt x="62580261" y="8086"/>
                    <a:pt x="62580261" y="18061"/>
                  </a:cubicBezTo>
                  <a:lnTo>
                    <a:pt x="62580261" y="60662139"/>
                  </a:lnTo>
                  <a:cubicBezTo>
                    <a:pt x="62580261" y="60666933"/>
                    <a:pt x="62578357" y="60671528"/>
                    <a:pt x="62574971" y="60674914"/>
                  </a:cubicBezTo>
                  <a:cubicBezTo>
                    <a:pt x="62571585" y="60678299"/>
                    <a:pt x="62566990" y="60680203"/>
                    <a:pt x="62562197" y="60680203"/>
                  </a:cubicBezTo>
                  <a:lnTo>
                    <a:pt x="18061" y="60680203"/>
                  </a:lnTo>
                  <a:cubicBezTo>
                    <a:pt x="13271" y="60680203"/>
                    <a:pt x="8677" y="60678299"/>
                    <a:pt x="5290" y="60674914"/>
                  </a:cubicBezTo>
                  <a:cubicBezTo>
                    <a:pt x="1903" y="60671528"/>
                    <a:pt x="0" y="60666933"/>
                    <a:pt x="0" y="60662139"/>
                  </a:cubicBezTo>
                  <a:lnTo>
                    <a:pt x="0" y="18061"/>
                  </a:lnTo>
                  <a:cubicBezTo>
                    <a:pt x="0" y="13271"/>
                    <a:pt x="1903" y="8677"/>
                    <a:pt x="5290" y="5290"/>
                  </a:cubicBezTo>
                  <a:cubicBezTo>
                    <a:pt x="8677" y="1903"/>
                    <a:pt x="13271" y="0"/>
                    <a:pt x="18061" y="0"/>
                  </a:cubicBezTo>
                  <a:close/>
                </a:path>
              </a:pathLst>
            </a:custGeom>
            <a:blipFill>
              <a:blip r:embed="rId3"/>
              <a:stretch>
                <a:fillRect t="-23665" b="-2366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1677292"/>
            <a:ext cx="1460297" cy="7065719"/>
            <a:chOff x="0" y="0"/>
            <a:chExt cx="12540994" cy="6068020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40993" cy="60680203"/>
            </a:xfrm>
            <a:custGeom>
              <a:avLst/>
              <a:gdLst/>
              <a:ahLst/>
              <a:cxnLst/>
              <a:rect l="l" t="t" r="r" b="b"/>
              <a:pathLst>
                <a:path w="12540993" h="60680203">
                  <a:moveTo>
                    <a:pt x="90127" y="0"/>
                  </a:moveTo>
                  <a:lnTo>
                    <a:pt x="12450866" y="0"/>
                  </a:lnTo>
                  <a:cubicBezTo>
                    <a:pt x="12500642" y="0"/>
                    <a:pt x="12540993" y="40351"/>
                    <a:pt x="12540993" y="90127"/>
                  </a:cubicBezTo>
                  <a:lnTo>
                    <a:pt x="12540993" y="60590075"/>
                  </a:lnTo>
                  <a:cubicBezTo>
                    <a:pt x="12540993" y="60639852"/>
                    <a:pt x="12500642" y="60680203"/>
                    <a:pt x="12450866" y="60680203"/>
                  </a:cubicBezTo>
                  <a:lnTo>
                    <a:pt x="90127" y="60680203"/>
                  </a:lnTo>
                  <a:cubicBezTo>
                    <a:pt x="40351" y="60680203"/>
                    <a:pt x="0" y="60639852"/>
                    <a:pt x="0" y="60590075"/>
                  </a:cubicBezTo>
                  <a:lnTo>
                    <a:pt x="0" y="90127"/>
                  </a:lnTo>
                  <a:cubicBezTo>
                    <a:pt x="0" y="40351"/>
                    <a:pt x="40351" y="0"/>
                    <a:pt x="90127" y="0"/>
                  </a:cubicBezTo>
                  <a:close/>
                </a:path>
              </a:pathLst>
            </a:custGeom>
            <a:solidFill>
              <a:srgbClr val="0002F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1677292"/>
            <a:ext cx="1460297" cy="7065719"/>
            <a:chOff x="0" y="0"/>
            <a:chExt cx="12540994" cy="606802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540993" cy="60680203"/>
            </a:xfrm>
            <a:custGeom>
              <a:avLst/>
              <a:gdLst/>
              <a:ahLst/>
              <a:cxnLst/>
              <a:rect l="l" t="t" r="r" b="b"/>
              <a:pathLst>
                <a:path w="12540993" h="60680203">
                  <a:moveTo>
                    <a:pt x="90127" y="0"/>
                  </a:moveTo>
                  <a:lnTo>
                    <a:pt x="12450866" y="0"/>
                  </a:lnTo>
                  <a:cubicBezTo>
                    <a:pt x="12500642" y="0"/>
                    <a:pt x="12540993" y="40351"/>
                    <a:pt x="12540993" y="90127"/>
                  </a:cubicBezTo>
                  <a:lnTo>
                    <a:pt x="12540993" y="60590075"/>
                  </a:lnTo>
                  <a:cubicBezTo>
                    <a:pt x="12540993" y="60639852"/>
                    <a:pt x="12500642" y="60680203"/>
                    <a:pt x="12450866" y="60680203"/>
                  </a:cubicBezTo>
                  <a:lnTo>
                    <a:pt x="90127" y="60680203"/>
                  </a:lnTo>
                  <a:cubicBezTo>
                    <a:pt x="40351" y="60680203"/>
                    <a:pt x="0" y="60639852"/>
                    <a:pt x="0" y="60590075"/>
                  </a:cubicBezTo>
                  <a:lnTo>
                    <a:pt x="0" y="90127"/>
                  </a:lnTo>
                  <a:cubicBezTo>
                    <a:pt x="0" y="40351"/>
                    <a:pt x="40351" y="0"/>
                    <a:pt x="90127" y="0"/>
                  </a:cubicBezTo>
                  <a:close/>
                </a:path>
              </a:pathLst>
            </a:custGeom>
            <a:blipFill>
              <a:blip r:embed="rId4">
                <a:alphaModFix amt="46000"/>
              </a:blip>
              <a:stretch>
                <a:fillRect l="-74440" r="-5991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401805" y="4790099"/>
            <a:ext cx="6208759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Gen 1:27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53069" y="5916734"/>
            <a:ext cx="7506231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am recreated in Christ’s image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01805" y="7760139"/>
            <a:ext cx="6208759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Eph 2:10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4453" y="2141852"/>
            <a:ext cx="6726828" cy="6003295"/>
            <a:chOff x="0" y="0"/>
            <a:chExt cx="66429243" cy="592841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429241" cy="59284164"/>
            </a:xfrm>
            <a:custGeom>
              <a:avLst/>
              <a:gdLst/>
              <a:ahLst/>
              <a:cxnLst/>
              <a:rect l="l" t="t" r="r" b="b"/>
              <a:pathLst>
                <a:path w="66429241" h="59284164">
                  <a:moveTo>
                    <a:pt x="19565" y="0"/>
                  </a:moveTo>
                  <a:lnTo>
                    <a:pt x="66409677" y="0"/>
                  </a:lnTo>
                  <a:cubicBezTo>
                    <a:pt x="66414867" y="0"/>
                    <a:pt x="66419840" y="2061"/>
                    <a:pt x="66423511" y="5731"/>
                  </a:cubicBezTo>
                  <a:cubicBezTo>
                    <a:pt x="66427183" y="9400"/>
                    <a:pt x="66429241" y="14376"/>
                    <a:pt x="66429241" y="19565"/>
                  </a:cubicBezTo>
                  <a:lnTo>
                    <a:pt x="66429241" y="59264600"/>
                  </a:lnTo>
                  <a:cubicBezTo>
                    <a:pt x="66429241" y="59275402"/>
                    <a:pt x="66420479" y="59284164"/>
                    <a:pt x="66409677" y="59284164"/>
                  </a:cubicBezTo>
                  <a:lnTo>
                    <a:pt x="19565" y="59284164"/>
                  </a:lnTo>
                  <a:cubicBezTo>
                    <a:pt x="14376" y="59284164"/>
                    <a:pt x="9400" y="59282106"/>
                    <a:pt x="5731" y="59278434"/>
                  </a:cubicBezTo>
                  <a:cubicBezTo>
                    <a:pt x="2061" y="59274763"/>
                    <a:pt x="0" y="59269790"/>
                    <a:pt x="0" y="59264600"/>
                  </a:cubicBezTo>
                  <a:lnTo>
                    <a:pt x="0" y="19565"/>
                  </a:lnTo>
                  <a:cubicBezTo>
                    <a:pt x="0" y="14376"/>
                    <a:pt x="2061" y="9400"/>
                    <a:pt x="5731" y="5731"/>
                  </a:cubicBezTo>
                  <a:cubicBezTo>
                    <a:pt x="9400" y="2061"/>
                    <a:pt x="14376" y="0"/>
                    <a:pt x="19565" y="0"/>
                  </a:cubicBezTo>
                  <a:close/>
                </a:path>
              </a:pathLst>
            </a:custGeom>
            <a:solidFill>
              <a:srgbClr val="0002F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4453" y="2141852"/>
            <a:ext cx="6726828" cy="6003295"/>
            <a:chOff x="0" y="0"/>
            <a:chExt cx="67993537" cy="606802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7993537" cy="60680203"/>
            </a:xfrm>
            <a:custGeom>
              <a:avLst/>
              <a:gdLst/>
              <a:ahLst/>
              <a:cxnLst/>
              <a:rect l="l" t="t" r="r" b="b"/>
              <a:pathLst>
                <a:path w="67993537" h="60680203">
                  <a:moveTo>
                    <a:pt x="19565" y="0"/>
                  </a:moveTo>
                  <a:lnTo>
                    <a:pt x="67973972" y="0"/>
                  </a:lnTo>
                  <a:cubicBezTo>
                    <a:pt x="67984774" y="0"/>
                    <a:pt x="67993537" y="8760"/>
                    <a:pt x="67993537" y="19565"/>
                  </a:cubicBezTo>
                  <a:lnTo>
                    <a:pt x="67993537" y="60660638"/>
                  </a:lnTo>
                  <a:cubicBezTo>
                    <a:pt x="67993537" y="60665829"/>
                    <a:pt x="67991478" y="60670802"/>
                    <a:pt x="67987807" y="60674473"/>
                  </a:cubicBezTo>
                  <a:cubicBezTo>
                    <a:pt x="67984136" y="60678144"/>
                    <a:pt x="67979162" y="60680203"/>
                    <a:pt x="67973972" y="60680203"/>
                  </a:cubicBezTo>
                  <a:lnTo>
                    <a:pt x="19565" y="60680203"/>
                  </a:lnTo>
                  <a:cubicBezTo>
                    <a:pt x="14376" y="60680203"/>
                    <a:pt x="9400" y="60678144"/>
                    <a:pt x="5731" y="60674473"/>
                  </a:cubicBezTo>
                  <a:cubicBezTo>
                    <a:pt x="2061" y="60670802"/>
                    <a:pt x="0" y="60665829"/>
                    <a:pt x="0" y="60660638"/>
                  </a:cubicBezTo>
                  <a:lnTo>
                    <a:pt x="0" y="19565"/>
                  </a:lnTo>
                  <a:cubicBezTo>
                    <a:pt x="0" y="14376"/>
                    <a:pt x="2061" y="9400"/>
                    <a:pt x="5731" y="5731"/>
                  </a:cubicBezTo>
                  <a:cubicBezTo>
                    <a:pt x="9400" y="2061"/>
                    <a:pt x="14376" y="0"/>
                    <a:pt x="19565" y="0"/>
                  </a:cubicBezTo>
                  <a:close/>
                </a:path>
              </a:pathLst>
            </a:custGeom>
            <a:blipFill>
              <a:blip r:embed="rId3">
                <a:alphaModFix amt="90000"/>
              </a:blip>
              <a:stretch>
                <a:fillRect t="-24792" b="-247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25862" y="467243"/>
            <a:ext cx="9770665" cy="142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71"/>
              </a:lnSpc>
            </a:pPr>
            <a:r>
              <a:rPr lang="en-US" sz="83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WHY AM I HERE?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00315" y="2192581"/>
            <a:ext cx="9296212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am here to obey God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41220" y="3150160"/>
            <a:ext cx="6208759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Ecc</a:t>
            </a: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12:13–14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00315" y="4150799"/>
            <a:ext cx="9058985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am here to glorify God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41220" y="5994204"/>
            <a:ext cx="8518080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 Cor 10:31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00315" y="6994842"/>
            <a:ext cx="9058985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am here to save others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41220" y="8838247"/>
            <a:ext cx="8731986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Luke 19:10; 1 Cor 9:22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6724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74453" y="2625405"/>
            <a:ext cx="6726828" cy="6003295"/>
            <a:chOff x="0" y="0"/>
            <a:chExt cx="66429243" cy="592841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429241" cy="59284164"/>
            </a:xfrm>
            <a:custGeom>
              <a:avLst/>
              <a:gdLst/>
              <a:ahLst/>
              <a:cxnLst/>
              <a:rect l="l" t="t" r="r" b="b"/>
              <a:pathLst>
                <a:path w="66429241" h="59284164">
                  <a:moveTo>
                    <a:pt x="19565" y="0"/>
                  </a:moveTo>
                  <a:lnTo>
                    <a:pt x="66409677" y="0"/>
                  </a:lnTo>
                  <a:cubicBezTo>
                    <a:pt x="66414867" y="0"/>
                    <a:pt x="66419840" y="2061"/>
                    <a:pt x="66423511" y="5731"/>
                  </a:cubicBezTo>
                  <a:cubicBezTo>
                    <a:pt x="66427183" y="9400"/>
                    <a:pt x="66429241" y="14376"/>
                    <a:pt x="66429241" y="19565"/>
                  </a:cubicBezTo>
                  <a:lnTo>
                    <a:pt x="66429241" y="59264600"/>
                  </a:lnTo>
                  <a:cubicBezTo>
                    <a:pt x="66429241" y="59275402"/>
                    <a:pt x="66420479" y="59284164"/>
                    <a:pt x="66409677" y="59284164"/>
                  </a:cubicBezTo>
                  <a:lnTo>
                    <a:pt x="19565" y="59284164"/>
                  </a:lnTo>
                  <a:cubicBezTo>
                    <a:pt x="14376" y="59284164"/>
                    <a:pt x="9400" y="59282106"/>
                    <a:pt x="5731" y="59278434"/>
                  </a:cubicBezTo>
                  <a:cubicBezTo>
                    <a:pt x="2061" y="59274763"/>
                    <a:pt x="0" y="59269790"/>
                    <a:pt x="0" y="59264600"/>
                  </a:cubicBezTo>
                  <a:lnTo>
                    <a:pt x="0" y="19565"/>
                  </a:lnTo>
                  <a:cubicBezTo>
                    <a:pt x="0" y="14376"/>
                    <a:pt x="2061" y="9400"/>
                    <a:pt x="5731" y="5731"/>
                  </a:cubicBezTo>
                  <a:cubicBezTo>
                    <a:pt x="9400" y="2061"/>
                    <a:pt x="14376" y="0"/>
                    <a:pt x="19565" y="0"/>
                  </a:cubicBezTo>
                  <a:close/>
                </a:path>
              </a:pathLst>
            </a:custGeom>
            <a:solidFill>
              <a:srgbClr val="0002F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4453" y="2676133"/>
            <a:ext cx="6726828" cy="5952567"/>
            <a:chOff x="0" y="0"/>
            <a:chExt cx="68572983" cy="606802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572980" cy="60680203"/>
            </a:xfrm>
            <a:custGeom>
              <a:avLst/>
              <a:gdLst/>
              <a:ahLst/>
              <a:cxnLst/>
              <a:rect l="l" t="t" r="r" b="b"/>
              <a:pathLst>
                <a:path w="68572980" h="60680203">
                  <a:moveTo>
                    <a:pt x="19565" y="0"/>
                  </a:moveTo>
                  <a:lnTo>
                    <a:pt x="68553416" y="0"/>
                  </a:lnTo>
                  <a:cubicBezTo>
                    <a:pt x="68558606" y="0"/>
                    <a:pt x="68563579" y="2061"/>
                    <a:pt x="68567250" y="5731"/>
                  </a:cubicBezTo>
                  <a:cubicBezTo>
                    <a:pt x="68570921" y="9400"/>
                    <a:pt x="68572980" y="14376"/>
                    <a:pt x="68572980" y="19565"/>
                  </a:cubicBezTo>
                  <a:lnTo>
                    <a:pt x="68572980" y="60660638"/>
                  </a:lnTo>
                  <a:cubicBezTo>
                    <a:pt x="68572980" y="60665829"/>
                    <a:pt x="68570921" y="60670802"/>
                    <a:pt x="68567250" y="60674473"/>
                  </a:cubicBezTo>
                  <a:cubicBezTo>
                    <a:pt x="68563579" y="60678144"/>
                    <a:pt x="68558606" y="60680203"/>
                    <a:pt x="68553416" y="60680203"/>
                  </a:cubicBezTo>
                  <a:lnTo>
                    <a:pt x="19565" y="60680203"/>
                  </a:lnTo>
                  <a:cubicBezTo>
                    <a:pt x="14376" y="60680203"/>
                    <a:pt x="9400" y="60678144"/>
                    <a:pt x="5731" y="60674473"/>
                  </a:cubicBezTo>
                  <a:cubicBezTo>
                    <a:pt x="2061" y="60670802"/>
                    <a:pt x="0" y="60665829"/>
                    <a:pt x="0" y="60660638"/>
                  </a:cubicBezTo>
                  <a:lnTo>
                    <a:pt x="0" y="19565"/>
                  </a:lnTo>
                  <a:cubicBezTo>
                    <a:pt x="0" y="14376"/>
                    <a:pt x="2061" y="9400"/>
                    <a:pt x="5731" y="5731"/>
                  </a:cubicBezTo>
                  <a:cubicBezTo>
                    <a:pt x="9400" y="2061"/>
                    <a:pt x="14376" y="0"/>
                    <a:pt x="19565" y="0"/>
                  </a:cubicBezTo>
                  <a:close/>
                </a:path>
              </a:pathLst>
            </a:custGeom>
            <a:blipFill>
              <a:blip r:embed="rId3">
                <a:alphaModFix amt="90000"/>
              </a:blip>
              <a:stretch>
                <a:fillRect l="-16408" r="-164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26390" y="467243"/>
            <a:ext cx="14170136" cy="142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71"/>
              </a:lnSpc>
            </a:pPr>
            <a:r>
              <a:rPr lang="en-US" sz="83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HOW SHOULD I LIVE?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76994" y="2431695"/>
            <a:ext cx="9296212" cy="919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live sacrificially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41220" y="3389275"/>
            <a:ext cx="6208759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Gal 5:13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00315" y="4696105"/>
            <a:ext cx="9058985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live evangelistically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41220" y="5653685"/>
            <a:ext cx="8518080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Matt 5:16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00315" y="7124700"/>
            <a:ext cx="9058985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live eternally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41220" y="8157210"/>
            <a:ext cx="8731986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 Cor 5:10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0"/>
            <a:ext cx="10235565" cy="10287000"/>
          </a:xfrm>
          <a:custGeom>
            <a:avLst/>
            <a:gdLst/>
            <a:ahLst/>
            <a:cxnLst/>
            <a:rect l="l" t="t" r="r" b="b"/>
            <a:pathLst>
              <a:path w="10235565" h="10287000">
                <a:moveTo>
                  <a:pt x="0" y="0"/>
                </a:moveTo>
                <a:lnTo>
                  <a:pt x="10235565" y="0"/>
                </a:lnTo>
                <a:lnTo>
                  <a:pt x="10235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2867384"/>
            <a:ext cx="16230600" cy="1973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1"/>
              </a:lnSpc>
            </a:pPr>
            <a:r>
              <a:rPr lang="en-US" sz="63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WE MOVE FROM SELFISHNESS TO SACRIFICE TO SERVICE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011328"/>
            <a:ext cx="16125970" cy="1097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1"/>
              </a:lnSpc>
            </a:pPr>
            <a:r>
              <a:rPr lang="en-US" sz="639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“QUOD VULT DEUS”</a:t>
            </a:r>
          </a:p>
        </p:txBody>
      </p:sp>
      <p:sp>
        <p:nvSpPr>
          <p:cNvPr id="6" name="Freeform 6"/>
          <p:cNvSpPr/>
          <p:nvPr/>
        </p:nvSpPr>
        <p:spPr>
          <a:xfrm>
            <a:off x="7023735" y="0"/>
            <a:ext cx="10235565" cy="10287000"/>
          </a:xfrm>
          <a:custGeom>
            <a:avLst/>
            <a:gdLst/>
            <a:ahLst/>
            <a:cxnLst/>
            <a:rect l="l" t="t" r="r" b="b"/>
            <a:pathLst>
              <a:path w="10235565" h="10287000">
                <a:moveTo>
                  <a:pt x="0" y="0"/>
                </a:moveTo>
                <a:lnTo>
                  <a:pt x="10235565" y="0"/>
                </a:lnTo>
                <a:lnTo>
                  <a:pt x="10235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104</Words>
  <Application>Microsoft Macintosh PowerPoint</Application>
  <PresentationFormat>Custom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Agrandir Bold</vt:lpstr>
      <vt:lpstr>Poppins</vt:lpstr>
      <vt:lpstr>Agrandir Bold Italics</vt:lpstr>
      <vt:lpstr>TAN Harmoni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a Life of Purpose: Finding Meaning and Direction in God's Plan</dc:title>
  <cp:lastModifiedBy>Justin Rogers</cp:lastModifiedBy>
  <cp:revision>3</cp:revision>
  <dcterms:created xsi:type="dcterms:W3CDTF">2006-08-16T00:00:00Z</dcterms:created>
  <dcterms:modified xsi:type="dcterms:W3CDTF">2026-07-16T12:38:01Z</dcterms:modified>
  <dc:identifier>DAHO8PY8Pgg</dc:identifier>
</cp:coreProperties>
</file>