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jpeg" ContentType="image/jpeg"/>
  <Override PartName="/ppt/notesSlides/notesSlide4.xml" ContentType="application/vnd.openxmlformats-officedocument.presentationml.notesSlide+xml"/>
  <Override PartName="/ppt/media/image2.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3.jpe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media/image4.jpeg" ContentType="image/jpeg"/>
  <Override PartName="/ppt/notesSlides/notesSlide26.xml" ContentType="application/vnd.openxmlformats-officedocument.presentationml.notesSlide+xml"/>
  <Override PartName="/ppt/notesSlides/notesSlide27.xml" ContentType="application/vnd.openxmlformats-officedocument.presentationml.notesSlide+xml"/>
  <Override PartName="/ppt/media/image5.jpeg" ContentType="image/jpeg"/>
  <Override PartName="/ppt/notesSlides/notesSlide28.xml" ContentType="application/vnd.openxmlformats-officedocument.presentationml.notesSlide+xml"/>
  <Override PartName="/ppt/media/image6.jpeg" ContentType="image/jpeg"/>
  <Override PartName="/ppt/notesSlides/notesSlide29.xml" ContentType="application/vnd.openxmlformats-officedocument.presentationml.notesSlide+xml"/>
  <Override PartName="/ppt/notesSlides/notesSlide30.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1pPr>
    <a:lvl2pPr marL="0" marR="0" indent="5334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2pPr>
    <a:lvl3pPr marL="0" marR="0" indent="10668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3pPr>
    <a:lvl4pPr marL="0" marR="0" indent="16002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4pPr>
    <a:lvl5pPr marL="0" marR="0" indent="21336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5pPr>
    <a:lvl6pPr marL="0" marR="0" indent="26670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6pPr>
    <a:lvl7pPr marL="0" marR="0" indent="32004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7pPr>
    <a:lvl8pPr marL="0" marR="0" indent="37338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8pPr>
    <a:lvl9pPr marL="0" marR="0" indent="426720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12700" cap="flat">
              <a:solidFill>
                <a:schemeClr val="accent6">
                  <a:lumOff val="-57647"/>
                </a:schemeClr>
              </a:solidFill>
              <a:prstDash val="solid"/>
              <a:miter lim="400000"/>
            </a:ln>
          </a:right>
          <a:top>
            <a:ln w="12700" cap="flat">
              <a:solidFill>
                <a:schemeClr val="accent6">
                  <a:lumOff val="-57647"/>
                </a:schemeClr>
              </a:solidFill>
              <a:prstDash val="solid"/>
              <a:miter lim="400000"/>
            </a:ln>
          </a:top>
          <a:bottom>
            <a:ln w="12700" cap="flat">
              <a:solidFill>
                <a:schemeClr val="accent6">
                  <a:lumOff val="-57647"/>
                </a:schemeClr>
              </a:solidFill>
              <a:prstDash val="solid"/>
              <a:miter lim="400000"/>
            </a:ln>
          </a:bottom>
          <a:insideH>
            <a:ln w="12700" cap="flat">
              <a:solidFill>
                <a:schemeClr val="accent6">
                  <a:lumOff val="-57647"/>
                </a:schemeClr>
              </a:solidFill>
              <a:prstDash val="solid"/>
              <a:miter lim="400000"/>
            </a:ln>
          </a:insideH>
          <a:insideV>
            <a:ln w="12700" cap="flat">
              <a:solidFill>
                <a:schemeClr val="accent6">
                  <a:lumOff val="-57647"/>
                </a:schemeClr>
              </a:solidFill>
              <a:prstDash val="solid"/>
              <a:miter lim="400000"/>
            </a:ln>
          </a:insideV>
        </a:tcBdr>
        <a:fill>
          <a:noFill/>
        </a:fill>
      </a:tcStyle>
    </a:wholeTbl>
    <a:band2H>
      <a:tcTxStyle b="def" i="def"/>
      <a:tcStyle>
        <a:tcBdr/>
        <a:fill>
          <a:solidFill>
            <a:srgbClr val="E3E5E8"/>
          </a:solidFill>
        </a:fill>
      </a:tcStyle>
    </a:band2H>
    <a:firstCol>
      <a:tcTxStyle b="on"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38100" cap="flat">
              <a:solidFill>
                <a:schemeClr val="accent6">
                  <a:lumOff val="-57647"/>
                </a:schemeClr>
              </a:solidFill>
              <a:prstDash val="solid"/>
              <a:miter lim="400000"/>
            </a:ln>
          </a:right>
          <a:top>
            <a:ln w="12700" cap="flat">
              <a:solidFill>
                <a:schemeClr val="accent6">
                  <a:lumOff val="-57647"/>
                </a:schemeClr>
              </a:solidFill>
              <a:prstDash val="solid"/>
              <a:miter lim="400000"/>
            </a:ln>
          </a:top>
          <a:bottom>
            <a:ln w="12700" cap="flat">
              <a:solidFill>
                <a:schemeClr val="accent6">
                  <a:lumOff val="-57647"/>
                </a:schemeClr>
              </a:solidFill>
              <a:prstDash val="solid"/>
              <a:miter lim="400000"/>
            </a:ln>
          </a:bottom>
          <a:insideH>
            <a:ln w="12700" cap="flat">
              <a:solidFill>
                <a:schemeClr val="accent6">
                  <a:lumOff val="-57647"/>
                </a:schemeClr>
              </a:solidFill>
              <a:prstDash val="solid"/>
              <a:miter lim="400000"/>
            </a:ln>
          </a:insideH>
          <a:insideV>
            <a:ln w="12700" cap="flat">
              <a:solidFill>
                <a:schemeClr val="accent6">
                  <a:lumOff val="-57647"/>
                </a:schemeClr>
              </a:solidFill>
              <a:prstDash val="solid"/>
              <a:miter lim="400000"/>
            </a:ln>
          </a:insideV>
        </a:tcBdr>
        <a:fill>
          <a:noFill/>
        </a:fill>
      </a:tcStyle>
    </a:firstCol>
    <a:lastRow>
      <a:tcTxStyle b="on"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12700" cap="flat">
              <a:solidFill>
                <a:schemeClr val="accent6">
                  <a:lumOff val="-57647"/>
                </a:schemeClr>
              </a:solidFill>
              <a:prstDash val="solid"/>
              <a:miter lim="400000"/>
            </a:ln>
          </a:right>
          <a:top>
            <a:ln w="38100" cap="flat">
              <a:solidFill>
                <a:schemeClr val="accent6">
                  <a:lumOff val="-57647"/>
                </a:schemeClr>
              </a:solidFill>
              <a:prstDash val="solid"/>
              <a:miter lim="400000"/>
            </a:ln>
          </a:top>
          <a:bottom>
            <a:ln w="12700" cap="flat">
              <a:solidFill>
                <a:schemeClr val="accent6">
                  <a:lumOff val="-57647"/>
                </a:schemeClr>
              </a:solidFill>
              <a:prstDash val="solid"/>
              <a:miter lim="400000"/>
            </a:ln>
          </a:bottom>
          <a:insideH>
            <a:ln w="12700" cap="flat">
              <a:solidFill>
                <a:schemeClr val="accent6">
                  <a:lumOff val="-57647"/>
                </a:schemeClr>
              </a:solidFill>
              <a:prstDash val="solid"/>
              <a:miter lim="400000"/>
            </a:ln>
          </a:insideH>
          <a:insideV>
            <a:ln w="12700" cap="flat">
              <a:solidFill>
                <a:schemeClr val="accent6">
                  <a:lumOff val="-57647"/>
                </a:schemeClr>
              </a:solidFill>
              <a:prstDash val="solid"/>
              <a:miter lim="400000"/>
            </a:ln>
          </a:insideV>
        </a:tcBdr>
        <a:fill>
          <a:noFill/>
        </a:fill>
      </a:tcStyle>
    </a:lastRow>
    <a:firstRow>
      <a:tcTxStyle b="on"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12700" cap="flat">
              <a:solidFill>
                <a:schemeClr val="accent6">
                  <a:lumOff val="-57647"/>
                </a:schemeClr>
              </a:solidFill>
              <a:prstDash val="solid"/>
              <a:miter lim="400000"/>
            </a:ln>
          </a:right>
          <a:top>
            <a:ln w="12700" cap="flat">
              <a:solidFill>
                <a:schemeClr val="accent6">
                  <a:lumOff val="-57647"/>
                </a:schemeClr>
              </a:solidFill>
              <a:prstDash val="solid"/>
              <a:miter lim="400000"/>
            </a:ln>
          </a:top>
          <a:bottom>
            <a:ln w="38100" cap="flat">
              <a:solidFill>
                <a:schemeClr val="accent6">
                  <a:lumOff val="-57647"/>
                </a:schemeClr>
              </a:solidFill>
              <a:prstDash val="solid"/>
              <a:miter lim="400000"/>
            </a:ln>
          </a:bottom>
          <a:insideH>
            <a:ln w="12700" cap="flat">
              <a:solidFill>
                <a:schemeClr val="accent6">
                  <a:lumOff val="-57647"/>
                </a:schemeClr>
              </a:solidFill>
              <a:prstDash val="solid"/>
              <a:miter lim="400000"/>
            </a:ln>
          </a:insideH>
          <a:insideV>
            <a:ln w="12700" cap="flat">
              <a:solidFill>
                <a:schemeClr val="accent6">
                  <a:lumOff val="-57647"/>
                </a:schemeClr>
              </a:solidFill>
              <a:prstDash val="solid"/>
              <a:miter lim="400000"/>
            </a:ln>
          </a:insideV>
        </a:tcBdr>
        <a:fill>
          <a:noFill/>
        </a:fill>
      </a:tcStyle>
    </a:firstRow>
  </a:tblStyle>
  <a:tblStyle styleId="{C7B018BB-80A7-4F77-B60F-C8B233D01FF8}" styleName="">
    <a:tblBg/>
    <a:wholeTbl>
      <a:tcTxStyle b="off" i="off">
        <a:font>
          <a:latin typeface="Publico Text Roman"/>
          <a:ea typeface="Publico Text Roman"/>
          <a:cs typeface="Publico Text Roman"/>
        </a:font>
        <a:schemeClr val="accent6">
          <a:lumOff val="-57647"/>
        </a:schemeClr>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25400" cap="flat">
              <a:solidFill>
                <a:schemeClr val="accent6">
                  <a:lumOff val="-57647"/>
                </a:schemeClr>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
          <a:latin typeface="Publico Text Roman"/>
          <a:ea typeface="Publico Text Roman"/>
          <a:cs typeface="Publico Text Roman"/>
        </a:font>
        <a:schemeClr val="accent6">
          <a:lumOff val="-57647"/>
        </a:schemeClr>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chemeClr val="accent6">
                  <a:lumOff val="-57647"/>
                </a:schemeClr>
              </a:solidFill>
              <a:prstDash val="solid"/>
              <a:miter lim="400000"/>
            </a:ln>
          </a:top>
          <a:bottom>
            <a:ln w="12700" cap="flat">
              <a:solidFill>
                <a:schemeClr val="accent6">
                  <a:lumOff val="-57647"/>
                </a:schemeClr>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
          <a:latin typeface="Publico Text Roman"/>
          <a:ea typeface="Publico Text Roman"/>
          <a:cs typeface="Publico Text Roman"/>
        </a:font>
        <a:schemeClr val="accent6">
          <a:lumOff val="-57647"/>
        </a:schemeClr>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chemeClr val="accent6">
                  <a:lumOff val="-57647"/>
                </a:schemeClr>
              </a:solidFill>
              <a:prstDash val="solid"/>
              <a:miter lim="400000"/>
            </a:ln>
          </a:top>
          <a:bottom>
            <a:ln w="12700" cap="flat">
              <a:solidFill>
                <a:schemeClr val="accent6">
                  <a:lumOff val="-57647"/>
                </a:schemeClr>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rgbClr val="56C1FF"/>
          </a:solidFill>
        </a:fill>
      </a:tcStyle>
    </a:firstRow>
  </a:tblStyle>
  <a:tblStyle styleId="{EEE7283C-3CF3-47DC-8721-378D4A62B228}" styleName="">
    <a:tblBg/>
    <a:wholeTbl>
      <a:tcTxStyle b="off" i="off">
        <a:font>
          <a:latin typeface="Publico Text Roman"/>
          <a:ea typeface="Publico Text Roman"/>
          <a:cs typeface="Publico Text Roman"/>
        </a:font>
        <a:schemeClr val="accent6">
          <a:lumOff val="-57647"/>
        </a:schemeClr>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n" i="off">
        <a:font>
          <a:latin typeface="Publico Text Semibold"/>
          <a:ea typeface="Publico Text Semibold"/>
          <a:cs typeface="Publico Text Semibold"/>
        </a:font>
        <a:schemeClr val="accent6">
          <a:lumOff val="-57647"/>
        </a:schemeClr>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12700" cap="flat">
              <a:solidFill>
                <a:schemeClr val="accent6">
                  <a:lumOff val="-57647"/>
                </a:schemeClr>
              </a:solidFill>
              <a:prstDash val="solid"/>
              <a:miter lim="400000"/>
            </a:ln>
          </a:right>
          <a:top>
            <a:ln w="38100" cap="flat">
              <a:solidFill>
                <a:srgbClr val="61D836"/>
              </a:solidFill>
              <a:prstDash val="solid"/>
              <a:miter lim="400000"/>
            </a:ln>
          </a:top>
          <a:bottom>
            <a:ln w="12700" cap="flat">
              <a:solidFill>
                <a:srgbClr val="4D4D4D"/>
              </a:solidFill>
              <a:prstDash val="solid"/>
              <a:miter lim="400000"/>
            </a:ln>
          </a:bottom>
          <a:insideH>
            <a:ln w="12700" cap="flat">
              <a:solidFill>
                <a:schemeClr val="accent6">
                  <a:lumOff val="-57647"/>
                </a:schemeClr>
              </a:solidFill>
              <a:prstDash val="solid"/>
              <a:miter lim="400000"/>
            </a:ln>
          </a:insideH>
          <a:insideV>
            <a:ln w="12700" cap="flat">
              <a:solidFill>
                <a:schemeClr val="accent6">
                  <a:lumOff val="-57647"/>
                </a:schemeClr>
              </a:solidFill>
              <a:prstDash val="solid"/>
              <a:miter lim="400000"/>
            </a:ln>
          </a:insideV>
        </a:tcBdr>
        <a:fill>
          <a:noFill/>
        </a:fill>
      </a:tcStyle>
    </a:lastRow>
    <a:firstRow>
      <a:tcTxStyle b="on" i="off">
        <a:font>
          <a:latin typeface="Publico Text Semibold"/>
          <a:ea typeface="Publico Text Semibold"/>
          <a:cs typeface="Publico Text Semibold"/>
        </a:font>
        <a:schemeClr val="accent6">
          <a:lumOff val="-57647"/>
        </a:schemeClr>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
          <a:latin typeface="Publico Text Roman"/>
          <a:ea typeface="Publico Text Roman"/>
          <a:cs typeface="Publico Text Roman"/>
        </a:font>
        <a:schemeClr val="accent6">
          <a:lumOff val="-57647"/>
        </a:schemeClr>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rgbClr val="FFF056"/>
          </a:solidFill>
        </a:fill>
      </a:tcStyle>
    </a:band2H>
    <a:firstCol>
      <a:tcTxStyle b="on" i="off">
        <a:font>
          <a:latin typeface="Publico Text Semibold"/>
          <a:ea typeface="Publico Text Semibold"/>
          <a:cs typeface="Publico Text Semibold"/>
        </a:font>
        <a:schemeClr val="accent6">
          <a:lumOff val="-57647"/>
        </a:schemeClr>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n" i="off">
        <a:font>
          <a:latin typeface="Publico Text Semibold"/>
          <a:ea typeface="Publico Text Semibold"/>
          <a:cs typeface="Publico Text Semibold"/>
        </a:font>
        <a:schemeClr val="accent6">
          <a:lumOff val="-57647"/>
        </a:schemeClr>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n" i="off">
        <a:font>
          <a:latin typeface="Publico Text Semibold"/>
          <a:ea typeface="Publico Text Semibold"/>
          <a:cs typeface="Publico Text Semibold"/>
        </a:font>
        <a:schemeClr val="accent6">
          <a:lumOff val="-57647"/>
        </a:schemeClr>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
          <a:latin typeface="Publico Text Roman"/>
          <a:ea typeface="Publico Text Roman"/>
          <a:cs typeface="Publico Text Roman"/>
        </a:font>
        <a:schemeClr val="accent6">
          <a:lumOff val="-57647"/>
        </a:schemeClr>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
          <a:latin typeface="Publico Text Roman"/>
          <a:ea typeface="Publico Text Roman"/>
          <a:cs typeface="Publico Text Roman"/>
        </a:font>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
          <a:latin typeface="Publico Text Roman"/>
          <a:ea typeface="Publico Text Roman"/>
          <a:cs typeface="Publico Text Roman"/>
        </a:font>
        <a:schemeClr val="accent6">
          <a:lumOff val="-57647"/>
        </a:schemeClr>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
          <a:latin typeface="Publico Text Roman"/>
          <a:ea typeface="Publico Text Roman"/>
          <a:cs typeface="Publico Text Roman"/>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12700" cap="flat">
              <a:solidFill>
                <a:schemeClr val="accent6">
                  <a:lumOff val="-57647"/>
                </a:schemeClr>
              </a:solidFill>
              <a:prstDash val="solid"/>
              <a:miter lim="400000"/>
            </a:ln>
          </a:right>
          <a:top>
            <a:ln w="12700" cap="flat">
              <a:solidFill>
                <a:schemeClr val="accent6">
                  <a:lumOff val="-57647"/>
                </a:schemeClr>
              </a:solidFill>
              <a:custDash>
                <a:ds d="200000" sp="200000"/>
              </a:custDash>
              <a:miter lim="400000"/>
            </a:ln>
          </a:top>
          <a:bottom>
            <a:ln w="12700" cap="flat">
              <a:solidFill>
                <a:schemeClr val="accent6">
                  <a:lumOff val="-57647"/>
                </a:schemeClr>
              </a:solidFill>
              <a:custDash>
                <a:ds d="200000" sp="200000"/>
              </a:custDash>
              <a:miter lim="400000"/>
            </a:ln>
          </a:bottom>
          <a:insideH>
            <a:ln w="12700" cap="flat">
              <a:solidFill>
                <a:schemeClr val="accent6">
                  <a:lumOff val="-57647"/>
                </a:schemeClr>
              </a:solidFill>
              <a:custDash>
                <a:ds d="200000" sp="200000"/>
              </a:custDash>
              <a:miter lim="400000"/>
            </a:ln>
          </a:insideH>
          <a:insideV>
            <a:ln w="12700" cap="flat">
              <a:solidFill>
                <a:schemeClr val="accent6">
                  <a:lumOff val="-57647"/>
                </a:schemeClr>
              </a:solidFill>
              <a:prstDash val="solid"/>
              <a:miter lim="400000"/>
            </a:ln>
          </a:insideV>
        </a:tcBdr>
        <a:fill>
          <a:noFill/>
        </a:fill>
      </a:tcStyle>
    </a:wholeTbl>
    <a:band2H>
      <a:tcTxStyle b="def" i="def"/>
      <a:tcStyle>
        <a:tcBdr/>
        <a:fill>
          <a:solidFill>
            <a:srgbClr val="EDEEEE"/>
          </a:solidFill>
        </a:fill>
      </a:tcStyle>
    </a:band2H>
    <a:firstCol>
      <a:tcTxStyle b="on" i="off">
        <a:font>
          <a:latin typeface="Publico Text Roman"/>
          <a:ea typeface="Publico Text Roman"/>
          <a:cs typeface="Publico Text Roman"/>
        </a:font>
        <a:schemeClr val="accent6">
          <a:lumOff val="-57647"/>
        </a:schemeClr>
      </a:tcTxStyle>
      <a:tcStyle>
        <a:tcBdr>
          <a:left>
            <a:ln w="12700" cap="flat">
              <a:solidFill>
                <a:srgbClr val="6C6C6C"/>
              </a:solidFill>
              <a:prstDash val="solid"/>
              <a:miter lim="400000"/>
            </a:ln>
          </a:left>
          <a:right>
            <a:ln w="25400" cap="flat">
              <a:solidFill>
                <a:schemeClr val="accent6">
                  <a:lumOff val="-57647"/>
                </a:schemeClr>
              </a:solidFill>
              <a:prstDash val="solid"/>
              <a:miter lim="400000"/>
            </a:ln>
          </a:right>
          <a:top>
            <a:ln w="12700" cap="flat">
              <a:solidFill>
                <a:schemeClr val="accent6">
                  <a:lumOff val="-57647"/>
                </a:schemeClr>
              </a:solidFill>
              <a:custDash>
                <a:ds d="200000" sp="200000"/>
              </a:custDash>
              <a:miter lim="400000"/>
            </a:ln>
          </a:top>
          <a:bottom>
            <a:ln w="12700" cap="flat">
              <a:solidFill>
                <a:schemeClr val="accent6">
                  <a:lumOff val="-57647"/>
                </a:schemeClr>
              </a:solidFill>
              <a:custDash>
                <a:ds d="200000" sp="200000"/>
              </a:custDash>
              <a:miter lim="400000"/>
            </a:ln>
          </a:bottom>
          <a:insideH>
            <a:ln w="12700" cap="flat">
              <a:solidFill>
                <a:schemeClr val="accent6">
                  <a:lumOff val="-57647"/>
                </a:schemeClr>
              </a:solidFill>
              <a:custDash>
                <a:ds d="200000" sp="200000"/>
              </a:custDash>
              <a:miter lim="400000"/>
            </a:ln>
          </a:insideH>
          <a:insideV>
            <a:ln w="12700" cap="flat">
              <a:solidFill>
                <a:schemeClr val="accent6">
                  <a:lumOff val="-57647"/>
                </a:schemeClr>
              </a:solidFill>
              <a:prstDash val="solid"/>
              <a:miter lim="400000"/>
            </a:ln>
          </a:insideV>
        </a:tcBdr>
        <a:fill>
          <a:noFill/>
        </a:fill>
      </a:tcStyle>
    </a:firstCol>
    <a:lastRow>
      <a:tcTxStyle b="on"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12700" cap="flat">
              <a:solidFill>
                <a:schemeClr val="accent6">
                  <a:lumOff val="-57647"/>
                </a:schemeClr>
              </a:solidFill>
              <a:prstDash val="solid"/>
              <a:miter lim="400000"/>
            </a:ln>
          </a:right>
          <a:top>
            <a:ln w="25400" cap="flat">
              <a:solidFill>
                <a:schemeClr val="accent6">
                  <a:lumOff val="-57647"/>
                </a:schemeClr>
              </a:solidFill>
              <a:prstDash val="solid"/>
              <a:miter lim="400000"/>
            </a:ln>
          </a:top>
          <a:bottom>
            <a:ln w="12700" cap="flat">
              <a:solidFill>
                <a:srgbClr val="6C6C6C"/>
              </a:solidFill>
              <a:prstDash val="solid"/>
              <a:miter lim="400000"/>
            </a:ln>
          </a:bottom>
          <a:insideH>
            <a:ln w="12700" cap="flat">
              <a:solidFill>
                <a:schemeClr val="accent6">
                  <a:lumOff val="-57647"/>
                </a:schemeClr>
              </a:solidFill>
              <a:custDash>
                <a:ds d="200000" sp="200000"/>
              </a:custDash>
              <a:miter lim="400000"/>
            </a:ln>
          </a:insideH>
          <a:insideV>
            <a:ln w="12700" cap="flat">
              <a:solidFill>
                <a:schemeClr val="accent6">
                  <a:lumOff val="-57647"/>
                </a:schemeClr>
              </a:solidFill>
              <a:prstDash val="solid"/>
              <a:miter lim="400000"/>
            </a:ln>
          </a:insideV>
        </a:tcBdr>
        <a:fill>
          <a:noFill/>
        </a:fill>
      </a:tcStyle>
    </a:lastRow>
    <a:firstRow>
      <a:tcTxStyle b="on" i="off">
        <a:font>
          <a:latin typeface="Publico Text Roman"/>
          <a:ea typeface="Publico Text Roman"/>
          <a:cs typeface="Publico Text Roman"/>
        </a:font>
        <a:schemeClr val="accent6">
          <a:lumOff val="-57647"/>
        </a:schemeClr>
      </a:tcTxStyle>
      <a:tcStyle>
        <a:tcBdr>
          <a:left>
            <a:ln w="12700" cap="flat">
              <a:solidFill>
                <a:schemeClr val="accent6">
                  <a:lumOff val="-57647"/>
                </a:schemeClr>
              </a:solidFill>
              <a:prstDash val="solid"/>
              <a:miter lim="400000"/>
            </a:ln>
          </a:left>
          <a:right>
            <a:ln w="12700" cap="flat">
              <a:solidFill>
                <a:schemeClr val="accent6">
                  <a:lumOff val="-57647"/>
                </a:schemeClr>
              </a:solidFill>
              <a:prstDash val="solid"/>
              <a:miter lim="400000"/>
            </a:ln>
          </a:right>
          <a:top>
            <a:ln w="12700" cap="flat">
              <a:solidFill>
                <a:srgbClr val="6C6C6C"/>
              </a:solidFill>
              <a:prstDash val="solid"/>
              <a:miter lim="400000"/>
            </a:ln>
          </a:top>
          <a:bottom>
            <a:ln w="12700" cap="flat">
              <a:solidFill>
                <a:schemeClr val="accent6">
                  <a:lumOff val="-57647"/>
                </a:schemeClr>
              </a:solidFill>
              <a:prstDash val="solid"/>
              <a:miter lim="400000"/>
            </a:ln>
          </a:bottom>
          <a:insideH>
            <a:ln w="12700" cap="flat">
              <a:solidFill>
                <a:schemeClr val="accent6">
                  <a:lumOff val="-57647"/>
                </a:schemeClr>
              </a:solidFill>
              <a:prstDash val="solid"/>
              <a:miter lim="400000"/>
            </a:ln>
          </a:insideH>
          <a:insideV>
            <a:ln w="12700" cap="flat">
              <a:solidFill>
                <a:schemeClr val="accent6">
                  <a:lumOff val="-57647"/>
                </a:schemeClr>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64" name="Shape 264"/>
          <p:cNvSpPr/>
          <p:nvPr>
            <p:ph type="sldImg"/>
          </p:nvPr>
        </p:nvSpPr>
        <p:spPr>
          <a:xfrm>
            <a:off x="1143000" y="685800"/>
            <a:ext cx="4572000" cy="3429000"/>
          </a:xfrm>
          <a:prstGeom prst="rect">
            <a:avLst/>
          </a:prstGeom>
        </p:spPr>
        <p:txBody>
          <a:bodyPr/>
          <a:lstStyle/>
          <a:p>
            <a:pPr/>
          </a:p>
        </p:txBody>
      </p:sp>
      <p:sp>
        <p:nvSpPr>
          <p:cNvPr id="265" name="Shape 26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solidFill>
          <a:schemeClr val="accent6">
            <a:lumOff val="-57647"/>
          </a:schemeClr>
        </a:solidFill>
        <a:latin typeface="Helvetica Neue"/>
        <a:ea typeface="Helvetica Neue"/>
        <a:cs typeface="Helvetica Neue"/>
        <a:sym typeface="Helvetica Neue"/>
      </a:defRPr>
    </a:lvl1pPr>
    <a:lvl2pPr indent="228600" defTabSz="457200" latinLnBrk="0">
      <a:lnSpc>
        <a:spcPct val="117999"/>
      </a:lnSpc>
      <a:defRPr sz="2200">
        <a:solidFill>
          <a:schemeClr val="accent6">
            <a:lumOff val="-57647"/>
          </a:schemeClr>
        </a:solidFill>
        <a:latin typeface="Helvetica Neue"/>
        <a:ea typeface="Helvetica Neue"/>
        <a:cs typeface="Helvetica Neue"/>
        <a:sym typeface="Helvetica Neue"/>
      </a:defRPr>
    </a:lvl2pPr>
    <a:lvl3pPr indent="457200" defTabSz="457200" latinLnBrk="0">
      <a:lnSpc>
        <a:spcPct val="117999"/>
      </a:lnSpc>
      <a:defRPr sz="2200">
        <a:solidFill>
          <a:schemeClr val="accent6">
            <a:lumOff val="-57647"/>
          </a:schemeClr>
        </a:solidFill>
        <a:latin typeface="Helvetica Neue"/>
        <a:ea typeface="Helvetica Neue"/>
        <a:cs typeface="Helvetica Neue"/>
        <a:sym typeface="Helvetica Neue"/>
      </a:defRPr>
    </a:lvl3pPr>
    <a:lvl4pPr indent="685800" defTabSz="457200" latinLnBrk="0">
      <a:lnSpc>
        <a:spcPct val="117999"/>
      </a:lnSpc>
      <a:defRPr sz="2200">
        <a:solidFill>
          <a:schemeClr val="accent6">
            <a:lumOff val="-57647"/>
          </a:schemeClr>
        </a:solidFill>
        <a:latin typeface="Helvetica Neue"/>
        <a:ea typeface="Helvetica Neue"/>
        <a:cs typeface="Helvetica Neue"/>
        <a:sym typeface="Helvetica Neue"/>
      </a:defRPr>
    </a:lvl4pPr>
    <a:lvl5pPr indent="914400" defTabSz="457200" latinLnBrk="0">
      <a:lnSpc>
        <a:spcPct val="117999"/>
      </a:lnSpc>
      <a:defRPr sz="2200">
        <a:solidFill>
          <a:schemeClr val="accent6">
            <a:lumOff val="-57647"/>
          </a:schemeClr>
        </a:solidFill>
        <a:latin typeface="Helvetica Neue"/>
        <a:ea typeface="Helvetica Neue"/>
        <a:cs typeface="Helvetica Neue"/>
        <a:sym typeface="Helvetica Neue"/>
      </a:defRPr>
    </a:lvl5pPr>
    <a:lvl6pPr indent="1143000" defTabSz="457200" latinLnBrk="0">
      <a:lnSpc>
        <a:spcPct val="117999"/>
      </a:lnSpc>
      <a:defRPr sz="2200">
        <a:solidFill>
          <a:schemeClr val="accent6">
            <a:lumOff val="-57647"/>
          </a:schemeClr>
        </a:solidFill>
        <a:latin typeface="Helvetica Neue"/>
        <a:ea typeface="Helvetica Neue"/>
        <a:cs typeface="Helvetica Neue"/>
        <a:sym typeface="Helvetica Neue"/>
      </a:defRPr>
    </a:lvl6pPr>
    <a:lvl7pPr indent="1371600" defTabSz="457200" latinLnBrk="0">
      <a:lnSpc>
        <a:spcPct val="117999"/>
      </a:lnSpc>
      <a:defRPr sz="2200">
        <a:solidFill>
          <a:schemeClr val="accent6">
            <a:lumOff val="-57647"/>
          </a:schemeClr>
        </a:solidFill>
        <a:latin typeface="Helvetica Neue"/>
        <a:ea typeface="Helvetica Neue"/>
        <a:cs typeface="Helvetica Neue"/>
        <a:sym typeface="Helvetica Neue"/>
      </a:defRPr>
    </a:lvl7pPr>
    <a:lvl8pPr indent="1600200" defTabSz="457200" latinLnBrk="0">
      <a:lnSpc>
        <a:spcPct val="117999"/>
      </a:lnSpc>
      <a:defRPr sz="2200">
        <a:solidFill>
          <a:schemeClr val="accent6">
            <a:lumOff val="-57647"/>
          </a:schemeClr>
        </a:solidFill>
        <a:latin typeface="Helvetica Neue"/>
        <a:ea typeface="Helvetica Neue"/>
        <a:cs typeface="Helvetica Neue"/>
        <a:sym typeface="Helvetica Neue"/>
      </a:defRPr>
    </a:lvl8pPr>
    <a:lvl9pPr indent="1828800" defTabSz="457200" latinLnBrk="0">
      <a:lnSpc>
        <a:spcPct val="117999"/>
      </a:lnSpc>
      <a:defRPr sz="2200">
        <a:solidFill>
          <a:schemeClr val="accent6">
            <a:lumOff val="-57647"/>
          </a:schemeClr>
        </a:solidFill>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 Id="rId3" Type="http://schemas.openxmlformats.org/officeDocument/2006/relationships/hyperlink" Target="http://archaeology.org" TargetMode="Externa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Shape 273"/>
          <p:cNvSpPr/>
          <p:nvPr>
            <p:ph type="sldImg"/>
          </p:nvPr>
        </p:nvSpPr>
        <p:spPr>
          <a:prstGeom prst="rect">
            <a:avLst/>
          </a:prstGeom>
        </p:spPr>
        <p:txBody>
          <a:bodyPr/>
          <a:lstStyle/>
          <a:p>
            <a:pPr/>
          </a:p>
        </p:txBody>
      </p:sp>
      <p:sp>
        <p:nvSpPr>
          <p:cNvPr id="274" name="Shape 274"/>
          <p:cNvSpPr/>
          <p:nvPr>
            <p:ph type="body" sz="quarter" idx="1"/>
          </p:nvPr>
        </p:nvSpPr>
        <p:spPr>
          <a:prstGeom prst="rect">
            <a:avLst/>
          </a:prstGeom>
        </p:spPr>
        <p:txBody>
          <a:bodyPr/>
          <a:lstStyle/>
          <a:p>
            <a:pPr marL="317500" indent="-317500">
              <a:buSzPct val="100000"/>
              <a:buAutoNum type="arabicPeriod" startAt="1"/>
            </a:pPr>
            <a:r>
              <a:t>Most people have a very distinct idea in their mind when you mention the word “villain.”</a:t>
            </a:r>
          </a:p>
          <a:p>
            <a:pPr marL="317500" indent="-317500">
              <a:buSzPct val="100000"/>
              <a:buAutoNum type="arabicPeriod" startAt="1"/>
            </a:pPr>
            <a:r>
              <a:t>We tend to see villains as evil incarnate, because that is how they are often portrayed.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 name="Shape 326"/>
          <p:cNvSpPr/>
          <p:nvPr>
            <p:ph type="sldImg"/>
          </p:nvPr>
        </p:nvSpPr>
        <p:spPr>
          <a:prstGeom prst="rect">
            <a:avLst/>
          </a:prstGeom>
        </p:spPr>
        <p:txBody>
          <a:bodyPr/>
          <a:lstStyle/>
          <a:p>
            <a:pPr/>
          </a:p>
        </p:txBody>
      </p:sp>
      <p:sp>
        <p:nvSpPr>
          <p:cNvPr id="327" name="Shape 327"/>
          <p:cNvSpPr/>
          <p:nvPr>
            <p:ph type="body" sz="quarter" idx="1"/>
          </p:nvPr>
        </p:nvSpPr>
        <p:spPr>
          <a:prstGeom prst="rect">
            <a:avLst/>
          </a:prstGeom>
        </p:spPr>
        <p:txBody>
          <a:bodyPr/>
          <a:lstStyle>
            <a:lvl1pPr marL="228600" indent="-228600">
              <a:buSzPct val="100000"/>
              <a:buAutoNum type="arabicPeriod" startAt="1"/>
            </a:lvl1pPr>
          </a:lstStyle>
          <a:p>
            <a:pPr/>
            <a:r>
              <a:t>This explains the situation that led to the conflict.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Shape 332"/>
          <p:cNvSpPr/>
          <p:nvPr>
            <p:ph type="sldImg"/>
          </p:nvPr>
        </p:nvSpPr>
        <p:spPr>
          <a:prstGeom prst="rect">
            <a:avLst/>
          </a:prstGeom>
        </p:spPr>
        <p:txBody>
          <a:bodyPr/>
          <a:lstStyle/>
          <a:p>
            <a:pPr/>
          </a:p>
        </p:txBody>
      </p:sp>
      <p:sp>
        <p:nvSpPr>
          <p:cNvPr id="333" name="Shape 333"/>
          <p:cNvSpPr/>
          <p:nvPr>
            <p:ph type="body" sz="quarter" idx="1"/>
          </p:nvPr>
        </p:nvSpPr>
        <p:spPr>
          <a:prstGeom prst="rect">
            <a:avLst/>
          </a:prstGeom>
        </p:spPr>
        <p:txBody>
          <a:bodyPr/>
          <a:lstStyle/>
          <a:p>
            <a:pPr marL="228600" indent="-228600">
              <a:buSzPct val="100000"/>
              <a:buAutoNum type="arabicPeriod" startAt="1"/>
            </a:pPr>
            <a:r>
              <a:t>While Herod feared John, his relationship with Herodias mattered more.</a:t>
            </a:r>
          </a:p>
          <a:p>
            <a:pPr marL="228600" indent="-228600">
              <a:buSzPct val="100000"/>
              <a:buAutoNum type="arabicPeriod" startAt="1"/>
            </a:pPr>
            <a:r>
              <a:t>And Herodias’ anger and malice created escalating tension that began with John’s imprisonment for nothing more than offending her.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Shape 338"/>
          <p:cNvSpPr/>
          <p:nvPr>
            <p:ph type="sldImg"/>
          </p:nvPr>
        </p:nvSpPr>
        <p:spPr>
          <a:prstGeom prst="rect">
            <a:avLst/>
          </a:prstGeom>
        </p:spPr>
        <p:txBody>
          <a:bodyPr/>
          <a:lstStyle/>
          <a:p>
            <a:pPr/>
          </a:p>
        </p:txBody>
      </p:sp>
      <p:sp>
        <p:nvSpPr>
          <p:cNvPr id="339" name="Shape 339"/>
          <p:cNvSpPr/>
          <p:nvPr>
            <p:ph type="body" sz="quarter" idx="1"/>
          </p:nvPr>
        </p:nvSpPr>
        <p:spPr>
          <a:prstGeom prst="rect">
            <a:avLst/>
          </a:prstGeom>
        </p:spPr>
        <p:txBody>
          <a:bodyPr/>
          <a:lstStyle>
            <a:lvl1pPr marL="228600" indent="-228600">
              <a:buSzPct val="100000"/>
              <a:buAutoNum type="arabicPeriod" startAt="1"/>
            </a:lvl1pPr>
          </a:lstStyle>
          <a:p>
            <a:pPr/>
            <a:r>
              <a:t>In the end, the only thing keeping John alive was Herod’s fear of the multitudes.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Shape 342"/>
          <p:cNvSpPr/>
          <p:nvPr>
            <p:ph type="sldImg"/>
          </p:nvPr>
        </p:nvSpPr>
        <p:spPr>
          <a:prstGeom prst="rect">
            <a:avLst/>
          </a:prstGeom>
        </p:spPr>
        <p:txBody>
          <a:bodyPr/>
          <a:lstStyle/>
          <a:p>
            <a:pPr/>
          </a:p>
        </p:txBody>
      </p:sp>
      <p:sp>
        <p:nvSpPr>
          <p:cNvPr id="343" name="Shape 343"/>
          <p:cNvSpPr/>
          <p:nvPr>
            <p:ph type="body" sz="quarter" idx="1"/>
          </p:nvPr>
        </p:nvSpPr>
        <p:spPr>
          <a:prstGeom prst="rect">
            <a:avLst/>
          </a:prstGeom>
        </p:spPr>
        <p:txBody>
          <a:bodyPr/>
          <a:lstStyle>
            <a:lvl1pPr marL="228600" indent="-228600">
              <a:buSzPct val="100000"/>
              <a:buAutoNum type="arabicPeriod" startAt="1"/>
            </a:lvl1pPr>
          </a:lstStyle>
          <a:p>
            <a:pPr/>
            <a:r>
              <a:t>This explains how the situation and tension escalated further, and this went far beyond normal behavior.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8" name="Shape 348"/>
          <p:cNvSpPr/>
          <p:nvPr>
            <p:ph type="sldImg"/>
          </p:nvPr>
        </p:nvSpPr>
        <p:spPr>
          <a:prstGeom prst="rect">
            <a:avLst/>
          </a:prstGeom>
        </p:spPr>
        <p:txBody>
          <a:bodyPr/>
          <a:lstStyle/>
          <a:p>
            <a:pPr/>
          </a:p>
        </p:txBody>
      </p:sp>
      <p:sp>
        <p:nvSpPr>
          <p:cNvPr id="349" name="Shape 349"/>
          <p:cNvSpPr/>
          <p:nvPr>
            <p:ph type="body" sz="quarter" idx="1"/>
          </p:nvPr>
        </p:nvSpPr>
        <p:spPr>
          <a:prstGeom prst="rect">
            <a:avLst/>
          </a:prstGeom>
        </p:spPr>
        <p:txBody>
          <a:bodyPr/>
          <a:lstStyle/>
          <a:p>
            <a:pPr marL="228600" indent="-228600">
              <a:buSzPct val="100000"/>
              <a:buAutoNum type="arabicPeriod" startAt="1"/>
            </a:pPr>
            <a:r>
              <a:t>Almost everything that happened in this section violated Judaea’s cultural norms.</a:t>
            </a:r>
          </a:p>
          <a:p>
            <a:pPr lvl="1" marL="546100" indent="-317500">
              <a:buSzPct val="100000"/>
              <a:buAutoNum type="alphaLcPeriod" startAt="1"/>
            </a:pPr>
            <a:r>
              <a:t>A birthday party like this was considered Roman and pagan.</a:t>
            </a:r>
          </a:p>
          <a:p>
            <a:pPr lvl="1" marL="546100" indent="-317500">
              <a:buSzPct val="100000"/>
              <a:buAutoNum type="alphaLcPeriod" startAt="1"/>
            </a:pPr>
            <a:r>
              <a:t>Free flowing alcohol was usually typical in such royal gatherings.</a:t>
            </a:r>
          </a:p>
          <a:p>
            <a:pPr lvl="1" marL="546100" indent="-317500">
              <a:buSzPct val="100000"/>
              <a:buAutoNum type="alphaLcPeriod" startAt="1"/>
            </a:pPr>
            <a:r>
              <a:t>Someone of royal descent dancing in a gathering of men would have been considered indecent on its face (bringing to mind the Persian queen Vashti’s refusal in Esther 1).</a:t>
            </a:r>
          </a:p>
          <a:p>
            <a:pPr lvl="1" marL="546100" indent="-317500">
              <a:buSzPct val="100000"/>
              <a:buAutoNum type="alphaLcPeriod" startAt="1"/>
            </a:pPr>
            <a:r>
              <a:t>All these factors decreased Herod’s inhibitions and increased the role of lust and rashness, so that Herod behaved like a pagan king drunk on his own power.</a:t>
            </a:r>
          </a:p>
          <a:p>
            <a:pPr lvl="1" marL="546100" indent="-317500">
              <a:buSzPct val="100000"/>
              <a:buAutoNum type="alphaLcPeriod" startAt="1"/>
            </a:pPr>
            <a:r>
              <a:t>Even the phrase, “Up to half my kingdom” is reminiscent of Xerxes in Esther 5.</a:t>
            </a:r>
          </a:p>
          <a:p>
            <a:pPr marL="228600" indent="-228600">
              <a:buSzPct val="100000"/>
              <a:buAutoNum type="arabicPeriod" startAt="1"/>
            </a:pPr>
            <a:r>
              <a:t>But notice the phrasing that opened this section: “Then an opportune day came."</a:t>
            </a:r>
          </a:p>
          <a:p>
            <a:pPr lvl="1" marL="457200" indent="-228600">
              <a:buSzPct val="100000"/>
              <a:buAutoNum type="alphaLcPeriod" startAt="1"/>
            </a:pPr>
            <a:r>
              <a:t>This situation was no accident.</a:t>
            </a:r>
          </a:p>
          <a:p>
            <a:pPr lvl="1" marL="457200" indent="-228600">
              <a:buSzPct val="100000"/>
              <a:buAutoNum type="alphaLcPeriod" startAt="1"/>
            </a:pPr>
            <a:r>
              <a:t>It was carefully orchestrated.</a:t>
            </a:r>
          </a:p>
          <a:p>
            <a:pPr lvl="1" marL="457200" indent="-228600">
              <a:buSzPct val="100000"/>
              <a:buAutoNum type="alphaLcPeriod" startAt="1"/>
            </a:pPr>
            <a:r>
              <a:t>Herodias bided her time to manipulate events to get what she wanted.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hape 354"/>
          <p:cNvSpPr/>
          <p:nvPr>
            <p:ph type="sldImg"/>
          </p:nvPr>
        </p:nvSpPr>
        <p:spPr>
          <a:prstGeom prst="rect">
            <a:avLst/>
          </a:prstGeom>
        </p:spPr>
        <p:txBody>
          <a:bodyPr/>
          <a:lstStyle/>
          <a:p>
            <a:pPr/>
          </a:p>
        </p:txBody>
      </p:sp>
      <p:sp>
        <p:nvSpPr>
          <p:cNvPr id="355" name="Shape 355"/>
          <p:cNvSpPr/>
          <p:nvPr>
            <p:ph type="body" sz="quarter" idx="1"/>
          </p:nvPr>
        </p:nvSpPr>
        <p:spPr>
          <a:prstGeom prst="rect">
            <a:avLst/>
          </a:prstGeom>
        </p:spPr>
        <p:txBody>
          <a:bodyPr/>
          <a:lstStyle/>
          <a:p>
            <a:pPr marL="228600" indent="-228600">
              <a:buSzPct val="100000"/>
              <a:buAutoNum type="arabicPeriod" startAt="1"/>
            </a:pPr>
            <a:r>
              <a:t>Herodias prompted Salome to ask for John’s execution.</a:t>
            </a:r>
          </a:p>
          <a:p>
            <a:pPr marL="228600" indent="-228600">
              <a:buSzPct val="100000"/>
              <a:buAutoNum type="arabicPeriod" startAt="1"/>
            </a:pPr>
            <a:r>
              <a:t>But since Herodias would not have been present in the chamber, she had to have not only told her daughter to check with her but likely been the one who suggested that Salome dance for the assembly in the first place.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8" name="Shape 358"/>
          <p:cNvSpPr/>
          <p:nvPr>
            <p:ph type="sldImg"/>
          </p:nvPr>
        </p:nvSpPr>
        <p:spPr>
          <a:prstGeom prst="rect">
            <a:avLst/>
          </a:prstGeom>
        </p:spPr>
        <p:txBody>
          <a:bodyPr/>
          <a:lstStyle/>
          <a:p>
            <a:pPr/>
          </a:p>
        </p:txBody>
      </p:sp>
      <p:sp>
        <p:nvSpPr>
          <p:cNvPr id="359" name="Shape 359"/>
          <p:cNvSpPr/>
          <p:nvPr>
            <p:ph type="body" sz="quarter" idx="1"/>
          </p:nvPr>
        </p:nvSpPr>
        <p:spPr>
          <a:prstGeom prst="rect">
            <a:avLst/>
          </a:prstGeom>
        </p:spPr>
        <p:txBody>
          <a:bodyPr/>
          <a:lstStyle>
            <a:lvl1pPr marL="228600" indent="-228600">
              <a:buSzPct val="100000"/>
              <a:buAutoNum type="arabicPeriod" startAt="1"/>
            </a:lvl1pPr>
          </a:lstStyle>
          <a:p>
            <a:pPr/>
            <a:r>
              <a:t>This explains how the conflict was resolved—whether for good or for bad.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4" name="Shape 364"/>
          <p:cNvSpPr/>
          <p:nvPr>
            <p:ph type="sldImg"/>
          </p:nvPr>
        </p:nvSpPr>
        <p:spPr>
          <a:prstGeom prst="rect">
            <a:avLst/>
          </a:prstGeom>
        </p:spPr>
        <p:txBody>
          <a:bodyPr/>
          <a:lstStyle/>
          <a:p>
            <a:pPr/>
          </a:p>
        </p:txBody>
      </p:sp>
      <p:sp>
        <p:nvSpPr>
          <p:cNvPr id="365" name="Shape 365"/>
          <p:cNvSpPr/>
          <p:nvPr>
            <p:ph type="body" sz="quarter" idx="1"/>
          </p:nvPr>
        </p:nvSpPr>
        <p:spPr>
          <a:prstGeom prst="rect">
            <a:avLst/>
          </a:prstGeom>
        </p:spPr>
        <p:txBody>
          <a:bodyPr/>
          <a:lstStyle>
            <a:lvl1pPr marL="228600" indent="-228600">
              <a:buSzPct val="100000"/>
              <a:buAutoNum type="arabicPeriod" startAt="1"/>
            </a:lvl1pPr>
          </a:lstStyle>
          <a:p>
            <a:pPr/>
            <a:r>
              <a:t>Part of what made this situation “an opportune time” was because it was a public gathering where social pressure would have made backing out of a promise practically impossible.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Shape 370"/>
          <p:cNvSpPr/>
          <p:nvPr>
            <p:ph type="sldImg"/>
          </p:nvPr>
        </p:nvSpPr>
        <p:spPr>
          <a:prstGeom prst="rect">
            <a:avLst/>
          </a:prstGeom>
        </p:spPr>
        <p:txBody>
          <a:bodyPr/>
          <a:lstStyle/>
          <a:p>
            <a:pPr/>
          </a:p>
        </p:txBody>
      </p:sp>
      <p:sp>
        <p:nvSpPr>
          <p:cNvPr id="371" name="Shape 371"/>
          <p:cNvSpPr/>
          <p:nvPr>
            <p:ph type="body" sz="quarter" idx="1"/>
          </p:nvPr>
        </p:nvSpPr>
        <p:spPr>
          <a:prstGeom prst="rect">
            <a:avLst/>
          </a:prstGeom>
        </p:spPr>
        <p:txBody>
          <a:bodyPr/>
          <a:lstStyle>
            <a:lvl1pPr marL="228600" indent="-228600">
              <a:buSzPct val="100000"/>
              <a:buAutoNum type="arabicPeriod" startAt="1"/>
            </a:lvl1pPr>
          </a:lstStyle>
          <a:p>
            <a:pPr/>
            <a:r>
              <a:t>Therefore, while the king himself regretted the outcome, Herodias had worked the situation to make it impossible for him not to carry out his promise, which is what Herodias had wanted all along.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4" name="Shape 374"/>
          <p:cNvSpPr/>
          <p:nvPr>
            <p:ph type="sldImg"/>
          </p:nvPr>
        </p:nvSpPr>
        <p:spPr>
          <a:prstGeom prst="rect">
            <a:avLst/>
          </a:prstGeom>
        </p:spPr>
        <p:txBody>
          <a:bodyPr/>
          <a:lstStyle/>
          <a:p>
            <a:pPr/>
          </a:p>
        </p:txBody>
      </p:sp>
      <p:sp>
        <p:nvSpPr>
          <p:cNvPr id="375" name="Shape 375"/>
          <p:cNvSpPr/>
          <p:nvPr>
            <p:ph type="body" sz="quarter" idx="1"/>
          </p:nvPr>
        </p:nvSpPr>
        <p:spPr>
          <a:prstGeom prst="rect">
            <a:avLst/>
          </a:prstGeom>
        </p:spPr>
        <p:txBody>
          <a:bodyPr/>
          <a:lstStyle>
            <a:lvl1pPr marL="228600" indent="-228600">
              <a:buSzPct val="100000"/>
              <a:buAutoNum type="arabicPeriod" startAt="1"/>
            </a:lvl1pPr>
          </a:lstStyle>
          <a:p>
            <a:pPr/>
            <a:r>
              <a:t>This explains the fallout—what naturally happened as a result of the climax.</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Shape 279"/>
          <p:cNvSpPr/>
          <p:nvPr>
            <p:ph type="sldImg"/>
          </p:nvPr>
        </p:nvSpPr>
        <p:spPr>
          <a:prstGeom prst="rect">
            <a:avLst/>
          </a:prstGeom>
        </p:spPr>
        <p:txBody>
          <a:bodyPr/>
          <a:lstStyle/>
          <a:p>
            <a:pPr/>
          </a:p>
        </p:txBody>
      </p:sp>
      <p:sp>
        <p:nvSpPr>
          <p:cNvPr id="280" name="Shape 280"/>
          <p:cNvSpPr/>
          <p:nvPr>
            <p:ph type="body" sz="quarter" idx="1"/>
          </p:nvPr>
        </p:nvSpPr>
        <p:spPr>
          <a:prstGeom prst="rect">
            <a:avLst/>
          </a:prstGeom>
        </p:spPr>
        <p:txBody>
          <a:bodyPr/>
          <a:lstStyle/>
          <a:p>
            <a:pPr marL="228600" indent="-228600">
              <a:buSzPct val="100000"/>
              <a:buAutoNum type="arabicPeriod" startAt="1"/>
            </a:pPr>
            <a:r>
              <a:t>Hans Gruber</a:t>
            </a:r>
          </a:p>
          <a:p>
            <a:pPr marL="228600" indent="-228600">
              <a:buSzPct val="100000"/>
              <a:buAutoNum type="arabicPeriod" startAt="1"/>
            </a:pPr>
            <a:r>
              <a:t>Professor Moriarty</a:t>
            </a:r>
          </a:p>
          <a:p>
            <a:pPr marL="228600" indent="-228600">
              <a:buSzPct val="100000"/>
              <a:buAutoNum type="arabicPeriod" startAt="1"/>
            </a:pPr>
            <a:r>
              <a:t>Sauron </a:t>
            </a:r>
          </a:p>
          <a:p>
            <a:pPr marL="228600" indent="-228600">
              <a:buSzPct val="100000"/>
              <a:buAutoNum type="arabicPeriod" startAt="1"/>
            </a:pPr>
            <a:r>
              <a:t>Emperor Palpatine</a:t>
            </a:r>
          </a:p>
          <a:p>
            <a:pPr marL="228600" indent="-228600">
              <a:buSzPct val="100000"/>
              <a:buAutoNum type="arabicPeriod" startAt="1"/>
            </a:pPr>
            <a:r>
              <a:t>Voldemort, and</a:t>
            </a:r>
          </a:p>
          <a:p>
            <a:pPr marL="228600" indent="-228600">
              <a:buSzPct val="100000"/>
              <a:buAutoNum type="arabicPeriod" startAt="1"/>
            </a:pPr>
            <a:r>
              <a:t>Thanos</a:t>
            </a:r>
          </a:p>
          <a:p>
            <a:pPr/>
          </a:p>
          <a:p>
            <a:pPr/>
            <a:r>
              <a:t>are recognizable villains because they combine complete evil with total ambition.</a:t>
            </a:r>
          </a:p>
          <a:p>
            <a:pPr/>
          </a:p>
          <a:p>
            <a:pPr marL="317500" indent="-317500">
              <a:buSzPct val="100000"/>
              <a:buAutoNum type="arabicPeriod" startAt="3"/>
            </a:pPr>
            <a:r>
              <a:t>You will also notice that most villains are men, but more villainous women have been portrayed than you think.</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Shape 380"/>
          <p:cNvSpPr/>
          <p:nvPr>
            <p:ph type="sldImg"/>
          </p:nvPr>
        </p:nvSpPr>
        <p:spPr>
          <a:prstGeom prst="rect">
            <a:avLst/>
          </a:prstGeom>
        </p:spPr>
        <p:txBody>
          <a:bodyPr/>
          <a:lstStyle/>
          <a:p>
            <a:pPr/>
          </a:p>
        </p:txBody>
      </p:sp>
      <p:sp>
        <p:nvSpPr>
          <p:cNvPr id="381" name="Shape 381"/>
          <p:cNvSpPr/>
          <p:nvPr>
            <p:ph type="body" sz="quarter" idx="1"/>
          </p:nvPr>
        </p:nvSpPr>
        <p:spPr>
          <a:prstGeom prst="rect">
            <a:avLst/>
          </a:prstGeom>
        </p:spPr>
        <p:txBody>
          <a:bodyPr/>
          <a:lstStyle>
            <a:lvl1pPr marL="228600" indent="-228600">
              <a:buSzPct val="100000"/>
              <a:buAutoNum type="arabicPeriod" startAt="1"/>
            </a:lvl1pPr>
          </a:lstStyle>
          <a:p>
            <a:pPr/>
            <a:r>
              <a:t>The gruesomeness of not only the execution but also of the presentation made publicly is difficult enough to ponder.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Shape 386"/>
          <p:cNvSpPr/>
          <p:nvPr>
            <p:ph type="sldImg"/>
          </p:nvPr>
        </p:nvSpPr>
        <p:spPr>
          <a:prstGeom prst="rect">
            <a:avLst/>
          </a:prstGeom>
        </p:spPr>
        <p:txBody>
          <a:bodyPr/>
          <a:lstStyle/>
          <a:p>
            <a:pPr/>
          </a:p>
        </p:txBody>
      </p:sp>
      <p:sp>
        <p:nvSpPr>
          <p:cNvPr id="387" name="Shape 387"/>
          <p:cNvSpPr/>
          <p:nvPr>
            <p:ph type="body" sz="quarter" idx="1"/>
          </p:nvPr>
        </p:nvSpPr>
        <p:spPr>
          <a:prstGeom prst="rect">
            <a:avLst/>
          </a:prstGeom>
        </p:spPr>
        <p:txBody>
          <a:bodyPr/>
          <a:lstStyle/>
          <a:p>
            <a:pPr marL="228600" indent="-228600">
              <a:buSzPct val="100000"/>
              <a:buAutoNum type="arabicPeriod" startAt="1"/>
            </a:pPr>
            <a:r>
              <a:t>That is was presented to a teenage girl and then to her mother who received it with glee provides another tragic layer to this story.</a:t>
            </a:r>
          </a:p>
          <a:p>
            <a:pPr marL="228600" indent="-228600">
              <a:buSzPct val="100000"/>
              <a:buAutoNum type="arabicPeriod" startAt="1"/>
            </a:pPr>
            <a:r>
              <a:t>Herodias got exactly what she wanted, making this a personal triumph for her but a tragedy for everyone else.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0" name="Shape 390"/>
          <p:cNvSpPr/>
          <p:nvPr>
            <p:ph type="sldImg"/>
          </p:nvPr>
        </p:nvSpPr>
        <p:spPr>
          <a:prstGeom prst="rect">
            <a:avLst/>
          </a:prstGeom>
        </p:spPr>
        <p:txBody>
          <a:bodyPr/>
          <a:lstStyle/>
          <a:p>
            <a:pPr/>
          </a:p>
        </p:txBody>
      </p:sp>
      <p:sp>
        <p:nvSpPr>
          <p:cNvPr id="391" name="Shape 391"/>
          <p:cNvSpPr/>
          <p:nvPr>
            <p:ph type="body" sz="quarter" idx="1"/>
          </p:nvPr>
        </p:nvSpPr>
        <p:spPr>
          <a:prstGeom prst="rect">
            <a:avLst/>
          </a:prstGeom>
        </p:spPr>
        <p:txBody>
          <a:bodyPr/>
          <a:lstStyle>
            <a:lvl1pPr marL="228600" indent="-228600">
              <a:buSzPct val="100000"/>
              <a:buAutoNum type="arabicPeriod" startAt="1"/>
            </a:lvl1pPr>
          </a:lstStyle>
          <a:p>
            <a:pPr/>
            <a:r>
              <a:t>Also known as the denouement, this presents the close of the story and includes how the author wants you to feel about it.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6" name="Shape 396"/>
          <p:cNvSpPr/>
          <p:nvPr>
            <p:ph type="sldImg"/>
          </p:nvPr>
        </p:nvSpPr>
        <p:spPr>
          <a:prstGeom prst="rect">
            <a:avLst/>
          </a:prstGeom>
        </p:spPr>
        <p:txBody>
          <a:bodyPr/>
          <a:lstStyle/>
          <a:p>
            <a:pPr/>
          </a:p>
        </p:txBody>
      </p:sp>
      <p:sp>
        <p:nvSpPr>
          <p:cNvPr id="397" name="Shape 397"/>
          <p:cNvSpPr/>
          <p:nvPr>
            <p:ph type="body" sz="quarter" idx="1"/>
          </p:nvPr>
        </p:nvSpPr>
        <p:spPr>
          <a:prstGeom prst="rect">
            <a:avLst/>
          </a:prstGeom>
        </p:spPr>
        <p:txBody>
          <a:bodyPr/>
          <a:lstStyle/>
          <a:p>
            <a:pPr marL="228600" indent="-228600">
              <a:buSzPct val="100000"/>
              <a:buAutoNum type="arabicPeriod" startAt="1"/>
            </a:pPr>
            <a:r>
              <a:t>While Herodias treated John with contempt and malice, his disciples treated him with great respect.</a:t>
            </a:r>
          </a:p>
          <a:p>
            <a:pPr marL="228600" indent="-228600">
              <a:buSzPct val="100000"/>
              <a:buAutoNum type="arabicPeriod" startAt="1"/>
            </a:pPr>
            <a:r>
              <a:t>And that is what Matthew and Mark expected from their readers.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Shape 402"/>
          <p:cNvSpPr/>
          <p:nvPr>
            <p:ph type="sldImg"/>
          </p:nvPr>
        </p:nvSpPr>
        <p:spPr>
          <a:prstGeom prst="rect">
            <a:avLst/>
          </a:prstGeom>
        </p:spPr>
        <p:txBody>
          <a:bodyPr/>
          <a:lstStyle/>
          <a:p>
            <a:pPr/>
          </a:p>
        </p:txBody>
      </p:sp>
      <p:sp>
        <p:nvSpPr>
          <p:cNvPr id="403" name="Shape 403"/>
          <p:cNvSpPr/>
          <p:nvPr>
            <p:ph type="body" sz="quarter" idx="1"/>
          </p:nvPr>
        </p:nvSpPr>
        <p:spPr>
          <a:prstGeom prst="rect">
            <a:avLst/>
          </a:prstGeom>
        </p:spPr>
        <p:txBody>
          <a:bodyPr/>
          <a:lstStyle>
            <a:lvl1pPr marL="228600" indent="-228600">
              <a:buSzPct val="100000"/>
              <a:buAutoNum type="arabicPeriod" startAt="1"/>
            </a:lvl1pPr>
          </a:lstStyle>
          <a:p>
            <a:pPr/>
            <a:r>
              <a:t>On top of this, his disciples knew that John’s death would would mean something to Jesus.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7" name="Shape 407"/>
          <p:cNvSpPr/>
          <p:nvPr>
            <p:ph type="sldImg"/>
          </p:nvPr>
        </p:nvSpPr>
        <p:spPr>
          <a:prstGeom prst="rect">
            <a:avLst/>
          </a:prstGeom>
        </p:spPr>
        <p:txBody>
          <a:bodyPr/>
          <a:lstStyle/>
          <a:p>
            <a:pPr/>
          </a:p>
        </p:txBody>
      </p:sp>
      <p:sp>
        <p:nvSpPr>
          <p:cNvPr id="408" name="Shape 408"/>
          <p:cNvSpPr/>
          <p:nvPr>
            <p:ph type="body" sz="quarter" idx="1"/>
          </p:nvPr>
        </p:nvSpPr>
        <p:spPr>
          <a:prstGeom prst="rect">
            <a:avLst/>
          </a:prstGeom>
        </p:spPr>
        <p:txBody>
          <a:bodyPr/>
          <a:lstStyle>
            <a:lvl1pPr marL="228600" indent="-228600">
              <a:buSzPct val="100000"/>
              <a:buAutoNum type="arabicPeriod" startAt="1"/>
            </a:lvl1pPr>
          </a:lstStyle>
          <a:p>
            <a:pPr/>
            <a:r>
              <a:t>Within this narrative both Matthew and Mark presented five very different kind of characters common in literature.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5" name="Shape 415"/>
          <p:cNvSpPr/>
          <p:nvPr>
            <p:ph type="sldImg"/>
          </p:nvPr>
        </p:nvSpPr>
        <p:spPr>
          <a:prstGeom prst="rect">
            <a:avLst/>
          </a:prstGeom>
        </p:spPr>
        <p:txBody>
          <a:bodyPr/>
          <a:lstStyle/>
          <a:p>
            <a:pPr/>
          </a:p>
        </p:txBody>
      </p:sp>
      <p:sp>
        <p:nvSpPr>
          <p:cNvPr id="416" name="Shape 416"/>
          <p:cNvSpPr/>
          <p:nvPr>
            <p:ph type="body" sz="quarter" idx="1"/>
          </p:nvPr>
        </p:nvSpPr>
        <p:spPr>
          <a:prstGeom prst="rect">
            <a:avLst/>
          </a:prstGeom>
        </p:spPr>
        <p:txBody>
          <a:bodyPr/>
          <a:lstStyle/>
          <a:p>
            <a:pPr marL="228600" indent="-228600">
              <a:buSzPct val="100000"/>
              <a:buAutoNum type="arabicPeriod" startAt="1"/>
            </a:pPr>
            <a:r>
              <a:t>Note the respect for John the Baptist described throughout the text.</a:t>
            </a:r>
          </a:p>
          <a:p>
            <a:pPr lvl="1" marL="457200" indent="-228600">
              <a:buSzPct val="100000"/>
              <a:buAutoNum type="alphaLcPeriod" startAt="1"/>
            </a:pPr>
            <a:r>
              <a:t> He had sufficient character to be compared to Jesus</a:t>
            </a:r>
          </a:p>
          <a:p>
            <a:pPr lvl="1" marL="457200" indent="-228600">
              <a:buSzPct val="100000"/>
              <a:buAutoNum type="alphaLcPeriod" startAt="1"/>
            </a:pPr>
            <a:r>
              <a:t>He showed boldness in preaching the truth without partiality</a:t>
            </a:r>
          </a:p>
          <a:p>
            <a:pPr lvl="1" marL="457200" indent="-228600">
              <a:buSzPct val="100000"/>
              <a:buAutoNum type="alphaLcPeriod" startAt="1"/>
            </a:pPr>
            <a:r>
              <a:t>He was recognized by people as a prophet.</a:t>
            </a:r>
          </a:p>
          <a:p>
            <a:pPr lvl="1" marL="457200" indent="-228600">
              <a:buSzPct val="100000"/>
              <a:buAutoNum type="alphaLcPeriod" startAt="1"/>
            </a:pPr>
            <a:r>
              <a:t>He was loved enough for his disciples to risk their own reputations to honor him.</a:t>
            </a:r>
          </a:p>
          <a:p>
            <a:pPr lvl="1" marL="457200" indent="-228600">
              <a:buSzPct val="100000"/>
              <a:buAutoNum type="alphaLcPeriod" startAt="1"/>
            </a:pPr>
            <a:r>
              <a:t>He mattered to Jesus and people knew it.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1" name="Shape 441"/>
          <p:cNvSpPr/>
          <p:nvPr>
            <p:ph type="sldImg"/>
          </p:nvPr>
        </p:nvSpPr>
        <p:spPr>
          <a:prstGeom prst="rect">
            <a:avLst/>
          </a:prstGeom>
        </p:spPr>
        <p:txBody>
          <a:bodyPr/>
          <a:lstStyle/>
          <a:p>
            <a:pPr/>
          </a:p>
        </p:txBody>
      </p:sp>
      <p:sp>
        <p:nvSpPr>
          <p:cNvPr id="442" name="Shape 442"/>
          <p:cNvSpPr/>
          <p:nvPr>
            <p:ph type="body" sz="quarter" idx="1"/>
          </p:nvPr>
        </p:nvSpPr>
        <p:spPr>
          <a:prstGeom prst="rect">
            <a:avLst/>
          </a:prstGeom>
        </p:spPr>
        <p:txBody>
          <a:bodyPr/>
          <a:lstStyle/>
          <a:p>
            <a:pPr marL="228600" indent="-228600">
              <a:buSzPct val="100000"/>
              <a:buAutoNum type="arabicPeriod" startAt="1"/>
            </a:pPr>
            <a:r>
              <a:t>Herodias herself actually appears very little in the story.</a:t>
            </a:r>
          </a:p>
          <a:p>
            <a:pPr marL="228600" indent="-228600">
              <a:buSzPct val="100000"/>
              <a:buAutoNum type="arabicPeriod" startAt="1"/>
            </a:pPr>
            <a:r>
              <a:t>And yet she is at the center of it: “Therefore Herodias held it against him and wanted to kill him, but she could not.”</a:t>
            </a:r>
          </a:p>
          <a:p>
            <a:pPr marL="228600" indent="-228600">
              <a:buSzPct val="100000"/>
              <a:buAutoNum type="arabicPeriod" startAt="1"/>
            </a:pPr>
            <a:r>
              <a:t>Working as a shadowy figure, this ungodly woman worked through her daughter, through her husband, and even through the noblemen to bring about the murder of John the Baptist.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3" name="Shape 453"/>
          <p:cNvSpPr/>
          <p:nvPr>
            <p:ph type="sldImg"/>
          </p:nvPr>
        </p:nvSpPr>
        <p:spPr>
          <a:prstGeom prst="rect">
            <a:avLst/>
          </a:prstGeom>
        </p:spPr>
        <p:txBody>
          <a:bodyPr/>
          <a:lstStyle/>
          <a:p>
            <a:pPr/>
          </a:p>
        </p:txBody>
      </p:sp>
      <p:sp>
        <p:nvSpPr>
          <p:cNvPr id="454" name="Shape 454"/>
          <p:cNvSpPr/>
          <p:nvPr>
            <p:ph type="body" sz="quarter" idx="1"/>
          </p:nvPr>
        </p:nvSpPr>
        <p:spPr>
          <a:prstGeom prst="rect">
            <a:avLst/>
          </a:prstGeom>
        </p:spPr>
        <p:txBody>
          <a:bodyPr/>
          <a:lstStyle/>
          <a:p>
            <a:pPr marL="228600" indent="-228600">
              <a:buSzPct val="100000"/>
              <a:buAutoNum type="arabicPeriod" startAt="1"/>
            </a:pPr>
            <a:r>
              <a:t>But there is just a little more to the story.</a:t>
            </a:r>
          </a:p>
          <a:p>
            <a:pPr marL="228600" indent="-228600">
              <a:buSzPct val="100000"/>
              <a:buAutoNum type="arabicPeriod" startAt="1"/>
            </a:pPr>
            <a:r>
              <a:t>When Herod divorced his first wife, the daughter of the Nabatean king, Aretas, in order to marry Heroidias, this personal affront rekindled animosity over an earlier border dispute.</a:t>
            </a:r>
          </a:p>
          <a:p>
            <a:pPr marL="228600" indent="-228600">
              <a:buSzPct val="100000"/>
              <a:buAutoNum type="arabicPeriod" startAt="1"/>
            </a:pPr>
            <a:r>
              <a:t>This, in turn, led to a war that proved to be disastrous.</a:t>
            </a:r>
          </a:p>
          <a:p>
            <a:pPr marL="228600" indent="-228600">
              <a:buSzPct val="100000"/>
              <a:buAutoNum type="arabicPeriod" startAt="1"/>
            </a:pPr>
            <a:r>
              <a:t>While Rome had defended their client king, their counter-attack was called off after the death of Tiberius in 37 A.D.</a:t>
            </a:r>
          </a:p>
          <a:p>
            <a:pPr marL="228600" indent="-228600">
              <a:buSzPct val="100000"/>
              <a:buAutoNum type="arabicPeriod" startAt="1"/>
            </a:pPr>
            <a:r>
              <a:t>Two years later, accused of conspiring against the new emperor, Caligula, he and Heroidas were sent into exile and apparently died there.</a:t>
            </a:r>
          </a:p>
          <a:p>
            <a:pPr marL="228600" indent="-228600">
              <a:buSzPct val="100000"/>
              <a:buAutoNum type="arabicPeriod" startAt="1"/>
            </a:pPr>
            <a:r>
              <a:t>Regarding this, Josephus wrote,…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0" name="Shape 460"/>
          <p:cNvSpPr/>
          <p:nvPr>
            <p:ph type="sldImg"/>
          </p:nvPr>
        </p:nvSpPr>
        <p:spPr>
          <a:prstGeom prst="rect">
            <a:avLst/>
          </a:prstGeom>
        </p:spPr>
        <p:txBody>
          <a:bodyPr/>
          <a:lstStyle/>
          <a:p>
            <a:pPr/>
          </a:p>
        </p:txBody>
      </p:sp>
      <p:sp>
        <p:nvSpPr>
          <p:cNvPr id="461" name="Shape 461"/>
          <p:cNvSpPr/>
          <p:nvPr>
            <p:ph type="body" sz="quarter" idx="1"/>
          </p:nvPr>
        </p:nvSpPr>
        <p:spPr>
          <a:prstGeom prst="rect">
            <a:avLst/>
          </a:prstGeom>
        </p:spPr>
        <p:txBody>
          <a:bodyPr/>
          <a:lstStyle/>
          <a:p>
            <a:pPr marL="228600" indent="-228600">
              <a:buSzPct val="100000"/>
              <a:buAutoNum type="arabicPeriod" startAt="1"/>
            </a:pPr>
            <a:r>
              <a:t>The most important lesson from Herodias’s infamous role in the death of John the Baptist is not the typical warning against power and prestige.</a:t>
            </a:r>
          </a:p>
          <a:p>
            <a:pPr marL="228600" indent="-228600">
              <a:buSzPct val="100000"/>
              <a:buAutoNum type="arabicPeriod" startAt="1"/>
            </a:pPr>
            <a:r>
              <a:t>Instead, we find here a subtle warning that lust, pride, malice, and manipulation can be deadly—even if you are just a wife and mother.</a:t>
            </a:r>
          </a:p>
          <a:p>
            <a:pPr marL="228600" indent="-228600">
              <a:buSzPct val="100000"/>
              <a:buAutoNum type="arabicPeriod" startAt="1"/>
            </a:pPr>
            <a:r>
              <a:t>The broader picture, of course, is still focused on Jesus.</a:t>
            </a:r>
          </a:p>
          <a:p>
            <a:pPr marL="228600" indent="-228600">
              <a:buSzPct val="100000"/>
              <a:buAutoNum type="arabicPeriod" startAt="1"/>
            </a:pPr>
            <a:r>
              <a:t>Because He would pose an even greater threat to the entire leadership establishment in Judaea.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Shape 283"/>
          <p:cNvSpPr/>
          <p:nvPr>
            <p:ph type="sldImg"/>
          </p:nvPr>
        </p:nvSpPr>
        <p:spPr>
          <a:prstGeom prst="rect">
            <a:avLst/>
          </a:prstGeom>
        </p:spPr>
        <p:txBody>
          <a:bodyPr/>
          <a:lstStyle/>
          <a:p>
            <a:pPr/>
          </a:p>
        </p:txBody>
      </p:sp>
      <p:sp>
        <p:nvSpPr>
          <p:cNvPr id="284" name="Shape 284"/>
          <p:cNvSpPr/>
          <p:nvPr>
            <p:ph type="body" sz="quarter" idx="1"/>
          </p:nvPr>
        </p:nvSpPr>
        <p:spPr>
          <a:prstGeom prst="rect">
            <a:avLst/>
          </a:prstGeom>
        </p:spPr>
        <p:txBody>
          <a:bodyPr/>
          <a:lstStyle/>
          <a:p>
            <a:pPr marL="317500" indent="-317500">
              <a:buSzPct val="100000"/>
              <a:buAutoNum type="arabicPeriod" startAt="1"/>
            </a:pPr>
            <a:r>
              <a:t>Cruella Deville</a:t>
            </a:r>
          </a:p>
          <a:p>
            <a:pPr marL="317500" indent="-317500">
              <a:buSzPct val="100000"/>
              <a:buAutoNum type="arabicPeriod" startAt="1"/>
            </a:pPr>
            <a:r>
              <a:t>Marvel - Hela, Thor’s sister</a:t>
            </a:r>
          </a:p>
          <a:p>
            <a:pPr marL="317500" indent="-317500">
              <a:buSzPct val="100000"/>
              <a:buAutoNum type="arabicPeriod" startAt="1"/>
            </a:pPr>
            <a:r>
              <a:t>Professor Umbridge</a:t>
            </a:r>
          </a:p>
          <a:p>
            <a:pPr marL="228600" indent="-228600">
              <a:buSzPct val="100000"/>
              <a:buAutoNum type="arabicPeriod" startAt="3"/>
            </a:pPr>
          </a:p>
          <a:p>
            <a:pPr marL="228600" indent="-228600">
              <a:buSzPct val="100000"/>
              <a:buAutoNum type="arabicPeriod" startAt="4"/>
            </a:pPr>
            <a:r>
              <a:t>The problem is that we have grown accustomed to seeing villains as over the top caricatures rather than people making choices completely based on self-interest because of their lack of character.</a:t>
            </a:r>
          </a:p>
          <a:p>
            <a:pPr marL="228600" indent="-228600">
              <a:buSzPct val="100000"/>
              <a:buAutoNum type="arabicPeriod" startAt="4"/>
            </a:pPr>
            <a:r>
              <a:t>And that is important to understand if we are to appreciate true villainy throughout scripture—save for Satan himself.</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8" name="Shape 468"/>
          <p:cNvSpPr/>
          <p:nvPr>
            <p:ph type="sldImg"/>
          </p:nvPr>
        </p:nvSpPr>
        <p:spPr>
          <a:prstGeom prst="rect">
            <a:avLst/>
          </a:prstGeom>
        </p:spPr>
        <p:txBody>
          <a:bodyPr/>
          <a:lstStyle/>
          <a:p>
            <a:pPr/>
          </a:p>
        </p:txBody>
      </p:sp>
      <p:sp>
        <p:nvSpPr>
          <p:cNvPr id="469" name="Shape 469"/>
          <p:cNvSpPr/>
          <p:nvPr>
            <p:ph type="body" sz="quarter" idx="1"/>
          </p:nvPr>
        </p:nvSpPr>
        <p:spPr>
          <a:prstGeom prst="rect">
            <a:avLst/>
          </a:prstGeom>
        </p:spPr>
        <p:txBody>
          <a:bodyPr/>
          <a:lstStyle/>
          <a:p>
            <a:pPr marL="228600" indent="-228600">
              <a:buSzPct val="100000"/>
              <a:buAutoNum type="arabicPeriod" startAt="1"/>
            </a:pPr>
            <a:r>
              <a:t>The saddest part of this story is not even in the loss of John the Baptist.</a:t>
            </a:r>
          </a:p>
          <a:p>
            <a:pPr marL="228600" indent="-228600">
              <a:buSzPct val="100000"/>
              <a:buAutoNum type="arabicPeriod" startAt="1"/>
            </a:pPr>
            <a:r>
              <a:t>It is in easily Christians will excuse the sins that led to his death.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Shape 290"/>
          <p:cNvSpPr/>
          <p:nvPr>
            <p:ph type="sldImg"/>
          </p:nvPr>
        </p:nvSpPr>
        <p:spPr>
          <a:prstGeom prst="rect">
            <a:avLst/>
          </a:prstGeom>
        </p:spPr>
        <p:txBody>
          <a:bodyPr/>
          <a:lstStyle/>
          <a:p>
            <a:pPr/>
          </a:p>
        </p:txBody>
      </p:sp>
      <p:sp>
        <p:nvSpPr>
          <p:cNvPr id="291" name="Shape 291"/>
          <p:cNvSpPr/>
          <p:nvPr>
            <p:ph type="body" sz="quarter" idx="1"/>
          </p:nvPr>
        </p:nvSpPr>
        <p:spPr>
          <a:prstGeom prst="rect">
            <a:avLst/>
          </a:prstGeom>
        </p:spPr>
        <p:txBody>
          <a:bodyPr/>
          <a:lstStyle>
            <a:lvl1pPr marL="228600" indent="-228600">
              <a:buSzPct val="100000"/>
              <a:buAutoNum type="arabicPeriod" startAt="6"/>
            </a:lvl1pPr>
          </a:lstStyle>
          <a:p>
            <a:pPr/>
            <a:r>
              <a:t>The story of Herodias is not the development of a master villain; it is a soap opera. And that makes her behavior even more relevant to us.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Shape 297"/>
          <p:cNvSpPr/>
          <p:nvPr>
            <p:ph type="sldImg"/>
          </p:nvPr>
        </p:nvSpPr>
        <p:spPr>
          <a:prstGeom prst="rect">
            <a:avLst/>
          </a:prstGeom>
        </p:spPr>
        <p:txBody>
          <a:bodyPr/>
          <a:lstStyle/>
          <a:p>
            <a:pPr/>
          </a:p>
        </p:txBody>
      </p:sp>
      <p:sp>
        <p:nvSpPr>
          <p:cNvPr id="298" name="Shape 298"/>
          <p:cNvSpPr/>
          <p:nvPr>
            <p:ph type="body" sz="quarter" idx="1"/>
          </p:nvPr>
        </p:nvSpPr>
        <p:spPr>
          <a:prstGeom prst="rect">
            <a:avLst/>
          </a:prstGeom>
        </p:spPr>
        <p:txBody>
          <a:bodyPr/>
          <a:lstStyle/>
          <a:p>
            <a:pPr marL="228600" indent="-228600">
              <a:buSzPct val="100000"/>
              <a:buAutoNum type="arabicPeriod" startAt="1"/>
            </a:pPr>
            <a:r>
              <a:t>Herodias was born into luxury and royalty.</a:t>
            </a:r>
          </a:p>
          <a:p>
            <a:pPr lvl="1" marL="457200" indent="-228600">
              <a:buSzPct val="100000"/>
              <a:buAutoNum type="alphaLcPeriod" startAt="1"/>
            </a:pPr>
            <a:r>
              <a:t>She was the granddaughter of Herod the Great, born to Aristobulus and Bernice  (Family Tree for reference).</a:t>
            </a:r>
          </a:p>
          <a:p>
            <a:pPr marL="228600" indent="-228600">
              <a:buSzPct val="100000"/>
              <a:buAutoNum type="arabicPeriod" startAt="1"/>
            </a:pPr>
            <a:r>
              <a:t>While there is some question as to the year of her birth, at a very young age she was engaged to marry her half-uncle, Herod Philip, who had been in line to take the throne.</a:t>
            </a:r>
          </a:p>
          <a:p>
            <a:pPr lvl="1" marL="457200" indent="-228600">
              <a:buSzPct val="100000"/>
              <a:buAutoNum type="alphaLcPeriod" startAt="1"/>
            </a:pPr>
            <a:r>
              <a:t>Subsequent political intrigue caused Herod the Great to drop him from the line of succession shortly before Herod’s death.</a:t>
            </a:r>
          </a:p>
          <a:p>
            <a:pPr lvl="1" marL="457200" indent="-228600">
              <a:buSzPct val="100000"/>
              <a:buAutoNum type="alphaLcPeriod" startAt="1"/>
            </a:pPr>
            <a:r>
              <a:t>The couple had a daughter, named Salome, in 14 A.D.</a:t>
            </a:r>
          </a:p>
          <a:p>
            <a:pPr marL="228600" indent="-228600">
              <a:buSzPct val="100000"/>
              <a:buAutoNum type="arabicPeriod" startAt="1"/>
            </a:pPr>
            <a:r>
              <a:t>In the meantime, Herod Antipas, Herod Philip’s half-brother, married Phasa’el, the daughter of King Aretas IV, the king of Nabataea, and ultimately became tetrarch of Galilee and Perea, ruling as a client king under Roman rule.</a:t>
            </a:r>
          </a:p>
          <a:p>
            <a:pPr marL="228600" indent="-228600">
              <a:buSzPct val="100000"/>
              <a:buAutoNum type="arabicPeriod" startAt="1"/>
            </a:pPr>
            <a:r>
              <a:t>However, during a visit to Rome, Antipas and Herodias, mutually decided to leave their spouses and marry, which they did around 27 A.D.</a:t>
            </a:r>
          </a:p>
          <a:p>
            <a:pPr marL="228600" indent="-228600">
              <a:buSzPct val="100000"/>
              <a:buAutoNum type="arabicPeriod" startAt="1"/>
            </a:pPr>
            <a:r>
              <a:t>Therefore, if Herod the Great began remodeling the temple around 19 B.C. and it was in its 46th year of construction when Jesus began His ministry (John 2:20), then the date of their marriage coincided with John’s death, which means he essentially voiced his opposition from the time they returned from their honeymoon.</a:t>
            </a:r>
          </a:p>
          <a:p>
            <a:pPr marL="228600" indent="-228600">
              <a:buSzPct val="100000"/>
              <a:buAutoNum type="arabicPeriod" startAt="1"/>
            </a:pPr>
            <a:r>
              <a:t>(Sources: Josephus, ISBE Revised, Wikipedia)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Shape 303"/>
          <p:cNvSpPr/>
          <p:nvPr>
            <p:ph type="sldImg"/>
          </p:nvPr>
        </p:nvSpPr>
        <p:spPr>
          <a:prstGeom prst="rect">
            <a:avLst/>
          </a:prstGeom>
        </p:spPr>
        <p:txBody>
          <a:bodyPr/>
          <a:lstStyle/>
          <a:p>
            <a:pPr/>
          </a:p>
        </p:txBody>
      </p:sp>
      <p:sp>
        <p:nvSpPr>
          <p:cNvPr id="304" name="Shape 304"/>
          <p:cNvSpPr/>
          <p:nvPr>
            <p:ph type="body" sz="quarter" idx="1"/>
          </p:nvPr>
        </p:nvSpPr>
        <p:spPr>
          <a:prstGeom prst="rect">
            <a:avLst/>
          </a:prstGeom>
        </p:spPr>
        <p:txBody>
          <a:bodyPr/>
          <a:lstStyle/>
          <a:p>
            <a:pPr marL="228600" indent="-228600">
              <a:buSzPct val="100000"/>
              <a:buAutoNum type="arabicPeriod" startAt="1"/>
            </a:pPr>
            <a:r>
              <a:t>This chart from Biblical </a:t>
            </a:r>
            <a:r>
              <a:rPr u="sng">
                <a:hlinkClick r:id="rId3" invalidUrl="" action="" tgtFrame="" tooltip="" history="1" highlightClick="0" endSnd="0"/>
              </a:rPr>
              <a:t>archaeology.org</a:t>
            </a:r>
            <a:r>
              <a:t> may not help alleviate all your confusion, but it might help at least illustrate it!</a:t>
            </a:r>
          </a:p>
          <a:p>
            <a:pPr marL="228600" indent="-228600">
              <a:buSzPct val="100000"/>
              <a:buAutoNum type="arabicPeriod" startAt="1"/>
            </a:pPr>
            <a:r>
              <a:t>All of this background is extremely important when we consider the texts of Matthew 14:1-12 and Mark 6:14-29.</a:t>
            </a:r>
          </a:p>
          <a:p>
            <a:pPr marL="228600" indent="-228600">
              <a:buSzPct val="100000"/>
              <a:buAutoNum type="arabicPeriod" startAt="1"/>
            </a:pPr>
            <a:r>
              <a:t>Matthew and Mark do not include this account in chronological order or even arranged topically with the life of John the Baptist as Luke does (Luke 3:18-20).</a:t>
            </a:r>
          </a:p>
          <a:p>
            <a:pPr marL="228600" indent="-228600">
              <a:buSzPct val="100000"/>
              <a:buAutoNum type="arabicPeriod" startAt="1"/>
            </a:pPr>
            <a:r>
              <a:t>Instead, because the gospel centers on Jesus, they place it where it has most relevance to Him.</a:t>
            </a:r>
          </a:p>
          <a:p>
            <a:pPr marL="228600" indent="-228600">
              <a:buSzPct val="100000"/>
              <a:buAutoNum type="arabicPeriod" startAt="1"/>
            </a:pPr>
            <a:r>
              <a:t>All of these are subtle choices, and that is very appropriate considering our topic.</a:t>
            </a:r>
          </a:p>
          <a:p>
            <a:pPr marL="228600" indent="-228600">
              <a:buSzPct val="100000"/>
              <a:buAutoNum type="arabicPeriod" startAt="1"/>
            </a:pPr>
            <a:r>
              <a:t>Because what made Herodias such a dangerous figure was not some bold and daring plan but the subtlety of her evil.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8" name="Shape 308"/>
          <p:cNvSpPr/>
          <p:nvPr>
            <p:ph type="sldImg"/>
          </p:nvPr>
        </p:nvSpPr>
        <p:spPr>
          <a:prstGeom prst="rect">
            <a:avLst/>
          </a:prstGeom>
        </p:spPr>
        <p:txBody>
          <a:bodyPr/>
          <a:lstStyle/>
          <a:p>
            <a:pPr/>
          </a:p>
        </p:txBody>
      </p:sp>
      <p:sp>
        <p:nvSpPr>
          <p:cNvPr id="309" name="Shape 309"/>
          <p:cNvSpPr/>
          <p:nvPr>
            <p:ph type="body" sz="quarter" idx="1"/>
          </p:nvPr>
        </p:nvSpPr>
        <p:spPr>
          <a:prstGeom prst="rect">
            <a:avLst/>
          </a:prstGeom>
        </p:spPr>
        <p:txBody>
          <a:bodyPr/>
          <a:lstStyle/>
          <a:p>
            <a:pPr marL="228600" indent="-228600">
              <a:buSzPct val="100000"/>
              <a:buAutoNum type="arabicPeriod" startAt="1"/>
            </a:pPr>
            <a:r>
              <a:t>This is an amazing story.</a:t>
            </a:r>
          </a:p>
          <a:p>
            <a:pPr marL="228600" indent="-228600">
              <a:buSzPct val="100000"/>
              <a:buAutoNum type="arabicPeriod" startAt="1"/>
            </a:pPr>
            <a:r>
              <a:t>And today we are going to consider this text by looking at as literature.</a:t>
            </a:r>
          </a:p>
          <a:p>
            <a:pPr marL="228600" indent="-228600">
              <a:buSzPct val="100000"/>
              <a:buAutoNum type="arabicPeriod" startAt="1"/>
            </a:pPr>
            <a:r>
              <a:t>Because its characters are vivid an its plot is diabolical.</a:t>
            </a:r>
          </a:p>
          <a:p>
            <a:pPr marL="228600" indent="-228600">
              <a:buSzPct val="100000"/>
              <a:buAutoNum type="arabicPeriod" startAt="1"/>
            </a:pPr>
            <a:r>
              <a:t>And I believe that combination brings out its point better than a simple reading of the text.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Shape 312"/>
          <p:cNvSpPr/>
          <p:nvPr>
            <p:ph type="sldImg"/>
          </p:nvPr>
        </p:nvSpPr>
        <p:spPr>
          <a:prstGeom prst="rect">
            <a:avLst/>
          </a:prstGeom>
        </p:spPr>
        <p:txBody>
          <a:bodyPr/>
          <a:lstStyle/>
          <a:p>
            <a:pPr/>
          </a:p>
        </p:txBody>
      </p:sp>
      <p:sp>
        <p:nvSpPr>
          <p:cNvPr id="313" name="Shape 313"/>
          <p:cNvSpPr/>
          <p:nvPr>
            <p:ph type="body" sz="quarter" idx="1"/>
          </p:nvPr>
        </p:nvSpPr>
        <p:spPr>
          <a:prstGeom prst="rect">
            <a:avLst/>
          </a:prstGeom>
        </p:spPr>
        <p:txBody>
          <a:bodyPr/>
          <a:lstStyle/>
          <a:p>
            <a:pPr marL="228600" indent="-228600">
              <a:buSzPct val="100000"/>
              <a:buAutoNum type="arabicPeriod" startAt="1"/>
            </a:pPr>
            <a:r>
              <a:t>This account appears later in the text of Matthew and Mark.</a:t>
            </a:r>
          </a:p>
          <a:p>
            <a:pPr marL="228600" indent="-228600">
              <a:buSzPct val="100000"/>
              <a:buAutoNum type="arabicPeriod" startAt="1"/>
            </a:pPr>
            <a:r>
              <a:t>Therefore, it functions as a sort of flashback in the text.</a:t>
            </a:r>
          </a:p>
          <a:p>
            <a:pPr marL="228600" indent="-228600">
              <a:buSzPct val="100000"/>
              <a:buAutoNum type="arabicPeriod" startAt="1"/>
            </a:pPr>
            <a:r>
              <a:t>Matthew and Mark each begin with a brief foreword that focuses on Herod’s reaction to Jesus explained, in part, by the story that follows.</a:t>
            </a:r>
          </a:p>
          <a:p>
            <a:pPr marL="228600" indent="-228600">
              <a:buSzPct val="100000"/>
              <a:buAutoNum type="arabicPeriod" startAt="1"/>
            </a:pPr>
            <a:r>
              <a:t>This explains the relevance of the account.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Shape 318"/>
          <p:cNvSpPr/>
          <p:nvPr>
            <p:ph type="sldImg"/>
          </p:nvPr>
        </p:nvSpPr>
        <p:spPr>
          <a:prstGeom prst="rect">
            <a:avLst/>
          </a:prstGeom>
        </p:spPr>
        <p:txBody>
          <a:bodyPr/>
          <a:lstStyle/>
          <a:p>
            <a:pPr/>
          </a:p>
        </p:txBody>
      </p:sp>
      <p:sp>
        <p:nvSpPr>
          <p:cNvPr id="319" name="Shape 319"/>
          <p:cNvSpPr/>
          <p:nvPr>
            <p:ph type="body" sz="quarter" idx="1"/>
          </p:nvPr>
        </p:nvSpPr>
        <p:spPr>
          <a:prstGeom prst="rect">
            <a:avLst/>
          </a:prstGeom>
        </p:spPr>
        <p:txBody>
          <a:bodyPr/>
          <a:lstStyle/>
          <a:p>
            <a:pPr marL="228600" indent="-228600">
              <a:buSzPct val="100000"/>
              <a:buAutoNum type="arabicPeriod" startAt="1"/>
            </a:pPr>
            <a:r>
              <a:t>Within the context of Matthew and Mark, this account not only provides closure to the story of John the Baptist but also heightens the tension of Jesus’ own situation.</a:t>
            </a:r>
          </a:p>
          <a:p>
            <a:pPr marL="228600" indent="-228600">
              <a:buSzPct val="100000"/>
              <a:buAutoNum type="arabicPeriod" startAt="1"/>
            </a:pPr>
            <a:r>
              <a:t>Herod’s guilt showed through in his fear that John had been resurrected, perhaps even afraid of what would happen to him now.</a:t>
            </a:r>
          </a:p>
          <a:p>
            <a:pPr marL="228600" indent="-228600">
              <a:buSzPct val="100000"/>
              <a:buAutoNum type="arabicPeriod" startAt="1"/>
            </a:pPr>
            <a:r>
              <a:t>But contextually this also foreshadows the conflict that Jesus would later have with the political and spiritual leadership in Israel.</a:t>
            </a:r>
          </a:p>
          <a:p>
            <a:pPr marL="228600" indent="-228600">
              <a:buSzPct val="100000"/>
              <a:buAutoNum type="arabicPeriod" startAt="1"/>
            </a:pPr>
            <a:r>
              <a:t>This story highlights what is at stake for Jesus.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Misty beach as seen from very high above"/>
          <p:cNvSpPr/>
          <p:nvPr>
            <p:ph type="pic" sz="half" idx="21"/>
          </p:nvPr>
        </p:nvSpPr>
        <p:spPr>
          <a:xfrm>
            <a:off x="12319000" y="5842000"/>
            <a:ext cx="13944600" cy="9296400"/>
          </a:xfrm>
          <a:prstGeom prst="rect">
            <a:avLst/>
          </a:prstGeom>
        </p:spPr>
        <p:txBody>
          <a:bodyPr lIns="91439" tIns="45719" rIns="91439" bIns="45719">
            <a:noAutofit/>
          </a:bodyPr>
          <a:lstStyle/>
          <a:p>
            <a:pPr/>
          </a:p>
        </p:txBody>
      </p:sp>
      <p:sp>
        <p:nvSpPr>
          <p:cNvPr id="12" name="Author"/>
          <p:cNvSpPr txBox="1"/>
          <p:nvPr>
            <p:ph type="body" sz="quarter" idx="22" hasCustomPrompt="1"/>
          </p:nvPr>
        </p:nvSpPr>
        <p:spPr>
          <a:xfrm>
            <a:off x="873802" y="12497613"/>
            <a:ext cx="3603295" cy="406401"/>
          </a:xfrm>
          <a:prstGeom prst="rect">
            <a:avLst/>
          </a:prstGeom>
        </p:spPr>
        <p:txBody>
          <a:bodyPr/>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Author</a:t>
            </a:r>
          </a:p>
        </p:txBody>
      </p:sp>
      <p:sp>
        <p:nvSpPr>
          <p:cNvPr id="13" name="Date"/>
          <p:cNvSpPr txBox="1"/>
          <p:nvPr>
            <p:ph type="body" sz="quarter" idx="23"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4" name="Body Level One…"/>
          <p:cNvSpPr txBox="1"/>
          <p:nvPr>
            <p:ph type="body" sz="quarter" idx="1" hasCustomPrompt="1"/>
          </p:nvPr>
        </p:nvSpPr>
        <p:spPr>
          <a:xfrm>
            <a:off x="873802" y="2217216"/>
            <a:ext cx="22744839" cy="2093666"/>
          </a:xfrm>
          <a:prstGeom prst="rect">
            <a:avLst/>
          </a:prstGeom>
        </p:spPr>
        <p:txBody>
          <a:bodyPr/>
          <a:lstStyle>
            <a:lvl1pPr marL="0" indent="0" defTabSz="2438338">
              <a:spcBef>
                <a:spcPts val="0"/>
              </a:spcBef>
              <a:defRPr i="1" spc="-119" sz="12000"/>
            </a:lvl1pPr>
            <a:lvl2pPr marL="0" indent="533400" defTabSz="2438338">
              <a:spcBef>
                <a:spcPts val="0"/>
              </a:spcBef>
              <a:defRPr i="1" spc="-119" sz="12000"/>
            </a:lvl2pPr>
            <a:lvl3pPr marL="0" indent="1066800" defTabSz="2438338">
              <a:spcBef>
                <a:spcPts val="0"/>
              </a:spcBef>
              <a:defRPr i="1" spc="-119" sz="12000"/>
            </a:lvl3pPr>
            <a:lvl4pPr marL="0" indent="1600200" defTabSz="2438338">
              <a:spcBef>
                <a:spcPts val="0"/>
              </a:spcBef>
              <a:defRPr i="1" spc="-119" sz="12000"/>
            </a:lvl4pPr>
            <a:lvl5pPr marL="0" indent="2133600" defTabSz="2438338">
              <a:spcBef>
                <a:spcPts val="0"/>
              </a:spcBef>
              <a:defRPr i="1" spc="-119" sz="12000"/>
            </a:lvl5pPr>
          </a:lstStyle>
          <a:p>
            <a:pPr/>
            <a:r>
              <a:t>Presentation Subtitle</a:t>
            </a:r>
          </a:p>
          <a:p>
            <a:pPr lvl="1"/>
            <a:r>
              <a:t/>
            </a:r>
          </a:p>
          <a:p>
            <a:pPr lvl="2"/>
            <a:r>
              <a:t/>
            </a:r>
          </a:p>
          <a:p>
            <a:pPr lvl="3"/>
            <a:r>
              <a:t/>
            </a:r>
          </a:p>
          <a:p>
            <a:pPr lvl="4"/>
            <a:r>
              <a:t/>
            </a:r>
          </a:p>
        </p:txBody>
      </p:sp>
      <p:sp>
        <p:nvSpPr>
          <p:cNvPr id="15" name="Presentation Title"/>
          <p:cNvSpPr txBox="1"/>
          <p:nvPr>
            <p:ph type="title" hasCustomPrompt="1"/>
          </p:nvPr>
        </p:nvSpPr>
        <p:spPr>
          <a:xfrm>
            <a:off x="799969" y="330200"/>
            <a:ext cx="22784061" cy="2093665"/>
          </a:xfrm>
          <a:prstGeom prst="rect">
            <a:avLst/>
          </a:prstGeom>
        </p:spPr>
        <p:txBody>
          <a:bodyPr anchor="t"/>
          <a:lstStyle>
            <a:lvl1pPr>
              <a:lnSpc>
                <a:spcPct val="90000"/>
              </a:lnSpc>
              <a:defRPr cap="none" spc="-119" sz="12000">
                <a:latin typeface="+mn-lt"/>
                <a:ea typeface="+mn-ea"/>
                <a:cs typeface="+mn-cs"/>
                <a:sym typeface="Publico Headline Roman"/>
              </a:defRPr>
            </a:lvl1pPr>
          </a:lstStyle>
          <a:p>
            <a:pPr/>
            <a:r>
              <a:t>Presentation Title</a:t>
            </a:r>
          </a:p>
        </p:txBody>
      </p:sp>
      <p:sp>
        <p:nvSpPr>
          <p:cNvPr id="16" name="Slide Number"/>
          <p:cNvSpPr txBox="1"/>
          <p:nvPr>
            <p:ph type="sldNum" sz="quarter" idx="2"/>
          </p:nvPr>
        </p:nvSpPr>
        <p:spPr>
          <a:xfrm>
            <a:off x="23175875" y="12492280"/>
            <a:ext cx="389078" cy="429515"/>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xt &amp; Multi-Image">
    <p:spTree>
      <p:nvGrpSpPr>
        <p:cNvPr id="1" name=""/>
        <p:cNvGrpSpPr/>
        <p:nvPr/>
      </p:nvGrpSpPr>
      <p:grpSpPr>
        <a:xfrm>
          <a:off x="0" y="0"/>
          <a:ext cx="0" cy="0"/>
          <a:chOff x="0" y="0"/>
          <a:chExt cx="0" cy="0"/>
        </a:xfrm>
      </p:grpSpPr>
      <p:sp>
        <p:nvSpPr>
          <p:cNvPr id="135" name="Naturally smoothed rocks of varied shapes and sizes"/>
          <p:cNvSpPr/>
          <p:nvPr>
            <p:ph type="pic" sz="half" idx="21"/>
          </p:nvPr>
        </p:nvSpPr>
        <p:spPr>
          <a:xfrm>
            <a:off x="16100127" y="825500"/>
            <a:ext cx="7365193" cy="11035134"/>
          </a:xfrm>
          <a:prstGeom prst="rect">
            <a:avLst/>
          </a:prstGeom>
        </p:spPr>
        <p:txBody>
          <a:bodyPr lIns="91439" tIns="45719" rIns="91439" bIns="45719">
            <a:noAutofit/>
          </a:bodyPr>
          <a:lstStyle/>
          <a:p>
            <a:pPr/>
          </a:p>
        </p:txBody>
      </p:sp>
      <p:sp>
        <p:nvSpPr>
          <p:cNvPr id="136" name="Presentation Title"/>
          <p:cNvSpPr txBox="1"/>
          <p:nvPr>
            <p:ph type="body" sz="quarter" idx="22"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137" name="Date"/>
          <p:cNvSpPr txBox="1"/>
          <p:nvPr>
            <p:ph type="body" sz="quarter" idx="23"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38"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139" name="Seagulls from below against blue sky"/>
          <p:cNvSpPr/>
          <p:nvPr>
            <p:ph type="pic" sz="half" idx="24"/>
          </p:nvPr>
        </p:nvSpPr>
        <p:spPr>
          <a:xfrm>
            <a:off x="9148112" y="914400"/>
            <a:ext cx="11782205" cy="7854802"/>
          </a:xfrm>
          <a:prstGeom prst="rect">
            <a:avLst/>
          </a:prstGeom>
        </p:spPr>
        <p:txBody>
          <a:bodyPr lIns="91439" tIns="45719" rIns="91439" bIns="45719">
            <a:noAutofit/>
          </a:bodyPr>
          <a:lstStyle/>
          <a:p>
            <a:pPr/>
          </a:p>
        </p:txBody>
      </p:sp>
      <p:sp>
        <p:nvSpPr>
          <p:cNvPr id="140" name="Caption"/>
          <p:cNvSpPr txBox="1"/>
          <p:nvPr>
            <p:ph type="body" sz="quarter" idx="25" hasCustomPrompt="1"/>
          </p:nvPr>
        </p:nvSpPr>
        <p:spPr>
          <a:xfrm>
            <a:off x="12306300" y="8991600"/>
            <a:ext cx="3568700" cy="546100"/>
          </a:xfrm>
          <a:prstGeom prst="rect">
            <a:avLst/>
          </a:prstGeom>
        </p:spPr>
        <p:txBody>
          <a:bodyPr/>
          <a:lstStyle>
            <a:lvl1pPr marL="0" indent="0" defTabSz="2438338">
              <a:lnSpc>
                <a:spcPct val="80000"/>
              </a:lnSpc>
              <a:spcBef>
                <a:spcPts val="0"/>
              </a:spcBef>
              <a:defRPr cap="all" spc="160" sz="1600">
                <a:latin typeface="Publico Text Roman"/>
                <a:ea typeface="Publico Text Roman"/>
                <a:cs typeface="Publico Text Roman"/>
                <a:sym typeface="Publico Text Roman"/>
              </a:defRPr>
            </a:lvl1pPr>
          </a:lstStyle>
          <a:p>
            <a:pPr/>
            <a:r>
              <a:t>Caption</a:t>
            </a:r>
          </a:p>
        </p:txBody>
      </p:sp>
      <p:sp>
        <p:nvSpPr>
          <p:cNvPr id="141" name="Caption"/>
          <p:cNvSpPr txBox="1"/>
          <p:nvPr>
            <p:ph type="body" sz="quarter" idx="26" hasCustomPrompt="1"/>
          </p:nvPr>
        </p:nvSpPr>
        <p:spPr>
          <a:xfrm>
            <a:off x="16103600" y="12014200"/>
            <a:ext cx="5473700" cy="546100"/>
          </a:xfrm>
          <a:prstGeom prst="rect">
            <a:avLst/>
          </a:prstGeom>
        </p:spPr>
        <p:txBody>
          <a:bodyPr/>
          <a:lstStyle>
            <a:lvl1pPr marL="0" indent="0" defTabSz="2438338">
              <a:lnSpc>
                <a:spcPct val="80000"/>
              </a:lnSpc>
              <a:spcBef>
                <a:spcPts val="0"/>
              </a:spcBef>
              <a:defRPr cap="all" spc="160" sz="1600">
                <a:latin typeface="Publico Text Roman"/>
                <a:ea typeface="Publico Text Roman"/>
                <a:cs typeface="Publico Text Roman"/>
                <a:sym typeface="Publico Text Roman"/>
              </a:defRPr>
            </a:lvl1pPr>
          </a:lstStyle>
          <a:p>
            <a:pPr/>
            <a:r>
              <a:t>Caption</a:t>
            </a:r>
          </a:p>
        </p:txBody>
      </p:sp>
      <p:sp>
        <p:nvSpPr>
          <p:cNvPr id="142" name="Body Level One…"/>
          <p:cNvSpPr txBox="1"/>
          <p:nvPr>
            <p:ph type="body" sz="quarter" idx="1" hasCustomPrompt="1"/>
          </p:nvPr>
        </p:nvSpPr>
        <p:spPr>
          <a:xfrm>
            <a:off x="4711700" y="673100"/>
            <a:ext cx="5461000" cy="10998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vl2pPr marL="0" indent="533400">
              <a:spcBef>
                <a:spcPts val="1800"/>
              </a:spcBef>
              <a:defRPr sz="3600">
                <a:latin typeface="Publico Text Roman"/>
                <a:ea typeface="Publico Text Roman"/>
                <a:cs typeface="Publico Text Roman"/>
                <a:sym typeface="Publico Text Roman"/>
              </a:defRPr>
            </a:lvl2pPr>
            <a:lvl3pPr marL="0" indent="1066800">
              <a:spcBef>
                <a:spcPts val="1800"/>
              </a:spcBef>
              <a:defRPr sz="3600">
                <a:latin typeface="Publico Text Roman"/>
                <a:ea typeface="Publico Text Roman"/>
                <a:cs typeface="Publico Text Roman"/>
                <a:sym typeface="Publico Text Roman"/>
              </a:defRPr>
            </a:lvl3pPr>
            <a:lvl4pPr marL="0" indent="1600200">
              <a:spcBef>
                <a:spcPts val="1800"/>
              </a:spcBef>
              <a:defRPr sz="3600">
                <a:latin typeface="Publico Text Roman"/>
                <a:ea typeface="Publico Text Roman"/>
                <a:cs typeface="Publico Text Roman"/>
                <a:sym typeface="Publico Text Roman"/>
              </a:defRPr>
            </a:lvl4pPr>
            <a:lvl5pPr marL="0" indent="2133600">
              <a:spcBef>
                <a:spcPts val="1800"/>
              </a:spcBef>
              <a:defRPr sz="3600">
                <a:latin typeface="Publico Text Roman"/>
                <a:ea typeface="Publico Text Roman"/>
                <a:cs typeface="Publico Text Roman"/>
                <a:sym typeface="Publico Text Roman"/>
              </a:defRPr>
            </a:lvl5pPr>
          </a:lstStyle>
          <a:p>
            <a:pPr/>
            <a:r>
              <a:t>Body text</a:t>
            </a:r>
          </a:p>
          <a:p>
            <a:pPr lvl="1"/>
            <a:r>
              <a:t/>
            </a:r>
          </a:p>
          <a:p>
            <a:pPr lvl="2"/>
            <a:r>
              <a:t/>
            </a:r>
          </a:p>
          <a:p>
            <a:pPr lvl="3"/>
            <a:r>
              <a:t/>
            </a:r>
          </a:p>
          <a:p>
            <a:pPr lvl="4"/>
            <a:r>
              <a:t/>
            </a:r>
          </a:p>
        </p:txBody>
      </p:sp>
      <p:sp>
        <p:nvSpPr>
          <p:cNvPr id="1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xt &amp; Multi-Image Alt">
    <p:spTree>
      <p:nvGrpSpPr>
        <p:cNvPr id="1" name=""/>
        <p:cNvGrpSpPr/>
        <p:nvPr/>
      </p:nvGrpSpPr>
      <p:grpSpPr>
        <a:xfrm>
          <a:off x="0" y="0"/>
          <a:ext cx="0" cy="0"/>
          <a:chOff x="0" y="0"/>
          <a:chExt cx="0" cy="0"/>
        </a:xfrm>
      </p:grpSpPr>
      <p:sp>
        <p:nvSpPr>
          <p:cNvPr id="150" name="Naturally smoothed rocks of varied shapes and sizes"/>
          <p:cNvSpPr/>
          <p:nvPr>
            <p:ph type="pic" sz="half" idx="21"/>
          </p:nvPr>
        </p:nvSpPr>
        <p:spPr>
          <a:xfrm>
            <a:off x="16100127" y="825500"/>
            <a:ext cx="7365193" cy="11035134"/>
          </a:xfrm>
          <a:prstGeom prst="rect">
            <a:avLst/>
          </a:prstGeom>
        </p:spPr>
        <p:txBody>
          <a:bodyPr lIns="91439" tIns="45719" rIns="91439" bIns="45719">
            <a:noAutofit/>
          </a:bodyPr>
          <a:lstStyle/>
          <a:p>
            <a:pPr/>
          </a:p>
        </p:txBody>
      </p:sp>
      <p:sp>
        <p:nvSpPr>
          <p:cNvPr id="151" name="Presentation Title"/>
          <p:cNvSpPr txBox="1"/>
          <p:nvPr>
            <p:ph type="body" sz="quarter" idx="22"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152" name="Date"/>
          <p:cNvSpPr txBox="1"/>
          <p:nvPr>
            <p:ph type="body" sz="quarter" idx="23"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53"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154" name="Sand dunes against blue sky"/>
          <p:cNvSpPr/>
          <p:nvPr>
            <p:ph type="pic" sz="half" idx="24"/>
          </p:nvPr>
        </p:nvSpPr>
        <p:spPr>
          <a:xfrm>
            <a:off x="8026400" y="914400"/>
            <a:ext cx="12580517" cy="8334503"/>
          </a:xfrm>
          <a:prstGeom prst="rect">
            <a:avLst/>
          </a:prstGeom>
        </p:spPr>
        <p:txBody>
          <a:bodyPr lIns="91439" tIns="45719" rIns="91439" bIns="45719">
            <a:noAutofit/>
          </a:bodyPr>
          <a:lstStyle/>
          <a:p>
            <a:pPr/>
          </a:p>
        </p:txBody>
      </p:sp>
      <p:sp>
        <p:nvSpPr>
          <p:cNvPr id="155" name="Seagulls from below against blue sky"/>
          <p:cNvSpPr/>
          <p:nvPr>
            <p:ph type="pic" sz="quarter" idx="25"/>
          </p:nvPr>
        </p:nvSpPr>
        <p:spPr>
          <a:xfrm>
            <a:off x="9957299" y="914400"/>
            <a:ext cx="8748736" cy="5832490"/>
          </a:xfrm>
          <a:prstGeom prst="rect">
            <a:avLst/>
          </a:prstGeom>
        </p:spPr>
        <p:txBody>
          <a:bodyPr lIns="91439" tIns="45719" rIns="91439" bIns="45719">
            <a:noAutofit/>
          </a:bodyPr>
          <a:lstStyle/>
          <a:p>
            <a:pPr/>
          </a:p>
        </p:txBody>
      </p:sp>
      <p:sp>
        <p:nvSpPr>
          <p:cNvPr id="156" name="Caption"/>
          <p:cNvSpPr txBox="1"/>
          <p:nvPr>
            <p:ph type="body" sz="quarter" idx="26" hasCustomPrompt="1"/>
          </p:nvPr>
        </p:nvSpPr>
        <p:spPr>
          <a:xfrm>
            <a:off x="12306300" y="6972300"/>
            <a:ext cx="1660228" cy="2103438"/>
          </a:xfrm>
          <a:prstGeom prst="rect">
            <a:avLst/>
          </a:prstGeom>
        </p:spPr>
        <p:txBody>
          <a:bodyPr/>
          <a:lstStyle>
            <a:lvl1pPr marL="0" indent="0" defTabSz="2438338">
              <a:lnSpc>
                <a:spcPct val="80000"/>
              </a:lnSpc>
              <a:spcBef>
                <a:spcPts val="0"/>
              </a:spcBef>
              <a:defRPr cap="all" spc="160" sz="1600">
                <a:latin typeface="Publico Text Roman"/>
                <a:ea typeface="Publico Text Roman"/>
                <a:cs typeface="Publico Text Roman"/>
                <a:sym typeface="Publico Text Roman"/>
              </a:defRPr>
            </a:lvl1pPr>
          </a:lstStyle>
          <a:p>
            <a:pPr/>
            <a:r>
              <a:t>Caption</a:t>
            </a:r>
          </a:p>
        </p:txBody>
      </p:sp>
      <p:sp>
        <p:nvSpPr>
          <p:cNvPr id="157" name="Caption"/>
          <p:cNvSpPr txBox="1"/>
          <p:nvPr>
            <p:ph type="body" sz="quarter" idx="27" hasCustomPrompt="1"/>
          </p:nvPr>
        </p:nvSpPr>
        <p:spPr>
          <a:xfrm>
            <a:off x="16103600" y="12014200"/>
            <a:ext cx="5473700" cy="546100"/>
          </a:xfrm>
          <a:prstGeom prst="rect">
            <a:avLst/>
          </a:prstGeom>
        </p:spPr>
        <p:txBody>
          <a:bodyPr/>
          <a:lstStyle>
            <a:lvl1pPr marL="0" indent="0" defTabSz="2438338">
              <a:lnSpc>
                <a:spcPct val="80000"/>
              </a:lnSpc>
              <a:spcBef>
                <a:spcPts val="0"/>
              </a:spcBef>
              <a:defRPr cap="all" spc="160" sz="1600">
                <a:latin typeface="Publico Text Roman"/>
                <a:ea typeface="Publico Text Roman"/>
                <a:cs typeface="Publico Text Roman"/>
                <a:sym typeface="Publico Text Roman"/>
              </a:defRPr>
            </a:lvl1pPr>
          </a:lstStyle>
          <a:p>
            <a:pPr/>
            <a:r>
              <a:t>Caption</a:t>
            </a:r>
          </a:p>
        </p:txBody>
      </p:sp>
      <p:sp>
        <p:nvSpPr>
          <p:cNvPr id="158" name="Caption"/>
          <p:cNvSpPr txBox="1"/>
          <p:nvPr>
            <p:ph type="body" sz="quarter" idx="28" hasCustomPrompt="1"/>
          </p:nvPr>
        </p:nvSpPr>
        <p:spPr>
          <a:xfrm>
            <a:off x="14208455" y="9525000"/>
            <a:ext cx="1663701" cy="2108200"/>
          </a:xfrm>
          <a:prstGeom prst="rect">
            <a:avLst/>
          </a:prstGeom>
        </p:spPr>
        <p:txBody>
          <a:bodyPr/>
          <a:lstStyle>
            <a:lvl1pPr marL="0" indent="0" defTabSz="2438338">
              <a:lnSpc>
                <a:spcPct val="80000"/>
              </a:lnSpc>
              <a:spcBef>
                <a:spcPts val="0"/>
              </a:spcBef>
              <a:defRPr cap="all" spc="160" sz="1600">
                <a:latin typeface="Publico Text Roman"/>
                <a:ea typeface="Publico Text Roman"/>
                <a:cs typeface="Publico Text Roman"/>
                <a:sym typeface="Publico Text Roman"/>
              </a:defRPr>
            </a:lvl1pPr>
          </a:lstStyle>
          <a:p>
            <a:pPr/>
            <a:r>
              <a:t>Caption</a:t>
            </a:r>
          </a:p>
        </p:txBody>
      </p:sp>
      <p:sp>
        <p:nvSpPr>
          <p:cNvPr id="159" name="Body Level One…"/>
          <p:cNvSpPr txBox="1"/>
          <p:nvPr>
            <p:ph type="body" sz="quarter" idx="1" hasCustomPrompt="1"/>
          </p:nvPr>
        </p:nvSpPr>
        <p:spPr>
          <a:xfrm>
            <a:off x="4711700" y="673100"/>
            <a:ext cx="5461000" cy="10998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vl2pPr marL="0" indent="533400">
              <a:spcBef>
                <a:spcPts val="1800"/>
              </a:spcBef>
              <a:defRPr sz="3600">
                <a:latin typeface="Publico Text Roman"/>
                <a:ea typeface="Publico Text Roman"/>
                <a:cs typeface="Publico Text Roman"/>
                <a:sym typeface="Publico Text Roman"/>
              </a:defRPr>
            </a:lvl2pPr>
            <a:lvl3pPr marL="0" indent="1066800">
              <a:spcBef>
                <a:spcPts val="1800"/>
              </a:spcBef>
              <a:defRPr sz="3600">
                <a:latin typeface="Publico Text Roman"/>
                <a:ea typeface="Publico Text Roman"/>
                <a:cs typeface="Publico Text Roman"/>
                <a:sym typeface="Publico Text Roman"/>
              </a:defRPr>
            </a:lvl3pPr>
            <a:lvl4pPr marL="0" indent="1600200">
              <a:spcBef>
                <a:spcPts val="1800"/>
              </a:spcBef>
              <a:defRPr sz="3600">
                <a:latin typeface="Publico Text Roman"/>
                <a:ea typeface="Publico Text Roman"/>
                <a:cs typeface="Publico Text Roman"/>
                <a:sym typeface="Publico Text Roman"/>
              </a:defRPr>
            </a:lvl4pPr>
            <a:lvl5pPr marL="0" indent="2133600">
              <a:spcBef>
                <a:spcPts val="1800"/>
              </a:spcBef>
              <a:defRPr sz="3600">
                <a:latin typeface="Publico Text Roman"/>
                <a:ea typeface="Publico Text Roman"/>
                <a:cs typeface="Publico Text Roman"/>
                <a:sym typeface="Publico Text Roman"/>
              </a:defRPr>
            </a:lvl5pPr>
          </a:lstStyle>
          <a:p>
            <a:pPr/>
            <a:r>
              <a:t>Body text</a:t>
            </a:r>
          </a:p>
          <a:p>
            <a:pPr lvl="1"/>
            <a:r>
              <a:t/>
            </a:r>
          </a:p>
          <a:p>
            <a:pPr lvl="2"/>
            <a:r>
              <a:t/>
            </a:r>
          </a:p>
          <a:p>
            <a:pPr lvl="3"/>
            <a:r>
              <a:t/>
            </a:r>
          </a:p>
          <a:p>
            <a:pPr lvl="4"/>
            <a:r>
              <a:t/>
            </a:r>
          </a:p>
        </p:txBody>
      </p:sp>
      <p:sp>
        <p:nvSpPr>
          <p:cNvPr id="1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67"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168"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69" name="Attribution"/>
          <p:cNvSpPr txBox="1"/>
          <p:nvPr>
            <p:ph type="title" hasCustomPrompt="1"/>
          </p:nvPr>
        </p:nvSpPr>
        <p:spPr>
          <a:prstGeom prst="rect">
            <a:avLst/>
          </a:prstGeom>
        </p:spPr>
        <p:txBody>
          <a:bodyPr/>
          <a:lstStyle/>
          <a:p>
            <a:pPr/>
            <a:r>
              <a:t>Attribution</a:t>
            </a:r>
          </a:p>
        </p:txBody>
      </p:sp>
      <p:sp>
        <p:nvSpPr>
          <p:cNvPr id="170" name="Body Level One…"/>
          <p:cNvSpPr txBox="1"/>
          <p:nvPr>
            <p:ph type="body" idx="1" hasCustomPrompt="1"/>
          </p:nvPr>
        </p:nvSpPr>
        <p:spPr>
          <a:xfrm>
            <a:off x="850900" y="520700"/>
            <a:ext cx="15011400" cy="10185400"/>
          </a:xfrm>
          <a:prstGeom prst="rect">
            <a:avLst/>
          </a:prstGeom>
        </p:spPr>
        <p:txBody>
          <a:bodyPr/>
          <a:lstStyle>
            <a:lvl1pPr marL="0" indent="0">
              <a:defRPr sz="6000">
                <a:latin typeface="Publico Text Roman"/>
                <a:ea typeface="Publico Text Roman"/>
                <a:cs typeface="Publico Text Roman"/>
                <a:sym typeface="Publico Text Roman"/>
              </a:defRPr>
            </a:lvl1pPr>
            <a:lvl2pPr marL="0" indent="533400">
              <a:defRPr sz="6000">
                <a:latin typeface="Publico Text Roman"/>
                <a:ea typeface="Publico Text Roman"/>
                <a:cs typeface="Publico Text Roman"/>
                <a:sym typeface="Publico Text Roman"/>
              </a:defRPr>
            </a:lvl2pPr>
            <a:lvl3pPr marL="0" indent="1066800">
              <a:defRPr sz="6000">
                <a:latin typeface="Publico Text Roman"/>
                <a:ea typeface="Publico Text Roman"/>
                <a:cs typeface="Publico Text Roman"/>
                <a:sym typeface="Publico Text Roman"/>
              </a:defRPr>
            </a:lvl3pPr>
            <a:lvl4pPr marL="0" indent="1600200">
              <a:defRPr sz="6000">
                <a:latin typeface="Publico Text Roman"/>
                <a:ea typeface="Publico Text Roman"/>
                <a:cs typeface="Publico Text Roman"/>
                <a:sym typeface="Publico Text Roman"/>
              </a:defRPr>
            </a:lvl4pPr>
            <a:lvl5pPr marL="0" indent="2133600">
              <a:defRPr sz="6000">
                <a:latin typeface="Publico Text Roman"/>
                <a:ea typeface="Publico Text Roman"/>
                <a:cs typeface="Publico Text Roman"/>
                <a:sym typeface="Publico Text Roman"/>
              </a:defRPr>
            </a:lvl5pPr>
          </a:lstStyle>
          <a:p>
            <a:pPr/>
            <a:r>
              <a:t>Statement</a:t>
            </a:r>
          </a:p>
          <a:p>
            <a:pPr lvl="1"/>
            <a:r>
              <a:t/>
            </a:r>
          </a:p>
          <a:p>
            <a:pPr lvl="2"/>
            <a:r>
              <a:t/>
            </a:r>
          </a:p>
          <a:p>
            <a:pPr lvl="3"/>
            <a:r>
              <a:t/>
            </a:r>
          </a:p>
          <a:p>
            <a:pPr lvl="4"/>
            <a:r>
              <a:t/>
            </a:r>
          </a:p>
        </p:txBody>
      </p:sp>
      <p:sp>
        <p:nvSpPr>
          <p:cNvPr id="1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78"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179"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80" name="Body Level One…"/>
          <p:cNvSpPr txBox="1"/>
          <p:nvPr>
            <p:ph type="body" idx="1" hasCustomPrompt="1"/>
          </p:nvPr>
        </p:nvSpPr>
        <p:spPr>
          <a:prstGeom prst="rect">
            <a:avLst/>
          </a:prstGeom>
        </p:spPr>
        <p:txBody>
          <a:bodyPr/>
          <a:lstStyle/>
          <a:p>
            <a:pPr/>
            <a:r>
              <a:t>“Quote”</a:t>
            </a:r>
          </a:p>
          <a:p>
            <a:pPr lvl="1"/>
            <a:r>
              <a:t/>
            </a:r>
          </a:p>
          <a:p>
            <a:pPr lvl="2"/>
            <a:r>
              <a:t/>
            </a:r>
          </a:p>
          <a:p>
            <a:pPr lvl="3"/>
            <a:r>
              <a:t/>
            </a:r>
          </a:p>
          <a:p>
            <a:pPr lvl="4"/>
            <a:r>
              <a:t/>
            </a:r>
          </a:p>
        </p:txBody>
      </p:sp>
      <p:sp>
        <p:nvSpPr>
          <p:cNvPr id="181" name="Attribution"/>
          <p:cNvSpPr txBox="1"/>
          <p:nvPr>
            <p:ph type="title" hasCustomPrompt="1"/>
          </p:nvPr>
        </p:nvSpPr>
        <p:spPr>
          <a:prstGeom prst="rect">
            <a:avLst/>
          </a:prstGeom>
        </p:spPr>
        <p:txBody>
          <a:bodyPr/>
          <a:lstStyle/>
          <a:p>
            <a:pPr/>
            <a:r>
              <a:t>Attribution</a:t>
            </a:r>
          </a:p>
        </p:txBody>
      </p:sp>
      <p:sp>
        <p:nvSpPr>
          <p:cNvPr id="18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act">
    <p:spTree>
      <p:nvGrpSpPr>
        <p:cNvPr id="1" name=""/>
        <p:cNvGrpSpPr/>
        <p:nvPr/>
      </p:nvGrpSpPr>
      <p:grpSpPr>
        <a:xfrm>
          <a:off x="0" y="0"/>
          <a:ext cx="0" cy="0"/>
          <a:chOff x="0" y="0"/>
          <a:chExt cx="0" cy="0"/>
        </a:xfrm>
      </p:grpSpPr>
      <p:sp>
        <p:nvSpPr>
          <p:cNvPr id="189"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190"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91" name="Body Level One…"/>
          <p:cNvSpPr txBox="1"/>
          <p:nvPr>
            <p:ph type="body" idx="1" hasCustomPrompt="1"/>
          </p:nvPr>
        </p:nvSpPr>
        <p:spPr>
          <a:xfrm>
            <a:off x="711200" y="-901700"/>
            <a:ext cx="22745700" cy="10693400"/>
          </a:xfrm>
          <a:prstGeom prst="rect">
            <a:avLst/>
          </a:prstGeom>
        </p:spPr>
        <p:txBody>
          <a:bodyPr/>
          <a:lstStyle>
            <a:lvl1pPr marL="0" indent="0">
              <a:lnSpc>
                <a:spcPct val="100000"/>
              </a:lnSpc>
              <a:spcBef>
                <a:spcPts val="0"/>
              </a:spcBef>
              <a:defRPr sz="40000"/>
            </a:lvl1pPr>
            <a:lvl2pPr marL="0" indent="533400">
              <a:lnSpc>
                <a:spcPct val="100000"/>
              </a:lnSpc>
              <a:spcBef>
                <a:spcPts val="0"/>
              </a:spcBef>
              <a:defRPr sz="40000"/>
            </a:lvl2pPr>
            <a:lvl3pPr marL="0" indent="1066800">
              <a:lnSpc>
                <a:spcPct val="100000"/>
              </a:lnSpc>
              <a:spcBef>
                <a:spcPts val="0"/>
              </a:spcBef>
              <a:defRPr sz="40000"/>
            </a:lvl3pPr>
            <a:lvl4pPr marL="0" indent="1600200">
              <a:lnSpc>
                <a:spcPct val="100000"/>
              </a:lnSpc>
              <a:spcBef>
                <a:spcPts val="0"/>
              </a:spcBef>
              <a:defRPr sz="40000"/>
            </a:lvl4pPr>
            <a:lvl5pPr marL="0" indent="2133600">
              <a:lnSpc>
                <a:spcPct val="100000"/>
              </a:lnSpc>
              <a:spcBef>
                <a:spcPts val="0"/>
              </a:spcBef>
              <a:defRPr sz="40000"/>
            </a:lvl5pPr>
          </a:lstStyle>
          <a:p>
            <a:pPr/>
            <a:r>
              <a:t>100%</a:t>
            </a:r>
          </a:p>
          <a:p>
            <a:pPr lvl="1"/>
            <a:r>
              <a:t/>
            </a:r>
          </a:p>
          <a:p>
            <a:pPr lvl="2"/>
            <a:r>
              <a:t/>
            </a:r>
          </a:p>
          <a:p>
            <a:pPr lvl="3"/>
            <a:r>
              <a:t/>
            </a:r>
          </a:p>
          <a:p>
            <a:pPr lvl="4"/>
            <a:r>
              <a:t/>
            </a:r>
          </a:p>
        </p:txBody>
      </p:sp>
      <p:sp>
        <p:nvSpPr>
          <p:cNvPr id="192" name="Fact information"/>
          <p:cNvSpPr txBox="1"/>
          <p:nvPr>
            <p:ph type="title" hasCustomPrompt="1"/>
          </p:nvPr>
        </p:nvSpPr>
        <p:spPr>
          <a:prstGeom prst="rect">
            <a:avLst/>
          </a:prstGeom>
        </p:spPr>
        <p:txBody>
          <a:bodyPr/>
          <a:lstStyle/>
          <a:p>
            <a:pPr/>
            <a:r>
              <a:t>Fact information</a:t>
            </a:r>
          </a:p>
        </p:txBody>
      </p:sp>
      <p:sp>
        <p:nvSpPr>
          <p:cNvPr id="1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ulti-Image">
    <p:spTree>
      <p:nvGrpSpPr>
        <p:cNvPr id="1" name=""/>
        <p:cNvGrpSpPr/>
        <p:nvPr/>
      </p:nvGrpSpPr>
      <p:grpSpPr>
        <a:xfrm>
          <a:off x="0" y="0"/>
          <a:ext cx="0" cy="0"/>
          <a:chOff x="0" y="0"/>
          <a:chExt cx="0" cy="0"/>
        </a:xfrm>
      </p:grpSpPr>
      <p:sp>
        <p:nvSpPr>
          <p:cNvPr id="200" name="Misty beach as seen from very high above"/>
          <p:cNvSpPr/>
          <p:nvPr>
            <p:ph type="pic" idx="21"/>
          </p:nvPr>
        </p:nvSpPr>
        <p:spPr>
          <a:xfrm>
            <a:off x="10350500" y="5664200"/>
            <a:ext cx="15913100" cy="10608734"/>
          </a:xfrm>
          <a:prstGeom prst="rect">
            <a:avLst/>
          </a:prstGeom>
        </p:spPr>
        <p:txBody>
          <a:bodyPr lIns="91439" tIns="45719" rIns="91439" bIns="45719">
            <a:noAutofit/>
          </a:bodyPr>
          <a:lstStyle/>
          <a:p>
            <a:pPr/>
          </a:p>
        </p:txBody>
      </p:sp>
      <p:sp>
        <p:nvSpPr>
          <p:cNvPr id="201" name="Stylishly displayed array of coral"/>
          <p:cNvSpPr/>
          <p:nvPr>
            <p:ph type="pic" sz="half" idx="22"/>
          </p:nvPr>
        </p:nvSpPr>
        <p:spPr>
          <a:xfrm>
            <a:off x="6610481" y="-1041400"/>
            <a:ext cx="9261863" cy="13900109"/>
          </a:xfrm>
          <a:prstGeom prst="rect">
            <a:avLst/>
          </a:prstGeom>
        </p:spPr>
        <p:txBody>
          <a:bodyPr lIns="91439" tIns="45719" rIns="91439" bIns="45719">
            <a:noAutofit/>
          </a:bodyPr>
          <a:lstStyle/>
          <a:p>
            <a:pPr/>
          </a:p>
        </p:txBody>
      </p:sp>
      <p:sp>
        <p:nvSpPr>
          <p:cNvPr id="202" name="Presentation Title"/>
          <p:cNvSpPr txBox="1"/>
          <p:nvPr>
            <p:ph type="body" sz="quarter" idx="23"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203" name="Date"/>
          <p:cNvSpPr txBox="1"/>
          <p:nvPr>
            <p:ph type="body" sz="quarter" idx="24"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204"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205" name="Body Level One…"/>
          <p:cNvSpPr txBox="1"/>
          <p:nvPr>
            <p:ph type="body" sz="quarter" idx="1" hasCustomPrompt="1"/>
          </p:nvPr>
        </p:nvSpPr>
        <p:spPr>
          <a:xfrm>
            <a:off x="863468" y="1362306"/>
            <a:ext cx="3619501" cy="3358795"/>
          </a:xfrm>
          <a:prstGeom prst="rect">
            <a:avLst/>
          </a:prstGeom>
        </p:spPr>
        <p:txBody>
          <a:bodyPr/>
          <a:lstStyle>
            <a:lvl1pPr marL="0" indent="0" defTabSz="2438338">
              <a:lnSpc>
                <a:spcPct val="110000"/>
              </a:lnSpc>
              <a:spcBef>
                <a:spcPts val="0"/>
              </a:spcBef>
              <a:defRPr sz="2000">
                <a:latin typeface="Publico Text Roman"/>
                <a:ea typeface="Publico Text Roman"/>
                <a:cs typeface="Publico Text Roman"/>
                <a:sym typeface="Publico Text Roman"/>
              </a:defRPr>
            </a:lvl1pPr>
            <a:lvl2pPr marL="0" indent="533400" defTabSz="2438338">
              <a:lnSpc>
                <a:spcPct val="110000"/>
              </a:lnSpc>
              <a:spcBef>
                <a:spcPts val="0"/>
              </a:spcBef>
              <a:defRPr sz="2000">
                <a:latin typeface="Publico Text Roman"/>
                <a:ea typeface="Publico Text Roman"/>
                <a:cs typeface="Publico Text Roman"/>
                <a:sym typeface="Publico Text Roman"/>
              </a:defRPr>
            </a:lvl2pPr>
            <a:lvl3pPr marL="0" indent="1066800" defTabSz="2438338">
              <a:lnSpc>
                <a:spcPct val="110000"/>
              </a:lnSpc>
              <a:spcBef>
                <a:spcPts val="0"/>
              </a:spcBef>
              <a:defRPr sz="2000">
                <a:latin typeface="Publico Text Roman"/>
                <a:ea typeface="Publico Text Roman"/>
                <a:cs typeface="Publico Text Roman"/>
                <a:sym typeface="Publico Text Roman"/>
              </a:defRPr>
            </a:lvl3pPr>
            <a:lvl4pPr marL="0" indent="1600200" defTabSz="2438338">
              <a:lnSpc>
                <a:spcPct val="110000"/>
              </a:lnSpc>
              <a:spcBef>
                <a:spcPts val="0"/>
              </a:spcBef>
              <a:defRPr sz="2000">
                <a:latin typeface="Publico Text Roman"/>
                <a:ea typeface="Publico Text Roman"/>
                <a:cs typeface="Publico Text Roman"/>
                <a:sym typeface="Publico Text Roman"/>
              </a:defRPr>
            </a:lvl4pPr>
            <a:lvl5pPr marL="0" indent="2133600" defTabSz="2438338">
              <a:lnSpc>
                <a:spcPct val="110000"/>
              </a:lnSpc>
              <a:spcBef>
                <a:spcPts val="0"/>
              </a:spcBef>
              <a:defRPr sz="2000">
                <a:latin typeface="Publico Text Roman"/>
                <a:ea typeface="Publico Text Roman"/>
                <a:cs typeface="Publico Text Roman"/>
                <a:sym typeface="Publico Text Roman"/>
              </a:defRPr>
            </a:lvl5pPr>
          </a:lstStyle>
          <a:p>
            <a:pPr/>
            <a:r>
              <a:t>Slide Subtitle</a:t>
            </a:r>
          </a:p>
          <a:p>
            <a:pPr lvl="1"/>
            <a:r>
              <a:t/>
            </a:r>
          </a:p>
          <a:p>
            <a:pPr lvl="2"/>
            <a:r>
              <a:t/>
            </a:r>
          </a:p>
          <a:p>
            <a:pPr lvl="3"/>
            <a:r>
              <a:t/>
            </a:r>
          </a:p>
          <a:p>
            <a:pPr lvl="4"/>
            <a:r>
              <a:t/>
            </a:r>
          </a:p>
        </p:txBody>
      </p:sp>
      <p:sp>
        <p:nvSpPr>
          <p:cNvPr id="206"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ulti-Image Alt">
    <p:spTree>
      <p:nvGrpSpPr>
        <p:cNvPr id="1" name=""/>
        <p:cNvGrpSpPr/>
        <p:nvPr/>
      </p:nvGrpSpPr>
      <p:grpSpPr>
        <a:xfrm>
          <a:off x="0" y="0"/>
          <a:ext cx="0" cy="0"/>
          <a:chOff x="0" y="0"/>
          <a:chExt cx="0" cy="0"/>
        </a:xfrm>
      </p:grpSpPr>
      <p:sp>
        <p:nvSpPr>
          <p:cNvPr id="213"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214"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215"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216" name="Body Level One…"/>
          <p:cNvSpPr txBox="1"/>
          <p:nvPr>
            <p:ph type="body" sz="quarter" idx="1" hasCustomPrompt="1"/>
          </p:nvPr>
        </p:nvSpPr>
        <p:spPr>
          <a:xfrm>
            <a:off x="863468" y="1362306"/>
            <a:ext cx="3619501" cy="3358795"/>
          </a:xfrm>
          <a:prstGeom prst="rect">
            <a:avLst/>
          </a:prstGeom>
        </p:spPr>
        <p:txBody>
          <a:bodyPr/>
          <a:lstStyle>
            <a:lvl1pPr marL="0" indent="0" defTabSz="2438338">
              <a:lnSpc>
                <a:spcPct val="110000"/>
              </a:lnSpc>
              <a:spcBef>
                <a:spcPts val="0"/>
              </a:spcBef>
              <a:defRPr sz="2000">
                <a:latin typeface="Publico Text Roman"/>
                <a:ea typeface="Publico Text Roman"/>
                <a:cs typeface="Publico Text Roman"/>
                <a:sym typeface="Publico Text Roman"/>
              </a:defRPr>
            </a:lvl1pPr>
            <a:lvl2pPr marL="0" indent="533400" defTabSz="2438338">
              <a:lnSpc>
                <a:spcPct val="110000"/>
              </a:lnSpc>
              <a:spcBef>
                <a:spcPts val="0"/>
              </a:spcBef>
              <a:defRPr sz="2000">
                <a:latin typeface="Publico Text Roman"/>
                <a:ea typeface="Publico Text Roman"/>
                <a:cs typeface="Publico Text Roman"/>
                <a:sym typeface="Publico Text Roman"/>
              </a:defRPr>
            </a:lvl2pPr>
            <a:lvl3pPr marL="0" indent="1066800" defTabSz="2438338">
              <a:lnSpc>
                <a:spcPct val="110000"/>
              </a:lnSpc>
              <a:spcBef>
                <a:spcPts val="0"/>
              </a:spcBef>
              <a:defRPr sz="2000">
                <a:latin typeface="Publico Text Roman"/>
                <a:ea typeface="Publico Text Roman"/>
                <a:cs typeface="Publico Text Roman"/>
                <a:sym typeface="Publico Text Roman"/>
              </a:defRPr>
            </a:lvl3pPr>
            <a:lvl4pPr marL="0" indent="1600200" defTabSz="2438338">
              <a:lnSpc>
                <a:spcPct val="110000"/>
              </a:lnSpc>
              <a:spcBef>
                <a:spcPts val="0"/>
              </a:spcBef>
              <a:defRPr sz="2000">
                <a:latin typeface="Publico Text Roman"/>
                <a:ea typeface="Publico Text Roman"/>
                <a:cs typeface="Publico Text Roman"/>
                <a:sym typeface="Publico Text Roman"/>
              </a:defRPr>
            </a:lvl4pPr>
            <a:lvl5pPr marL="0" indent="2133600" defTabSz="2438338">
              <a:lnSpc>
                <a:spcPct val="110000"/>
              </a:lnSpc>
              <a:spcBef>
                <a:spcPts val="0"/>
              </a:spcBef>
              <a:defRPr sz="2000">
                <a:latin typeface="Publico Text Roman"/>
                <a:ea typeface="Publico Text Roman"/>
                <a:cs typeface="Publico Text Roman"/>
                <a:sym typeface="Publico Text Roman"/>
              </a:defRPr>
            </a:lvl5pPr>
          </a:lstStyle>
          <a:p>
            <a:pPr/>
            <a:r>
              <a:t>Slide Subtitle</a:t>
            </a:r>
          </a:p>
          <a:p>
            <a:pPr lvl="1"/>
            <a:r>
              <a:t/>
            </a:r>
          </a:p>
          <a:p>
            <a:pPr lvl="2"/>
            <a:r>
              <a:t/>
            </a:r>
          </a:p>
          <a:p>
            <a:pPr lvl="3"/>
            <a:r>
              <a:t/>
            </a:r>
          </a:p>
          <a:p>
            <a:pPr lvl="4"/>
            <a:r>
              <a:t/>
            </a:r>
          </a:p>
        </p:txBody>
      </p:sp>
      <p:sp>
        <p:nvSpPr>
          <p:cNvPr id="217" name="Sand dunes against blue sky"/>
          <p:cNvSpPr/>
          <p:nvPr>
            <p:ph type="pic" idx="23"/>
          </p:nvPr>
        </p:nvSpPr>
        <p:spPr>
          <a:xfrm>
            <a:off x="9296400" y="-825500"/>
            <a:ext cx="14871700" cy="9852396"/>
          </a:xfrm>
          <a:prstGeom prst="rect">
            <a:avLst/>
          </a:prstGeom>
        </p:spPr>
        <p:txBody>
          <a:bodyPr lIns="91439" tIns="45719" rIns="91439" bIns="45719">
            <a:noAutofit/>
          </a:bodyPr>
          <a:lstStyle/>
          <a:p>
            <a:pPr/>
          </a:p>
        </p:txBody>
      </p:sp>
      <p:sp>
        <p:nvSpPr>
          <p:cNvPr id="218" name="Misty beach as seen from very high above"/>
          <p:cNvSpPr/>
          <p:nvPr>
            <p:ph type="pic" sz="quarter" idx="24"/>
          </p:nvPr>
        </p:nvSpPr>
        <p:spPr>
          <a:xfrm>
            <a:off x="8490743" y="9994900"/>
            <a:ext cx="7402656" cy="4935104"/>
          </a:xfrm>
          <a:prstGeom prst="rect">
            <a:avLst/>
          </a:prstGeom>
        </p:spPr>
        <p:txBody>
          <a:bodyPr lIns="91439" tIns="45719" rIns="91439" bIns="45719">
            <a:noAutofit/>
          </a:bodyPr>
          <a:lstStyle/>
          <a:p>
            <a:pPr/>
          </a:p>
        </p:txBody>
      </p:sp>
      <p:sp>
        <p:nvSpPr>
          <p:cNvPr id="219" name="Stylishly displayed array of coral"/>
          <p:cNvSpPr/>
          <p:nvPr>
            <p:ph type="pic" sz="half" idx="25"/>
          </p:nvPr>
        </p:nvSpPr>
        <p:spPr>
          <a:xfrm>
            <a:off x="10397438" y="736600"/>
            <a:ext cx="9270973" cy="13913781"/>
          </a:xfrm>
          <a:prstGeom prst="rect">
            <a:avLst/>
          </a:prstGeom>
        </p:spPr>
        <p:txBody>
          <a:bodyPr lIns="91439" tIns="45719" rIns="91439" bIns="45719">
            <a:noAutofit/>
          </a:bodyPr>
          <a:lstStyle/>
          <a:p>
            <a:pPr/>
          </a:p>
        </p:txBody>
      </p:sp>
      <p:sp>
        <p:nvSpPr>
          <p:cNvPr id="220" name="Seagulls from below against blue sky"/>
          <p:cNvSpPr/>
          <p:nvPr>
            <p:ph type="pic" sz="half" idx="26"/>
          </p:nvPr>
        </p:nvSpPr>
        <p:spPr>
          <a:xfrm>
            <a:off x="4432300" y="1927342"/>
            <a:ext cx="10337800" cy="6891867"/>
          </a:xfrm>
          <a:prstGeom prst="rect">
            <a:avLst/>
          </a:prstGeom>
        </p:spPr>
        <p:txBody>
          <a:bodyPr lIns="91439" tIns="45719" rIns="91439" bIns="45719">
            <a:noAutofit/>
          </a:bodyPr>
          <a:lstStyle/>
          <a:p>
            <a:pPr/>
          </a:p>
        </p:txBody>
      </p:sp>
      <p:sp>
        <p:nvSpPr>
          <p:cNvPr id="2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age">
    <p:spTree>
      <p:nvGrpSpPr>
        <p:cNvPr id="1" name=""/>
        <p:cNvGrpSpPr/>
        <p:nvPr/>
      </p:nvGrpSpPr>
      <p:grpSpPr>
        <a:xfrm>
          <a:off x="0" y="0"/>
          <a:ext cx="0" cy="0"/>
          <a:chOff x="0" y="0"/>
          <a:chExt cx="0" cy="0"/>
        </a:xfrm>
      </p:grpSpPr>
      <p:sp>
        <p:nvSpPr>
          <p:cNvPr id="228" name="Misty beach as seen from very high above"/>
          <p:cNvSpPr/>
          <p:nvPr>
            <p:ph type="pic" idx="21"/>
          </p:nvPr>
        </p:nvSpPr>
        <p:spPr>
          <a:xfrm>
            <a:off x="0" y="-203200"/>
            <a:ext cx="24384000" cy="16256000"/>
          </a:xfrm>
          <a:prstGeom prst="rect">
            <a:avLst/>
          </a:prstGeom>
        </p:spPr>
        <p:txBody>
          <a:bodyPr lIns="91439" tIns="45719" rIns="91439" bIns="45719">
            <a:noAutofit/>
          </a:bodyPr>
          <a:lstStyle/>
          <a:p>
            <a:pPr/>
          </a:p>
        </p:txBody>
      </p:sp>
      <p:sp>
        <p:nvSpPr>
          <p:cNvPr id="229" name="Presentation Title"/>
          <p:cNvSpPr txBox="1"/>
          <p:nvPr>
            <p:ph type="body" sz="quarter" idx="22"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solidFill>
                  <a:srgbClr val="FFFFFF"/>
                </a:solidFill>
                <a:latin typeface="Publico Text Roman"/>
                <a:ea typeface="Publico Text Roman"/>
                <a:cs typeface="Publico Text Roman"/>
                <a:sym typeface="Publico Text Roman"/>
              </a:defRPr>
            </a:lvl1pPr>
          </a:lstStyle>
          <a:p>
            <a:pPr/>
            <a:r>
              <a:t>Presentation Title</a:t>
            </a:r>
          </a:p>
        </p:txBody>
      </p:sp>
      <p:sp>
        <p:nvSpPr>
          <p:cNvPr id="230" name="Date"/>
          <p:cNvSpPr txBox="1"/>
          <p:nvPr>
            <p:ph type="body" sz="quarter" idx="23"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solidFill>
                  <a:srgbClr val="FFFFFF"/>
                </a:solidFill>
                <a:latin typeface="Publico Text Roman"/>
                <a:ea typeface="Publico Text Roman"/>
                <a:cs typeface="Publico Text Roman"/>
                <a:sym typeface="Publico Text Roman"/>
              </a:defRPr>
            </a:lvl1pPr>
          </a:lstStyle>
          <a:p>
            <a:pPr/>
            <a:r>
              <a:t>Date</a:t>
            </a:r>
          </a:p>
        </p:txBody>
      </p:sp>
      <p:sp>
        <p:nvSpPr>
          <p:cNvPr id="231"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amp; Live Video">
    <p:spTree>
      <p:nvGrpSpPr>
        <p:cNvPr id="1" name=""/>
        <p:cNvGrpSpPr/>
        <p:nvPr/>
      </p:nvGrpSpPr>
      <p:grpSpPr>
        <a:xfrm>
          <a:off x="0" y="0"/>
          <a:ext cx="0" cy="0"/>
          <a:chOff x="0" y="0"/>
          <a:chExt cx="0" cy="0"/>
        </a:xfrm>
      </p:grpSpPr>
      <p:sp>
        <p:nvSpPr>
          <p:cNvPr id="238"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239"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240"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241" name="Body Level One…"/>
          <p:cNvSpPr txBox="1"/>
          <p:nvPr>
            <p:ph type="body" sz="quarter" idx="1" hasCustomPrompt="1"/>
          </p:nvPr>
        </p:nvSpPr>
        <p:spPr>
          <a:xfrm>
            <a:off x="4711700" y="673100"/>
            <a:ext cx="5461000" cy="110871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vl2pPr marL="0" indent="533400">
              <a:spcBef>
                <a:spcPts val="1800"/>
              </a:spcBef>
              <a:defRPr sz="3600">
                <a:latin typeface="Publico Text Roman"/>
                <a:ea typeface="Publico Text Roman"/>
                <a:cs typeface="Publico Text Roman"/>
                <a:sym typeface="Publico Text Roman"/>
              </a:defRPr>
            </a:lvl2pPr>
            <a:lvl3pPr marL="0" indent="1066800">
              <a:spcBef>
                <a:spcPts val="1800"/>
              </a:spcBef>
              <a:defRPr sz="3600">
                <a:latin typeface="Publico Text Roman"/>
                <a:ea typeface="Publico Text Roman"/>
                <a:cs typeface="Publico Text Roman"/>
                <a:sym typeface="Publico Text Roman"/>
              </a:defRPr>
            </a:lvl3pPr>
            <a:lvl4pPr marL="0" indent="1600200">
              <a:spcBef>
                <a:spcPts val="1800"/>
              </a:spcBef>
              <a:defRPr sz="3600">
                <a:latin typeface="Publico Text Roman"/>
                <a:ea typeface="Publico Text Roman"/>
                <a:cs typeface="Publico Text Roman"/>
                <a:sym typeface="Publico Text Roman"/>
              </a:defRPr>
            </a:lvl4pPr>
            <a:lvl5pPr marL="0" indent="2133600">
              <a:spcBef>
                <a:spcPts val="1800"/>
              </a:spcBef>
              <a:defRPr sz="3600">
                <a:latin typeface="Publico Text Roman"/>
                <a:ea typeface="Publico Text Roman"/>
                <a:cs typeface="Publico Text Roman"/>
                <a:sym typeface="Publico Text Roman"/>
              </a:defRPr>
            </a:lvl5pPr>
          </a:lstStyle>
          <a:p>
            <a:pPr/>
            <a:r>
              <a:t>Body text</a:t>
            </a:r>
          </a:p>
          <a:p>
            <a:pPr lvl="1"/>
            <a:r>
              <a:t/>
            </a:r>
          </a:p>
          <a:p>
            <a:pPr lvl="2"/>
            <a:r>
              <a:t/>
            </a:r>
          </a:p>
          <a:p>
            <a:pPr lvl="3"/>
            <a:r>
              <a:t/>
            </a:r>
          </a:p>
          <a:p>
            <a:pPr lvl="4"/>
            <a:r>
              <a:t/>
            </a:r>
          </a:p>
        </p:txBody>
      </p:sp>
      <p:sp>
        <p:nvSpPr>
          <p:cNvPr id="242"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ve Video">
    <p:spTree>
      <p:nvGrpSpPr>
        <p:cNvPr id="1" name=""/>
        <p:cNvGrpSpPr/>
        <p:nvPr/>
      </p:nvGrpSpPr>
      <p:grpSpPr>
        <a:xfrm>
          <a:off x="0" y="0"/>
          <a:ext cx="0" cy="0"/>
          <a:chOff x="0" y="0"/>
          <a:chExt cx="0" cy="0"/>
        </a:xfrm>
      </p:grpSpPr>
      <p:sp>
        <p:nvSpPr>
          <p:cNvPr id="249"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250"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251"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23"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24"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25" name="Agenda"/>
          <p:cNvSpPr txBox="1"/>
          <p:nvPr>
            <p:ph type="title" hasCustomPrompt="1"/>
          </p:nvPr>
        </p:nvSpPr>
        <p:spPr>
          <a:xfrm>
            <a:off x="863468" y="757419"/>
            <a:ext cx="3192304" cy="457201"/>
          </a:xfrm>
          <a:prstGeom prst="rect">
            <a:avLst/>
          </a:prstGeom>
        </p:spPr>
        <p:txBody>
          <a:bodyPr anchor="t"/>
          <a:lstStyle>
            <a:lvl1pPr>
              <a:lnSpc>
                <a:spcPct val="80000"/>
              </a:lnSpc>
            </a:lvl1pPr>
          </a:lstStyle>
          <a:p>
            <a:pPr/>
            <a:r>
              <a:t>Agenda</a:t>
            </a:r>
          </a:p>
        </p:txBody>
      </p:sp>
      <p:sp>
        <p:nvSpPr>
          <p:cNvPr id="26" name="Body Level One…"/>
          <p:cNvSpPr txBox="1"/>
          <p:nvPr>
            <p:ph type="body" idx="1" hasCustomPrompt="1"/>
          </p:nvPr>
        </p:nvSpPr>
        <p:spPr>
          <a:xfrm>
            <a:off x="4673600" y="596900"/>
            <a:ext cx="14973300" cy="11430000"/>
          </a:xfrm>
          <a:prstGeom prst="rect">
            <a:avLst/>
          </a:prstGeom>
        </p:spPr>
        <p:txBody>
          <a:bodyPr/>
          <a:lstStyle>
            <a:lvl1pPr marL="0" indent="0">
              <a:defRPr sz="6000"/>
            </a:lvl1pPr>
            <a:lvl2pPr marL="0" indent="533400">
              <a:defRPr sz="6000"/>
            </a:lvl2pPr>
            <a:lvl3pPr marL="0" indent="1066800">
              <a:defRPr sz="6000"/>
            </a:lvl3pPr>
            <a:lvl4pPr marL="0" indent="1600200">
              <a:defRPr sz="6000"/>
            </a:lvl4pPr>
            <a:lvl5pPr marL="0" indent="2133600">
              <a:defRPr sz="6000"/>
            </a:lvl5pPr>
          </a:lstStyle>
          <a:p>
            <a:pPr/>
            <a:r>
              <a:t>Agenda Topics</a:t>
            </a:r>
          </a:p>
          <a:p>
            <a:pPr lvl="1"/>
            <a:r>
              <a:t/>
            </a:r>
          </a:p>
          <a:p>
            <a:pPr lvl="2"/>
            <a:r>
              <a:t/>
            </a:r>
          </a:p>
          <a:p>
            <a:pPr lvl="3"/>
            <a:r>
              <a:t/>
            </a:r>
          </a:p>
          <a:p>
            <a:pPr lvl="4"/>
            <a:r>
              <a:t/>
            </a:r>
          </a:p>
        </p:txBody>
      </p:sp>
      <p:sp>
        <p:nvSpPr>
          <p:cNvPr id="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2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s">
    <p:spTree>
      <p:nvGrpSpPr>
        <p:cNvPr id="1" name=""/>
        <p:cNvGrpSpPr/>
        <p:nvPr/>
      </p:nvGrpSpPr>
      <p:grpSpPr>
        <a:xfrm>
          <a:off x="0" y="0"/>
          <a:ext cx="0" cy="0"/>
          <a:chOff x="0" y="0"/>
          <a:chExt cx="0" cy="0"/>
        </a:xfrm>
      </p:grpSpPr>
      <p:sp>
        <p:nvSpPr>
          <p:cNvPr id="34"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35"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36" name="Contents"/>
          <p:cNvSpPr txBox="1"/>
          <p:nvPr>
            <p:ph type="title" hasCustomPrompt="1"/>
          </p:nvPr>
        </p:nvSpPr>
        <p:spPr>
          <a:xfrm>
            <a:off x="866727" y="503419"/>
            <a:ext cx="9306419" cy="5879466"/>
          </a:xfrm>
          <a:prstGeom prst="rect">
            <a:avLst/>
          </a:prstGeom>
        </p:spPr>
        <p:txBody>
          <a:bodyPr anchor="t"/>
          <a:lstStyle>
            <a:lvl1pPr>
              <a:lnSpc>
                <a:spcPct val="90000"/>
              </a:lnSpc>
              <a:defRPr cap="none" spc="0" sz="7500">
                <a:latin typeface="+mn-lt"/>
                <a:ea typeface="+mn-ea"/>
                <a:cs typeface="+mn-cs"/>
                <a:sym typeface="Publico Headline Roman"/>
              </a:defRPr>
            </a:lvl1pPr>
          </a:lstStyle>
          <a:p>
            <a:pPr/>
            <a:r>
              <a:t>Contents</a:t>
            </a:r>
          </a:p>
        </p:txBody>
      </p:sp>
      <p:sp>
        <p:nvSpPr>
          <p:cNvPr id="37" name="Body Level One…"/>
          <p:cNvSpPr txBox="1"/>
          <p:nvPr>
            <p:ph type="body" sz="quarter" idx="1" hasCustomPrompt="1"/>
          </p:nvPr>
        </p:nvSpPr>
        <p:spPr>
          <a:xfrm>
            <a:off x="10404739" y="503419"/>
            <a:ext cx="9306420" cy="5879466"/>
          </a:xfrm>
          <a:prstGeom prst="rect">
            <a:avLst/>
          </a:prstGeom>
        </p:spPr>
        <p:txBody>
          <a:bodyPr/>
          <a:lstStyle>
            <a:lvl1pPr marL="0" indent="0" defTabSz="2438338">
              <a:spcBef>
                <a:spcPts val="0"/>
              </a:spcBef>
              <a:defRPr i="1" sz="7500"/>
            </a:lvl1pPr>
            <a:lvl2pPr marL="0" indent="533400" defTabSz="2438338">
              <a:spcBef>
                <a:spcPts val="0"/>
              </a:spcBef>
              <a:defRPr i="1" sz="7500"/>
            </a:lvl2pPr>
            <a:lvl3pPr marL="0" indent="1066800" defTabSz="2438338">
              <a:spcBef>
                <a:spcPts val="0"/>
              </a:spcBef>
              <a:defRPr i="1" sz="7500"/>
            </a:lvl3pPr>
            <a:lvl4pPr marL="0" indent="1600200" defTabSz="2438338">
              <a:spcBef>
                <a:spcPts val="0"/>
              </a:spcBef>
              <a:defRPr i="1" sz="7500"/>
            </a:lvl4pPr>
            <a:lvl5pPr marL="0" indent="2133600" defTabSz="2438338">
              <a:spcBef>
                <a:spcPts val="0"/>
              </a:spcBef>
              <a:defRPr i="1" sz="7500"/>
            </a:lvl5pPr>
          </a:lstStyle>
          <a:p>
            <a:pPr/>
            <a:r>
              <a:t>Section Title</a:t>
            </a:r>
          </a:p>
          <a:p>
            <a:pPr lvl="1"/>
            <a:r>
              <a:t/>
            </a:r>
          </a:p>
          <a:p>
            <a:pPr lvl="2"/>
            <a:r>
              <a:t/>
            </a:r>
          </a:p>
          <a:p>
            <a:pPr lvl="3"/>
            <a:r>
              <a:t/>
            </a:r>
          </a:p>
          <a:p>
            <a:pPr lvl="4"/>
            <a:r>
              <a:t/>
            </a:r>
          </a:p>
        </p:txBody>
      </p:sp>
      <p:sp>
        <p:nvSpPr>
          <p:cNvPr id="38" name="00"/>
          <p:cNvSpPr txBox="1"/>
          <p:nvPr>
            <p:ph type="body" sz="quarter" idx="23" hasCustomPrompt="1"/>
          </p:nvPr>
        </p:nvSpPr>
        <p:spPr>
          <a:xfrm>
            <a:off x="19596100" y="508000"/>
            <a:ext cx="3949700" cy="5880100"/>
          </a:xfrm>
          <a:prstGeom prst="rect">
            <a:avLst/>
          </a:prstGeom>
        </p:spPr>
        <p:txBody>
          <a:bodyPr/>
          <a:lstStyle>
            <a:lvl1pPr marL="0" indent="0" algn="r" defTabSz="2438338">
              <a:spcBef>
                <a:spcPts val="0"/>
              </a:spcBef>
              <a:defRPr i="1" sz="7500"/>
            </a:lvl1pPr>
          </a:lstStyle>
          <a:p>
            <a:pPr/>
            <a:r>
              <a:t>00</a:t>
            </a:r>
          </a:p>
        </p:txBody>
      </p:sp>
      <p:sp>
        <p:nvSpPr>
          <p:cNvPr id="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46"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47"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48" name="Body Level One…"/>
          <p:cNvSpPr txBox="1"/>
          <p:nvPr>
            <p:ph type="body" sz="quarter" idx="1" hasCustomPrompt="1"/>
          </p:nvPr>
        </p:nvSpPr>
        <p:spPr>
          <a:xfrm>
            <a:off x="876300" y="2120900"/>
            <a:ext cx="22580862" cy="2095500"/>
          </a:xfrm>
          <a:prstGeom prst="rect">
            <a:avLst/>
          </a:prstGeom>
        </p:spPr>
        <p:txBody>
          <a:bodyPr anchor="ctr"/>
          <a:lstStyle>
            <a:lvl1pPr marL="0" indent="0" defTabSz="2438338">
              <a:spcBef>
                <a:spcPts val="0"/>
              </a:spcBef>
              <a:defRPr i="1" spc="-119" sz="12000"/>
            </a:lvl1pPr>
            <a:lvl2pPr marL="0" indent="533400" defTabSz="2438338">
              <a:spcBef>
                <a:spcPts val="0"/>
              </a:spcBef>
              <a:defRPr i="1" spc="-119" sz="12000"/>
            </a:lvl2pPr>
            <a:lvl3pPr marL="0" indent="1066800" defTabSz="2438338">
              <a:spcBef>
                <a:spcPts val="0"/>
              </a:spcBef>
              <a:defRPr i="1" spc="-119" sz="12000"/>
            </a:lvl3pPr>
            <a:lvl4pPr marL="0" indent="1600200" defTabSz="2438338">
              <a:spcBef>
                <a:spcPts val="0"/>
              </a:spcBef>
              <a:defRPr i="1" spc="-119" sz="12000"/>
            </a:lvl4pPr>
            <a:lvl5pPr marL="0" indent="2133600" defTabSz="2438338">
              <a:spcBef>
                <a:spcPts val="0"/>
              </a:spcBef>
              <a:defRPr i="1" spc="-119" sz="12000"/>
            </a:lvl5pPr>
          </a:lstStyle>
          <a:p>
            <a:pPr/>
            <a:r>
              <a:t>Section Subtitle</a:t>
            </a:r>
          </a:p>
          <a:p>
            <a:pPr lvl="1"/>
            <a:r>
              <a:t/>
            </a:r>
          </a:p>
          <a:p>
            <a:pPr lvl="2"/>
            <a:r>
              <a:t/>
            </a:r>
          </a:p>
          <a:p>
            <a:pPr lvl="3"/>
            <a:r>
              <a:t/>
            </a:r>
          </a:p>
          <a:p>
            <a:pPr lvl="4"/>
            <a:r>
              <a:t/>
            </a:r>
          </a:p>
        </p:txBody>
      </p:sp>
      <p:sp>
        <p:nvSpPr>
          <p:cNvPr id="49" name="Section Title"/>
          <p:cNvSpPr txBox="1"/>
          <p:nvPr>
            <p:ph type="title" hasCustomPrompt="1"/>
          </p:nvPr>
        </p:nvSpPr>
        <p:spPr>
          <a:xfrm>
            <a:off x="825368" y="326889"/>
            <a:ext cx="22665365" cy="2089598"/>
          </a:xfrm>
          <a:prstGeom prst="rect">
            <a:avLst/>
          </a:prstGeom>
        </p:spPr>
        <p:txBody>
          <a:bodyPr anchor="t"/>
          <a:lstStyle>
            <a:lvl1pPr>
              <a:lnSpc>
                <a:spcPct val="90000"/>
              </a:lnSpc>
              <a:defRPr cap="none" spc="-119" sz="12000">
                <a:latin typeface="+mn-lt"/>
                <a:ea typeface="+mn-ea"/>
                <a:cs typeface="+mn-cs"/>
                <a:sym typeface="Publico Headline Roman"/>
              </a:defRPr>
            </a:lvl1pPr>
          </a:lstStyle>
          <a:p>
            <a:pPr/>
            <a:r>
              <a:t>Section Title</a:t>
            </a:r>
          </a:p>
        </p:txBody>
      </p:sp>
      <p:sp>
        <p:nvSpPr>
          <p:cNvPr id="50" name="Slide Number"/>
          <p:cNvSpPr txBox="1"/>
          <p:nvPr>
            <p:ph type="sldNum" sz="quarter" idx="2"/>
          </p:nvPr>
        </p:nvSpPr>
        <p:spPr>
          <a:xfrm>
            <a:off x="23180107" y="12493677"/>
            <a:ext cx="389078" cy="429515"/>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7"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58"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59" name="Slide Subtitle"/>
          <p:cNvSpPr txBox="1"/>
          <p:nvPr>
            <p:ph type="body" sz="quarter" idx="23" hasCustomPrompt="1"/>
          </p:nvPr>
        </p:nvSpPr>
        <p:spPr>
          <a:xfrm>
            <a:off x="863468" y="1362306"/>
            <a:ext cx="3619501" cy="3358795"/>
          </a:xfrm>
          <a:prstGeom prst="rect">
            <a:avLst/>
          </a:prstGeom>
        </p:spPr>
        <p:txBody>
          <a:bodyPr/>
          <a:lstStyle>
            <a:lvl1pPr marL="0" indent="0" defTabSz="2438338">
              <a:lnSpc>
                <a:spcPct val="110000"/>
              </a:lnSpc>
              <a:spcBef>
                <a:spcPts val="0"/>
              </a:spcBef>
              <a:defRPr sz="2000">
                <a:latin typeface="Publico Text Roman"/>
                <a:ea typeface="Publico Text Roman"/>
                <a:cs typeface="Publico Text Roman"/>
                <a:sym typeface="Publico Text Roman"/>
              </a:defRPr>
            </a:lvl1pPr>
          </a:lstStyle>
          <a:p>
            <a:pPr/>
            <a:r>
              <a:t>Slide Subtitle</a:t>
            </a:r>
          </a:p>
        </p:txBody>
      </p:sp>
      <p:sp>
        <p:nvSpPr>
          <p:cNvPr id="60"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61" name="Body Level One…"/>
          <p:cNvSpPr txBox="1"/>
          <p:nvPr>
            <p:ph type="body" idx="1" hasCustomPrompt="1"/>
          </p:nvPr>
        </p:nvSpPr>
        <p:spPr>
          <a:xfrm>
            <a:off x="4673600" y="596900"/>
            <a:ext cx="14973300" cy="11430000"/>
          </a:xfrm>
          <a:prstGeom prst="rect">
            <a:avLst/>
          </a:prstGeom>
        </p:spPr>
        <p:txBody>
          <a:bodyPr/>
          <a:lstStyle>
            <a:lvl1pPr marL="1111250" indent="-1111250">
              <a:buSzPct val="100000"/>
              <a:buAutoNum type="arabicPeriod" startAt="1"/>
              <a:defRPr sz="6000"/>
            </a:lvl1pPr>
            <a:lvl2pPr marL="2228850" indent="-1111250">
              <a:buSzPct val="100000"/>
              <a:buAutoNum type="arabicPeriod" startAt="1"/>
              <a:defRPr sz="6000"/>
            </a:lvl2pPr>
            <a:lvl3pPr marL="3346450" indent="-1111250">
              <a:buSzPct val="100000"/>
              <a:buAutoNum type="arabicPeriod" startAt="1"/>
              <a:defRPr sz="6000"/>
            </a:lvl3pPr>
            <a:lvl4pPr marL="4464050" indent="-1111250">
              <a:buSzPct val="100000"/>
              <a:buAutoNum type="arabicPeriod" startAt="1"/>
              <a:defRPr sz="6000"/>
            </a:lvl4pPr>
            <a:lvl5pPr marL="5581650" indent="-1111250">
              <a:buSzPct val="100000"/>
              <a:buAutoNum type="arabicPeriod" startAt="1"/>
              <a:defRPr sz="6000"/>
            </a:lvl5pPr>
          </a:lstStyle>
          <a:p>
            <a:pPr/>
            <a:r>
              <a:t>Slide bullet text</a:t>
            </a:r>
          </a:p>
          <a:p>
            <a:pPr lvl="1"/>
            <a:r>
              <a:t/>
            </a:r>
          </a:p>
          <a:p>
            <a:pPr lvl="2"/>
            <a:r>
              <a:t/>
            </a:r>
          </a:p>
          <a:p>
            <a:pPr lvl="3"/>
            <a:r>
              <a:t/>
            </a:r>
          </a:p>
          <a:p>
            <a:pPr lvl="4"/>
            <a:r>
              <a:t/>
            </a:r>
          </a:p>
        </p:txBody>
      </p:sp>
      <p:sp>
        <p:nvSpPr>
          <p:cNvPr id="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Text">
    <p:spTree>
      <p:nvGrpSpPr>
        <p:cNvPr id="1" name=""/>
        <p:cNvGrpSpPr/>
        <p:nvPr/>
      </p:nvGrpSpPr>
      <p:grpSpPr>
        <a:xfrm>
          <a:off x="0" y="0"/>
          <a:ext cx="0" cy="0"/>
          <a:chOff x="0" y="0"/>
          <a:chExt cx="0" cy="0"/>
        </a:xfrm>
      </p:grpSpPr>
      <p:sp>
        <p:nvSpPr>
          <p:cNvPr id="69"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70"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71" name="Slide Subtitle"/>
          <p:cNvSpPr txBox="1"/>
          <p:nvPr>
            <p:ph type="body" sz="quarter" idx="23" hasCustomPrompt="1"/>
          </p:nvPr>
        </p:nvSpPr>
        <p:spPr>
          <a:xfrm>
            <a:off x="863468" y="1362306"/>
            <a:ext cx="3619501" cy="3358795"/>
          </a:xfrm>
          <a:prstGeom prst="rect">
            <a:avLst/>
          </a:prstGeom>
        </p:spPr>
        <p:txBody>
          <a:bodyPr/>
          <a:lstStyle>
            <a:lvl1pPr marL="0" indent="0" defTabSz="2438338">
              <a:lnSpc>
                <a:spcPct val="110000"/>
              </a:lnSpc>
              <a:spcBef>
                <a:spcPts val="0"/>
              </a:spcBef>
              <a:defRPr sz="2000">
                <a:latin typeface="Publico Text Roman"/>
                <a:ea typeface="Publico Text Roman"/>
                <a:cs typeface="Publico Text Roman"/>
                <a:sym typeface="Publico Text Roman"/>
              </a:defRPr>
            </a:lvl1pPr>
          </a:lstStyle>
          <a:p>
            <a:pPr/>
            <a:r>
              <a:t>Slide Subtitle</a:t>
            </a:r>
          </a:p>
        </p:txBody>
      </p:sp>
      <p:sp>
        <p:nvSpPr>
          <p:cNvPr id="72"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73" name="Body Level One…"/>
          <p:cNvSpPr txBox="1"/>
          <p:nvPr>
            <p:ph type="body" idx="1" hasCustomPrompt="1"/>
          </p:nvPr>
        </p:nvSpPr>
        <p:spPr>
          <a:xfrm>
            <a:off x="4673600" y="596900"/>
            <a:ext cx="14973300" cy="11430000"/>
          </a:xfrm>
          <a:prstGeom prst="rect">
            <a:avLst/>
          </a:prstGeom>
        </p:spPr>
        <p:txBody>
          <a:bodyPr/>
          <a:lstStyle>
            <a:lvl1pPr marL="0" indent="0">
              <a:defRPr sz="6000"/>
            </a:lvl1pPr>
            <a:lvl2pPr marL="0" indent="533400">
              <a:defRPr sz="6000"/>
            </a:lvl2pPr>
            <a:lvl3pPr marL="0" indent="1066800">
              <a:defRPr sz="6000"/>
            </a:lvl3pPr>
            <a:lvl4pPr marL="0" indent="1600200">
              <a:defRPr sz="6000"/>
            </a:lvl4pPr>
            <a:lvl5pPr marL="0" indent="2133600">
              <a:defRPr sz="6000"/>
            </a:lvl5pPr>
          </a:lstStyle>
          <a:p>
            <a:pPr/>
            <a:r>
              <a:t>Body text</a:t>
            </a:r>
          </a:p>
          <a:p>
            <a:pPr lvl="1"/>
            <a:r>
              <a:t/>
            </a:r>
          </a:p>
          <a:p>
            <a:pPr lvl="2"/>
            <a:r>
              <a:t/>
            </a:r>
          </a:p>
          <a:p>
            <a:pPr lvl="3"/>
            <a:r>
              <a:t/>
            </a:r>
          </a:p>
          <a:p>
            <a:pPr lvl="4"/>
            <a:r>
              <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Text Alt">
    <p:spTree>
      <p:nvGrpSpPr>
        <p:cNvPr id="1" name=""/>
        <p:cNvGrpSpPr/>
        <p:nvPr/>
      </p:nvGrpSpPr>
      <p:grpSpPr>
        <a:xfrm>
          <a:off x="0" y="0"/>
          <a:ext cx="0" cy="0"/>
          <a:chOff x="0" y="0"/>
          <a:chExt cx="0" cy="0"/>
        </a:xfrm>
      </p:grpSpPr>
      <p:sp>
        <p:nvSpPr>
          <p:cNvPr id="81"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82"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83"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84" name="Heading Title"/>
          <p:cNvSpPr txBox="1"/>
          <p:nvPr>
            <p:ph type="body" sz="quarter" idx="23" hasCustomPrompt="1"/>
          </p:nvPr>
        </p:nvSpPr>
        <p:spPr>
          <a:xfrm>
            <a:off x="4711700" y="762000"/>
            <a:ext cx="5791200"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85" name="Body text"/>
          <p:cNvSpPr txBox="1"/>
          <p:nvPr>
            <p:ph type="body" sz="quarter" idx="24" hasCustomPrompt="1"/>
          </p:nvPr>
        </p:nvSpPr>
        <p:spPr>
          <a:xfrm>
            <a:off x="4711700" y="1270000"/>
            <a:ext cx="5791200" cy="3886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86" name="Body Level One…"/>
          <p:cNvSpPr txBox="1"/>
          <p:nvPr>
            <p:ph type="body" sz="quarter" idx="1" hasCustomPrompt="1"/>
          </p:nvPr>
        </p:nvSpPr>
        <p:spPr>
          <a:xfrm>
            <a:off x="863468" y="1362306"/>
            <a:ext cx="3619501" cy="3358795"/>
          </a:xfrm>
          <a:prstGeom prst="rect">
            <a:avLst/>
          </a:prstGeom>
        </p:spPr>
        <p:txBody>
          <a:bodyPr/>
          <a:lstStyle>
            <a:lvl1pPr marL="0" indent="0" defTabSz="2438338">
              <a:lnSpc>
                <a:spcPct val="110000"/>
              </a:lnSpc>
              <a:spcBef>
                <a:spcPts val="0"/>
              </a:spcBef>
              <a:defRPr sz="2000">
                <a:latin typeface="Publico Text Roman"/>
                <a:ea typeface="Publico Text Roman"/>
                <a:cs typeface="Publico Text Roman"/>
                <a:sym typeface="Publico Text Roman"/>
              </a:defRPr>
            </a:lvl1pPr>
            <a:lvl2pPr marL="0" indent="533400" defTabSz="2438338">
              <a:lnSpc>
                <a:spcPct val="110000"/>
              </a:lnSpc>
              <a:spcBef>
                <a:spcPts val="0"/>
              </a:spcBef>
              <a:defRPr sz="2000">
                <a:latin typeface="Publico Text Roman"/>
                <a:ea typeface="Publico Text Roman"/>
                <a:cs typeface="Publico Text Roman"/>
                <a:sym typeface="Publico Text Roman"/>
              </a:defRPr>
            </a:lvl2pPr>
            <a:lvl3pPr marL="0" indent="1066800" defTabSz="2438338">
              <a:lnSpc>
                <a:spcPct val="110000"/>
              </a:lnSpc>
              <a:spcBef>
                <a:spcPts val="0"/>
              </a:spcBef>
              <a:defRPr sz="2000">
                <a:latin typeface="Publico Text Roman"/>
                <a:ea typeface="Publico Text Roman"/>
                <a:cs typeface="Publico Text Roman"/>
                <a:sym typeface="Publico Text Roman"/>
              </a:defRPr>
            </a:lvl3pPr>
            <a:lvl4pPr marL="0" indent="1600200" defTabSz="2438338">
              <a:lnSpc>
                <a:spcPct val="110000"/>
              </a:lnSpc>
              <a:spcBef>
                <a:spcPts val="0"/>
              </a:spcBef>
              <a:defRPr sz="2000">
                <a:latin typeface="Publico Text Roman"/>
                <a:ea typeface="Publico Text Roman"/>
                <a:cs typeface="Publico Text Roman"/>
                <a:sym typeface="Publico Text Roman"/>
              </a:defRPr>
            </a:lvl4pPr>
            <a:lvl5pPr marL="0" indent="2133600" defTabSz="2438338">
              <a:lnSpc>
                <a:spcPct val="110000"/>
              </a:lnSpc>
              <a:spcBef>
                <a:spcPts val="0"/>
              </a:spcBef>
              <a:defRPr sz="2000">
                <a:latin typeface="Publico Text Roman"/>
                <a:ea typeface="Publico Text Roman"/>
                <a:cs typeface="Publico Text Roman"/>
                <a:sym typeface="Publico Text Roman"/>
              </a:defRPr>
            </a:lvl5pPr>
          </a:lstStyle>
          <a:p>
            <a:pPr/>
            <a:r>
              <a:t>Slide Subtitle</a:t>
            </a:r>
          </a:p>
          <a:p>
            <a:pPr lvl="1"/>
            <a:r>
              <a:t/>
            </a:r>
          </a:p>
          <a:p>
            <a:pPr lvl="2"/>
            <a:r>
              <a:t/>
            </a:r>
          </a:p>
          <a:p>
            <a:pPr lvl="3"/>
            <a:r>
              <a:t/>
            </a:r>
          </a:p>
          <a:p>
            <a:pPr lvl="4"/>
            <a:r>
              <a:t/>
            </a:r>
          </a:p>
        </p:txBody>
      </p:sp>
      <p:sp>
        <p:nvSpPr>
          <p:cNvPr id="87" name="Heading Title"/>
          <p:cNvSpPr txBox="1"/>
          <p:nvPr>
            <p:ph type="body" sz="quarter" idx="25" hasCustomPrompt="1"/>
          </p:nvPr>
        </p:nvSpPr>
        <p:spPr>
          <a:xfrm>
            <a:off x="11188700" y="762000"/>
            <a:ext cx="5791200"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88" name="Body text"/>
          <p:cNvSpPr txBox="1"/>
          <p:nvPr>
            <p:ph type="body" sz="quarter" idx="26" hasCustomPrompt="1"/>
          </p:nvPr>
        </p:nvSpPr>
        <p:spPr>
          <a:xfrm>
            <a:off x="11188700" y="1270000"/>
            <a:ext cx="5791200" cy="3886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89" name="Heading Title"/>
          <p:cNvSpPr txBox="1"/>
          <p:nvPr>
            <p:ph type="body" sz="quarter" idx="27" hasCustomPrompt="1"/>
          </p:nvPr>
        </p:nvSpPr>
        <p:spPr>
          <a:xfrm>
            <a:off x="17678400" y="762000"/>
            <a:ext cx="5791200"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90" name="Body text"/>
          <p:cNvSpPr txBox="1"/>
          <p:nvPr>
            <p:ph type="body" sz="quarter" idx="28" hasCustomPrompt="1"/>
          </p:nvPr>
        </p:nvSpPr>
        <p:spPr>
          <a:xfrm>
            <a:off x="17678400" y="1270000"/>
            <a:ext cx="5791200" cy="3886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91" name="Heading Title"/>
          <p:cNvSpPr txBox="1"/>
          <p:nvPr>
            <p:ph type="body" sz="quarter" idx="29" hasCustomPrompt="1"/>
          </p:nvPr>
        </p:nvSpPr>
        <p:spPr>
          <a:xfrm>
            <a:off x="4711700" y="5803900"/>
            <a:ext cx="5791200"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92" name="Body text"/>
          <p:cNvSpPr txBox="1"/>
          <p:nvPr>
            <p:ph type="body" sz="quarter" idx="30" hasCustomPrompt="1"/>
          </p:nvPr>
        </p:nvSpPr>
        <p:spPr>
          <a:xfrm>
            <a:off x="4711700" y="6311900"/>
            <a:ext cx="5791200" cy="3886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93" name="Heading Title"/>
          <p:cNvSpPr txBox="1"/>
          <p:nvPr>
            <p:ph type="body" sz="quarter" idx="31" hasCustomPrompt="1"/>
          </p:nvPr>
        </p:nvSpPr>
        <p:spPr>
          <a:xfrm>
            <a:off x="11188700" y="5803900"/>
            <a:ext cx="5791200"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94" name="Body text"/>
          <p:cNvSpPr txBox="1"/>
          <p:nvPr>
            <p:ph type="body" sz="quarter" idx="32" hasCustomPrompt="1"/>
          </p:nvPr>
        </p:nvSpPr>
        <p:spPr>
          <a:xfrm>
            <a:off x="11188700" y="6311900"/>
            <a:ext cx="5791200" cy="3886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95" name="Heading Title"/>
          <p:cNvSpPr txBox="1"/>
          <p:nvPr>
            <p:ph type="body" sz="quarter" idx="33" hasCustomPrompt="1"/>
          </p:nvPr>
        </p:nvSpPr>
        <p:spPr>
          <a:xfrm>
            <a:off x="17678400" y="5803900"/>
            <a:ext cx="5791200"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96" name="Body text"/>
          <p:cNvSpPr txBox="1"/>
          <p:nvPr>
            <p:ph type="body" sz="quarter" idx="34" hasCustomPrompt="1"/>
          </p:nvPr>
        </p:nvSpPr>
        <p:spPr>
          <a:xfrm>
            <a:off x="17678400" y="6311900"/>
            <a:ext cx="5791200" cy="38862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9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xt &amp; Image">
    <p:spTree>
      <p:nvGrpSpPr>
        <p:cNvPr id="1" name=""/>
        <p:cNvGrpSpPr/>
        <p:nvPr/>
      </p:nvGrpSpPr>
      <p:grpSpPr>
        <a:xfrm>
          <a:off x="0" y="0"/>
          <a:ext cx="0" cy="0"/>
          <a:chOff x="0" y="0"/>
          <a:chExt cx="0" cy="0"/>
        </a:xfrm>
      </p:grpSpPr>
      <p:sp>
        <p:nvSpPr>
          <p:cNvPr id="104"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105"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06" name="Stylishly displayed array of coral"/>
          <p:cNvSpPr/>
          <p:nvPr>
            <p:ph type="pic" sz="half" idx="23"/>
          </p:nvPr>
        </p:nvSpPr>
        <p:spPr>
          <a:xfrm rot="16200000">
            <a:off x="14323215" y="3829577"/>
            <a:ext cx="8036994" cy="12061838"/>
          </a:xfrm>
          <a:prstGeom prst="rect">
            <a:avLst/>
          </a:prstGeom>
        </p:spPr>
        <p:txBody>
          <a:bodyPr lIns="91439" tIns="45719" rIns="91439" bIns="45719">
            <a:noAutofit/>
          </a:bodyPr>
          <a:lstStyle/>
          <a:p>
            <a:pPr/>
          </a:p>
        </p:txBody>
      </p:sp>
      <p:sp>
        <p:nvSpPr>
          <p:cNvPr id="107" name="Body Level One…"/>
          <p:cNvSpPr txBox="1"/>
          <p:nvPr>
            <p:ph type="body" sz="half" idx="1" hasCustomPrompt="1"/>
          </p:nvPr>
        </p:nvSpPr>
        <p:spPr>
          <a:xfrm>
            <a:off x="914400" y="596900"/>
            <a:ext cx="9245600" cy="11087100"/>
          </a:xfrm>
          <a:prstGeom prst="rect">
            <a:avLst/>
          </a:prstGeom>
        </p:spPr>
        <p:txBody>
          <a:bodyPr/>
          <a:lstStyle>
            <a:lvl1pPr marL="0" indent="0">
              <a:defRPr sz="6000"/>
            </a:lvl1pPr>
            <a:lvl2pPr marL="0" indent="533400">
              <a:defRPr sz="6000"/>
            </a:lvl2pPr>
            <a:lvl3pPr marL="0" indent="1066800">
              <a:defRPr sz="6000"/>
            </a:lvl3pPr>
            <a:lvl4pPr marL="0" indent="1600200">
              <a:defRPr sz="6000"/>
            </a:lvl4pPr>
            <a:lvl5pPr marL="0" indent="2133600">
              <a:defRPr sz="6000"/>
            </a:lvl5pPr>
          </a:lstStyle>
          <a:p>
            <a:pPr/>
            <a:r>
              <a:t>Body text</a:t>
            </a:r>
          </a:p>
          <a:p>
            <a:pPr lvl="1"/>
            <a:r>
              <a:t/>
            </a:r>
          </a:p>
          <a:p>
            <a:pPr lvl="2"/>
            <a:r>
              <a:t/>
            </a:r>
          </a:p>
          <a:p>
            <a:pPr lvl="3"/>
            <a:r>
              <a:t/>
            </a:r>
          </a:p>
          <a:p>
            <a:pPr lvl="4"/>
            <a:r>
              <a:t/>
            </a:r>
          </a:p>
        </p:txBody>
      </p:sp>
      <p:sp>
        <p:nvSpPr>
          <p:cNvPr id="108" name="Slide Number"/>
          <p:cNvSpPr txBox="1"/>
          <p:nvPr>
            <p:ph type="sldNum" sz="quarter" idx="2"/>
          </p:nvPr>
        </p:nvSpPr>
        <p:spPr>
          <a:xfrm>
            <a:off x="23175875" y="12492280"/>
            <a:ext cx="389078" cy="429515"/>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amp; Multi-Image">
    <p:spTree>
      <p:nvGrpSpPr>
        <p:cNvPr id="1" name=""/>
        <p:cNvGrpSpPr/>
        <p:nvPr/>
      </p:nvGrpSpPr>
      <p:grpSpPr>
        <a:xfrm>
          <a:off x="0" y="0"/>
          <a:ext cx="0" cy="0"/>
          <a:chOff x="0" y="0"/>
          <a:chExt cx="0" cy="0"/>
        </a:xfrm>
      </p:grpSpPr>
      <p:sp>
        <p:nvSpPr>
          <p:cNvPr id="115" name="Presentation Title"/>
          <p:cNvSpPr txBox="1"/>
          <p:nvPr>
            <p:ph type="body" sz="quarter" idx="21" hasCustomPrompt="1"/>
          </p:nvPr>
        </p:nvSpPr>
        <p:spPr>
          <a:xfrm>
            <a:off x="876168" y="12497613"/>
            <a:ext cx="3606072"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Presentation Title</a:t>
            </a:r>
          </a:p>
        </p:txBody>
      </p:sp>
      <p:sp>
        <p:nvSpPr>
          <p:cNvPr id="116" name="Date"/>
          <p:cNvSpPr txBox="1"/>
          <p:nvPr>
            <p:ph type="body" sz="quarter" idx="22" hasCustomPrompt="1"/>
          </p:nvPr>
        </p:nvSpPr>
        <p:spPr>
          <a:xfrm>
            <a:off x="4673237" y="12497613"/>
            <a:ext cx="3603294" cy="406401"/>
          </a:xfrm>
          <a:prstGeom prst="rect">
            <a:avLst/>
          </a:prstGeom>
        </p:spPr>
        <p:txBody>
          <a:bodyPr anchor="b"/>
          <a:lstStyle>
            <a:lvl1pPr marL="0" indent="0" defTabSz="2292038">
              <a:lnSpc>
                <a:spcPct val="100000"/>
              </a:lnSpc>
              <a:spcBef>
                <a:spcPts val="0"/>
              </a:spcBef>
              <a:defRPr cap="all" spc="169" sz="1692">
                <a:latin typeface="Publico Text Roman"/>
                <a:ea typeface="Publico Text Roman"/>
                <a:cs typeface="Publico Text Roman"/>
                <a:sym typeface="Publico Text Roman"/>
              </a:defRPr>
            </a:lvl1pPr>
          </a:lstStyle>
          <a:p>
            <a:pPr/>
            <a:r>
              <a:t>Date</a:t>
            </a:r>
          </a:p>
        </p:txBody>
      </p:sp>
      <p:sp>
        <p:nvSpPr>
          <p:cNvPr id="117" name="Slide Title"/>
          <p:cNvSpPr txBox="1"/>
          <p:nvPr>
            <p:ph type="title" hasCustomPrompt="1"/>
          </p:nvPr>
        </p:nvSpPr>
        <p:spPr>
          <a:xfrm>
            <a:off x="863468" y="757419"/>
            <a:ext cx="3619501" cy="457201"/>
          </a:xfrm>
          <a:prstGeom prst="rect">
            <a:avLst/>
          </a:prstGeom>
        </p:spPr>
        <p:txBody>
          <a:bodyPr anchor="t"/>
          <a:lstStyle>
            <a:lvl1pPr>
              <a:lnSpc>
                <a:spcPct val="80000"/>
              </a:lnSpc>
            </a:lvl1pPr>
          </a:lstStyle>
          <a:p>
            <a:pPr/>
            <a:r>
              <a:t>Slide Title</a:t>
            </a:r>
          </a:p>
        </p:txBody>
      </p:sp>
      <p:sp>
        <p:nvSpPr>
          <p:cNvPr id="118" name="Heading Title"/>
          <p:cNvSpPr txBox="1"/>
          <p:nvPr>
            <p:ph type="body" sz="quarter" idx="23" hasCustomPrompt="1"/>
          </p:nvPr>
        </p:nvSpPr>
        <p:spPr>
          <a:xfrm>
            <a:off x="4711700" y="762000"/>
            <a:ext cx="6055916"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119" name="Heading Title"/>
          <p:cNvSpPr txBox="1"/>
          <p:nvPr>
            <p:ph type="body" sz="quarter" idx="24" hasCustomPrompt="1"/>
          </p:nvPr>
        </p:nvSpPr>
        <p:spPr>
          <a:xfrm>
            <a:off x="11079205" y="762000"/>
            <a:ext cx="6057901"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120" name="Heading Title"/>
          <p:cNvSpPr txBox="1"/>
          <p:nvPr>
            <p:ph type="body" sz="quarter" idx="25" hasCustomPrompt="1"/>
          </p:nvPr>
        </p:nvSpPr>
        <p:spPr>
          <a:xfrm>
            <a:off x="17424400" y="762000"/>
            <a:ext cx="6057900" cy="457200"/>
          </a:xfrm>
          <a:prstGeom prst="rect">
            <a:avLst/>
          </a:prstGeom>
        </p:spPr>
        <p:txBody>
          <a:bodyPr anchor="b"/>
          <a:lstStyle>
            <a:lvl1pPr marL="0" indent="0" defTabSz="2365188">
              <a:lnSpc>
                <a:spcPct val="80000"/>
              </a:lnSpc>
              <a:spcBef>
                <a:spcPts val="0"/>
              </a:spcBef>
              <a:defRPr cap="all" spc="194" sz="1940">
                <a:latin typeface="Publico Text Roman"/>
                <a:ea typeface="Publico Text Roman"/>
                <a:cs typeface="Publico Text Roman"/>
                <a:sym typeface="Publico Text Roman"/>
              </a:defRPr>
            </a:lvl1pPr>
          </a:lstStyle>
          <a:p>
            <a:pPr/>
            <a:r>
              <a:t>Heading Title</a:t>
            </a:r>
          </a:p>
        </p:txBody>
      </p:sp>
      <p:sp>
        <p:nvSpPr>
          <p:cNvPr id="121" name="Body text"/>
          <p:cNvSpPr txBox="1"/>
          <p:nvPr>
            <p:ph type="body" sz="quarter" idx="26" hasCustomPrompt="1"/>
          </p:nvPr>
        </p:nvSpPr>
        <p:spPr>
          <a:xfrm>
            <a:off x="4711700" y="7924800"/>
            <a:ext cx="6057900" cy="36449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122" name="Body text"/>
          <p:cNvSpPr txBox="1"/>
          <p:nvPr>
            <p:ph type="body" sz="quarter" idx="27" hasCustomPrompt="1"/>
          </p:nvPr>
        </p:nvSpPr>
        <p:spPr>
          <a:xfrm>
            <a:off x="11074400" y="7924800"/>
            <a:ext cx="6057900" cy="36449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123" name="Body text"/>
          <p:cNvSpPr txBox="1"/>
          <p:nvPr>
            <p:ph type="body" sz="quarter" idx="28" hasCustomPrompt="1"/>
          </p:nvPr>
        </p:nvSpPr>
        <p:spPr>
          <a:xfrm>
            <a:off x="17424400" y="7924800"/>
            <a:ext cx="6057900" cy="3644900"/>
          </a:xfrm>
          <a:prstGeom prst="rect">
            <a:avLst/>
          </a:prstGeom>
        </p:spPr>
        <p:txBody>
          <a:bodyPr/>
          <a:lstStyle>
            <a:lvl1pPr marL="0" indent="0">
              <a:spcBef>
                <a:spcPts val="1800"/>
              </a:spcBef>
              <a:defRPr sz="3600">
                <a:latin typeface="Publico Text Roman"/>
                <a:ea typeface="Publico Text Roman"/>
                <a:cs typeface="Publico Text Roman"/>
                <a:sym typeface="Publico Text Roman"/>
              </a:defRPr>
            </a:lvl1pPr>
          </a:lstStyle>
          <a:p>
            <a:pPr/>
            <a:r>
              <a:t>Body text</a:t>
            </a:r>
          </a:p>
        </p:txBody>
      </p:sp>
      <p:sp>
        <p:nvSpPr>
          <p:cNvPr id="124" name="Person with red and white umbrella walking on misty beach as seen from very high above"/>
          <p:cNvSpPr/>
          <p:nvPr>
            <p:ph type="pic" sz="quarter" idx="29"/>
          </p:nvPr>
        </p:nvSpPr>
        <p:spPr>
          <a:xfrm>
            <a:off x="3201188" y="1513953"/>
            <a:ext cx="9088105" cy="6058737"/>
          </a:xfrm>
          <a:prstGeom prst="rect">
            <a:avLst/>
          </a:prstGeom>
        </p:spPr>
        <p:txBody>
          <a:bodyPr lIns="91439" tIns="45719" rIns="91439" bIns="45719">
            <a:noAutofit/>
          </a:bodyPr>
          <a:lstStyle/>
          <a:p>
            <a:pPr/>
          </a:p>
        </p:txBody>
      </p:sp>
      <p:sp>
        <p:nvSpPr>
          <p:cNvPr id="125" name="Seagulls from below against blue sky"/>
          <p:cNvSpPr/>
          <p:nvPr>
            <p:ph type="pic" sz="quarter" idx="30"/>
          </p:nvPr>
        </p:nvSpPr>
        <p:spPr>
          <a:xfrm>
            <a:off x="9555477" y="1513953"/>
            <a:ext cx="9088105" cy="6058737"/>
          </a:xfrm>
          <a:prstGeom prst="rect">
            <a:avLst/>
          </a:prstGeom>
        </p:spPr>
        <p:txBody>
          <a:bodyPr lIns="91439" tIns="45719" rIns="91439" bIns="45719">
            <a:noAutofit/>
          </a:bodyPr>
          <a:lstStyle/>
          <a:p>
            <a:pPr/>
          </a:p>
        </p:txBody>
      </p:sp>
      <p:sp>
        <p:nvSpPr>
          <p:cNvPr id="126" name="Sand dunes against blue sky"/>
          <p:cNvSpPr/>
          <p:nvPr>
            <p:ph type="pic" sz="half" idx="31"/>
          </p:nvPr>
        </p:nvSpPr>
        <p:spPr>
          <a:xfrm>
            <a:off x="13716000" y="1308100"/>
            <a:ext cx="10287000" cy="6815064"/>
          </a:xfrm>
          <a:prstGeom prst="rect">
            <a:avLst/>
          </a:prstGeom>
        </p:spPr>
        <p:txBody>
          <a:bodyPr lIns="91439" tIns="45719" rIns="91439" bIns="45719">
            <a:noAutofit/>
          </a:bodyPr>
          <a:lstStyle/>
          <a:p>
            <a:pPr/>
          </a:p>
        </p:txBody>
      </p:sp>
      <p:sp>
        <p:nvSpPr>
          <p:cNvPr id="127" name="Body Level One…"/>
          <p:cNvSpPr txBox="1"/>
          <p:nvPr>
            <p:ph type="body" sz="quarter" idx="1" hasCustomPrompt="1"/>
          </p:nvPr>
        </p:nvSpPr>
        <p:spPr>
          <a:xfrm>
            <a:off x="863468" y="1360685"/>
            <a:ext cx="3619501" cy="3352801"/>
          </a:xfrm>
          <a:prstGeom prst="rect">
            <a:avLst/>
          </a:prstGeom>
        </p:spPr>
        <p:txBody>
          <a:bodyPr/>
          <a:lstStyle>
            <a:lvl1pPr marL="0" indent="0" defTabSz="2438338">
              <a:lnSpc>
                <a:spcPct val="110000"/>
              </a:lnSpc>
              <a:spcBef>
                <a:spcPts val="0"/>
              </a:spcBef>
              <a:defRPr sz="2000">
                <a:latin typeface="Publico Text Roman"/>
                <a:ea typeface="Publico Text Roman"/>
                <a:cs typeface="Publico Text Roman"/>
                <a:sym typeface="Publico Text Roman"/>
              </a:defRPr>
            </a:lvl1pPr>
            <a:lvl2pPr marL="0" indent="533400" defTabSz="2438338">
              <a:lnSpc>
                <a:spcPct val="110000"/>
              </a:lnSpc>
              <a:spcBef>
                <a:spcPts val="0"/>
              </a:spcBef>
              <a:defRPr sz="2000">
                <a:latin typeface="Publico Text Roman"/>
                <a:ea typeface="Publico Text Roman"/>
                <a:cs typeface="Publico Text Roman"/>
                <a:sym typeface="Publico Text Roman"/>
              </a:defRPr>
            </a:lvl2pPr>
            <a:lvl3pPr marL="0" indent="1066800" defTabSz="2438338">
              <a:lnSpc>
                <a:spcPct val="110000"/>
              </a:lnSpc>
              <a:spcBef>
                <a:spcPts val="0"/>
              </a:spcBef>
              <a:defRPr sz="2000">
                <a:latin typeface="Publico Text Roman"/>
                <a:ea typeface="Publico Text Roman"/>
                <a:cs typeface="Publico Text Roman"/>
                <a:sym typeface="Publico Text Roman"/>
              </a:defRPr>
            </a:lvl3pPr>
            <a:lvl4pPr marL="0" indent="1600200" defTabSz="2438338">
              <a:lnSpc>
                <a:spcPct val="110000"/>
              </a:lnSpc>
              <a:spcBef>
                <a:spcPts val="0"/>
              </a:spcBef>
              <a:defRPr sz="2000">
                <a:latin typeface="Publico Text Roman"/>
                <a:ea typeface="Publico Text Roman"/>
                <a:cs typeface="Publico Text Roman"/>
                <a:sym typeface="Publico Text Roman"/>
              </a:defRPr>
            </a:lvl4pPr>
            <a:lvl5pPr marL="0" indent="2133600" defTabSz="2438338">
              <a:lnSpc>
                <a:spcPct val="110000"/>
              </a:lnSpc>
              <a:spcBef>
                <a:spcPts val="0"/>
              </a:spcBef>
              <a:defRPr sz="2000">
                <a:latin typeface="Publico Text Roman"/>
                <a:ea typeface="Publico Text Roman"/>
                <a:cs typeface="Publico Text Roman"/>
                <a:sym typeface="Publico Text Roman"/>
              </a:defRPr>
            </a:lvl5pPr>
          </a:lstStyle>
          <a:p>
            <a:pPr/>
            <a:r>
              <a:t>Slide Subtitle</a:t>
            </a:r>
          </a:p>
          <a:p>
            <a:pPr lvl="1"/>
            <a:r>
              <a:t/>
            </a:r>
          </a:p>
          <a:p>
            <a:pPr lvl="2"/>
            <a:r>
              <a:t/>
            </a:r>
          </a:p>
          <a:p>
            <a:pPr lvl="3"/>
            <a:r>
              <a:t/>
            </a:r>
          </a:p>
          <a:p>
            <a:pPr lvl="4"/>
            <a:r>
              <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5">
            <a:hueOff val="36828"/>
            <a:satOff val="23888"/>
            <a:lumOff val="20392"/>
          </a:schemeClr>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800100" y="63500"/>
            <a:ext cx="22656800" cy="10452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“Quote”</a:t>
            </a:r>
          </a:p>
          <a:p>
            <a:pPr lvl="1"/>
            <a:r>
              <a:t/>
            </a:r>
          </a:p>
          <a:p>
            <a:pPr lvl="2"/>
            <a:r>
              <a:t/>
            </a:r>
          </a:p>
          <a:p>
            <a:pPr lvl="3"/>
            <a:r>
              <a:t/>
            </a:r>
          </a:p>
          <a:p>
            <a:pPr lvl="4"/>
            <a:r>
              <a:t/>
            </a:r>
          </a:p>
        </p:txBody>
      </p:sp>
      <p:sp>
        <p:nvSpPr>
          <p:cNvPr id="3" name="Attribution"/>
          <p:cNvSpPr txBox="1"/>
          <p:nvPr>
            <p:ph type="title" hasCustomPrompt="1"/>
          </p:nvPr>
        </p:nvSpPr>
        <p:spPr>
          <a:xfrm>
            <a:off x="876300" y="9994900"/>
            <a:ext cx="11201400" cy="1917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r>
              <a:t>Attribution</a:t>
            </a:r>
          </a:p>
        </p:txBody>
      </p:sp>
      <p:sp>
        <p:nvSpPr>
          <p:cNvPr id="4" name="Slide Number"/>
          <p:cNvSpPr txBox="1"/>
          <p:nvPr>
            <p:ph type="sldNum" sz="quarter" idx="2"/>
          </p:nvPr>
        </p:nvSpPr>
        <p:spPr>
          <a:xfrm>
            <a:off x="23175875" y="12493677"/>
            <a:ext cx="389078" cy="429515"/>
          </a:xfrm>
          <a:prstGeom prst="rect">
            <a:avLst/>
          </a:prstGeom>
          <a:ln w="12700">
            <a:miter lim="400000"/>
          </a:ln>
        </p:spPr>
        <p:txBody>
          <a:bodyPr wrap="none" lIns="50800" tIns="50800" rIns="50800" bIns="50800" anchor="b">
            <a:spAutoFit/>
          </a:bodyPr>
          <a:lstStyle>
            <a:lvl1pPr algn="r" defTabSz="584200">
              <a:lnSpc>
                <a:spcPct val="100000"/>
              </a:lnSpc>
              <a:spcBef>
                <a:spcPts val="0"/>
              </a:spcBef>
              <a:defRPr spc="180" sz="1800">
                <a:latin typeface="Publico Text Roman"/>
                <a:ea typeface="Publico Text Roman"/>
                <a:cs typeface="Publico Text Roman"/>
                <a:sym typeface="Publico Text Roman"/>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transition xmlns:p14="http://schemas.microsoft.com/office/powerpoint/2010/main" spd="med" advClick="1"/>
  <p:txStyles>
    <p:titleStyle>
      <a:lvl1pPr marL="0" marR="0" indent="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1pPr>
      <a:lvl2pPr marL="0" marR="0" indent="5334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2pPr>
      <a:lvl3pPr marL="0" marR="0" indent="10668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3pPr>
      <a:lvl4pPr marL="0" marR="0" indent="16002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4pPr>
      <a:lvl5pPr marL="0" marR="0" indent="21336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5pPr>
      <a:lvl6pPr marL="0" marR="0" indent="26670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6pPr>
      <a:lvl7pPr marL="0" marR="0" indent="32004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7pPr>
      <a:lvl8pPr marL="0" marR="0" indent="37338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8pPr>
      <a:lvl9pPr marL="0" marR="0" indent="4267200" algn="l" defTabSz="2438338" rtl="0" latinLnBrk="0">
        <a:lnSpc>
          <a:spcPct val="100000"/>
        </a:lnSpc>
        <a:spcBef>
          <a:spcPts val="0"/>
        </a:spcBef>
        <a:spcAft>
          <a:spcPts val="0"/>
        </a:spcAft>
        <a:buClrTx/>
        <a:buSzTx/>
        <a:buFontTx/>
        <a:buNone/>
        <a:tabLst/>
        <a:defRPr b="0" baseline="0" cap="all" i="0" spc="200" strike="noStrike" sz="2000" u="none">
          <a:solidFill>
            <a:schemeClr val="accent6">
              <a:lumOff val="-57647"/>
            </a:schemeClr>
          </a:solidFill>
          <a:uFillTx/>
          <a:latin typeface="Publico Text Roman"/>
          <a:ea typeface="Publico Text Roman"/>
          <a:cs typeface="Publico Text Roman"/>
          <a:sym typeface="Publico Text Roman"/>
        </a:defRPr>
      </a:lvl9pPr>
    </p:titleStyle>
    <p:bodyStyle>
      <a:lvl1pPr marL="825500" marR="0" indent="-8255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1pPr>
      <a:lvl2pPr marL="825500" marR="0" indent="-2921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2pPr>
      <a:lvl3pPr marL="825500" marR="0" indent="2413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3pPr>
      <a:lvl4pPr marL="825500" marR="0" indent="7747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4pPr>
      <a:lvl5pPr marL="825500" marR="0" indent="13081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5pPr>
      <a:lvl6pPr marL="825500" marR="0" indent="18415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6pPr>
      <a:lvl7pPr marL="825500" marR="0" indent="23749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7pPr>
      <a:lvl8pPr marL="825500" marR="0" indent="29083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8pPr>
      <a:lvl9pPr marL="825500" marR="0" indent="3441700" algn="l" defTabSz="825500" rtl="0" latinLnBrk="0">
        <a:lnSpc>
          <a:spcPct val="90000"/>
        </a:lnSpc>
        <a:spcBef>
          <a:spcPts val="3000"/>
        </a:spcBef>
        <a:spcAft>
          <a:spcPts val="0"/>
        </a:spcAft>
        <a:buClrTx/>
        <a:buSzTx/>
        <a:buFontTx/>
        <a:buNone/>
        <a:tabLst/>
        <a:defRPr b="0" baseline="0" cap="none" i="0" spc="0" strike="noStrike" sz="17500" u="none">
          <a:solidFill>
            <a:schemeClr val="accent6">
              <a:lumOff val="-57647"/>
            </a:schemeClr>
          </a:solidFill>
          <a:uFillTx/>
          <a:latin typeface="+mn-lt"/>
          <a:ea typeface="+mn-ea"/>
          <a:cs typeface="+mn-cs"/>
          <a:sym typeface="Publico Headline Roman"/>
        </a:defRPr>
      </a:lvl9pPr>
    </p:bodyStyle>
    <p:otherStyle>
      <a:lvl1pPr marL="0" marR="0" indent="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1pPr>
      <a:lvl2pPr marL="0" marR="0" indent="5334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2pPr>
      <a:lvl3pPr marL="0" marR="0" indent="10668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3pPr>
      <a:lvl4pPr marL="0" marR="0" indent="16002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4pPr>
      <a:lvl5pPr marL="0" marR="0" indent="21336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5pPr>
      <a:lvl6pPr marL="0" marR="0" indent="26670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6pPr>
      <a:lvl7pPr marL="0" marR="0" indent="32004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7pPr>
      <a:lvl8pPr marL="0" marR="0" indent="37338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8pPr>
      <a:lvl9pPr marL="0" marR="0" indent="4267200" algn="r" defTabSz="584200" rtl="0" latinLnBrk="0">
        <a:lnSpc>
          <a:spcPct val="100000"/>
        </a:lnSpc>
        <a:spcBef>
          <a:spcPts val="0"/>
        </a:spcBef>
        <a:spcAft>
          <a:spcPts val="0"/>
        </a:spcAft>
        <a:buClrTx/>
        <a:buSzTx/>
        <a:buFontTx/>
        <a:buNone/>
        <a:tabLst/>
        <a:defRPr b="0" baseline="0" cap="none" i="0" spc="180" strike="noStrike" sz="1800" u="none">
          <a:solidFill>
            <a:schemeClr val="tx1"/>
          </a:solidFill>
          <a:uFillTx/>
          <a:latin typeface="+mn-lt"/>
          <a:ea typeface="+mn-ea"/>
          <a:cs typeface="+mn-cs"/>
          <a:sym typeface="Publico Text Roman"/>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tif"/></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4.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6.jpe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tif"/></Relationships>

</file>

<file path=ppt/slides/_rels/slide4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s>

</file>

<file path=ppt/slides/_rels/slide45.xml.rels><?xml version="1.0" encoding="UTF-8"?>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3.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6">
            <a:lumOff val="-57647"/>
          </a:schemeClr>
        </a:solidFill>
      </p:bgPr>
    </p:bg>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5" name="Mark 6:14-16"/>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Mark 6:14-16</a:t>
            </a:r>
          </a:p>
        </p:txBody>
      </p:sp>
      <p:sp>
        <p:nvSpPr>
          <p:cNvPr id="316" name="Foreword"/>
          <p:cNvSpPr txBox="1"/>
          <p:nvPr>
            <p:ph type="title"/>
          </p:nvPr>
        </p:nvSpPr>
        <p:spPr>
          <a:xfrm>
            <a:off x="863468" y="757419"/>
            <a:ext cx="3619501" cy="976090"/>
          </a:xfrm>
          <a:prstGeom prst="rect">
            <a:avLst/>
          </a:prstGeom>
        </p:spPr>
        <p:txBody>
          <a:bodyPr/>
          <a:lstStyle>
            <a:lvl1pPr>
              <a:defRPr spc="400" sz="4000"/>
            </a:lvl1pPr>
          </a:lstStyle>
          <a:p>
            <a:pPr/>
            <a:r>
              <a:t>Foreword</a:t>
            </a:r>
          </a:p>
        </p:txBody>
      </p:sp>
      <p:sp>
        <p:nvSpPr>
          <p:cNvPr id="317" name="“Now King Herod heard of Him, for His name had become well known. And he said, ‘John the Baptist is risen from the dead, and therefore these powers are at work in him.’ Others said, 'It is Elijah.’ And others said, 'It is the Prophet, or like one of the "/>
          <p:cNvSpPr txBox="1"/>
          <p:nvPr>
            <p:ph type="body" idx="1"/>
          </p:nvPr>
        </p:nvSpPr>
        <p:spPr>
          <a:prstGeom prst="rect">
            <a:avLst/>
          </a:prstGeom>
        </p:spPr>
        <p:txBody>
          <a:bodyPr anchor="ctr"/>
          <a:lstStyle/>
          <a:p>
            <a:pPr defTabSz="734694">
              <a:lnSpc>
                <a:spcPct val="120000"/>
              </a:lnSpc>
              <a:spcBef>
                <a:spcPts val="2600"/>
              </a:spcBef>
              <a:defRPr sz="6408"/>
            </a:pPr>
            <a:r>
              <a:t>“Now King Herod heard</a:t>
            </a:r>
            <a:r>
              <a:rPr i="1"/>
              <a:t> of Him,</a:t>
            </a:r>
            <a:r>
              <a:t> for His name had become well known. And he said, ‘John the Baptist is risen from the dead, and therefore these</a:t>
            </a:r>
            <a:r>
              <a:rPr>
                <a:solidFill>
                  <a:srgbClr val="FF2600"/>
                </a:solidFill>
              </a:rPr>
              <a:t> powers are at work </a:t>
            </a:r>
            <a:r>
              <a:t>in him.’ Others said, 'It is Elijah.’ And others said, 'It is the Prophet, or like one of the prophets.’ But when Herod heard, he said, ‘This is John, </a:t>
            </a:r>
            <a:r>
              <a:rPr>
                <a:solidFill>
                  <a:srgbClr val="FF2600"/>
                </a:solidFill>
              </a:rPr>
              <a:t>whom I beheaded</a:t>
            </a:r>
            <a:r>
              <a:t>; he has been raised from the dead!’”</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Matthew 14:1-2"/>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Matthew 14:1-2</a:t>
            </a:r>
          </a:p>
        </p:txBody>
      </p:sp>
      <p:sp>
        <p:nvSpPr>
          <p:cNvPr id="322" name="Foreword"/>
          <p:cNvSpPr txBox="1"/>
          <p:nvPr>
            <p:ph type="title"/>
          </p:nvPr>
        </p:nvSpPr>
        <p:spPr>
          <a:xfrm>
            <a:off x="863468" y="757419"/>
            <a:ext cx="3619501" cy="976090"/>
          </a:xfrm>
          <a:prstGeom prst="rect">
            <a:avLst/>
          </a:prstGeom>
        </p:spPr>
        <p:txBody>
          <a:bodyPr/>
          <a:lstStyle>
            <a:lvl1pPr>
              <a:defRPr spc="400" sz="4000"/>
            </a:lvl1pPr>
          </a:lstStyle>
          <a:p>
            <a:pPr/>
            <a:r>
              <a:t>Foreword</a:t>
            </a:r>
          </a:p>
        </p:txBody>
      </p:sp>
      <p:sp>
        <p:nvSpPr>
          <p:cNvPr id="323" name="“At that time Herod the tetrarch heard the report about Jesus and said to his servants, ‘This is John the Baptist; he is risen from the dead, and therefore these powers are at work in him.’”"/>
          <p:cNvSpPr txBox="1"/>
          <p:nvPr>
            <p:ph type="body" idx="1"/>
          </p:nvPr>
        </p:nvSpPr>
        <p:spPr>
          <a:prstGeom prst="rect">
            <a:avLst/>
          </a:prstGeom>
        </p:spPr>
        <p:txBody>
          <a:bodyPr anchor="ctr"/>
          <a:lstStyle/>
          <a:p>
            <a:pPr>
              <a:lnSpc>
                <a:spcPct val="120000"/>
              </a:lnSpc>
              <a:defRPr sz="7200"/>
            </a:pPr>
            <a:r>
              <a:t>“At that time </a:t>
            </a:r>
            <a:r>
              <a:rPr>
                <a:solidFill>
                  <a:srgbClr val="FF2600"/>
                </a:solidFill>
              </a:rPr>
              <a:t>Herod the tetrarch</a:t>
            </a:r>
            <a:r>
              <a:t> heard the report about Jesus and said to his servants, ‘This is John the Baptist; he is risen from the dead, and therefore these powers are at work in him.’”</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325" name="Exposition"/>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Exposition</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Mark 6:17-20"/>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Mark 6:17-20</a:t>
            </a:r>
          </a:p>
        </p:txBody>
      </p:sp>
      <p:sp>
        <p:nvSpPr>
          <p:cNvPr id="330" name="Exposition"/>
          <p:cNvSpPr txBox="1"/>
          <p:nvPr>
            <p:ph type="title"/>
          </p:nvPr>
        </p:nvSpPr>
        <p:spPr>
          <a:xfrm>
            <a:off x="863468" y="757419"/>
            <a:ext cx="3619501" cy="976090"/>
          </a:xfrm>
          <a:prstGeom prst="rect">
            <a:avLst/>
          </a:prstGeom>
        </p:spPr>
        <p:txBody>
          <a:bodyPr/>
          <a:lstStyle>
            <a:lvl1pPr>
              <a:defRPr spc="400" sz="4000"/>
            </a:lvl1pPr>
          </a:lstStyle>
          <a:p>
            <a:pPr/>
            <a:r>
              <a:t>Exposition</a:t>
            </a:r>
          </a:p>
        </p:txBody>
      </p:sp>
      <p:sp>
        <p:nvSpPr>
          <p:cNvPr id="331" name="“For Herod himself had sent and laid hold of John, and bound him in prison for the sake of Herodias, his brother Philip’s wife; for he had married her. Because John had said to Herod, ‘It is not lawful for you to have your brother’s wife.’ Therefore Hero"/>
          <p:cNvSpPr txBox="1"/>
          <p:nvPr>
            <p:ph type="body" idx="1"/>
          </p:nvPr>
        </p:nvSpPr>
        <p:spPr>
          <a:prstGeom prst="rect">
            <a:avLst/>
          </a:prstGeom>
        </p:spPr>
        <p:txBody>
          <a:bodyPr anchor="ctr"/>
          <a:lstStyle/>
          <a:p>
            <a:pPr defTabSz="643889">
              <a:lnSpc>
                <a:spcPct val="120000"/>
              </a:lnSpc>
              <a:spcBef>
                <a:spcPts val="2300"/>
              </a:spcBef>
              <a:defRPr sz="5615"/>
            </a:pPr>
            <a:r>
              <a:t>“For Herod himself had sent and laid hold of John, and bound him in prison </a:t>
            </a:r>
            <a:r>
              <a:rPr>
                <a:solidFill>
                  <a:srgbClr val="FF2600"/>
                </a:solidFill>
              </a:rPr>
              <a:t>for the sake of Herodias</a:t>
            </a:r>
            <a:r>
              <a:t>, his brother Philip’s wife; for he had married her. Because John had said to Herod, ‘It is </a:t>
            </a:r>
            <a:r>
              <a:rPr>
                <a:solidFill>
                  <a:srgbClr val="FF2600"/>
                </a:solidFill>
              </a:rPr>
              <a:t>not lawful </a:t>
            </a:r>
            <a:r>
              <a:t>for you to have your brother’s wife.’ Therefore </a:t>
            </a:r>
            <a:r>
              <a:rPr>
                <a:solidFill>
                  <a:srgbClr val="FF2600"/>
                </a:solidFill>
              </a:rPr>
              <a:t>Herodias</a:t>
            </a:r>
            <a:r>
              <a:t> held it against him and </a:t>
            </a:r>
            <a:r>
              <a:rPr>
                <a:solidFill>
                  <a:srgbClr val="FF2600"/>
                </a:solidFill>
              </a:rPr>
              <a:t>wanted to kill him</a:t>
            </a:r>
            <a:r>
              <a:t>, but she could not; for </a:t>
            </a:r>
            <a:r>
              <a:rPr>
                <a:solidFill>
                  <a:srgbClr val="FF2600"/>
                </a:solidFill>
              </a:rPr>
              <a:t>Herod </a:t>
            </a:r>
            <a:r>
              <a:t>feared John, knowing that he</a:t>
            </a:r>
            <a:r>
              <a:rPr i="1"/>
              <a:t> was</a:t>
            </a:r>
            <a:r>
              <a:t> a just and holy man, and he </a:t>
            </a:r>
            <a:r>
              <a:rPr>
                <a:solidFill>
                  <a:srgbClr val="FF2600"/>
                </a:solidFill>
              </a:rPr>
              <a:t>protected him</a:t>
            </a:r>
            <a:r>
              <a:t>. And when he heard him, he did many things, and heard him gladly.”</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Matthew 14:3-5"/>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Matthew 14:3-5</a:t>
            </a:r>
          </a:p>
        </p:txBody>
      </p:sp>
      <p:sp>
        <p:nvSpPr>
          <p:cNvPr id="336" name="Exposition"/>
          <p:cNvSpPr txBox="1"/>
          <p:nvPr>
            <p:ph type="title"/>
          </p:nvPr>
        </p:nvSpPr>
        <p:spPr>
          <a:xfrm>
            <a:off x="863468" y="757419"/>
            <a:ext cx="3619501" cy="976090"/>
          </a:xfrm>
          <a:prstGeom prst="rect">
            <a:avLst/>
          </a:prstGeom>
        </p:spPr>
        <p:txBody>
          <a:bodyPr/>
          <a:lstStyle>
            <a:lvl1pPr>
              <a:defRPr spc="400" sz="4000"/>
            </a:lvl1pPr>
          </a:lstStyle>
          <a:p>
            <a:pPr/>
            <a:r>
              <a:t>Exposition</a:t>
            </a:r>
          </a:p>
        </p:txBody>
      </p:sp>
      <p:sp>
        <p:nvSpPr>
          <p:cNvPr id="337" name="“For Herod had laid hold of John and bound him, and put him in prison for the sake of Herodias, his brother Philip’s wife. Because John had said to him, ‘It is not lawful for you to have her.’ And although he wanted to put him to death, he feared the mul"/>
          <p:cNvSpPr txBox="1"/>
          <p:nvPr>
            <p:ph type="body" idx="1"/>
          </p:nvPr>
        </p:nvSpPr>
        <p:spPr>
          <a:prstGeom prst="rect">
            <a:avLst/>
          </a:prstGeom>
        </p:spPr>
        <p:txBody>
          <a:bodyPr anchor="ctr"/>
          <a:lstStyle/>
          <a:p>
            <a:pPr defTabSz="784225">
              <a:lnSpc>
                <a:spcPct val="120000"/>
              </a:lnSpc>
              <a:spcBef>
                <a:spcPts val="2800"/>
              </a:spcBef>
              <a:defRPr sz="6840"/>
            </a:pPr>
            <a:r>
              <a:t>“For Herod had laid hold of John and bound him, and put</a:t>
            </a:r>
            <a:r>
              <a:rPr i="1"/>
              <a:t> him</a:t>
            </a:r>
            <a:r>
              <a:t> in prison for the sake of Herodias, his brother Philip’s wife. Because John had said to him, ‘It is not lawful for you to have her.’ And although </a:t>
            </a:r>
            <a:r>
              <a:rPr>
                <a:solidFill>
                  <a:srgbClr val="FF2600"/>
                </a:solidFill>
              </a:rPr>
              <a:t>he wanted to put him to death</a:t>
            </a:r>
            <a:r>
              <a:t>, he </a:t>
            </a:r>
            <a:r>
              <a:rPr>
                <a:solidFill>
                  <a:srgbClr val="FF2600"/>
                </a:solidFill>
              </a:rPr>
              <a:t>feared the multitude</a:t>
            </a:r>
            <a:r>
              <a:t>, because they counted him as a prophet.”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341" name="Rising Action"/>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Rising Action</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5" name="Mark 6:21-25"/>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Mark 6:21-25</a:t>
            </a:r>
          </a:p>
        </p:txBody>
      </p:sp>
      <p:sp>
        <p:nvSpPr>
          <p:cNvPr id="346" name="Rising Action"/>
          <p:cNvSpPr txBox="1"/>
          <p:nvPr>
            <p:ph type="title"/>
          </p:nvPr>
        </p:nvSpPr>
        <p:spPr>
          <a:xfrm>
            <a:off x="863468" y="757419"/>
            <a:ext cx="3619501" cy="976090"/>
          </a:xfrm>
          <a:prstGeom prst="rect">
            <a:avLst/>
          </a:prstGeom>
        </p:spPr>
        <p:txBody>
          <a:bodyPr/>
          <a:lstStyle>
            <a:lvl1pPr defTabSz="2023821">
              <a:defRPr spc="332" sz="3320"/>
            </a:lvl1pPr>
          </a:lstStyle>
          <a:p>
            <a:pPr/>
            <a:r>
              <a:t>Rising Action</a:t>
            </a:r>
          </a:p>
        </p:txBody>
      </p:sp>
      <p:sp>
        <p:nvSpPr>
          <p:cNvPr id="347" name="“Then an opportune day came when Herod on his birthday gave a feast for his nobles, the high officers, and the chief men of Galilee. And when Herodias’ daughter herself came in and danced, and pleased Herod and those who sat with him, the king said to th"/>
          <p:cNvSpPr txBox="1"/>
          <p:nvPr>
            <p:ph type="body" idx="1"/>
          </p:nvPr>
        </p:nvSpPr>
        <p:spPr>
          <a:prstGeom prst="rect">
            <a:avLst/>
          </a:prstGeom>
        </p:spPr>
        <p:txBody>
          <a:bodyPr anchor="ctr"/>
          <a:lstStyle/>
          <a:p>
            <a:pPr defTabSz="544830">
              <a:lnSpc>
                <a:spcPct val="120000"/>
              </a:lnSpc>
              <a:spcBef>
                <a:spcPts val="1900"/>
              </a:spcBef>
              <a:defRPr sz="4752"/>
            </a:pPr>
            <a:r>
              <a:t>“Then an </a:t>
            </a:r>
            <a:r>
              <a:rPr>
                <a:solidFill>
                  <a:srgbClr val="FF2600"/>
                </a:solidFill>
              </a:rPr>
              <a:t>opportune</a:t>
            </a:r>
            <a:r>
              <a:t> day came when Herod on his birthday gave a feast for his nobles, the high officers, and the chief</a:t>
            </a:r>
            <a:r>
              <a:rPr i="1"/>
              <a:t> men</a:t>
            </a:r>
            <a:r>
              <a:t> of Galilee. And when </a:t>
            </a:r>
            <a:r>
              <a:rPr>
                <a:solidFill>
                  <a:srgbClr val="FF2600"/>
                </a:solidFill>
              </a:rPr>
              <a:t>Herodias’ daughter herself </a:t>
            </a:r>
            <a:r>
              <a:t>came in and danced, and pleased Herod and those who sat with him, the king said to the girl, ‘Ask me whatever you want, and I will give</a:t>
            </a:r>
            <a:r>
              <a:rPr i="1"/>
              <a:t> it</a:t>
            </a:r>
            <a:r>
              <a:t> to you.’ He also swore to her, ‘Whatever you ask me, I will give you, up to half my kingdom.’ So </a:t>
            </a:r>
            <a:r>
              <a:rPr>
                <a:solidFill>
                  <a:srgbClr val="FF2600"/>
                </a:solidFill>
              </a:rPr>
              <a:t>she went out and said to her mother</a:t>
            </a:r>
            <a:r>
              <a:t>, 'What shall I ask?’ And she said, “The head of John the Baptist!” Immediately she came in </a:t>
            </a:r>
            <a:r>
              <a:rPr>
                <a:solidFill>
                  <a:srgbClr val="FF2600"/>
                </a:solidFill>
              </a:rPr>
              <a:t>with haste</a:t>
            </a:r>
            <a:r>
              <a:t> to the king and asked, saying, ‘I want you to give me at once the head of John the Baptist on a platter.’”</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Matthew 14:6-8"/>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Matthew 14:6-8</a:t>
            </a:r>
          </a:p>
        </p:txBody>
      </p:sp>
      <p:sp>
        <p:nvSpPr>
          <p:cNvPr id="352" name="Rising Action"/>
          <p:cNvSpPr txBox="1"/>
          <p:nvPr>
            <p:ph type="title"/>
          </p:nvPr>
        </p:nvSpPr>
        <p:spPr>
          <a:xfrm>
            <a:off x="863468" y="757419"/>
            <a:ext cx="3619501" cy="976090"/>
          </a:xfrm>
          <a:prstGeom prst="rect">
            <a:avLst/>
          </a:prstGeom>
        </p:spPr>
        <p:txBody>
          <a:bodyPr/>
          <a:lstStyle>
            <a:lvl1pPr defTabSz="2023821">
              <a:defRPr spc="332" sz="3320"/>
            </a:lvl1pPr>
          </a:lstStyle>
          <a:p>
            <a:pPr/>
            <a:r>
              <a:t>Rising Action</a:t>
            </a:r>
          </a:p>
        </p:txBody>
      </p:sp>
      <p:sp>
        <p:nvSpPr>
          <p:cNvPr id="353" name="“But when Herod’s birthday was celebrated, the daughter of Herodias danced before them and pleased Herod. Therefore he promised with an oath to give her whatever she might ask. So she, having been prompted by her mother, said, ‘Give me John the Baptist’s"/>
          <p:cNvSpPr txBox="1"/>
          <p:nvPr>
            <p:ph type="body" idx="1"/>
          </p:nvPr>
        </p:nvSpPr>
        <p:spPr>
          <a:prstGeom prst="rect">
            <a:avLst/>
          </a:prstGeom>
        </p:spPr>
        <p:txBody>
          <a:bodyPr anchor="ctr"/>
          <a:lstStyle/>
          <a:p>
            <a:pPr defTabSz="808990">
              <a:lnSpc>
                <a:spcPct val="120000"/>
              </a:lnSpc>
              <a:spcBef>
                <a:spcPts val="2900"/>
              </a:spcBef>
              <a:defRPr sz="7056"/>
            </a:pPr>
            <a:r>
              <a:t>“But when Herod’s birthday was celebrated, the daughter of Herodias danced before them and pleased Herod. Therefore he promised </a:t>
            </a:r>
            <a:r>
              <a:rPr>
                <a:solidFill>
                  <a:srgbClr val="FF2600"/>
                </a:solidFill>
              </a:rPr>
              <a:t>with an oath </a:t>
            </a:r>
            <a:r>
              <a:t>to give her whatever she might ask. So she, </a:t>
            </a:r>
            <a:r>
              <a:rPr>
                <a:solidFill>
                  <a:srgbClr val="FF2600"/>
                </a:solidFill>
              </a:rPr>
              <a:t>having been prompted</a:t>
            </a:r>
            <a:r>
              <a:t> by her mother, said, ‘Give me John the Baptist’s head here on a platter.’”</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357" name="Climax"/>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Climax</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1" name="Mark 6:26-27a"/>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Mark 6:26-27a</a:t>
            </a:r>
          </a:p>
        </p:txBody>
      </p:sp>
      <p:sp>
        <p:nvSpPr>
          <p:cNvPr id="362" name="Climax"/>
          <p:cNvSpPr txBox="1"/>
          <p:nvPr>
            <p:ph type="title"/>
          </p:nvPr>
        </p:nvSpPr>
        <p:spPr>
          <a:xfrm>
            <a:off x="863468" y="757419"/>
            <a:ext cx="3619501" cy="976090"/>
          </a:xfrm>
          <a:prstGeom prst="rect">
            <a:avLst/>
          </a:prstGeom>
        </p:spPr>
        <p:txBody>
          <a:bodyPr/>
          <a:lstStyle>
            <a:lvl1pPr>
              <a:defRPr spc="400" sz="4000"/>
            </a:lvl1pPr>
          </a:lstStyle>
          <a:p>
            <a:pPr/>
            <a:r>
              <a:t>Climax</a:t>
            </a:r>
          </a:p>
        </p:txBody>
      </p:sp>
      <p:sp>
        <p:nvSpPr>
          <p:cNvPr id="363" name="“And the king was exceedingly sorry; yet, because of the oaths and because of those who sat with him, he did not want to refuse her. Immediately the king sent an executioner and commanded his head to be brought.”"/>
          <p:cNvSpPr txBox="1"/>
          <p:nvPr>
            <p:ph type="body" idx="1"/>
          </p:nvPr>
        </p:nvSpPr>
        <p:spPr>
          <a:prstGeom prst="rect">
            <a:avLst/>
          </a:prstGeom>
        </p:spPr>
        <p:txBody>
          <a:bodyPr anchor="ctr"/>
          <a:lstStyle/>
          <a:p>
            <a:pPr>
              <a:lnSpc>
                <a:spcPct val="120000"/>
              </a:lnSpc>
              <a:defRPr sz="7200"/>
            </a:pPr>
            <a:r>
              <a:t>“And the king was exceedingly sorry; </a:t>
            </a:r>
            <a:r>
              <a:rPr i="1"/>
              <a:t>yet,</a:t>
            </a:r>
            <a:r>
              <a:t> </a:t>
            </a:r>
            <a:r>
              <a:rPr>
                <a:solidFill>
                  <a:srgbClr val="FF2600"/>
                </a:solidFill>
              </a:rPr>
              <a:t>because of the oaths and because of those who sat with him</a:t>
            </a:r>
            <a:r>
              <a:t>, he did not want to refuse her. Immediately the king sent an executioner and commanded his head to be brought.”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Kevin W. Rhodes"/>
          <p:cNvSpPr txBox="1"/>
          <p:nvPr>
            <p:ph type="body" idx="22"/>
          </p:nvPr>
        </p:nvSpPr>
        <p:spPr>
          <a:prstGeom prst="rect">
            <a:avLst/>
          </a:prstGeom>
          <a:extLst>
            <a:ext uri="{C572A759-6A51-4108-AA02-DFA0A04FC94B}">
              <ma14:wrappingTextBoxFlag xmlns:ma14="http://schemas.microsoft.com/office/mac/drawingml/2011/main" val="1"/>
            </a:ext>
          </a:extLst>
        </p:spPr>
        <p:txBody>
          <a:bodyPr/>
          <a:lstStyle/>
          <a:p>
            <a:pPr/>
            <a:r>
              <a:t>Kevin W. Rhodes</a:t>
            </a:r>
          </a:p>
        </p:txBody>
      </p:sp>
      <p:sp>
        <p:nvSpPr>
          <p:cNvPr id="269" name="PTP Branson 2026"/>
          <p:cNvSpPr txBox="1"/>
          <p:nvPr>
            <p:ph type="body" idx="23"/>
          </p:nvPr>
        </p:nvSpPr>
        <p:spPr>
          <a:prstGeom prst="rect">
            <a:avLst/>
          </a:prstGeom>
          <a:extLst>
            <a:ext uri="{C572A759-6A51-4108-AA02-DFA0A04FC94B}">
              <ma14:wrappingTextBoxFlag xmlns:ma14="http://schemas.microsoft.com/office/mac/drawingml/2011/main" val="1"/>
            </a:ext>
          </a:extLst>
        </p:spPr>
        <p:txBody>
          <a:bodyPr/>
          <a:lstStyle/>
          <a:p>
            <a:pPr/>
            <a:r>
              <a:t>PTP Branson 2026</a:t>
            </a:r>
          </a:p>
        </p:txBody>
      </p:sp>
      <p:pic>
        <p:nvPicPr>
          <p:cNvPr id="270" name="Image" descr="Image"/>
          <p:cNvPicPr>
            <a:picLocks noChangeAspect="1"/>
          </p:cNvPicPr>
          <p:nvPr/>
        </p:nvPicPr>
        <p:blipFill>
          <a:blip r:embed="rId3">
            <a:alphaModFix amt="34054"/>
            <a:extLst/>
          </a:blip>
          <a:stretch>
            <a:fillRect/>
          </a:stretch>
        </p:blipFill>
        <p:spPr>
          <a:xfrm>
            <a:off x="-14706" y="-2532862"/>
            <a:ext cx="24413412" cy="16269249"/>
          </a:xfrm>
          <a:prstGeom prst="rect">
            <a:avLst/>
          </a:prstGeom>
          <a:ln w="12700">
            <a:miter lim="400000"/>
          </a:ln>
        </p:spPr>
      </p:pic>
      <p:sp>
        <p:nvSpPr>
          <p:cNvPr id="271" name="Matthew 14:1-12; Mark 6:14-29"/>
          <p:cNvSpPr txBox="1"/>
          <p:nvPr>
            <p:ph type="subTitle" sz="quarter" idx="1"/>
          </p:nvPr>
        </p:nvSpPr>
        <p:spPr>
          <a:prstGeom prst="rect">
            <a:avLst/>
          </a:prstGeom>
        </p:spPr>
        <p:txBody>
          <a:bodyPr/>
          <a:lstStyle>
            <a:lvl1pPr>
              <a:defRPr>
                <a:solidFill>
                  <a:schemeClr val="accent4">
                    <a:hueOff val="-152404"/>
                    <a:satOff val="24009"/>
                    <a:lumOff val="-42156"/>
                  </a:schemeClr>
                </a:solidFill>
              </a:defRPr>
            </a:lvl1pPr>
          </a:lstStyle>
          <a:p>
            <a:pPr/>
            <a:r>
              <a:t>Matthew 14:1-12; Mark 6:14-29</a:t>
            </a:r>
          </a:p>
        </p:txBody>
      </p:sp>
      <p:sp>
        <p:nvSpPr>
          <p:cNvPr id="272" name="Herodias: Dancing and Decapitating"/>
          <p:cNvSpPr txBox="1"/>
          <p:nvPr>
            <p:ph type="ctrTitle"/>
          </p:nvPr>
        </p:nvSpPr>
        <p:spPr>
          <a:prstGeom prst="rect">
            <a:avLst/>
          </a:prstGeom>
        </p:spPr>
        <p:txBody>
          <a:bodyPr/>
          <a:lstStyle>
            <a:lvl1pPr defTabSz="2389572">
              <a:defRPr spc="-117" sz="11760">
                <a:solidFill>
                  <a:schemeClr val="accent4">
                    <a:hueOff val="-152404"/>
                    <a:satOff val="24009"/>
                    <a:lumOff val="-42156"/>
                  </a:schemeClr>
                </a:solidFill>
              </a:defRPr>
            </a:lvl1pPr>
          </a:lstStyle>
          <a:p>
            <a:pPr/>
            <a:r>
              <a:t>Herodias: Dancing and Decapitating</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7" name="Matthew 14:9-10"/>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Matthew 14:9-10</a:t>
            </a:r>
          </a:p>
        </p:txBody>
      </p:sp>
      <p:sp>
        <p:nvSpPr>
          <p:cNvPr id="368" name="Climax"/>
          <p:cNvSpPr txBox="1"/>
          <p:nvPr>
            <p:ph type="title"/>
          </p:nvPr>
        </p:nvSpPr>
        <p:spPr>
          <a:xfrm>
            <a:off x="863468" y="757419"/>
            <a:ext cx="3619501" cy="976090"/>
          </a:xfrm>
          <a:prstGeom prst="rect">
            <a:avLst/>
          </a:prstGeom>
        </p:spPr>
        <p:txBody>
          <a:bodyPr/>
          <a:lstStyle>
            <a:lvl1pPr>
              <a:defRPr spc="400" sz="4000"/>
            </a:lvl1pPr>
          </a:lstStyle>
          <a:p>
            <a:pPr/>
            <a:r>
              <a:t>Climax</a:t>
            </a:r>
          </a:p>
        </p:txBody>
      </p:sp>
      <p:sp>
        <p:nvSpPr>
          <p:cNvPr id="369" name="“And the king was sorry; nevertheless, because of the oaths and because of those who sat with him, he commanded it to be given to her.  So he sent and had John beheaded in prison.”"/>
          <p:cNvSpPr txBox="1"/>
          <p:nvPr>
            <p:ph type="body" idx="1"/>
          </p:nvPr>
        </p:nvSpPr>
        <p:spPr>
          <a:prstGeom prst="rect">
            <a:avLst/>
          </a:prstGeom>
        </p:spPr>
        <p:txBody>
          <a:bodyPr anchor="ctr"/>
          <a:lstStyle/>
          <a:p>
            <a:pPr>
              <a:lnSpc>
                <a:spcPct val="120000"/>
              </a:lnSpc>
              <a:defRPr sz="7200"/>
            </a:pPr>
            <a:r>
              <a:t>“And the king was sorry; nevertheless, </a:t>
            </a:r>
            <a:r>
              <a:rPr>
                <a:solidFill>
                  <a:srgbClr val="FF2600"/>
                </a:solidFill>
              </a:rPr>
              <a:t>because of the oaths and because of those who sat with him</a:t>
            </a:r>
            <a:r>
              <a:t>, he commanded</a:t>
            </a:r>
            <a:r>
              <a:rPr i="1"/>
              <a:t> it</a:t>
            </a:r>
            <a:r>
              <a:t> to be given to </a:t>
            </a:r>
            <a:r>
              <a:rPr i="1"/>
              <a:t>her. </a:t>
            </a:r>
            <a:r>
              <a:rPr b="1" i="1" sz="1600"/>
              <a:t> </a:t>
            </a:r>
            <a:r>
              <a:t>So he sent and had John beheaded in prison.”</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373" name="Falling Action"/>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Falling Action</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Mark 6:27b-28"/>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Mark 6:27b-28</a:t>
            </a:r>
          </a:p>
        </p:txBody>
      </p:sp>
      <p:sp>
        <p:nvSpPr>
          <p:cNvPr id="378" name="Falling Action"/>
          <p:cNvSpPr txBox="1"/>
          <p:nvPr>
            <p:ph type="title"/>
          </p:nvPr>
        </p:nvSpPr>
        <p:spPr>
          <a:xfrm>
            <a:off x="863468" y="757419"/>
            <a:ext cx="3619501" cy="976090"/>
          </a:xfrm>
          <a:prstGeom prst="rect">
            <a:avLst/>
          </a:prstGeom>
        </p:spPr>
        <p:txBody>
          <a:bodyPr/>
          <a:lstStyle>
            <a:lvl1pPr defTabSz="1804370">
              <a:defRPr spc="296" sz="2960"/>
            </a:lvl1pPr>
          </a:lstStyle>
          <a:p>
            <a:pPr/>
            <a:r>
              <a:t>Falling Action</a:t>
            </a:r>
          </a:p>
        </p:txBody>
      </p:sp>
      <p:sp>
        <p:nvSpPr>
          <p:cNvPr id="379" name="“And he went and beheaded him in prison, brought his head on a platter, and gave it to the girl; and the girl gave it to her mother.”"/>
          <p:cNvSpPr txBox="1"/>
          <p:nvPr>
            <p:ph type="body" idx="1"/>
          </p:nvPr>
        </p:nvSpPr>
        <p:spPr>
          <a:prstGeom prst="rect">
            <a:avLst/>
          </a:prstGeom>
        </p:spPr>
        <p:txBody>
          <a:bodyPr anchor="ctr"/>
          <a:lstStyle/>
          <a:p>
            <a:pPr>
              <a:lnSpc>
                <a:spcPct val="120000"/>
              </a:lnSpc>
              <a:defRPr sz="7200"/>
            </a:pPr>
            <a:r>
              <a:t>“And he went and beheaded him in prison, brought his head on a platter, and </a:t>
            </a:r>
            <a:r>
              <a:rPr>
                <a:solidFill>
                  <a:srgbClr val="FF2600"/>
                </a:solidFill>
              </a:rPr>
              <a:t>gave it</a:t>
            </a:r>
            <a:r>
              <a:t> to the girl; and the girl </a:t>
            </a:r>
            <a:r>
              <a:rPr>
                <a:solidFill>
                  <a:srgbClr val="FF2600"/>
                </a:solidFill>
              </a:rPr>
              <a:t>gave it</a:t>
            </a:r>
            <a:r>
              <a:t> to her mother.”</a:t>
            </a:r>
          </a:p>
          <a:p>
            <a:pPr>
              <a:lnSpc>
                <a:spcPct val="120000"/>
              </a:lnSpc>
              <a:defRPr sz="7200"/>
            </a:pPr>
            <a:r>
              <a:t>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3" name="Matthew 14:11"/>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Matthew 14:11</a:t>
            </a:r>
          </a:p>
        </p:txBody>
      </p:sp>
      <p:sp>
        <p:nvSpPr>
          <p:cNvPr id="384" name="Falling Action"/>
          <p:cNvSpPr txBox="1"/>
          <p:nvPr>
            <p:ph type="title"/>
          </p:nvPr>
        </p:nvSpPr>
        <p:spPr>
          <a:xfrm>
            <a:off x="863468" y="757419"/>
            <a:ext cx="3619501" cy="976090"/>
          </a:xfrm>
          <a:prstGeom prst="rect">
            <a:avLst/>
          </a:prstGeom>
        </p:spPr>
        <p:txBody>
          <a:bodyPr/>
          <a:lstStyle>
            <a:lvl1pPr defTabSz="1804370">
              <a:defRPr spc="296" sz="2960"/>
            </a:lvl1pPr>
          </a:lstStyle>
          <a:p>
            <a:pPr/>
            <a:r>
              <a:t>Falling Action</a:t>
            </a:r>
          </a:p>
        </p:txBody>
      </p:sp>
      <p:sp>
        <p:nvSpPr>
          <p:cNvPr id="385" name="“And his head was brought on a platter and given to the girl, and she brought it to her mother.”"/>
          <p:cNvSpPr txBox="1"/>
          <p:nvPr>
            <p:ph type="body" idx="1"/>
          </p:nvPr>
        </p:nvSpPr>
        <p:spPr>
          <a:prstGeom prst="rect">
            <a:avLst/>
          </a:prstGeom>
        </p:spPr>
        <p:txBody>
          <a:bodyPr anchor="ctr"/>
          <a:lstStyle/>
          <a:p>
            <a:pPr>
              <a:lnSpc>
                <a:spcPct val="120000"/>
              </a:lnSpc>
              <a:defRPr sz="7200"/>
            </a:pPr>
            <a:r>
              <a:t>“And his head was </a:t>
            </a:r>
            <a:r>
              <a:rPr>
                <a:solidFill>
                  <a:srgbClr val="FF2600"/>
                </a:solidFill>
              </a:rPr>
              <a:t>brought</a:t>
            </a:r>
            <a:r>
              <a:t> on a platter and given to the girl, and she </a:t>
            </a:r>
            <a:r>
              <a:rPr>
                <a:solidFill>
                  <a:srgbClr val="FF2600"/>
                </a:solidFill>
              </a:rPr>
              <a:t>brought</a:t>
            </a:r>
            <a:r>
              <a:rPr i="1"/>
              <a:t> it</a:t>
            </a:r>
            <a:r>
              <a:t> to her mother.” </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389" name="Resolution"/>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Resolution</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3" name="Mark 6:29"/>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Mark 6:29</a:t>
            </a:r>
          </a:p>
        </p:txBody>
      </p:sp>
      <p:sp>
        <p:nvSpPr>
          <p:cNvPr id="394" name="Resolution"/>
          <p:cNvSpPr txBox="1"/>
          <p:nvPr>
            <p:ph type="title"/>
          </p:nvPr>
        </p:nvSpPr>
        <p:spPr>
          <a:xfrm>
            <a:off x="863468" y="757419"/>
            <a:ext cx="3619501" cy="976090"/>
          </a:xfrm>
          <a:prstGeom prst="rect">
            <a:avLst/>
          </a:prstGeom>
        </p:spPr>
        <p:txBody>
          <a:bodyPr/>
          <a:lstStyle>
            <a:lvl1pPr defTabSz="2365188">
              <a:defRPr spc="388" sz="3880"/>
            </a:lvl1pPr>
          </a:lstStyle>
          <a:p>
            <a:pPr/>
            <a:r>
              <a:t>Resolution</a:t>
            </a:r>
          </a:p>
        </p:txBody>
      </p:sp>
      <p:sp>
        <p:nvSpPr>
          <p:cNvPr id="395" name="“When his disciples heard of it, they came and took away his corpse and laid it in a tomb.”"/>
          <p:cNvSpPr txBox="1"/>
          <p:nvPr>
            <p:ph type="body" idx="1"/>
          </p:nvPr>
        </p:nvSpPr>
        <p:spPr>
          <a:prstGeom prst="rect">
            <a:avLst/>
          </a:prstGeom>
        </p:spPr>
        <p:txBody>
          <a:bodyPr anchor="ctr"/>
          <a:lstStyle/>
          <a:p>
            <a:pPr>
              <a:lnSpc>
                <a:spcPct val="120000"/>
              </a:lnSpc>
              <a:defRPr sz="7200"/>
            </a:pPr>
            <a:r>
              <a:t>“When his disciples heard</a:t>
            </a:r>
            <a:r>
              <a:rPr i="1"/>
              <a:t> of it,</a:t>
            </a:r>
            <a:r>
              <a:t> they came and took away his corpse and laid it in a tomb.”</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9" name="Matthew 14:12"/>
          <p:cNvSpPr txBox="1"/>
          <p:nvPr>
            <p:ph type="body" idx="23"/>
          </p:nvPr>
        </p:nvSpPr>
        <p:spPr>
          <a:xfrm>
            <a:off x="863468" y="1987204"/>
            <a:ext cx="3619501" cy="2733897"/>
          </a:xfrm>
          <a:prstGeom prst="rect">
            <a:avLst/>
          </a:prstGeom>
          <a:extLst>
            <a:ext uri="{C572A759-6A51-4108-AA02-DFA0A04FC94B}">
              <ma14:wrappingTextBoxFlag xmlns:ma14="http://schemas.microsoft.com/office/mac/drawingml/2011/main" val="1"/>
            </a:ext>
          </a:extLst>
        </p:spPr>
        <p:txBody>
          <a:bodyPr/>
          <a:lstStyle>
            <a:lvl1pPr>
              <a:defRPr sz="4000"/>
            </a:lvl1pPr>
          </a:lstStyle>
          <a:p>
            <a:pPr/>
            <a:r>
              <a:t>Matthew 14:12</a:t>
            </a:r>
          </a:p>
        </p:txBody>
      </p:sp>
      <p:sp>
        <p:nvSpPr>
          <p:cNvPr id="400" name="Resolution"/>
          <p:cNvSpPr txBox="1"/>
          <p:nvPr>
            <p:ph type="title"/>
          </p:nvPr>
        </p:nvSpPr>
        <p:spPr>
          <a:xfrm>
            <a:off x="863468" y="757419"/>
            <a:ext cx="3619501" cy="976090"/>
          </a:xfrm>
          <a:prstGeom prst="rect">
            <a:avLst/>
          </a:prstGeom>
        </p:spPr>
        <p:txBody>
          <a:bodyPr/>
          <a:lstStyle>
            <a:lvl1pPr defTabSz="2365188">
              <a:defRPr spc="388" sz="3880"/>
            </a:lvl1pPr>
          </a:lstStyle>
          <a:p>
            <a:pPr/>
            <a:r>
              <a:t>Resolution</a:t>
            </a:r>
          </a:p>
        </p:txBody>
      </p:sp>
      <p:sp>
        <p:nvSpPr>
          <p:cNvPr id="401" name="“Then his disciples came and took away the body and buried it, and went and told Jesus.”"/>
          <p:cNvSpPr txBox="1"/>
          <p:nvPr>
            <p:ph type="body" idx="1"/>
          </p:nvPr>
        </p:nvSpPr>
        <p:spPr>
          <a:prstGeom prst="rect">
            <a:avLst/>
          </a:prstGeom>
        </p:spPr>
        <p:txBody>
          <a:bodyPr anchor="ctr"/>
          <a:lstStyle/>
          <a:p>
            <a:pPr>
              <a:lnSpc>
                <a:spcPct val="120000"/>
              </a:lnSpc>
              <a:defRPr sz="7200"/>
            </a:pPr>
            <a:r>
              <a:t>“Then his disciples came and took away the body and buried it, </a:t>
            </a:r>
            <a:r>
              <a:rPr>
                <a:solidFill>
                  <a:srgbClr val="FF2600"/>
                </a:solidFill>
              </a:rPr>
              <a:t>and went and told Jesus</a:t>
            </a:r>
            <a:r>
              <a:t>.” </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5" name="vblock-law-6808677.jpg" descr="vblock-law-6808677.jpg"/>
          <p:cNvPicPr>
            <a:picLocks noChangeAspect="1"/>
          </p:cNvPicPr>
          <p:nvPr/>
        </p:nvPicPr>
        <p:blipFill>
          <a:blip r:embed="rId3">
            <a:alphaModFix amt="34457"/>
            <a:extLst/>
          </a:blip>
          <a:stretch>
            <a:fillRect/>
          </a:stretch>
        </p:blipFill>
        <p:spPr>
          <a:xfrm>
            <a:off x="-61870" y="-1288614"/>
            <a:ext cx="24439842" cy="16293228"/>
          </a:xfrm>
          <a:prstGeom prst="rect">
            <a:avLst/>
          </a:prstGeom>
          <a:ln w="12700">
            <a:miter lim="400000"/>
          </a:ln>
        </p:spPr>
      </p:pic>
      <p:sp>
        <p:nvSpPr>
          <p:cNvPr id="406" name="Characters"/>
          <p:cNvSpPr txBox="1"/>
          <p:nvPr>
            <p:ph type="title"/>
          </p:nvPr>
        </p:nvSpPr>
        <p:spPr>
          <a:prstGeom prst="rect">
            <a:avLst/>
          </a:prstGeom>
        </p:spPr>
        <p:txBody>
          <a:bodyPr/>
          <a:lstStyle>
            <a:lvl1pPr>
              <a:defRPr>
                <a:solidFill>
                  <a:schemeClr val="accent4">
                    <a:hueOff val="-152404"/>
                    <a:satOff val="24009"/>
                    <a:lumOff val="-42156"/>
                  </a:schemeClr>
                </a:solidFill>
              </a:defRPr>
            </a:lvl1pPr>
          </a:lstStyle>
          <a:p>
            <a:pPr/>
            <a:r>
              <a:t>Characters</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410" name="John the Baptist = The Innocent"/>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John the Baptist = The Innocent</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John the Baptist: THE INNOCENT"/>
          <p:cNvSpPr txBox="1"/>
          <p:nvPr>
            <p:ph type="body" idx="23"/>
          </p:nvPr>
        </p:nvSpPr>
        <p:spPr>
          <a:xfrm>
            <a:off x="863468" y="2275845"/>
            <a:ext cx="3619501" cy="3606355"/>
          </a:xfrm>
          <a:prstGeom prst="rect">
            <a:avLst/>
          </a:prstGeom>
          <a:extLst>
            <a:ext uri="{C572A759-6A51-4108-AA02-DFA0A04FC94B}">
              <ma14:wrappingTextBoxFlag xmlns:ma14="http://schemas.microsoft.com/office/mac/drawingml/2011/main" val="1"/>
            </a:ext>
          </a:extLst>
        </p:spPr>
        <p:txBody>
          <a:bodyPr/>
          <a:lstStyle>
            <a:lvl1pPr>
              <a:defRPr sz="3600">
                <a:solidFill>
                  <a:schemeClr val="accent4">
                    <a:hueOff val="-152404"/>
                    <a:satOff val="24009"/>
                    <a:lumOff val="-42156"/>
                  </a:schemeClr>
                </a:solidFill>
              </a:defRPr>
            </a:lvl1pPr>
          </a:lstStyle>
          <a:p>
            <a:pPr/>
            <a:r>
              <a:t>John the Baptist: THE INNOCENT</a:t>
            </a:r>
          </a:p>
        </p:txBody>
      </p:sp>
      <p:sp>
        <p:nvSpPr>
          <p:cNvPr id="413" name="Characters"/>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Characters</a:t>
            </a:r>
          </a:p>
        </p:txBody>
      </p:sp>
      <p:sp>
        <p:nvSpPr>
          <p:cNvPr id="414" name="Just…"/>
          <p:cNvSpPr txBox="1"/>
          <p:nvPr>
            <p:ph type="body" idx="1"/>
          </p:nvPr>
        </p:nvSpPr>
        <p:spPr>
          <a:prstGeom prst="rect">
            <a:avLst/>
          </a:prstGeom>
        </p:spPr>
        <p:txBody>
          <a:bodyPr anchor="ctr"/>
          <a:lstStyle/>
          <a:p>
            <a:pPr/>
            <a:r>
              <a:t>Just </a:t>
            </a:r>
          </a:p>
          <a:p>
            <a:pPr/>
            <a:r>
              <a:t>Holy</a:t>
            </a:r>
          </a:p>
          <a:p>
            <a:pPr/>
            <a:r>
              <a:t>Prophet</a:t>
            </a:r>
          </a:p>
          <a:p>
            <a:pPr/>
            <a:r>
              <a:t>Respected</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6" name="hans-death.avif" descr="hans-death.avif"/>
          <p:cNvPicPr>
            <a:picLocks noChangeAspect="1"/>
          </p:cNvPicPr>
          <p:nvPr>
            <p:ph type="pic" idx="21"/>
          </p:nvPr>
        </p:nvPicPr>
        <p:blipFill>
          <a:blip r:embed="rId3">
            <a:extLst/>
          </a:blip>
          <a:srcRect l="0" t="0" r="0" b="0"/>
          <a:stretch>
            <a:fillRect/>
          </a:stretch>
        </p:blipFill>
        <p:spPr>
          <a:xfrm>
            <a:off x="0" y="0"/>
            <a:ext cx="24384000" cy="13716000"/>
          </a:xfrm>
          <a:prstGeom prst="rect">
            <a:avLst/>
          </a:prstGeom>
        </p:spPr>
      </p:pic>
      <p:sp>
        <p:nvSpPr>
          <p:cNvPr id="277" name="Presentation Title"/>
          <p:cNvSpPr txBox="1"/>
          <p:nvPr>
            <p:ph type="body" idx="22"/>
          </p:nvPr>
        </p:nvSpPr>
        <p:spPr>
          <a:prstGeom prst="rect">
            <a:avLst/>
          </a:prstGeom>
        </p:spPr>
        <p:txBody>
          <a:bodyPr/>
          <a:lstStyle/>
          <a:p>
            <a:pPr/>
          </a:p>
        </p:txBody>
      </p:sp>
      <p:sp>
        <p:nvSpPr>
          <p:cNvPr id="278" name="Date"/>
          <p:cNvSpPr txBox="1"/>
          <p:nvPr>
            <p:ph type="body" idx="23"/>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418" name="John’s Disciples = The Everyman"/>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John’s Disciples = The Everyman</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0" name="John’s Disciples"/>
          <p:cNvSpPr txBox="1"/>
          <p:nvPr>
            <p:ph type="body" idx="23"/>
          </p:nvPr>
        </p:nvSpPr>
        <p:spPr>
          <a:xfrm>
            <a:off x="863468" y="2275845"/>
            <a:ext cx="3619501" cy="3606355"/>
          </a:xfrm>
          <a:prstGeom prst="rect">
            <a:avLst/>
          </a:prstGeom>
          <a:extLst>
            <a:ext uri="{C572A759-6A51-4108-AA02-DFA0A04FC94B}">
              <ma14:wrappingTextBoxFlag xmlns:ma14="http://schemas.microsoft.com/office/mac/drawingml/2011/main" val="1"/>
            </a:ext>
          </a:extLst>
        </p:spPr>
        <p:txBody>
          <a:bodyPr/>
          <a:lstStyle>
            <a:lvl1pPr>
              <a:defRPr sz="3600">
                <a:solidFill>
                  <a:schemeClr val="accent4">
                    <a:hueOff val="-152404"/>
                    <a:satOff val="24009"/>
                    <a:lumOff val="-42156"/>
                  </a:schemeClr>
                </a:solidFill>
              </a:defRPr>
            </a:lvl1pPr>
          </a:lstStyle>
          <a:p>
            <a:pPr/>
            <a:r>
              <a:t>John’s Disciples</a:t>
            </a:r>
          </a:p>
        </p:txBody>
      </p:sp>
      <p:sp>
        <p:nvSpPr>
          <p:cNvPr id="421" name="Characters"/>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Characters</a:t>
            </a:r>
          </a:p>
        </p:txBody>
      </p:sp>
      <p:sp>
        <p:nvSpPr>
          <p:cNvPr id="422" name="Normal…"/>
          <p:cNvSpPr txBox="1"/>
          <p:nvPr>
            <p:ph type="body" idx="1"/>
          </p:nvPr>
        </p:nvSpPr>
        <p:spPr>
          <a:prstGeom prst="rect">
            <a:avLst/>
          </a:prstGeom>
        </p:spPr>
        <p:txBody>
          <a:bodyPr anchor="ctr"/>
          <a:lstStyle/>
          <a:p>
            <a:pPr/>
            <a:r>
              <a:t>Normal</a:t>
            </a:r>
          </a:p>
          <a:p>
            <a:pPr/>
            <a:r>
              <a:t>Respectful</a:t>
            </a:r>
          </a:p>
          <a:p>
            <a:pPr/>
            <a:r>
              <a:t>Dignified</a:t>
            </a:r>
          </a:p>
          <a:p>
            <a:pPr/>
            <a:r>
              <a:t>Spiritual</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424" name="Herod Antipas = The Ruler"/>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Herod Antipas = The Ruler</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6" name="Herod Antipas: THE RULER"/>
          <p:cNvSpPr txBox="1"/>
          <p:nvPr>
            <p:ph type="body" idx="23"/>
          </p:nvPr>
        </p:nvSpPr>
        <p:spPr>
          <a:xfrm>
            <a:off x="863468" y="2275845"/>
            <a:ext cx="3619501" cy="3606355"/>
          </a:xfrm>
          <a:prstGeom prst="rect">
            <a:avLst/>
          </a:prstGeom>
          <a:extLst>
            <a:ext uri="{C572A759-6A51-4108-AA02-DFA0A04FC94B}">
              <ma14:wrappingTextBoxFlag xmlns:ma14="http://schemas.microsoft.com/office/mac/drawingml/2011/main" val="1"/>
            </a:ext>
          </a:extLst>
        </p:spPr>
        <p:txBody>
          <a:bodyPr/>
          <a:lstStyle>
            <a:lvl1pPr>
              <a:defRPr sz="3600">
                <a:solidFill>
                  <a:schemeClr val="accent4">
                    <a:hueOff val="-152404"/>
                    <a:satOff val="24009"/>
                    <a:lumOff val="-42156"/>
                  </a:schemeClr>
                </a:solidFill>
              </a:defRPr>
            </a:lvl1pPr>
          </a:lstStyle>
          <a:p>
            <a:pPr/>
            <a:r>
              <a:t>Herod Antipas: THE RULER</a:t>
            </a:r>
          </a:p>
        </p:txBody>
      </p:sp>
      <p:sp>
        <p:nvSpPr>
          <p:cNvPr id="427" name="Characters"/>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Characters</a:t>
            </a:r>
          </a:p>
        </p:txBody>
      </p:sp>
      <p:sp>
        <p:nvSpPr>
          <p:cNvPr id="428" name="Aloof…"/>
          <p:cNvSpPr txBox="1"/>
          <p:nvPr>
            <p:ph type="body" idx="1"/>
          </p:nvPr>
        </p:nvSpPr>
        <p:spPr>
          <a:prstGeom prst="rect">
            <a:avLst/>
          </a:prstGeom>
        </p:spPr>
        <p:txBody>
          <a:bodyPr anchor="ctr"/>
          <a:lstStyle/>
          <a:p>
            <a:pPr/>
            <a:r>
              <a:t>Aloof</a:t>
            </a:r>
          </a:p>
          <a:p>
            <a:pPr/>
            <a:r>
              <a:t>Clueless</a:t>
            </a:r>
          </a:p>
          <a:p>
            <a:pPr/>
            <a:r>
              <a:t>Conflicted</a:t>
            </a:r>
          </a:p>
          <a:p>
            <a:pPr/>
            <a:r>
              <a:t>Impulsive</a:t>
            </a:r>
          </a:p>
          <a:p>
            <a:pPr/>
            <a:r>
              <a:t>Not as personally powerful as his role would indicate</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430" name="Herodias’ Daughter = The Seductress"/>
          <p:cNvSpPr txBox="1"/>
          <p:nvPr>
            <p:ph type="body" sz="quarter" idx="1"/>
          </p:nvPr>
        </p:nvSpPr>
        <p:spPr>
          <a:xfrm>
            <a:off x="688922" y="5810250"/>
            <a:ext cx="22580863" cy="2095500"/>
          </a:xfrm>
          <a:prstGeom prst="rect">
            <a:avLst/>
          </a:prstGeom>
        </p:spPr>
        <p:txBody>
          <a:bodyPr/>
          <a:lstStyle>
            <a:lvl1pPr algn="ctr" defTabSz="2413955">
              <a:defRPr spc="-118" sz="11880">
                <a:solidFill>
                  <a:srgbClr val="FFFFFF"/>
                </a:solidFill>
              </a:defRPr>
            </a:lvl1pPr>
          </a:lstStyle>
          <a:p>
            <a:pPr/>
            <a:r>
              <a:t>Herodias’ Daughter = The Seductress</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2" name="Salome:…"/>
          <p:cNvSpPr txBox="1"/>
          <p:nvPr>
            <p:ph type="body" idx="23"/>
          </p:nvPr>
        </p:nvSpPr>
        <p:spPr>
          <a:xfrm>
            <a:off x="863468" y="2275845"/>
            <a:ext cx="3619501" cy="3606355"/>
          </a:xfrm>
          <a:prstGeom prst="rect">
            <a:avLst/>
          </a:prstGeom>
          <a:extLst>
            <a:ext uri="{C572A759-6A51-4108-AA02-DFA0A04FC94B}">
              <ma14:wrappingTextBoxFlag xmlns:ma14="http://schemas.microsoft.com/office/mac/drawingml/2011/main" val="1"/>
            </a:ext>
          </a:extLst>
        </p:spPr>
        <p:txBody>
          <a:bodyPr/>
          <a:lstStyle/>
          <a:p>
            <a:pPr>
              <a:defRPr sz="3600">
                <a:solidFill>
                  <a:schemeClr val="accent4">
                    <a:hueOff val="-152404"/>
                    <a:satOff val="24009"/>
                    <a:lumOff val="-42156"/>
                  </a:schemeClr>
                </a:solidFill>
              </a:defRPr>
            </a:pPr>
            <a:r>
              <a:t>Salome: </a:t>
            </a:r>
          </a:p>
          <a:p>
            <a:pPr>
              <a:defRPr sz="3600">
                <a:solidFill>
                  <a:schemeClr val="accent4">
                    <a:hueOff val="-152404"/>
                    <a:satOff val="24009"/>
                    <a:lumOff val="-42156"/>
                  </a:schemeClr>
                </a:solidFill>
              </a:defRPr>
            </a:pPr>
            <a:r>
              <a:t>THE SEDUCTRESS</a:t>
            </a:r>
          </a:p>
        </p:txBody>
      </p:sp>
      <p:sp>
        <p:nvSpPr>
          <p:cNvPr id="433" name="Characters"/>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Characters</a:t>
            </a:r>
          </a:p>
        </p:txBody>
      </p:sp>
      <p:sp>
        <p:nvSpPr>
          <p:cNvPr id="434" name="Dancing…"/>
          <p:cNvSpPr txBox="1"/>
          <p:nvPr>
            <p:ph type="body" idx="1"/>
          </p:nvPr>
        </p:nvSpPr>
        <p:spPr>
          <a:prstGeom prst="rect">
            <a:avLst/>
          </a:prstGeom>
        </p:spPr>
        <p:txBody>
          <a:bodyPr anchor="ctr"/>
          <a:lstStyle/>
          <a:p>
            <a:pPr/>
            <a:r>
              <a:t>Dancing</a:t>
            </a:r>
          </a:p>
          <a:p>
            <a:pPr/>
            <a:r>
              <a:t>13 years old (just reached marriageable age)</a:t>
            </a:r>
          </a:p>
          <a:p>
            <a:pPr/>
            <a:r>
              <a:t>Audience entirely of older men</a:t>
            </a:r>
          </a:p>
          <a:p>
            <a:pPr/>
            <a:r>
              <a:t>Positioned here deliberately by her mother</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436" name="Herodias = The Trickster"/>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Herodias = The Trickster</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Herodias:…"/>
          <p:cNvSpPr txBox="1"/>
          <p:nvPr>
            <p:ph type="body" idx="23"/>
          </p:nvPr>
        </p:nvSpPr>
        <p:spPr>
          <a:xfrm>
            <a:off x="863468" y="2275845"/>
            <a:ext cx="3619501" cy="3606355"/>
          </a:xfrm>
          <a:prstGeom prst="rect">
            <a:avLst/>
          </a:prstGeom>
          <a:extLst>
            <a:ext uri="{C572A759-6A51-4108-AA02-DFA0A04FC94B}">
              <ma14:wrappingTextBoxFlag xmlns:ma14="http://schemas.microsoft.com/office/mac/drawingml/2011/main" val="1"/>
            </a:ext>
          </a:extLst>
        </p:spPr>
        <p:txBody>
          <a:bodyPr/>
          <a:lstStyle/>
          <a:p>
            <a:pPr>
              <a:defRPr sz="3600">
                <a:solidFill>
                  <a:schemeClr val="accent4">
                    <a:hueOff val="-152404"/>
                    <a:satOff val="24009"/>
                    <a:lumOff val="-42156"/>
                  </a:schemeClr>
                </a:solidFill>
              </a:defRPr>
            </a:pPr>
            <a:r>
              <a:t>Herodias: </a:t>
            </a:r>
          </a:p>
          <a:p>
            <a:pPr>
              <a:defRPr sz="3600">
                <a:solidFill>
                  <a:schemeClr val="accent4">
                    <a:hueOff val="-152404"/>
                    <a:satOff val="24009"/>
                    <a:lumOff val="-42156"/>
                  </a:schemeClr>
                </a:solidFill>
              </a:defRPr>
            </a:pPr>
            <a:r>
              <a:t>THE TRICKSTER</a:t>
            </a:r>
          </a:p>
        </p:txBody>
      </p:sp>
      <p:sp>
        <p:nvSpPr>
          <p:cNvPr id="439" name="Characters"/>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Characters</a:t>
            </a:r>
          </a:p>
        </p:txBody>
      </p:sp>
      <p:sp>
        <p:nvSpPr>
          <p:cNvPr id="440" name="Malicious…"/>
          <p:cNvSpPr txBox="1"/>
          <p:nvPr>
            <p:ph type="body" idx="1"/>
          </p:nvPr>
        </p:nvSpPr>
        <p:spPr>
          <a:prstGeom prst="rect">
            <a:avLst/>
          </a:prstGeom>
        </p:spPr>
        <p:txBody>
          <a:bodyPr anchor="ctr"/>
          <a:lstStyle/>
          <a:p>
            <a:pPr/>
            <a:r>
              <a:t>Malicious</a:t>
            </a:r>
          </a:p>
          <a:p>
            <a:pPr/>
            <a:r>
              <a:t>Opportunistic</a:t>
            </a:r>
          </a:p>
          <a:p>
            <a:pPr/>
            <a:r>
              <a:t>Manipulative</a:t>
            </a:r>
          </a:p>
          <a:p>
            <a:pPr/>
            <a:r>
              <a:t>Deceptive</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4" name="viarami-tutorials-5238355.jpg" descr="viarami-tutorials-5238355.jpg"/>
          <p:cNvPicPr>
            <a:picLocks noChangeAspect="1"/>
          </p:cNvPicPr>
          <p:nvPr/>
        </p:nvPicPr>
        <p:blipFill>
          <a:blip r:embed="rId2">
            <a:alphaModFix amt="24704"/>
            <a:extLst/>
          </a:blip>
          <a:stretch>
            <a:fillRect/>
          </a:stretch>
        </p:blipFill>
        <p:spPr>
          <a:xfrm>
            <a:off x="4438" y="-21988"/>
            <a:ext cx="24375124" cy="16250083"/>
          </a:xfrm>
          <a:prstGeom prst="rect">
            <a:avLst/>
          </a:prstGeom>
          <a:ln w="12700">
            <a:miter lim="400000"/>
          </a:ln>
        </p:spPr>
      </p:pic>
      <p:sp>
        <p:nvSpPr>
          <p:cNvPr id="445" name="Application"/>
          <p:cNvSpPr txBox="1"/>
          <p:nvPr>
            <p:ph type="title"/>
          </p:nvPr>
        </p:nvSpPr>
        <p:spPr>
          <a:prstGeom prst="rect">
            <a:avLst/>
          </a:prstGeom>
        </p:spPr>
        <p:txBody>
          <a:bodyPr/>
          <a:lstStyle>
            <a:lvl1pPr>
              <a:defRPr>
                <a:solidFill>
                  <a:schemeClr val="accent4">
                    <a:hueOff val="-152404"/>
                    <a:satOff val="24009"/>
                    <a:lumOff val="-42156"/>
                  </a:schemeClr>
                </a:solidFill>
              </a:defRPr>
            </a:lvl1pPr>
          </a:lstStyle>
          <a:p>
            <a:pPr/>
            <a:r>
              <a:t>Application</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7" name="Herodias:  Dancing and Decapitating"/>
          <p:cNvSpPr txBox="1"/>
          <p:nvPr>
            <p:ph type="body" idx="23"/>
          </p:nvPr>
        </p:nvSpPr>
        <p:spPr>
          <a:xfrm>
            <a:off x="863468" y="2275845"/>
            <a:ext cx="3619501" cy="3606355"/>
          </a:xfrm>
          <a:prstGeom prst="rect">
            <a:avLst/>
          </a:prstGeom>
          <a:extLst>
            <a:ext uri="{C572A759-6A51-4108-AA02-DFA0A04FC94B}">
              <ma14:wrappingTextBoxFlag xmlns:ma14="http://schemas.microsoft.com/office/mac/drawingml/2011/main" val="1"/>
            </a:ext>
          </a:extLst>
        </p:spPr>
        <p:txBody>
          <a:bodyPr/>
          <a:lstStyle/>
          <a:p>
            <a:pPr>
              <a:defRPr sz="3600">
                <a:solidFill>
                  <a:schemeClr val="accent4">
                    <a:hueOff val="-152404"/>
                    <a:satOff val="24009"/>
                    <a:lumOff val="-42156"/>
                  </a:schemeClr>
                </a:solidFill>
              </a:defRPr>
            </a:pPr>
            <a:r>
              <a:t>Herodias: </a:t>
            </a:r>
            <a:br/>
            <a:r>
              <a:t>Dancing and Decapitating</a:t>
            </a:r>
          </a:p>
        </p:txBody>
      </p:sp>
      <p:sp>
        <p:nvSpPr>
          <p:cNvPr id="448" name="Application"/>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Application</a:t>
            </a:r>
          </a:p>
        </p:txBody>
      </p:sp>
      <p:sp>
        <p:nvSpPr>
          <p:cNvPr id="449" name="The more personal the sin, the more personal the resentment. V. 18…"/>
          <p:cNvSpPr txBox="1"/>
          <p:nvPr>
            <p:ph type="body" idx="1"/>
          </p:nvPr>
        </p:nvSpPr>
        <p:spPr>
          <a:xfrm>
            <a:off x="4673600" y="596900"/>
            <a:ext cx="18421752" cy="12348678"/>
          </a:xfrm>
          <a:prstGeom prst="rect">
            <a:avLst/>
          </a:prstGeom>
        </p:spPr>
        <p:txBody>
          <a:bodyPr/>
          <a:lstStyle/>
          <a:p>
            <a:pPr marL="1089025" indent="-1089025" defTabSz="808990">
              <a:spcBef>
                <a:spcPts val="2900"/>
              </a:spcBef>
              <a:defRPr sz="5880"/>
            </a:pPr>
            <a:r>
              <a:t>The more personal the sin, the more personal the resentment. V. 18</a:t>
            </a:r>
          </a:p>
          <a:p>
            <a:pPr marL="1089025" indent="-1089025" defTabSz="808990">
              <a:spcBef>
                <a:spcPts val="2900"/>
              </a:spcBef>
              <a:defRPr sz="5880"/>
            </a:pPr>
            <a:r>
              <a:t>Playing the victim (instead of repenting) breeds malice. V. 19</a:t>
            </a:r>
          </a:p>
          <a:p>
            <a:pPr marL="1089025" indent="-1089025" defTabSz="808990">
              <a:spcBef>
                <a:spcPts val="2900"/>
              </a:spcBef>
              <a:defRPr sz="5880"/>
            </a:pPr>
            <a:r>
              <a:t>Malice distorts reality and impedes proper judgment. V. 20</a:t>
            </a:r>
          </a:p>
          <a:p>
            <a:pPr marL="1089025" indent="-1089025" defTabSz="808990">
              <a:spcBef>
                <a:spcPts val="2900"/>
              </a:spcBef>
              <a:defRPr sz="5880"/>
            </a:pPr>
            <a:r>
              <a:t>A evil heart corrupts others without remorse. V. 22-23</a:t>
            </a:r>
          </a:p>
          <a:p>
            <a:pPr marL="1089025" indent="-1089025" defTabSz="808990">
              <a:spcBef>
                <a:spcPts val="2900"/>
              </a:spcBef>
              <a:defRPr sz="5880"/>
            </a:pPr>
            <a:r>
              <a:t>Wickedness takes advantage of everyone in pursuit of more wickedness. V. 24-25</a:t>
            </a:r>
          </a:p>
          <a:p>
            <a:pPr marL="1089025" indent="-1089025" defTabSz="808990">
              <a:spcBef>
                <a:spcPts val="2900"/>
              </a:spcBef>
              <a:defRPr sz="5880"/>
            </a:pPr>
            <a:r>
              <a:t>Sin compounds exponentially. Vs. 26-27</a:t>
            </a:r>
          </a:p>
          <a:p>
            <a:pPr marL="1089025" indent="-1089025" defTabSz="808990">
              <a:spcBef>
                <a:spcPts val="2900"/>
              </a:spcBef>
              <a:defRPr sz="5880"/>
            </a:pPr>
            <a:r>
              <a:t>Villainous behavior has many victims. V. 28-29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4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44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44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44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449">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449">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449">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449">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49"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6">
            <a:lumOff val="-57647"/>
          </a:schemeClr>
        </a:solidFill>
      </p:bgPr>
    </p:bg>
    <p:spTree>
      <p:nvGrpSpPr>
        <p:cNvPr id="1" name=""/>
        <p:cNvGrpSpPr/>
        <p:nvPr/>
      </p:nvGrpSpPr>
      <p:grpSpPr>
        <a:xfrm>
          <a:off x="0" y="0"/>
          <a:ext cx="0" cy="0"/>
          <a:chOff x="0" y="0"/>
          <a:chExt cx="0" cy="0"/>
        </a:xfrm>
      </p:grpSpPr>
      <p:pic>
        <p:nvPicPr>
          <p:cNvPr id="282" name="Profile_-_Cruella.jpeg" descr="Profile_-_Cruella.jpeg"/>
          <p:cNvPicPr>
            <a:picLocks noChangeAspect="1"/>
          </p:cNvPicPr>
          <p:nvPr>
            <p:ph type="pic" idx="21"/>
          </p:nvPr>
        </p:nvPicPr>
        <p:blipFill>
          <a:blip r:embed="rId3">
            <a:extLst/>
          </a:blip>
          <a:srcRect l="0" t="0" r="0" b="0"/>
          <a:stretch>
            <a:fillRect/>
          </a:stretch>
        </p:blipFill>
        <p:spPr>
          <a:xfrm>
            <a:off x="6102864" y="0"/>
            <a:ext cx="12178272" cy="13716000"/>
          </a:xfrm>
          <a:prstGeom prst="rect">
            <a:avLst/>
          </a:prstGeom>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1" name="maxwdhs-highway-2706138.jpg" descr="maxwdhs-highway-2706138.jpg"/>
          <p:cNvPicPr>
            <a:picLocks noChangeAspect="1"/>
          </p:cNvPicPr>
          <p:nvPr/>
        </p:nvPicPr>
        <p:blipFill>
          <a:blip r:embed="rId3">
            <a:alphaModFix amt="33657"/>
            <a:extLst/>
          </a:blip>
          <a:stretch>
            <a:fillRect/>
          </a:stretch>
        </p:blipFill>
        <p:spPr>
          <a:xfrm>
            <a:off x="-878" y="-2516516"/>
            <a:ext cx="24385756" cy="16257171"/>
          </a:xfrm>
          <a:prstGeom prst="rect">
            <a:avLst/>
          </a:prstGeom>
          <a:ln w="12700">
            <a:miter lim="400000"/>
          </a:ln>
        </p:spPr>
      </p:pic>
      <p:sp>
        <p:nvSpPr>
          <p:cNvPr id="452" name="Conclusion"/>
          <p:cNvSpPr txBox="1"/>
          <p:nvPr>
            <p:ph type="title"/>
          </p:nvPr>
        </p:nvSpPr>
        <p:spPr>
          <a:prstGeom prst="rect">
            <a:avLst/>
          </a:prstGeom>
        </p:spPr>
        <p:txBody>
          <a:bodyPr/>
          <a:lstStyle>
            <a:lvl1pPr>
              <a:defRPr>
                <a:solidFill>
                  <a:schemeClr val="accent4">
                    <a:hueOff val="-152404"/>
                    <a:satOff val="24009"/>
                    <a:lumOff val="-42156"/>
                  </a:schemeClr>
                </a:solidFill>
              </a:defRPr>
            </a:lvl1pPr>
          </a:lstStyle>
          <a:p>
            <a:pPr/>
            <a:r>
              <a:t>Conclusion</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6" name="Presentation Title"/>
          <p:cNvSpPr txBox="1"/>
          <p:nvPr>
            <p:ph type="body" idx="21"/>
          </p:nvPr>
        </p:nvSpPr>
        <p:spPr>
          <a:prstGeom prst="rect">
            <a:avLst/>
          </a:prstGeom>
        </p:spPr>
        <p:txBody>
          <a:bodyPr/>
          <a:lstStyle/>
          <a:p>
            <a:pPr/>
          </a:p>
        </p:txBody>
      </p:sp>
      <p:sp>
        <p:nvSpPr>
          <p:cNvPr id="457" name="Date"/>
          <p:cNvSpPr txBox="1"/>
          <p:nvPr>
            <p:ph type="body" idx="22"/>
          </p:nvPr>
        </p:nvSpPr>
        <p:spPr>
          <a:prstGeom prst="rect">
            <a:avLst/>
          </a:prstGeom>
        </p:spPr>
        <p:txBody>
          <a:bodyPr/>
          <a:lstStyle/>
          <a:p>
            <a:pPr/>
          </a:p>
        </p:txBody>
      </p:sp>
      <p:sp>
        <p:nvSpPr>
          <p:cNvPr id="458" name="“Now, some of the Jews thought that the destruction of Herod’s army came from God, and that very justly, as a punishment of what he did against John, that was called the Baptist; for Herod slew him, who was a good man, and commanded the Jews to exercise "/>
          <p:cNvSpPr txBox="1"/>
          <p:nvPr>
            <p:ph type="body" idx="1"/>
          </p:nvPr>
        </p:nvSpPr>
        <p:spPr>
          <a:prstGeom prst="rect">
            <a:avLst/>
          </a:prstGeom>
        </p:spPr>
        <p:txBody>
          <a:bodyPr/>
          <a:lstStyle/>
          <a:p>
            <a:pPr marL="346709" indent="0" defTabSz="346709">
              <a:lnSpc>
                <a:spcPct val="120000"/>
              </a:lnSpc>
              <a:spcBef>
                <a:spcPts val="1200"/>
              </a:spcBef>
              <a:defRPr sz="7350"/>
            </a:pPr>
            <a:r>
              <a:t>“Now, some of the Jews thought that the destruction of Herod’s army came from God, and that very justly, </a:t>
            </a:r>
            <a:r>
              <a:rPr>
                <a:solidFill>
                  <a:srgbClr val="FF2600"/>
                </a:solidFill>
              </a:rPr>
              <a:t>as a punishment of what he did against John, that was called the Baptist</a:t>
            </a:r>
            <a:r>
              <a:t>; for Herod slew him, who was a good man, and commanded the Jews to exercise virtue, both as to righteousness towards one another, and piety towards God, and so to come to baptism…”</a:t>
            </a:r>
          </a:p>
        </p:txBody>
      </p:sp>
      <p:sp>
        <p:nvSpPr>
          <p:cNvPr id="459" name="Josephus, Antiquities 18:5.2"/>
          <p:cNvSpPr txBox="1"/>
          <p:nvPr>
            <p:ph type="title"/>
          </p:nvPr>
        </p:nvSpPr>
        <p:spPr>
          <a:prstGeom prst="rect">
            <a:avLst/>
          </a:prstGeom>
        </p:spPr>
        <p:txBody>
          <a:bodyPr/>
          <a:lstStyle/>
          <a:p>
            <a:pPr>
              <a:defRPr spc="360" sz="3600">
                <a:solidFill>
                  <a:schemeClr val="accent4">
                    <a:hueOff val="-152404"/>
                    <a:satOff val="24009"/>
                    <a:lumOff val="-42156"/>
                  </a:schemeClr>
                </a:solidFill>
              </a:defRPr>
            </a:pPr>
            <a:r>
              <a:t>Josephus, </a:t>
            </a:r>
            <a:r>
              <a:rPr i="1"/>
              <a:t>Antiquities 18:5.2</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3" name="Image" descr="Image"/>
          <p:cNvPicPr>
            <a:picLocks noChangeAspect="1"/>
          </p:cNvPicPr>
          <p:nvPr/>
        </p:nvPicPr>
        <p:blipFill>
          <a:blip r:embed="rId3">
            <a:alphaModFix amt="34054"/>
            <a:extLst/>
          </a:blip>
          <a:stretch>
            <a:fillRect/>
          </a:stretch>
        </p:blipFill>
        <p:spPr>
          <a:xfrm>
            <a:off x="-14706" y="-2532862"/>
            <a:ext cx="24413412" cy="16269249"/>
          </a:xfrm>
          <a:prstGeom prst="rect">
            <a:avLst/>
          </a:prstGeom>
          <a:ln w="12700">
            <a:miter lim="400000"/>
          </a:ln>
        </p:spPr>
      </p:pic>
      <p:sp>
        <p:nvSpPr>
          <p:cNvPr id="464" name="Kevin W. Rhodes"/>
          <p:cNvSpPr txBox="1"/>
          <p:nvPr>
            <p:ph type="body" idx="22"/>
          </p:nvPr>
        </p:nvSpPr>
        <p:spPr>
          <a:prstGeom prst="rect">
            <a:avLst/>
          </a:prstGeom>
          <a:extLst>
            <a:ext uri="{C572A759-6A51-4108-AA02-DFA0A04FC94B}">
              <ma14:wrappingTextBoxFlag xmlns:ma14="http://schemas.microsoft.com/office/mac/drawingml/2011/main" val="1"/>
            </a:ext>
          </a:extLst>
        </p:spPr>
        <p:txBody>
          <a:bodyPr/>
          <a:lstStyle/>
          <a:p>
            <a:pPr/>
            <a:r>
              <a:t>Kevin W. Rhodes</a:t>
            </a:r>
          </a:p>
        </p:txBody>
      </p:sp>
      <p:sp>
        <p:nvSpPr>
          <p:cNvPr id="465" name="PTP Branson 2026"/>
          <p:cNvSpPr txBox="1"/>
          <p:nvPr>
            <p:ph type="body" idx="23"/>
          </p:nvPr>
        </p:nvSpPr>
        <p:spPr>
          <a:prstGeom prst="rect">
            <a:avLst/>
          </a:prstGeom>
          <a:extLst>
            <a:ext uri="{C572A759-6A51-4108-AA02-DFA0A04FC94B}">
              <ma14:wrappingTextBoxFlag xmlns:ma14="http://schemas.microsoft.com/office/mac/drawingml/2011/main" val="1"/>
            </a:ext>
          </a:extLst>
        </p:spPr>
        <p:txBody>
          <a:bodyPr/>
          <a:lstStyle/>
          <a:p>
            <a:pPr/>
            <a:r>
              <a:t>PTP Branson 2026</a:t>
            </a:r>
          </a:p>
        </p:txBody>
      </p:sp>
      <p:sp>
        <p:nvSpPr>
          <p:cNvPr id="466" name="Matthew 14:1-12; Mark 6:14-29"/>
          <p:cNvSpPr txBox="1"/>
          <p:nvPr>
            <p:ph type="subTitle" sz="quarter" idx="1"/>
          </p:nvPr>
        </p:nvSpPr>
        <p:spPr>
          <a:prstGeom prst="rect">
            <a:avLst/>
          </a:prstGeom>
        </p:spPr>
        <p:txBody>
          <a:bodyPr/>
          <a:lstStyle>
            <a:lvl1pPr>
              <a:defRPr>
                <a:solidFill>
                  <a:schemeClr val="accent4">
                    <a:hueOff val="-152404"/>
                    <a:satOff val="24009"/>
                    <a:lumOff val="-42156"/>
                  </a:schemeClr>
                </a:solidFill>
              </a:defRPr>
            </a:lvl1pPr>
          </a:lstStyle>
          <a:p>
            <a:pPr/>
            <a:r>
              <a:t>Matthew 14:1-12; Mark 6:14-29</a:t>
            </a:r>
          </a:p>
        </p:txBody>
      </p:sp>
      <p:sp>
        <p:nvSpPr>
          <p:cNvPr id="467" name="Herodias: Dancing and Decapitating"/>
          <p:cNvSpPr txBox="1"/>
          <p:nvPr>
            <p:ph type="ctrTitle"/>
          </p:nvPr>
        </p:nvSpPr>
        <p:spPr>
          <a:prstGeom prst="rect">
            <a:avLst/>
          </a:prstGeom>
        </p:spPr>
        <p:txBody>
          <a:bodyPr/>
          <a:lstStyle>
            <a:lvl1pPr defTabSz="2389572">
              <a:defRPr spc="-117" sz="11760">
                <a:solidFill>
                  <a:schemeClr val="accent4">
                    <a:hueOff val="-152404"/>
                    <a:satOff val="24009"/>
                    <a:lumOff val="-42156"/>
                  </a:schemeClr>
                </a:solidFill>
              </a:defRPr>
            </a:lvl1pPr>
          </a:lstStyle>
          <a:p>
            <a:pPr/>
            <a:r>
              <a:t>Herodias: Dancing and Decapitating</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1" name="Herodias:  Dancing and Decapitating"/>
          <p:cNvSpPr txBox="1"/>
          <p:nvPr>
            <p:ph type="body" idx="23"/>
          </p:nvPr>
        </p:nvSpPr>
        <p:spPr>
          <a:xfrm>
            <a:off x="863468" y="2275845"/>
            <a:ext cx="3619501" cy="3606355"/>
          </a:xfrm>
          <a:prstGeom prst="rect">
            <a:avLst/>
          </a:prstGeom>
          <a:extLst>
            <a:ext uri="{C572A759-6A51-4108-AA02-DFA0A04FC94B}">
              <ma14:wrappingTextBoxFlag xmlns:ma14="http://schemas.microsoft.com/office/mac/drawingml/2011/main" val="1"/>
            </a:ext>
          </a:extLst>
        </p:spPr>
        <p:txBody>
          <a:bodyPr/>
          <a:lstStyle/>
          <a:p>
            <a:pPr>
              <a:defRPr sz="3600">
                <a:solidFill>
                  <a:schemeClr val="accent4">
                    <a:hueOff val="-152404"/>
                    <a:satOff val="24009"/>
                    <a:lumOff val="-42156"/>
                  </a:schemeClr>
                </a:solidFill>
              </a:defRPr>
            </a:pPr>
            <a:r>
              <a:t>Herodias: </a:t>
            </a:r>
            <a:br/>
            <a:r>
              <a:t>Dancing and Decapitating</a:t>
            </a:r>
          </a:p>
        </p:txBody>
      </p:sp>
      <p:sp>
        <p:nvSpPr>
          <p:cNvPr id="472" name="Conclusion"/>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Conclusion</a:t>
            </a:r>
          </a:p>
        </p:txBody>
      </p:sp>
      <p:sp>
        <p:nvSpPr>
          <p:cNvPr id="473" name="Never allow anyone to become the reason you do the wrong thing. V. 3…"/>
          <p:cNvSpPr txBox="1"/>
          <p:nvPr>
            <p:ph type="body" idx="1"/>
          </p:nvPr>
        </p:nvSpPr>
        <p:spPr>
          <a:xfrm>
            <a:off x="4673600" y="596900"/>
            <a:ext cx="18775129" cy="12522200"/>
          </a:xfrm>
          <a:prstGeom prst="rect">
            <a:avLst/>
          </a:prstGeom>
        </p:spPr>
        <p:txBody>
          <a:bodyPr/>
          <a:lstStyle/>
          <a:p>
            <a:pPr marL="811212" indent="-811212" defTabSz="602615">
              <a:spcBef>
                <a:spcPts val="2100"/>
              </a:spcBef>
              <a:defRPr sz="4380"/>
            </a:pPr>
            <a:r>
              <a:t>Never allow anyone to become the reason you do the wrong thing. V. 3</a:t>
            </a:r>
          </a:p>
          <a:p>
            <a:pPr marL="811212" indent="-811212" defTabSz="602615">
              <a:spcBef>
                <a:spcPts val="2100"/>
              </a:spcBef>
              <a:defRPr sz="4380"/>
            </a:pPr>
            <a:r>
              <a:t>Sin committed for someone you love is still sin and still inexcusable. V. 3, 8</a:t>
            </a:r>
          </a:p>
          <a:p>
            <a:pPr marL="811212" indent="-811212" defTabSz="602615">
              <a:spcBef>
                <a:spcPts val="2100"/>
              </a:spcBef>
              <a:defRPr sz="4380"/>
            </a:pPr>
            <a:r>
              <a:t>Silencing God’s messenger does not change the truth of God’s message. V. 4</a:t>
            </a:r>
          </a:p>
          <a:p>
            <a:pPr marL="811212" indent="-811212" defTabSz="602615">
              <a:spcBef>
                <a:spcPts val="2100"/>
              </a:spcBef>
              <a:defRPr sz="4380"/>
            </a:pPr>
            <a:r>
              <a:t>Gaging spiritual decisions by others’ influence shows a complete lack of integrity. V. 5</a:t>
            </a:r>
          </a:p>
          <a:p>
            <a:pPr marL="811212" indent="-811212" defTabSz="602615">
              <a:spcBef>
                <a:spcPts val="2100"/>
              </a:spcBef>
              <a:defRPr sz="4380"/>
            </a:pPr>
            <a:r>
              <a:t>If you place yourself in the wrong environment, you will often fall prey to that environment. V. 6</a:t>
            </a:r>
          </a:p>
          <a:p>
            <a:pPr marL="811212" indent="-811212" defTabSz="602615">
              <a:spcBef>
                <a:spcPts val="2100"/>
              </a:spcBef>
              <a:defRPr sz="4380"/>
            </a:pPr>
            <a:r>
              <a:t>Giving in to temptation breaks down our moral defenses in far broader ways that we originally consider. V. 7</a:t>
            </a:r>
          </a:p>
          <a:p>
            <a:pPr marL="811212" indent="-811212" defTabSz="602615">
              <a:spcBef>
                <a:spcPts val="2100"/>
              </a:spcBef>
              <a:defRPr sz="4380"/>
            </a:pPr>
            <a:r>
              <a:t>Pride and peer pressure routinely prevent proper behavior. V. 9</a:t>
            </a:r>
          </a:p>
          <a:p>
            <a:pPr marL="811212" indent="-811212" defTabSz="602615">
              <a:spcBef>
                <a:spcPts val="2100"/>
              </a:spcBef>
              <a:defRPr sz="4380"/>
            </a:pPr>
            <a:r>
              <a:t>Evil influence in private can be just as destructive as anything done in public. Vs. 10-11</a:t>
            </a:r>
          </a:p>
          <a:p>
            <a:pPr marL="811212" indent="-811212" defTabSz="602615">
              <a:spcBef>
                <a:spcPts val="2100"/>
              </a:spcBef>
              <a:defRPr sz="4380"/>
            </a:pPr>
            <a:r>
              <a:t>Social mores rarely reflect spiritual realities. V. 12</a:t>
            </a:r>
          </a:p>
          <a:p>
            <a:pPr marL="811212" indent="-811212" defTabSz="602615">
              <a:spcBef>
                <a:spcPts val="2100"/>
              </a:spcBef>
              <a:defRPr sz="4380"/>
            </a:pPr>
            <a:r>
              <a:t>The people we claim to love are often the first victims of our lack of character.</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5" name="Image" descr="Image"/>
          <p:cNvPicPr>
            <a:picLocks noChangeAspect="1"/>
          </p:cNvPicPr>
          <p:nvPr/>
        </p:nvPicPr>
        <p:blipFill>
          <a:blip r:embed="rId2">
            <a:alphaModFix amt="34054"/>
            <a:extLst/>
          </a:blip>
          <a:stretch>
            <a:fillRect/>
          </a:stretch>
        </p:blipFill>
        <p:spPr>
          <a:xfrm>
            <a:off x="-14706" y="-2532862"/>
            <a:ext cx="24413412" cy="16269249"/>
          </a:xfrm>
          <a:prstGeom prst="rect">
            <a:avLst/>
          </a:prstGeom>
          <a:ln w="12700">
            <a:miter lim="400000"/>
          </a:ln>
        </p:spPr>
      </p:pic>
      <p:sp>
        <p:nvSpPr>
          <p:cNvPr id="476" name="Kevin W. Rhodes"/>
          <p:cNvSpPr txBox="1"/>
          <p:nvPr>
            <p:ph type="body" idx="22"/>
          </p:nvPr>
        </p:nvSpPr>
        <p:spPr>
          <a:prstGeom prst="rect">
            <a:avLst/>
          </a:prstGeom>
          <a:extLst>
            <a:ext uri="{C572A759-6A51-4108-AA02-DFA0A04FC94B}">
              <ma14:wrappingTextBoxFlag xmlns:ma14="http://schemas.microsoft.com/office/mac/drawingml/2011/main" val="1"/>
            </a:ext>
          </a:extLst>
        </p:spPr>
        <p:txBody>
          <a:bodyPr/>
          <a:lstStyle/>
          <a:p>
            <a:pPr/>
            <a:r>
              <a:t>Kevin W. Rhodes</a:t>
            </a:r>
          </a:p>
        </p:txBody>
      </p:sp>
      <p:sp>
        <p:nvSpPr>
          <p:cNvPr id="477" name="PTP Branson 2026"/>
          <p:cNvSpPr txBox="1"/>
          <p:nvPr>
            <p:ph type="body" idx="23"/>
          </p:nvPr>
        </p:nvSpPr>
        <p:spPr>
          <a:prstGeom prst="rect">
            <a:avLst/>
          </a:prstGeom>
          <a:extLst>
            <a:ext uri="{C572A759-6A51-4108-AA02-DFA0A04FC94B}">
              <ma14:wrappingTextBoxFlag xmlns:ma14="http://schemas.microsoft.com/office/mac/drawingml/2011/main" val="1"/>
            </a:ext>
          </a:extLst>
        </p:spPr>
        <p:txBody>
          <a:bodyPr/>
          <a:lstStyle/>
          <a:p>
            <a:pPr/>
            <a:r>
              <a:t>PTP Branson 2026</a:t>
            </a:r>
          </a:p>
        </p:txBody>
      </p:sp>
      <p:sp>
        <p:nvSpPr>
          <p:cNvPr id="478" name="Matthew 14:1-12; Mark 6:14-29"/>
          <p:cNvSpPr txBox="1"/>
          <p:nvPr>
            <p:ph type="subTitle" sz="quarter" idx="1"/>
          </p:nvPr>
        </p:nvSpPr>
        <p:spPr>
          <a:prstGeom prst="rect">
            <a:avLst/>
          </a:prstGeom>
        </p:spPr>
        <p:txBody>
          <a:bodyPr/>
          <a:lstStyle>
            <a:lvl1pPr>
              <a:defRPr>
                <a:solidFill>
                  <a:schemeClr val="accent4">
                    <a:hueOff val="-152404"/>
                    <a:satOff val="24009"/>
                    <a:lumOff val="-42156"/>
                  </a:schemeClr>
                </a:solidFill>
              </a:defRPr>
            </a:lvl1pPr>
          </a:lstStyle>
          <a:p>
            <a:pPr/>
            <a:r>
              <a:t>Matthew 14:1-12; Mark 6:14-29</a:t>
            </a:r>
          </a:p>
        </p:txBody>
      </p:sp>
      <p:sp>
        <p:nvSpPr>
          <p:cNvPr id="479" name="Herodias: Dancing and Decapitating"/>
          <p:cNvSpPr txBox="1"/>
          <p:nvPr>
            <p:ph type="ctrTitle"/>
          </p:nvPr>
        </p:nvSpPr>
        <p:spPr>
          <a:prstGeom prst="rect">
            <a:avLst/>
          </a:prstGeom>
        </p:spPr>
        <p:txBody>
          <a:bodyPr/>
          <a:lstStyle>
            <a:lvl1pPr defTabSz="2389572">
              <a:defRPr spc="-117" sz="11760">
                <a:solidFill>
                  <a:schemeClr val="accent4">
                    <a:hueOff val="-152404"/>
                    <a:satOff val="24009"/>
                    <a:lumOff val="-42156"/>
                  </a:schemeClr>
                </a:solidFill>
              </a:defRPr>
            </a:lvl1pPr>
          </a:lstStyle>
          <a:p>
            <a:pPr/>
            <a:r>
              <a:t>Herodias: Dancing and Decapitating</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6">
            <a:lumOff val="-57647"/>
          </a:schemeClr>
        </a:solidFill>
      </p:bgPr>
    </p:bg>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6" name="ylanite-compass-2946959.jpg" descr="ylanite-compass-2946959.jpg"/>
          <p:cNvPicPr>
            <a:picLocks noChangeAspect="1"/>
          </p:cNvPicPr>
          <p:nvPr/>
        </p:nvPicPr>
        <p:blipFill>
          <a:blip r:embed="rId3">
            <a:alphaModFix amt="34497"/>
            <a:extLst/>
          </a:blip>
          <a:stretch>
            <a:fillRect/>
          </a:stretch>
        </p:blipFill>
        <p:spPr>
          <a:xfrm>
            <a:off x="-71900" y="0"/>
            <a:ext cx="24527800" cy="16327891"/>
          </a:xfrm>
          <a:prstGeom prst="rect">
            <a:avLst/>
          </a:prstGeom>
          <a:ln w="12700">
            <a:miter lim="400000"/>
          </a:ln>
        </p:spPr>
      </p:pic>
      <p:sp>
        <p:nvSpPr>
          <p:cNvPr id="287" name="Presentation Title"/>
          <p:cNvSpPr txBox="1"/>
          <p:nvPr>
            <p:ph type="body" idx="21"/>
          </p:nvPr>
        </p:nvSpPr>
        <p:spPr>
          <a:prstGeom prst="rect">
            <a:avLst/>
          </a:prstGeom>
        </p:spPr>
        <p:txBody>
          <a:bodyPr/>
          <a:lstStyle/>
          <a:p>
            <a:pPr/>
          </a:p>
        </p:txBody>
      </p:sp>
      <p:sp>
        <p:nvSpPr>
          <p:cNvPr id="288" name="Date"/>
          <p:cNvSpPr txBox="1"/>
          <p:nvPr>
            <p:ph type="body" idx="22"/>
          </p:nvPr>
        </p:nvSpPr>
        <p:spPr>
          <a:prstGeom prst="rect">
            <a:avLst/>
          </a:prstGeom>
        </p:spPr>
        <p:txBody>
          <a:bodyPr/>
          <a:lstStyle/>
          <a:p>
            <a:pPr/>
          </a:p>
        </p:txBody>
      </p:sp>
      <p:sp>
        <p:nvSpPr>
          <p:cNvPr id="289" name="Background"/>
          <p:cNvSpPr txBox="1"/>
          <p:nvPr>
            <p:ph type="title"/>
          </p:nvPr>
        </p:nvSpPr>
        <p:spPr>
          <a:prstGeom prst="rect">
            <a:avLst/>
          </a:prstGeom>
        </p:spPr>
        <p:txBody>
          <a:bodyPr/>
          <a:lstStyle>
            <a:lvl1pPr>
              <a:defRPr>
                <a:solidFill>
                  <a:schemeClr val="accent4">
                    <a:hueOff val="-152404"/>
                    <a:satOff val="24009"/>
                    <a:lumOff val="-42156"/>
                  </a:schemeClr>
                </a:solidFill>
              </a:defRPr>
            </a:lvl1pPr>
          </a:lstStyle>
          <a:p>
            <a:pPr/>
            <a:r>
              <a:t>Background</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Presentation Title"/>
          <p:cNvSpPr txBox="1"/>
          <p:nvPr>
            <p:ph type="body" idx="21"/>
          </p:nvPr>
        </p:nvSpPr>
        <p:spPr>
          <a:prstGeom prst="rect">
            <a:avLst/>
          </a:prstGeom>
        </p:spPr>
        <p:txBody>
          <a:bodyPr/>
          <a:lstStyle/>
          <a:p>
            <a:pPr/>
          </a:p>
        </p:txBody>
      </p:sp>
      <p:sp>
        <p:nvSpPr>
          <p:cNvPr id="294" name="Date"/>
          <p:cNvSpPr txBox="1"/>
          <p:nvPr>
            <p:ph type="body" idx="22"/>
          </p:nvPr>
        </p:nvSpPr>
        <p:spPr>
          <a:prstGeom prst="rect">
            <a:avLst/>
          </a:prstGeom>
        </p:spPr>
        <p:txBody>
          <a:bodyPr/>
          <a:lstStyle/>
          <a:p>
            <a:pPr/>
          </a:p>
        </p:txBody>
      </p:sp>
      <p:sp>
        <p:nvSpPr>
          <p:cNvPr id="295" name="Background"/>
          <p:cNvSpPr txBox="1"/>
          <p:nvPr>
            <p:ph type="title"/>
          </p:nvPr>
        </p:nvSpPr>
        <p:spPr>
          <a:xfrm>
            <a:off x="863468" y="757419"/>
            <a:ext cx="3619501" cy="687778"/>
          </a:xfrm>
          <a:prstGeom prst="rect">
            <a:avLst/>
          </a:prstGeom>
        </p:spPr>
        <p:txBody>
          <a:bodyPr/>
          <a:lstStyle>
            <a:lvl1pPr defTabSz="2145738">
              <a:defRPr spc="316" sz="3168">
                <a:solidFill>
                  <a:schemeClr val="accent4">
                    <a:hueOff val="-152404"/>
                    <a:satOff val="24009"/>
                    <a:lumOff val="-42156"/>
                  </a:schemeClr>
                </a:solidFill>
              </a:defRPr>
            </a:lvl1pPr>
          </a:lstStyle>
          <a:p>
            <a:pPr/>
            <a:r>
              <a:t>Background</a:t>
            </a:r>
          </a:p>
        </p:txBody>
      </p:sp>
      <p:sp>
        <p:nvSpPr>
          <p:cNvPr id="296" name="Born into royalty…"/>
          <p:cNvSpPr txBox="1"/>
          <p:nvPr>
            <p:ph type="body" idx="1"/>
          </p:nvPr>
        </p:nvSpPr>
        <p:spPr>
          <a:prstGeom prst="rect">
            <a:avLst/>
          </a:prstGeom>
        </p:spPr>
        <p:txBody>
          <a:bodyPr/>
          <a:lstStyle/>
          <a:p>
            <a:pPr/>
            <a:r>
              <a:t>Born into royalty</a:t>
            </a:r>
          </a:p>
          <a:p>
            <a:pPr/>
            <a:r>
              <a:t>Married to half-uncle, Herod Philip</a:t>
            </a:r>
          </a:p>
          <a:p>
            <a:pPr/>
            <a:r>
              <a:t>Herod Antipas married to the daughter of King Aretas IV </a:t>
            </a:r>
          </a:p>
          <a:p>
            <a:pPr/>
            <a:r>
              <a:t>Herod Antipas became tetrarch</a:t>
            </a:r>
          </a:p>
          <a:p>
            <a:pPr/>
            <a:r>
              <a:t>Met in Rome where they agreed to marry</a:t>
            </a:r>
          </a:p>
          <a:p>
            <a:pPr/>
            <a:r>
              <a:t>Married in 27 A.D.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0" name="herodian-family-tree.jpg.avif" descr="herodian-family-tree.jpg.avif"/>
          <p:cNvPicPr>
            <a:picLocks noChangeAspect="1"/>
          </p:cNvPicPr>
          <p:nvPr>
            <p:ph type="pic" idx="21"/>
          </p:nvPr>
        </p:nvPicPr>
        <p:blipFill>
          <a:blip r:embed="rId3">
            <a:extLst/>
          </a:blip>
          <a:srcRect l="1555" t="0" r="1555" b="0"/>
          <a:stretch>
            <a:fillRect/>
          </a:stretch>
        </p:blipFill>
        <p:spPr>
          <a:xfrm>
            <a:off x="0" y="0"/>
            <a:ext cx="24384000" cy="13716000"/>
          </a:xfrm>
          <a:prstGeom prst="rect">
            <a:avLst/>
          </a:prstGeom>
        </p:spPr>
      </p:pic>
      <p:sp>
        <p:nvSpPr>
          <p:cNvPr id="301" name="Presentation Title"/>
          <p:cNvSpPr txBox="1"/>
          <p:nvPr>
            <p:ph type="body" idx="22"/>
          </p:nvPr>
        </p:nvSpPr>
        <p:spPr>
          <a:prstGeom prst="rect">
            <a:avLst/>
          </a:prstGeom>
        </p:spPr>
        <p:txBody>
          <a:bodyPr/>
          <a:lstStyle/>
          <a:p>
            <a:pPr/>
          </a:p>
        </p:txBody>
      </p:sp>
      <p:sp>
        <p:nvSpPr>
          <p:cNvPr id="302" name="Date"/>
          <p:cNvSpPr txBox="1"/>
          <p:nvPr>
            <p:ph type="body" idx="23"/>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6" name="congerdesign-book-3964050.jpg" descr="congerdesign-book-3964050.jpg"/>
          <p:cNvPicPr>
            <a:picLocks noChangeAspect="1"/>
          </p:cNvPicPr>
          <p:nvPr/>
        </p:nvPicPr>
        <p:blipFill>
          <a:blip r:embed="rId3">
            <a:alphaModFix amt="33773"/>
            <a:extLst/>
          </a:blip>
          <a:stretch>
            <a:fillRect/>
          </a:stretch>
        </p:blipFill>
        <p:spPr>
          <a:xfrm>
            <a:off x="-20976" y="-11437088"/>
            <a:ext cx="24425890" cy="36590176"/>
          </a:xfrm>
          <a:prstGeom prst="rect">
            <a:avLst/>
          </a:prstGeom>
          <a:ln w="12700">
            <a:miter lim="400000"/>
          </a:ln>
        </p:spPr>
      </p:pic>
      <p:sp>
        <p:nvSpPr>
          <p:cNvPr id="307" name="Narrative"/>
          <p:cNvSpPr txBox="1"/>
          <p:nvPr>
            <p:ph type="title"/>
          </p:nvPr>
        </p:nvSpPr>
        <p:spPr>
          <a:prstGeom prst="rect">
            <a:avLst/>
          </a:prstGeom>
        </p:spPr>
        <p:txBody>
          <a:bodyPr/>
          <a:lstStyle>
            <a:lvl1pPr>
              <a:defRPr>
                <a:solidFill>
                  <a:schemeClr val="accent4">
                    <a:hueOff val="-152404"/>
                    <a:satOff val="24009"/>
                    <a:lumOff val="-42156"/>
                  </a:schemeClr>
                </a:solidFill>
              </a:defRPr>
            </a:lvl1pPr>
          </a:lstStyle>
          <a:p>
            <a:pPr/>
            <a:r>
              <a:t>Narrative</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hueOff val="-152404"/>
            <a:satOff val="24009"/>
            <a:lumOff val="-42156"/>
          </a:schemeClr>
        </a:solidFill>
      </p:bgPr>
    </p:bg>
    <p:spTree>
      <p:nvGrpSpPr>
        <p:cNvPr id="1" name=""/>
        <p:cNvGrpSpPr/>
        <p:nvPr/>
      </p:nvGrpSpPr>
      <p:grpSpPr>
        <a:xfrm>
          <a:off x="0" y="0"/>
          <a:ext cx="0" cy="0"/>
          <a:chOff x="0" y="0"/>
          <a:chExt cx="0" cy="0"/>
        </a:xfrm>
      </p:grpSpPr>
      <p:sp>
        <p:nvSpPr>
          <p:cNvPr id="311" name="Foreword"/>
          <p:cNvSpPr txBox="1"/>
          <p:nvPr>
            <p:ph type="body" sz="quarter" idx="1"/>
          </p:nvPr>
        </p:nvSpPr>
        <p:spPr>
          <a:xfrm>
            <a:off x="688922" y="5810250"/>
            <a:ext cx="22580863" cy="2095500"/>
          </a:xfrm>
          <a:prstGeom prst="rect">
            <a:avLst/>
          </a:prstGeom>
        </p:spPr>
        <p:txBody>
          <a:bodyPr/>
          <a:lstStyle>
            <a:lvl1pPr algn="ctr">
              <a:defRPr>
                <a:solidFill>
                  <a:srgbClr val="FFFFFF"/>
                </a:solidFill>
              </a:defRPr>
            </a:lvl1pPr>
          </a:lstStyle>
          <a:p>
            <a:pPr/>
            <a:r>
              <a:t>Foreword</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69_Wedding_Elegant_PM">
  <a:themeElements>
    <a:clrScheme name="69_Wedding_Elegant_PM">
      <a:dk1>
        <a:srgbClr val="000000"/>
      </a:dk1>
      <a:lt1>
        <a:srgbClr val="F2EDE1"/>
      </a:lt1>
      <a:dk2>
        <a:srgbClr val="5E5E5E"/>
      </a:dk2>
      <a:lt2>
        <a:srgbClr val="D5D5D5"/>
      </a:lt2>
      <a:accent1>
        <a:srgbClr val="C5CCB4"/>
      </a:accent1>
      <a:accent2>
        <a:srgbClr val="EAB478"/>
      </a:accent2>
      <a:accent3>
        <a:srgbClr val="DDD878"/>
      </a:accent3>
      <a:accent4>
        <a:srgbClr val="8E9DBC"/>
      </a:accent4>
      <a:accent5>
        <a:srgbClr val="C1BAAA"/>
      </a:accent5>
      <a:accent6>
        <a:srgbClr val="939393"/>
      </a:accent6>
      <a:hlink>
        <a:srgbClr val="0000FF"/>
      </a:hlink>
      <a:folHlink>
        <a:srgbClr val="FF00FF"/>
      </a:folHlink>
    </a:clrScheme>
    <a:fontScheme name="69_Wedding_Elegant_PM">
      <a:majorFont>
        <a:latin typeface="Publico Headline Roman"/>
        <a:ea typeface="Publico Headline Roman"/>
        <a:cs typeface="Publico Headline Roman"/>
      </a:majorFont>
      <a:minorFont>
        <a:latin typeface="Publico Headline Roman"/>
        <a:ea typeface="Publico Headline Roman"/>
        <a:cs typeface="Publico Headline Roman"/>
      </a:minorFont>
    </a:fontScheme>
    <a:fmtScheme name="69_Wedding_Elegant_P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chemeClr val="accent6">
                <a:lumOff val="-57647"/>
              </a:schemeClr>
            </a:solidFill>
            <a:effectLst/>
            <a:uFillTx/>
            <a:latin typeface="Publico Text Roman"/>
            <a:ea typeface="Publico Text Roman"/>
            <a:cs typeface="Publico Text Roman"/>
            <a:sym typeface="Publico Text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6">
              <a:lumOff val="-57647"/>
            </a:schemeClr>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69_Wedding_Elegant_PM">
  <a:themeElements>
    <a:clrScheme name="69_Wedding_Elegant_PM">
      <a:dk1>
        <a:srgbClr val="000000"/>
      </a:dk1>
      <a:lt1>
        <a:srgbClr val="FFFFFF"/>
      </a:lt1>
      <a:dk2>
        <a:srgbClr val="5E5E5E"/>
      </a:dk2>
      <a:lt2>
        <a:srgbClr val="D5D5D5"/>
      </a:lt2>
      <a:accent1>
        <a:srgbClr val="C5CCB4"/>
      </a:accent1>
      <a:accent2>
        <a:srgbClr val="EAB478"/>
      </a:accent2>
      <a:accent3>
        <a:srgbClr val="DDD878"/>
      </a:accent3>
      <a:accent4>
        <a:srgbClr val="8E9DBC"/>
      </a:accent4>
      <a:accent5>
        <a:srgbClr val="C1BAAA"/>
      </a:accent5>
      <a:accent6>
        <a:srgbClr val="939393"/>
      </a:accent6>
      <a:hlink>
        <a:srgbClr val="0000FF"/>
      </a:hlink>
      <a:folHlink>
        <a:srgbClr val="FF00FF"/>
      </a:folHlink>
    </a:clrScheme>
    <a:fontScheme name="69_Wedding_Elegant_PM">
      <a:majorFont>
        <a:latin typeface="Publico Headline Roman"/>
        <a:ea typeface="Publico Headline Roman"/>
        <a:cs typeface="Publico Headline Roman"/>
      </a:majorFont>
      <a:minorFont>
        <a:latin typeface="Publico Headline Roman"/>
        <a:ea typeface="Publico Headline Roman"/>
        <a:cs typeface="Publico Headline Roman"/>
      </a:minorFont>
    </a:fontScheme>
    <a:fmtScheme name="69_Wedding_Elegant_P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chemeClr val="accent6">
                <a:lumOff val="-57647"/>
              </a:schemeClr>
            </a:solidFill>
            <a:effectLst/>
            <a:uFillTx/>
            <a:latin typeface="Publico Text Roman"/>
            <a:ea typeface="Publico Text Roman"/>
            <a:cs typeface="Publico Text Roman"/>
            <a:sym typeface="Publico Text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6">
              <a:lumOff val="-57647"/>
            </a:schemeClr>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90000"/>
          </a:lnSpc>
          <a:spcBef>
            <a:spcPts val="3000"/>
          </a:spcBef>
          <a:spcAft>
            <a:spcPts val="0"/>
          </a:spcAft>
          <a:buClrTx/>
          <a:buSzTx/>
          <a:buFontTx/>
          <a:buNone/>
          <a:tabLst/>
          <a:defRPr b="0" baseline="0" cap="none" i="0" spc="0" strike="noStrike" sz="6000" u="none" kumimoji="0" normalizeH="0">
            <a:ln>
              <a:noFill/>
            </a:ln>
            <a:solidFill>
              <a:schemeClr val="accent6">
                <a:lumOff val="-57647"/>
              </a:schemeClr>
            </a:solidFill>
            <a:effectLst/>
            <a:uFillTx/>
            <a:latin typeface="+mn-lt"/>
            <a:ea typeface="+mn-ea"/>
            <a:cs typeface="+mn-cs"/>
            <a:sym typeface="Publico Headline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