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74" r:id="rId12"/>
    <p:sldId id="273" r:id="rId13"/>
    <p:sldId id="270" r:id="rId14"/>
    <p:sldId id="271" r:id="rId15"/>
    <p:sldId id="272" r:id="rId16"/>
    <p:sldId id="275" r:id="rId17"/>
    <p:sldId id="277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1C01C-5369-4C72-B207-B71AD5F449ED}" v="21" dt="2026-06-05T05:25:28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5" autoAdjust="0"/>
    <p:restoredTop sz="94660"/>
  </p:normalViewPr>
  <p:slideViewPr>
    <p:cSldViewPr snapToGrid="0">
      <p:cViewPr>
        <p:scale>
          <a:sx n="75" d="100"/>
          <a:sy n="75" d="100"/>
        </p:scale>
        <p:origin x="540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y Hoggatt" userId="060379ccfd4dce53" providerId="LiveId" clId="{62BADCEB-CA68-41CA-A63A-C110BD11CC45}"/>
    <pc:docChg chg="undo custSel addSld delSld modSld sldOrd">
      <pc:chgData name="Kristy Hoggatt" userId="060379ccfd4dce53" providerId="LiveId" clId="{62BADCEB-CA68-41CA-A63A-C110BD11CC45}" dt="2026-06-05T05:36:17.732" v="1523" actId="113"/>
      <pc:docMkLst>
        <pc:docMk/>
      </pc:docMkLst>
      <pc:sldChg chg="modSp mod modTransition">
        <pc:chgData name="Kristy Hoggatt" userId="060379ccfd4dce53" providerId="LiveId" clId="{62BADCEB-CA68-41CA-A63A-C110BD11CC45}" dt="2026-06-05T05:36:17.732" v="1523" actId="113"/>
        <pc:sldMkLst>
          <pc:docMk/>
          <pc:sldMk cId="2083987353" sldId="256"/>
        </pc:sldMkLst>
        <pc:spChg chg="mod">
          <ac:chgData name="Kristy Hoggatt" userId="060379ccfd4dce53" providerId="LiveId" clId="{62BADCEB-CA68-41CA-A63A-C110BD11CC45}" dt="2026-06-05T05:36:17.732" v="1523" actId="113"/>
          <ac:spMkLst>
            <pc:docMk/>
            <pc:sldMk cId="2083987353" sldId="256"/>
            <ac:spMk id="6" creationId="{4D121336-EA82-88B6-D6E5-3C71109F1DE2}"/>
          </ac:spMkLst>
        </pc:spChg>
        <pc:picChg chg="mod">
          <ac:chgData name="Kristy Hoggatt" userId="060379ccfd4dce53" providerId="LiveId" clId="{62BADCEB-CA68-41CA-A63A-C110BD11CC45}" dt="2026-06-05T03:39:28.771" v="12" actId="14100"/>
          <ac:picMkLst>
            <pc:docMk/>
            <pc:sldMk cId="2083987353" sldId="256"/>
            <ac:picMk id="5" creationId="{C2F9CB0A-3285-F7B6-3C76-B98337730402}"/>
          </ac:picMkLst>
        </pc:picChg>
      </pc:sldChg>
      <pc:sldChg chg="del">
        <pc:chgData name="Kristy Hoggatt" userId="060379ccfd4dce53" providerId="LiveId" clId="{62BADCEB-CA68-41CA-A63A-C110BD11CC45}" dt="2026-06-05T03:40:09.013" v="18" actId="47"/>
        <pc:sldMkLst>
          <pc:docMk/>
          <pc:sldMk cId="3986718232" sldId="257"/>
        </pc:sldMkLst>
      </pc:sldChg>
      <pc:sldChg chg="addSp delSp modSp del mod">
        <pc:chgData name="Kristy Hoggatt" userId="060379ccfd4dce53" providerId="LiveId" clId="{62BADCEB-CA68-41CA-A63A-C110BD11CC45}" dt="2026-06-05T03:44:36.340" v="25" actId="47"/>
        <pc:sldMkLst>
          <pc:docMk/>
          <pc:sldMk cId="263048357" sldId="258"/>
        </pc:sldMkLst>
        <pc:picChg chg="add del mod modCrop">
          <ac:chgData name="Kristy Hoggatt" userId="060379ccfd4dce53" providerId="LiveId" clId="{62BADCEB-CA68-41CA-A63A-C110BD11CC45}" dt="2026-06-05T03:40:18.895" v="21" actId="21"/>
          <ac:picMkLst>
            <pc:docMk/>
            <pc:sldMk cId="263048357" sldId="258"/>
            <ac:picMk id="3" creationId="{1A3EB5D9-7879-5A17-81B5-84B111B1F54E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1167664837" sldId="259"/>
        </pc:sldMkLst>
        <pc:spChg chg="del">
          <ac:chgData name="Kristy Hoggatt" userId="060379ccfd4dce53" providerId="LiveId" clId="{62BADCEB-CA68-41CA-A63A-C110BD11CC45}" dt="2026-06-05T03:39:58.052" v="15" actId="478"/>
          <ac:spMkLst>
            <pc:docMk/>
            <pc:sldMk cId="1167664837" sldId="259"/>
            <ac:spMk id="6" creationId="{A0A6C60C-7210-3979-17A5-4851A5964EA7}"/>
          </ac:spMkLst>
        </pc:spChg>
        <pc:spChg chg="del">
          <ac:chgData name="Kristy Hoggatt" userId="060379ccfd4dce53" providerId="LiveId" clId="{62BADCEB-CA68-41CA-A63A-C110BD11CC45}" dt="2026-06-05T03:39:58.052" v="15" actId="478"/>
          <ac:spMkLst>
            <pc:docMk/>
            <pc:sldMk cId="1167664837" sldId="259"/>
            <ac:spMk id="7" creationId="{836A824D-B8FD-3CE4-29A5-63B16E9BE50A}"/>
          </ac:spMkLst>
        </pc:spChg>
        <pc:picChg chg="add mod ord">
          <ac:chgData name="Kristy Hoggatt" userId="060379ccfd4dce53" providerId="LiveId" clId="{62BADCEB-CA68-41CA-A63A-C110BD11CC45}" dt="2026-06-05T03:40:02.735" v="17" actId="167"/>
          <ac:picMkLst>
            <pc:docMk/>
            <pc:sldMk cId="1167664837" sldId="259"/>
            <ac:picMk id="2" creationId="{43C543C4-75D9-2447-9735-0CEDBAC9CBB5}"/>
          </ac:picMkLst>
        </pc:picChg>
        <pc:picChg chg="del">
          <ac:chgData name="Kristy Hoggatt" userId="060379ccfd4dce53" providerId="LiveId" clId="{62BADCEB-CA68-41CA-A63A-C110BD11CC45}" dt="2026-06-05T03:39:43.707" v="14" actId="478"/>
          <ac:picMkLst>
            <pc:docMk/>
            <pc:sldMk cId="1167664837" sldId="259"/>
            <ac:picMk id="5" creationId="{29FA7AF8-F121-FBF2-27C4-2D4971D8F14B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2412899269" sldId="260"/>
        </pc:sldMkLst>
        <pc:picChg chg="del">
          <ac:chgData name="Kristy Hoggatt" userId="060379ccfd4dce53" providerId="LiveId" clId="{62BADCEB-CA68-41CA-A63A-C110BD11CC45}" dt="2026-06-05T03:40:15.379" v="20" actId="478"/>
          <ac:picMkLst>
            <pc:docMk/>
            <pc:sldMk cId="2412899269" sldId="260"/>
            <ac:picMk id="2" creationId="{FAA63068-FFBD-5C08-B13E-6CB69C5D22C1}"/>
          </ac:picMkLst>
        </pc:picChg>
        <pc:picChg chg="add mod ord">
          <ac:chgData name="Kristy Hoggatt" userId="060379ccfd4dce53" providerId="LiveId" clId="{62BADCEB-CA68-41CA-A63A-C110BD11CC45}" dt="2026-06-05T03:40:24.678" v="23" actId="167"/>
          <ac:picMkLst>
            <pc:docMk/>
            <pc:sldMk cId="2412899269" sldId="260"/>
            <ac:picMk id="3" creationId="{1A3EB5D9-7879-5A17-81B5-84B111B1F54E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2669482079" sldId="261"/>
        </pc:sldMkLst>
        <pc:picChg chg="del">
          <ac:chgData name="Kristy Hoggatt" userId="060379ccfd4dce53" providerId="LiveId" clId="{62BADCEB-CA68-41CA-A63A-C110BD11CC45}" dt="2026-06-05T03:44:38.652" v="26" actId="478"/>
          <ac:picMkLst>
            <pc:docMk/>
            <pc:sldMk cId="2669482079" sldId="261"/>
            <ac:picMk id="3" creationId="{0E533574-6ACC-CAA5-0CCB-1BD385E5A65E}"/>
          </ac:picMkLst>
        </pc:picChg>
        <pc:picChg chg="add mod ord modCrop">
          <ac:chgData name="Kristy Hoggatt" userId="060379ccfd4dce53" providerId="LiveId" clId="{62BADCEB-CA68-41CA-A63A-C110BD11CC45}" dt="2026-06-05T03:45:27.741" v="33" actId="167"/>
          <ac:picMkLst>
            <pc:docMk/>
            <pc:sldMk cId="2669482079" sldId="261"/>
            <ac:picMk id="4" creationId="{21553ED1-AACD-66DD-155B-81BC02F8C446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1749341930" sldId="262"/>
        </pc:sldMkLst>
        <pc:picChg chg="add mod ord modCrop">
          <ac:chgData name="Kristy Hoggatt" userId="060379ccfd4dce53" providerId="LiveId" clId="{62BADCEB-CA68-41CA-A63A-C110BD11CC45}" dt="2026-06-05T03:48:13.033" v="40" actId="167"/>
          <ac:picMkLst>
            <pc:docMk/>
            <pc:sldMk cId="1749341930" sldId="262"/>
            <ac:picMk id="3" creationId="{2BCFC88F-F1B8-15EF-2A72-436DD21F7881}"/>
          </ac:picMkLst>
        </pc:picChg>
        <pc:picChg chg="del">
          <ac:chgData name="Kristy Hoggatt" userId="060379ccfd4dce53" providerId="LiveId" clId="{62BADCEB-CA68-41CA-A63A-C110BD11CC45}" dt="2026-06-05T03:47:41.572" v="35" actId="478"/>
          <ac:picMkLst>
            <pc:docMk/>
            <pc:sldMk cId="1749341930" sldId="262"/>
            <ac:picMk id="4" creationId="{4A9686E5-8EE3-5C9E-B782-D7DAFED84661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2625563124" sldId="263"/>
        </pc:sldMkLst>
        <pc:picChg chg="del">
          <ac:chgData name="Kristy Hoggatt" userId="060379ccfd4dce53" providerId="LiveId" clId="{62BADCEB-CA68-41CA-A63A-C110BD11CC45}" dt="2026-06-05T03:55:22.837" v="42" actId="478"/>
          <ac:picMkLst>
            <pc:docMk/>
            <pc:sldMk cId="2625563124" sldId="263"/>
            <ac:picMk id="3" creationId="{7C4A128B-F6AA-7953-A572-C310B7D13C12}"/>
          </ac:picMkLst>
        </pc:picChg>
        <pc:picChg chg="add mod ord modCrop">
          <ac:chgData name="Kristy Hoggatt" userId="060379ccfd4dce53" providerId="LiveId" clId="{62BADCEB-CA68-41CA-A63A-C110BD11CC45}" dt="2026-06-05T03:56:08.587" v="48" actId="167"/>
          <ac:picMkLst>
            <pc:docMk/>
            <pc:sldMk cId="2625563124" sldId="263"/>
            <ac:picMk id="4" creationId="{0CF6E9B9-1663-AA99-6BFD-98297A65666B}"/>
          </ac:picMkLst>
        </pc:picChg>
      </pc:sldChg>
      <pc:sldChg chg="addSp delSp modSp add mod ord modTransition">
        <pc:chgData name="Kristy Hoggatt" userId="060379ccfd4dce53" providerId="LiveId" clId="{62BADCEB-CA68-41CA-A63A-C110BD11CC45}" dt="2026-06-05T05:25:28.007" v="1504"/>
        <pc:sldMkLst>
          <pc:docMk/>
          <pc:sldMk cId="2871722716" sldId="264"/>
        </pc:sldMkLst>
        <pc:spChg chg="mod ord">
          <ac:chgData name="Kristy Hoggatt" userId="060379ccfd4dce53" providerId="LiveId" clId="{62BADCEB-CA68-41CA-A63A-C110BD11CC45}" dt="2026-06-05T04:05:00.189" v="90" actId="166"/>
          <ac:spMkLst>
            <pc:docMk/>
            <pc:sldMk cId="2871722716" sldId="264"/>
            <ac:spMk id="6" creationId="{6F4C59AA-A6CF-EDC0-40EC-4A454E16D4D9}"/>
          </ac:spMkLst>
        </pc:spChg>
        <pc:spChg chg="del">
          <ac:chgData name="Kristy Hoggatt" userId="060379ccfd4dce53" providerId="LiveId" clId="{62BADCEB-CA68-41CA-A63A-C110BD11CC45}" dt="2026-06-05T04:00:20.273" v="53" actId="478"/>
          <ac:spMkLst>
            <pc:docMk/>
            <pc:sldMk cId="2871722716" sldId="264"/>
            <ac:spMk id="7" creationId="{C1809711-64F7-FD6D-EE8B-627CA93A395B}"/>
          </ac:spMkLst>
        </pc:spChg>
        <pc:spChg chg="add mod">
          <ac:chgData name="Kristy Hoggatt" userId="060379ccfd4dce53" providerId="LiveId" clId="{62BADCEB-CA68-41CA-A63A-C110BD11CC45}" dt="2026-06-05T04:08:04.022" v="171" actId="1038"/>
          <ac:spMkLst>
            <pc:docMk/>
            <pc:sldMk cId="2871722716" sldId="264"/>
            <ac:spMk id="12" creationId="{DA4306A3-6C65-3907-F544-D3843A705838}"/>
          </ac:spMkLst>
        </pc:spChg>
        <pc:picChg chg="add mod ord modCrop">
          <ac:chgData name="Kristy Hoggatt" userId="060379ccfd4dce53" providerId="LiveId" clId="{62BADCEB-CA68-41CA-A63A-C110BD11CC45}" dt="2026-06-05T04:00:48.185" v="58" actId="167"/>
          <ac:picMkLst>
            <pc:docMk/>
            <pc:sldMk cId="2871722716" sldId="264"/>
            <ac:picMk id="3" creationId="{F42BADBE-6821-5439-C42D-6A203C4148DD}"/>
          </ac:picMkLst>
        </pc:picChg>
        <pc:picChg chg="add mod">
          <ac:chgData name="Kristy Hoggatt" userId="060379ccfd4dce53" providerId="LiveId" clId="{62BADCEB-CA68-41CA-A63A-C110BD11CC45}" dt="2026-06-05T04:06:51.801" v="103" actId="1582"/>
          <ac:picMkLst>
            <pc:docMk/>
            <pc:sldMk cId="2871722716" sldId="264"/>
            <ac:picMk id="4" creationId="{E44F75BD-BEBF-114D-33CC-3791714F18CF}"/>
          </ac:picMkLst>
        </pc:picChg>
        <pc:picChg chg="del">
          <ac:chgData name="Kristy Hoggatt" userId="060379ccfd4dce53" providerId="LiveId" clId="{62BADCEB-CA68-41CA-A63A-C110BD11CC45}" dt="2026-06-05T04:00:17.136" v="52" actId="478"/>
          <ac:picMkLst>
            <pc:docMk/>
            <pc:sldMk cId="2871722716" sldId="264"/>
            <ac:picMk id="5" creationId="{B2335419-D04C-DF21-865C-425F742E44ED}"/>
          </ac:picMkLst>
        </pc:picChg>
        <pc:picChg chg="add mod">
          <ac:chgData name="Kristy Hoggatt" userId="060379ccfd4dce53" providerId="LiveId" clId="{62BADCEB-CA68-41CA-A63A-C110BD11CC45}" dt="2026-06-05T04:06:51.801" v="103" actId="1582"/>
          <ac:picMkLst>
            <pc:docMk/>
            <pc:sldMk cId="2871722716" sldId="264"/>
            <ac:picMk id="8" creationId="{ADC5297D-0C66-599F-D5C6-D7D9C06529AD}"/>
          </ac:picMkLst>
        </pc:picChg>
        <pc:picChg chg="add mod">
          <ac:chgData name="Kristy Hoggatt" userId="060379ccfd4dce53" providerId="LiveId" clId="{62BADCEB-CA68-41CA-A63A-C110BD11CC45}" dt="2026-06-05T04:06:51.801" v="103" actId="1582"/>
          <ac:picMkLst>
            <pc:docMk/>
            <pc:sldMk cId="2871722716" sldId="264"/>
            <ac:picMk id="9" creationId="{7C6C02B6-60E0-B88A-0C51-6701E437A058}"/>
          </ac:picMkLst>
        </pc:picChg>
        <pc:picChg chg="add mod">
          <ac:chgData name="Kristy Hoggatt" userId="060379ccfd4dce53" providerId="LiveId" clId="{62BADCEB-CA68-41CA-A63A-C110BD11CC45}" dt="2026-06-05T04:06:51.801" v="103" actId="1582"/>
          <ac:picMkLst>
            <pc:docMk/>
            <pc:sldMk cId="2871722716" sldId="264"/>
            <ac:picMk id="11" creationId="{84DF583B-91D3-6E15-3850-4D689A048D61}"/>
          </ac:picMkLst>
        </pc:picChg>
      </pc:sldChg>
      <pc:sldChg chg="addSp delSp modSp add mod ord modTransition">
        <pc:chgData name="Kristy Hoggatt" userId="060379ccfd4dce53" providerId="LiveId" clId="{62BADCEB-CA68-41CA-A63A-C110BD11CC45}" dt="2026-06-05T05:29:03.432" v="1505" actId="14100"/>
        <pc:sldMkLst>
          <pc:docMk/>
          <pc:sldMk cId="1685371522" sldId="265"/>
        </pc:sldMkLst>
        <pc:spChg chg="add mod">
          <ac:chgData name="Kristy Hoggatt" userId="060379ccfd4dce53" providerId="LiveId" clId="{62BADCEB-CA68-41CA-A63A-C110BD11CC45}" dt="2026-06-05T04:11:45.157" v="185" actId="767"/>
          <ac:spMkLst>
            <pc:docMk/>
            <pc:sldMk cId="1685371522" sldId="265"/>
            <ac:spMk id="5" creationId="{906FFABA-CEA7-D741-5B45-A7FBE486E011}"/>
          </ac:spMkLst>
        </pc:spChg>
        <pc:spChg chg="add mod">
          <ac:chgData name="Kristy Hoggatt" userId="060379ccfd4dce53" providerId="LiveId" clId="{62BADCEB-CA68-41CA-A63A-C110BD11CC45}" dt="2026-06-05T05:29:03.432" v="1505" actId="14100"/>
          <ac:spMkLst>
            <pc:docMk/>
            <pc:sldMk cId="1685371522" sldId="265"/>
            <ac:spMk id="7" creationId="{E9B1D36A-6886-1033-AE04-60BC410858D1}"/>
          </ac:spMkLst>
        </pc:spChg>
        <pc:spChg chg="add mod">
          <ac:chgData name="Kristy Hoggatt" userId="060379ccfd4dce53" providerId="LiveId" clId="{62BADCEB-CA68-41CA-A63A-C110BD11CC45}" dt="2026-06-05T04:19:44.791" v="375" actId="207"/>
          <ac:spMkLst>
            <pc:docMk/>
            <pc:sldMk cId="1685371522" sldId="265"/>
            <ac:spMk id="8" creationId="{C69183C2-AFC4-55BF-20C9-DA52F2F582E8}"/>
          </ac:spMkLst>
        </pc:spChg>
        <pc:picChg chg="add mod ord modCrop">
          <ac:chgData name="Kristy Hoggatt" userId="060379ccfd4dce53" providerId="LiveId" clId="{62BADCEB-CA68-41CA-A63A-C110BD11CC45}" dt="2026-06-05T04:21:00.675" v="386" actId="1582"/>
          <ac:picMkLst>
            <pc:docMk/>
            <pc:sldMk cId="1685371522" sldId="265"/>
            <ac:picMk id="3" creationId="{60FDB8A7-48C8-3A4D-B260-FA68EB5A0384}"/>
          </ac:picMkLst>
        </pc:picChg>
        <pc:picChg chg="del">
          <ac:chgData name="Kristy Hoggatt" userId="060379ccfd4dce53" providerId="LiveId" clId="{62BADCEB-CA68-41CA-A63A-C110BD11CC45}" dt="2026-06-05T04:09:41.024" v="175" actId="478"/>
          <ac:picMkLst>
            <pc:docMk/>
            <pc:sldMk cId="1685371522" sldId="265"/>
            <ac:picMk id="4" creationId="{F514F9D6-5558-732A-7C3E-0C38B5A4EA16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30:57.874" v="1506" actId="255"/>
        <pc:sldMkLst>
          <pc:docMk/>
          <pc:sldMk cId="4230052985" sldId="266"/>
        </pc:sldMkLst>
        <pc:spChg chg="add mod">
          <ac:chgData name="Kristy Hoggatt" userId="060379ccfd4dce53" providerId="LiveId" clId="{62BADCEB-CA68-41CA-A63A-C110BD11CC45}" dt="2026-06-05T05:30:57.874" v="1506" actId="255"/>
          <ac:spMkLst>
            <pc:docMk/>
            <pc:sldMk cId="4230052985" sldId="266"/>
            <ac:spMk id="5" creationId="{3B4B0A19-55A8-936E-CDB2-69D8E6F9E073}"/>
          </ac:spMkLst>
        </pc:spChg>
        <pc:spChg chg="del mod">
          <ac:chgData name="Kristy Hoggatt" userId="060379ccfd4dce53" providerId="LiveId" clId="{62BADCEB-CA68-41CA-A63A-C110BD11CC45}" dt="2026-06-05T04:32:37.910" v="449" actId="478"/>
          <ac:spMkLst>
            <pc:docMk/>
            <pc:sldMk cId="4230052985" sldId="266"/>
            <ac:spMk id="7" creationId="{221300AF-A9E9-1489-6C88-9F42CCACCC95}"/>
          </ac:spMkLst>
        </pc:spChg>
        <pc:picChg chg="del">
          <ac:chgData name="Kristy Hoggatt" userId="060379ccfd4dce53" providerId="LiveId" clId="{62BADCEB-CA68-41CA-A63A-C110BD11CC45}" dt="2026-06-05T04:27:25.117" v="410" actId="478"/>
          <ac:picMkLst>
            <pc:docMk/>
            <pc:sldMk cId="4230052985" sldId="266"/>
            <ac:picMk id="3" creationId="{312F6388-A942-9AF7-8B83-558A3990408A}"/>
          </ac:picMkLst>
        </pc:picChg>
        <pc:picChg chg="add del mod ord modCrop">
          <ac:chgData name="Kristy Hoggatt" userId="060379ccfd4dce53" providerId="LiveId" clId="{62BADCEB-CA68-41CA-A63A-C110BD11CC45}" dt="2026-06-05T04:59:26.921" v="1036" actId="478"/>
          <ac:picMkLst>
            <pc:docMk/>
            <pc:sldMk cId="4230052985" sldId="266"/>
            <ac:picMk id="4" creationId="{FB6D08D5-8B15-348C-B75F-7A07ED2529EB}"/>
          </ac:picMkLst>
        </pc:picChg>
        <pc:picChg chg="add mod ord">
          <ac:chgData name="Kristy Hoggatt" userId="060379ccfd4dce53" providerId="LiveId" clId="{62BADCEB-CA68-41CA-A63A-C110BD11CC45}" dt="2026-06-05T04:59:34.163" v="1038" actId="167"/>
          <ac:picMkLst>
            <pc:docMk/>
            <pc:sldMk cId="4230052985" sldId="266"/>
            <ac:picMk id="6" creationId="{99E206E4-2041-EB58-F0D7-AAE737911802}"/>
          </ac:picMkLst>
        </pc:picChg>
      </pc:sldChg>
      <pc:sldChg chg="modSp add del mod">
        <pc:chgData name="Kristy Hoggatt" userId="060379ccfd4dce53" providerId="LiveId" clId="{62BADCEB-CA68-41CA-A63A-C110BD11CC45}" dt="2026-06-05T04:48:57.244" v="864" actId="47"/>
        <pc:sldMkLst>
          <pc:docMk/>
          <pc:sldMk cId="628288046" sldId="267"/>
        </pc:sldMkLst>
        <pc:spChg chg="mod">
          <ac:chgData name="Kristy Hoggatt" userId="060379ccfd4dce53" providerId="LiveId" clId="{62BADCEB-CA68-41CA-A63A-C110BD11CC45}" dt="2026-06-05T04:42:09.591" v="576" actId="20577"/>
          <ac:spMkLst>
            <pc:docMk/>
            <pc:sldMk cId="628288046" sldId="267"/>
            <ac:spMk id="5" creationId="{302B0167-0DF0-A4FE-6DC1-641ABBE5C4A0}"/>
          </ac:spMkLst>
        </pc:spChg>
      </pc:sldChg>
      <pc:sldChg chg="modSp add del mod">
        <pc:chgData name="Kristy Hoggatt" userId="060379ccfd4dce53" providerId="LiveId" clId="{62BADCEB-CA68-41CA-A63A-C110BD11CC45}" dt="2026-06-05T04:44:50.010" v="639" actId="47"/>
        <pc:sldMkLst>
          <pc:docMk/>
          <pc:sldMk cId="3707420099" sldId="268"/>
        </pc:sldMkLst>
        <pc:spChg chg="mod">
          <ac:chgData name="Kristy Hoggatt" userId="060379ccfd4dce53" providerId="LiveId" clId="{62BADCEB-CA68-41CA-A63A-C110BD11CC45}" dt="2026-06-05T04:43:38.125" v="616" actId="14100"/>
          <ac:spMkLst>
            <pc:docMk/>
            <pc:sldMk cId="3707420099" sldId="268"/>
            <ac:spMk id="5" creationId="{8E45FAE9-BBEE-8082-AEB7-A8D525818D89}"/>
          </ac:spMkLst>
        </pc:sp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1713904784" sldId="269"/>
        </pc:sldMkLst>
        <pc:spChg chg="mod">
          <ac:chgData name="Kristy Hoggatt" userId="060379ccfd4dce53" providerId="LiveId" clId="{62BADCEB-CA68-41CA-A63A-C110BD11CC45}" dt="2026-06-05T04:52:18.641" v="890" actId="20577"/>
          <ac:spMkLst>
            <pc:docMk/>
            <pc:sldMk cId="1713904784" sldId="269"/>
            <ac:spMk id="5" creationId="{D9017521-E7C6-4A6B-1237-B0A6C1EC4867}"/>
          </ac:spMkLst>
        </pc:spChg>
        <pc:picChg chg="add mod ord">
          <ac:chgData name="Kristy Hoggatt" userId="060379ccfd4dce53" providerId="LiveId" clId="{62BADCEB-CA68-41CA-A63A-C110BD11CC45}" dt="2026-06-05T04:59:47.354" v="1041" actId="167"/>
          <ac:picMkLst>
            <pc:docMk/>
            <pc:sldMk cId="1713904784" sldId="269"/>
            <ac:picMk id="2" creationId="{A57834A3-A5EC-ADAF-A0A5-D6CCE10D32D2}"/>
          </ac:picMkLst>
        </pc:picChg>
        <pc:picChg chg="del">
          <ac:chgData name="Kristy Hoggatt" userId="060379ccfd4dce53" providerId="LiveId" clId="{62BADCEB-CA68-41CA-A63A-C110BD11CC45}" dt="2026-06-05T04:59:41.807" v="1039" actId="478"/>
          <ac:picMkLst>
            <pc:docMk/>
            <pc:sldMk cId="1713904784" sldId="269"/>
            <ac:picMk id="4" creationId="{1F6FB537-F946-D2B2-C340-A919ADF18C30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2391691329" sldId="270"/>
        </pc:sldMkLst>
        <pc:spChg chg="mod">
          <ac:chgData name="Kristy Hoggatt" userId="060379ccfd4dce53" providerId="LiveId" clId="{62BADCEB-CA68-41CA-A63A-C110BD11CC45}" dt="2026-06-05T04:51:45.260" v="881" actId="20577"/>
          <ac:spMkLst>
            <pc:docMk/>
            <pc:sldMk cId="2391691329" sldId="270"/>
            <ac:spMk id="5" creationId="{9CD077C1-4E8A-2EB1-1134-B6FE14C4CA4B}"/>
          </ac:spMkLst>
        </pc:spChg>
        <pc:picChg chg="add mod ord">
          <ac:chgData name="Kristy Hoggatt" userId="060379ccfd4dce53" providerId="LiveId" clId="{62BADCEB-CA68-41CA-A63A-C110BD11CC45}" dt="2026-06-05T05:00:15.696" v="1050" actId="167"/>
          <ac:picMkLst>
            <pc:docMk/>
            <pc:sldMk cId="2391691329" sldId="270"/>
            <ac:picMk id="2" creationId="{911A759E-BBEE-0CB9-5359-78D62594DA42}"/>
          </ac:picMkLst>
        </pc:picChg>
        <pc:picChg chg="del">
          <ac:chgData name="Kristy Hoggatt" userId="060379ccfd4dce53" providerId="LiveId" clId="{62BADCEB-CA68-41CA-A63A-C110BD11CC45}" dt="2026-06-05T05:00:10.577" v="1048" actId="478"/>
          <ac:picMkLst>
            <pc:docMk/>
            <pc:sldMk cId="2391691329" sldId="270"/>
            <ac:picMk id="4" creationId="{5683E57A-627E-6B6E-0872-B316A6E25BC4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4195121574" sldId="271"/>
        </pc:sldMkLst>
        <pc:spChg chg="mod">
          <ac:chgData name="Kristy Hoggatt" userId="060379ccfd4dce53" providerId="LiveId" clId="{62BADCEB-CA68-41CA-A63A-C110BD11CC45}" dt="2026-06-05T04:51:31.549" v="878" actId="20577"/>
          <ac:spMkLst>
            <pc:docMk/>
            <pc:sldMk cId="4195121574" sldId="271"/>
            <ac:spMk id="5" creationId="{B908F4E9-CC36-E04F-7C02-5198F744EC0F}"/>
          </ac:spMkLst>
        </pc:spChg>
        <pc:picChg chg="add mod ord">
          <ac:chgData name="Kristy Hoggatt" userId="060379ccfd4dce53" providerId="LiveId" clId="{62BADCEB-CA68-41CA-A63A-C110BD11CC45}" dt="2026-06-05T05:00:27.146" v="1053" actId="167"/>
          <ac:picMkLst>
            <pc:docMk/>
            <pc:sldMk cId="4195121574" sldId="271"/>
            <ac:picMk id="2" creationId="{BFDE39D4-7BA5-66F5-E707-AE1DBD711098}"/>
          </ac:picMkLst>
        </pc:picChg>
        <pc:picChg chg="del">
          <ac:chgData name="Kristy Hoggatt" userId="060379ccfd4dce53" providerId="LiveId" clId="{62BADCEB-CA68-41CA-A63A-C110BD11CC45}" dt="2026-06-05T05:00:19.353" v="1051" actId="478"/>
          <ac:picMkLst>
            <pc:docMk/>
            <pc:sldMk cId="4195121574" sldId="271"/>
            <ac:picMk id="4" creationId="{EED198F6-AAA9-1F76-8611-7185648089A6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2362033994" sldId="272"/>
        </pc:sldMkLst>
        <pc:picChg chg="add mod ord">
          <ac:chgData name="Kristy Hoggatt" userId="060379ccfd4dce53" providerId="LiveId" clId="{62BADCEB-CA68-41CA-A63A-C110BD11CC45}" dt="2026-06-05T05:00:37.269" v="1056" actId="167"/>
          <ac:picMkLst>
            <pc:docMk/>
            <pc:sldMk cId="2362033994" sldId="272"/>
            <ac:picMk id="2" creationId="{22106500-1992-942C-D9CB-86532EAB8D38}"/>
          </ac:picMkLst>
        </pc:picChg>
        <pc:picChg chg="del">
          <ac:chgData name="Kristy Hoggatt" userId="060379ccfd4dce53" providerId="LiveId" clId="{62BADCEB-CA68-41CA-A63A-C110BD11CC45}" dt="2026-06-05T05:00:33.443" v="1054" actId="478"/>
          <ac:picMkLst>
            <pc:docMk/>
            <pc:sldMk cId="2362033994" sldId="272"/>
            <ac:picMk id="4" creationId="{36B0C691-577B-3C26-8DBA-B603F6399CDB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393821547" sldId="273"/>
        </pc:sldMkLst>
        <pc:picChg chg="add mod ord">
          <ac:chgData name="Kristy Hoggatt" userId="060379ccfd4dce53" providerId="LiveId" clId="{62BADCEB-CA68-41CA-A63A-C110BD11CC45}" dt="2026-06-05T05:00:06.338" v="1047" actId="167"/>
          <ac:picMkLst>
            <pc:docMk/>
            <pc:sldMk cId="393821547" sldId="273"/>
            <ac:picMk id="2" creationId="{D59DC51F-F4E3-C0D5-0D1C-5C1EC72EDA51}"/>
          </ac:picMkLst>
        </pc:picChg>
        <pc:picChg chg="del">
          <ac:chgData name="Kristy Hoggatt" userId="060379ccfd4dce53" providerId="LiveId" clId="{62BADCEB-CA68-41CA-A63A-C110BD11CC45}" dt="2026-06-05T05:00:00.928" v="1045" actId="478"/>
          <ac:picMkLst>
            <pc:docMk/>
            <pc:sldMk cId="393821547" sldId="273"/>
            <ac:picMk id="4" creationId="{77C417EB-842C-F54A-3993-37E65E445110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1641116929" sldId="274"/>
        </pc:sldMkLst>
        <pc:picChg chg="add mod ord">
          <ac:chgData name="Kristy Hoggatt" userId="060379ccfd4dce53" providerId="LiveId" clId="{62BADCEB-CA68-41CA-A63A-C110BD11CC45}" dt="2026-06-05T04:59:57.921" v="1044" actId="167"/>
          <ac:picMkLst>
            <pc:docMk/>
            <pc:sldMk cId="1641116929" sldId="274"/>
            <ac:picMk id="2" creationId="{33C4E481-30FA-06F7-3CCF-DAC038BC86DD}"/>
          </ac:picMkLst>
        </pc:picChg>
        <pc:picChg chg="del">
          <ac:chgData name="Kristy Hoggatt" userId="060379ccfd4dce53" providerId="LiveId" clId="{62BADCEB-CA68-41CA-A63A-C110BD11CC45}" dt="2026-06-05T04:59:51.434" v="1042" actId="478"/>
          <ac:picMkLst>
            <pc:docMk/>
            <pc:sldMk cId="1641116929" sldId="274"/>
            <ac:picMk id="4" creationId="{E3D2E8CB-0888-DA8A-7E8B-627B7B03F6A5}"/>
          </ac:picMkLst>
        </pc:picChg>
      </pc:sldChg>
      <pc:sldChg chg="addSp delSp modSp add mod modTransition">
        <pc:chgData name="Kristy Hoggatt" userId="060379ccfd4dce53" providerId="LiveId" clId="{62BADCEB-CA68-41CA-A63A-C110BD11CC45}" dt="2026-06-05T05:25:28.007" v="1504"/>
        <pc:sldMkLst>
          <pc:docMk/>
          <pc:sldMk cId="947470604" sldId="275"/>
        </pc:sldMkLst>
        <pc:spChg chg="mod">
          <ac:chgData name="Kristy Hoggatt" userId="060379ccfd4dce53" providerId="LiveId" clId="{62BADCEB-CA68-41CA-A63A-C110BD11CC45}" dt="2026-06-05T05:02:59.515" v="1069" actId="20577"/>
          <ac:spMkLst>
            <pc:docMk/>
            <pc:sldMk cId="947470604" sldId="275"/>
            <ac:spMk id="5" creationId="{DE436C08-71D4-598D-2DB6-77B78379DB9E}"/>
          </ac:spMkLst>
        </pc:spChg>
        <pc:picChg chg="add mod ord">
          <ac:chgData name="Kristy Hoggatt" userId="060379ccfd4dce53" providerId="LiveId" clId="{62BADCEB-CA68-41CA-A63A-C110BD11CC45}" dt="2026-06-05T05:01:14.001" v="1059" actId="167"/>
          <ac:picMkLst>
            <pc:docMk/>
            <pc:sldMk cId="947470604" sldId="275"/>
            <ac:picMk id="2" creationId="{B55638BC-C178-3ABB-81B5-F29FDB6EF853}"/>
          </ac:picMkLst>
        </pc:picChg>
        <pc:picChg chg="del">
          <ac:chgData name="Kristy Hoggatt" userId="060379ccfd4dce53" providerId="LiveId" clId="{62BADCEB-CA68-41CA-A63A-C110BD11CC45}" dt="2026-06-05T05:01:07.886" v="1057" actId="478"/>
          <ac:picMkLst>
            <pc:docMk/>
            <pc:sldMk cId="947470604" sldId="275"/>
            <ac:picMk id="4" creationId="{01F81946-BD23-B8E6-E2EC-0CB36BD844A3}"/>
          </ac:picMkLst>
        </pc:picChg>
      </pc:sldChg>
      <pc:sldChg chg="add modTransition">
        <pc:chgData name="Kristy Hoggatt" userId="060379ccfd4dce53" providerId="LiveId" clId="{62BADCEB-CA68-41CA-A63A-C110BD11CC45}" dt="2026-06-05T05:25:28.007" v="1504"/>
        <pc:sldMkLst>
          <pc:docMk/>
          <pc:sldMk cId="1453740306" sldId="276"/>
        </pc:sldMkLst>
      </pc:sldChg>
      <pc:sldChg chg="add modTransition">
        <pc:chgData name="Kristy Hoggatt" userId="060379ccfd4dce53" providerId="LiveId" clId="{62BADCEB-CA68-41CA-A63A-C110BD11CC45}" dt="2026-06-05T05:25:28.007" v="1504"/>
        <pc:sldMkLst>
          <pc:docMk/>
          <pc:sldMk cId="4215210076" sldId="277"/>
        </pc:sldMkLst>
      </pc:sldChg>
      <pc:sldChg chg="modSp add mod modTransition">
        <pc:chgData name="Kristy Hoggatt" userId="060379ccfd4dce53" providerId="LiveId" clId="{62BADCEB-CA68-41CA-A63A-C110BD11CC45}" dt="2026-06-05T05:31:13.421" v="1507" actId="255"/>
        <pc:sldMkLst>
          <pc:docMk/>
          <pc:sldMk cId="3990009554" sldId="278"/>
        </pc:sldMkLst>
        <pc:spChg chg="mod">
          <ac:chgData name="Kristy Hoggatt" userId="060379ccfd4dce53" providerId="LiveId" clId="{62BADCEB-CA68-41CA-A63A-C110BD11CC45}" dt="2026-06-05T05:31:13.421" v="1507" actId="255"/>
          <ac:spMkLst>
            <pc:docMk/>
            <pc:sldMk cId="3990009554" sldId="278"/>
            <ac:spMk id="5" creationId="{946C84E1-531D-BA47-C686-AA13E49F9E77}"/>
          </ac:spMkLst>
        </pc:spChg>
      </pc:sldChg>
      <pc:sldChg chg="modSp add mod modTransition">
        <pc:chgData name="Kristy Hoggatt" userId="060379ccfd4dce53" providerId="LiveId" clId="{62BADCEB-CA68-41CA-A63A-C110BD11CC45}" dt="2026-06-05T05:32:03.415" v="1511" actId="14100"/>
        <pc:sldMkLst>
          <pc:docMk/>
          <pc:sldMk cId="2452247242" sldId="279"/>
        </pc:sldMkLst>
        <pc:spChg chg="mod">
          <ac:chgData name="Kristy Hoggatt" userId="060379ccfd4dce53" providerId="LiveId" clId="{62BADCEB-CA68-41CA-A63A-C110BD11CC45}" dt="2026-06-05T05:32:03.415" v="1511" actId="14100"/>
          <ac:spMkLst>
            <pc:docMk/>
            <pc:sldMk cId="2452247242" sldId="279"/>
            <ac:spMk id="5" creationId="{410E7E4E-A625-F039-4590-E39684912967}"/>
          </ac:spMkLst>
        </pc:spChg>
      </pc:sldChg>
      <pc:sldChg chg="modSp add mod modTransition">
        <pc:chgData name="Kristy Hoggatt" userId="060379ccfd4dce53" providerId="LiveId" clId="{62BADCEB-CA68-41CA-A63A-C110BD11CC45}" dt="2026-06-05T05:32:19.511" v="1512" actId="255"/>
        <pc:sldMkLst>
          <pc:docMk/>
          <pc:sldMk cId="3589021350" sldId="280"/>
        </pc:sldMkLst>
        <pc:spChg chg="mod">
          <ac:chgData name="Kristy Hoggatt" userId="060379ccfd4dce53" providerId="LiveId" clId="{62BADCEB-CA68-41CA-A63A-C110BD11CC45}" dt="2026-06-05T05:32:19.511" v="1512" actId="255"/>
          <ac:spMkLst>
            <pc:docMk/>
            <pc:sldMk cId="3589021350" sldId="280"/>
            <ac:spMk id="5" creationId="{7A10A2B6-98AB-7FAD-C609-85279DE4596F}"/>
          </ac:spMkLst>
        </pc:spChg>
      </pc:sldChg>
      <pc:sldChg chg="modSp add mod modTransition">
        <pc:chgData name="Kristy Hoggatt" userId="060379ccfd4dce53" providerId="LiveId" clId="{62BADCEB-CA68-41CA-A63A-C110BD11CC45}" dt="2026-06-05T05:32:28.922" v="1513" actId="255"/>
        <pc:sldMkLst>
          <pc:docMk/>
          <pc:sldMk cId="1825445597" sldId="281"/>
        </pc:sldMkLst>
        <pc:spChg chg="mod">
          <ac:chgData name="Kristy Hoggatt" userId="060379ccfd4dce53" providerId="LiveId" clId="{62BADCEB-CA68-41CA-A63A-C110BD11CC45}" dt="2026-06-05T05:32:28.922" v="1513" actId="255"/>
          <ac:spMkLst>
            <pc:docMk/>
            <pc:sldMk cId="1825445597" sldId="281"/>
            <ac:spMk id="5" creationId="{27771231-FD5E-19EF-F197-B81F7DCB41FB}"/>
          </ac:spMkLst>
        </pc:spChg>
      </pc:sldChg>
      <pc:sldChg chg="modSp add mod modTransition">
        <pc:chgData name="Kristy Hoggatt" userId="060379ccfd4dce53" providerId="LiveId" clId="{62BADCEB-CA68-41CA-A63A-C110BD11CC45}" dt="2026-06-05T05:32:39.864" v="1514" actId="255"/>
        <pc:sldMkLst>
          <pc:docMk/>
          <pc:sldMk cId="1236681301" sldId="282"/>
        </pc:sldMkLst>
        <pc:spChg chg="mod">
          <ac:chgData name="Kristy Hoggatt" userId="060379ccfd4dce53" providerId="LiveId" clId="{62BADCEB-CA68-41CA-A63A-C110BD11CC45}" dt="2026-06-05T05:32:39.864" v="1514" actId="255"/>
          <ac:spMkLst>
            <pc:docMk/>
            <pc:sldMk cId="1236681301" sldId="282"/>
            <ac:spMk id="5" creationId="{478B97CC-601F-47E5-A4C2-FC769D176830}"/>
          </ac:spMkLst>
        </pc:spChg>
      </pc:sldChg>
      <pc:sldChg chg="modSp add mod modTransition">
        <pc:chgData name="Kristy Hoggatt" userId="060379ccfd4dce53" providerId="LiveId" clId="{62BADCEB-CA68-41CA-A63A-C110BD11CC45}" dt="2026-06-05T05:33:31.638" v="1520" actId="14100"/>
        <pc:sldMkLst>
          <pc:docMk/>
          <pc:sldMk cId="3601255763" sldId="283"/>
        </pc:sldMkLst>
        <pc:spChg chg="mod">
          <ac:chgData name="Kristy Hoggatt" userId="060379ccfd4dce53" providerId="LiveId" clId="{62BADCEB-CA68-41CA-A63A-C110BD11CC45}" dt="2026-06-05T05:33:31.638" v="1520" actId="14100"/>
          <ac:spMkLst>
            <pc:docMk/>
            <pc:sldMk cId="3601255763" sldId="283"/>
            <ac:spMk id="5" creationId="{252738F5-A00E-71EB-393A-3DEB90849953}"/>
          </ac:spMkLst>
        </pc:spChg>
      </pc:sldChg>
      <pc:sldChg chg="addSp delSp modSp add mod ord modTransition">
        <pc:chgData name="Kristy Hoggatt" userId="060379ccfd4dce53" providerId="LiveId" clId="{62BADCEB-CA68-41CA-A63A-C110BD11CC45}" dt="2026-06-05T05:33:45.790" v="1521" actId="14100"/>
        <pc:sldMkLst>
          <pc:docMk/>
          <pc:sldMk cId="3613599851" sldId="284"/>
        </pc:sldMkLst>
        <pc:spChg chg="mod">
          <ac:chgData name="Kristy Hoggatt" userId="060379ccfd4dce53" providerId="LiveId" clId="{62BADCEB-CA68-41CA-A63A-C110BD11CC45}" dt="2026-06-05T05:33:45.790" v="1521" actId="14100"/>
          <ac:spMkLst>
            <pc:docMk/>
            <pc:sldMk cId="3613599851" sldId="284"/>
            <ac:spMk id="7" creationId="{C89756F7-486B-6C9E-D00B-73CD6B82B28F}"/>
          </ac:spMkLst>
        </pc:spChg>
        <pc:picChg chg="add mod ord">
          <ac:chgData name="Kristy Hoggatt" userId="060379ccfd4dce53" providerId="LiveId" clId="{62BADCEB-CA68-41CA-A63A-C110BD11CC45}" dt="2026-06-05T05:17:03.269" v="1503" actId="167"/>
          <ac:picMkLst>
            <pc:docMk/>
            <pc:sldMk cId="3613599851" sldId="284"/>
            <ac:picMk id="2" creationId="{20AB59B9-81C6-EDAC-BB4E-2B140B21869B}"/>
          </ac:picMkLst>
        </pc:picChg>
        <pc:picChg chg="del">
          <ac:chgData name="Kristy Hoggatt" userId="060379ccfd4dce53" providerId="LiveId" clId="{62BADCEB-CA68-41CA-A63A-C110BD11CC45}" dt="2026-06-05T05:16:47.989" v="1501" actId="478"/>
          <ac:picMkLst>
            <pc:docMk/>
            <pc:sldMk cId="3613599851" sldId="284"/>
            <ac:picMk id="3" creationId="{F638D4A3-62EF-BB4A-DC8B-163D492B5AB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BDE1-E31F-569A-5318-CCBCD2B7B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63E61C-41F1-424D-9926-CBFD99A48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D733F-710B-933E-EFBB-DA3B4EAA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7791B-C67D-1383-A9F0-BD4577C5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4B58C-6B06-B9DC-1032-99813DB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7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278BE-8C4F-4157-C802-0903B4A9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F56CC-624D-316E-C62A-6A3F78A8F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310AB-2985-51D5-1A71-1725993F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FF569-C8D5-EBCF-C42C-AC706FC7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FAEE5-0364-D77A-DF9A-0803B2AA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8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CA123-2BE2-1AC6-B5D1-06ECCBA495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021D7-68EC-6915-563A-3A074BA17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B3736-B82C-B766-B7D2-1CCB3A02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FDE9B-61C5-4501-0011-3EE91300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656C6-42AD-9BE6-FCA2-09F12477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3CAE-A75E-2950-230A-80466BEF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A9BBA-1C4F-E56E-9293-B1D321B06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0942-BA3C-4BD2-2DCA-92A12ACB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99380-5CA2-A0A1-BB0C-84FBE39E3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E02BB-315F-E3AA-8A2E-654924DDB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4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8185-EC23-34F0-2B1A-DC3D6593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AE719-51AF-BBB9-9651-52315D65F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41568-F82D-11DD-7CBB-338CF46B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1B867-3E11-7730-9016-5A7CACD3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0AB0E-4743-A467-61E8-BDA71B9DC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2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6E0F-118F-7B78-651D-97770202F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54407-6E06-EF73-D310-53E6EB58D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D6401-5084-0BAB-8CA9-AE31D76C9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239A3-4CA0-595D-4353-A6E7FA31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394C3-08F7-C63C-9EF3-E796CD36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61917-715C-BE42-C132-62F9700C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E9C86-DD49-6A9C-8EFC-86E110AC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0CA35-0476-2EA5-573C-124F86B6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29548-E09A-6D85-13EC-86924B7FB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F099C9-C02E-3B6F-F9CD-A4E6E4E68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3F55E3-3B47-AFC4-0D3D-6EE7098A0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D9B2BC-0193-4F96-DAE2-93021D42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E7AA3-D44E-C809-AD06-BC66F33A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7DFD60-0034-B6DC-F2E1-F9EE7E36A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0A961-B870-0FF7-0ABC-C081F4E4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C87D56-9B0D-7224-34B9-EB8E461A0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F6793-3711-011D-97EF-B9B239A0D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EADD7-AEDB-FA53-2EDA-1269B82C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2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48E469-EA43-B126-7FC2-9EF19B79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438237-0921-AD28-9E25-595AB100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40636-7BEB-C22E-C78A-AFE2D255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3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7D176-2599-F1CE-EAEC-453CB1CD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CA23-EE75-C6E0-7862-9FB5F7FE6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399718-43DF-5CAC-4755-52A50CEF0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C3788-C871-4C92-0E00-E8A11826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64FA-8F71-D763-8488-DE7CC7831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16047-0765-7943-DD94-B35BAC3C2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3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F2003-6643-A5A0-CE41-CA7E0ABF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F49592-FE32-036B-390B-697BD88E6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863DD-F137-3AAD-C03F-EE3465D14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462C7-F4DE-73E0-8D39-F0F17854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2A2BC-233D-1438-D5E9-F728A766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17477-3351-812E-D07C-134BFE76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6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96A5B5-16AB-864B-A474-5087F7240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FF3D1-E105-EAA2-33B8-3E025426D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D0005-75E7-8DA9-F853-8423951EC6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C88022-9427-4164-B521-894A3971FB7B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FD27E-12CD-C539-47FB-1E41051B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6853E-AC83-B124-4AF4-E3E86568D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87D369-CC32-48AE-89CA-482F84C5C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F9CB0A-3285-F7B6-3C76-B98337730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34" b="1119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21336-EA82-88B6-D6E5-3C71109F1DE2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E97132"/>
                </a:solidFill>
              </a:rPr>
              <a:t>How Would You Do in a Jewish Synagogue?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79FC4-CCE6-A041-4AA9-1E093A430625}"/>
              </a:ext>
            </a:extLst>
          </p:cNvPr>
          <p:cNvSpPr txBox="1"/>
          <p:nvPr/>
        </p:nvSpPr>
        <p:spPr>
          <a:xfrm>
            <a:off x="4988631" y="6029241"/>
            <a:ext cx="7007046" cy="646331"/>
          </a:xfrm>
          <a:prstGeom prst="rect">
            <a:avLst/>
          </a:prstGeom>
          <a:solidFill>
            <a:srgbClr val="E97132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Dale Hoggatt, Carthage, Missouri</a:t>
            </a:r>
          </a:p>
        </p:txBody>
      </p:sp>
    </p:spTree>
    <p:extLst>
      <p:ext uri="{BB962C8B-B14F-4D97-AF65-F5344CB8AC3E}">
        <p14:creationId xmlns:p14="http://schemas.microsoft.com/office/powerpoint/2010/main" val="208398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1852C2-F743-6676-6A71-0E026E91F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7834A3-A5EC-ADAF-A0A5-D6CCE10D3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30F01F-6F5B-1672-9491-6535FB5CD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122BE-BC43-21B5-2DC8-B4A538E03219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017521-E7C6-4A6B-1237-B0A6C1EC4867}"/>
              </a:ext>
            </a:extLst>
          </p:cNvPr>
          <p:cNvSpPr txBox="1"/>
          <p:nvPr/>
        </p:nvSpPr>
        <p:spPr>
          <a:xfrm>
            <a:off x="354741" y="1211276"/>
            <a:ext cx="10779424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2. Shared Heritage</a:t>
            </a: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Luke 4:16; </a:t>
            </a:r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Acts 17:1</a:t>
            </a:r>
          </a:p>
        </p:txBody>
      </p:sp>
    </p:spTree>
    <p:extLst>
      <p:ext uri="{BB962C8B-B14F-4D97-AF65-F5344CB8AC3E}">
        <p14:creationId xmlns:p14="http://schemas.microsoft.com/office/powerpoint/2010/main" val="171390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BD890-CD7A-658F-F886-033B725A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4E481-30FA-06F7-3CCF-DAC038BC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1E4C78-376F-FADF-C689-DE366E24C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037C29-3063-7E5C-F38D-BD47F691AA34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748B9F-4753-7EF3-AA3B-1D4E56D54B34}"/>
              </a:ext>
            </a:extLst>
          </p:cNvPr>
          <p:cNvSpPr txBox="1"/>
          <p:nvPr/>
        </p:nvSpPr>
        <p:spPr>
          <a:xfrm>
            <a:off x="354741" y="1211276"/>
            <a:ext cx="10779424" cy="1877437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2. Shared Heritage</a:t>
            </a: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Luke 4:16; </a:t>
            </a:r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Acts 17:1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Scripture Reading – Acts 13:15; 1 Timothy 4:13</a:t>
            </a:r>
          </a:p>
        </p:txBody>
      </p:sp>
    </p:spTree>
    <p:extLst>
      <p:ext uri="{BB962C8B-B14F-4D97-AF65-F5344CB8AC3E}">
        <p14:creationId xmlns:p14="http://schemas.microsoft.com/office/powerpoint/2010/main" val="164111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FD507A-B158-5D00-B5B2-2C70DD40C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DC51F-F4E3-C0D5-0D1C-5C1EC72E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A3FED5-9CEC-25FA-58A1-5AF2F20E2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0C9CF-74DB-7E9C-2B11-3F066BC71C51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E0A12-EE55-BE79-1B81-B9B2941BD339}"/>
              </a:ext>
            </a:extLst>
          </p:cNvPr>
          <p:cNvSpPr txBox="1"/>
          <p:nvPr/>
        </p:nvSpPr>
        <p:spPr>
          <a:xfrm>
            <a:off x="354741" y="1211276"/>
            <a:ext cx="10779424" cy="2431435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2. Shared Heritage</a:t>
            </a: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Luke 4:16; </a:t>
            </a:r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Acts 17:1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Scripture Reading – Acts 13:15; 1 Timothy 4:13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Interactive Teaching – Acts 13:15; 18:4</a:t>
            </a:r>
          </a:p>
        </p:txBody>
      </p:sp>
    </p:spTree>
    <p:extLst>
      <p:ext uri="{BB962C8B-B14F-4D97-AF65-F5344CB8AC3E}">
        <p14:creationId xmlns:p14="http://schemas.microsoft.com/office/powerpoint/2010/main" val="39382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346D6-E43F-3001-53B6-1FAD3B11C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1A759E-BBEE-0CB9-5359-78D62594D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D4CD3D-0A64-1FA0-D4F0-64B005753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F691E-4CF0-19A7-45DE-2E458F20AE9E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077C1-4E8A-2EB1-1134-B6FE14C4CA4B}"/>
              </a:ext>
            </a:extLst>
          </p:cNvPr>
          <p:cNvSpPr txBox="1"/>
          <p:nvPr/>
        </p:nvSpPr>
        <p:spPr>
          <a:xfrm>
            <a:off x="354741" y="1211276"/>
            <a:ext cx="10779424" cy="3539430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2. Shared Heritage</a:t>
            </a: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Luke 4:16; </a:t>
            </a:r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Acts 17:1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Scripture Reading – Acts 13:15; 1 Timothy 4:13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Interactive Teaching – Acts 13:15; 18:4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Acapella Singing – Ephesians 5:19;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	Colossians 3:16</a:t>
            </a:r>
          </a:p>
        </p:txBody>
      </p:sp>
    </p:spTree>
    <p:extLst>
      <p:ext uri="{BB962C8B-B14F-4D97-AF65-F5344CB8AC3E}">
        <p14:creationId xmlns:p14="http://schemas.microsoft.com/office/powerpoint/2010/main" val="239169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1B0B33-A306-09A5-2568-B53B0CBF7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E39D4-7BA5-66F5-E707-AE1DBD711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6E4580-C12D-FAFF-D59E-563121FB9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7E818-C5F7-BB45-D774-A2B51626CF5B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8F4E9-CC36-E04F-7C02-5198F744EC0F}"/>
              </a:ext>
            </a:extLst>
          </p:cNvPr>
          <p:cNvSpPr txBox="1"/>
          <p:nvPr/>
        </p:nvSpPr>
        <p:spPr>
          <a:xfrm>
            <a:off x="354741" y="1211276"/>
            <a:ext cx="10779424" cy="4647426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2. Shared Heritage</a:t>
            </a: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Luke 4:16; </a:t>
            </a:r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Acts 17:1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Scripture Reading – Acts 13:15; 1 Timothy 4:13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Interactive Teaching – Acts 13:15; 18:4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Acapella Singing – Ephesians 5:19;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	Colossians 3:16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Leadership Structure – Mark 5:22; Acts 14:23; 		Titus 1:5</a:t>
            </a:r>
          </a:p>
        </p:txBody>
      </p:sp>
    </p:spTree>
    <p:extLst>
      <p:ext uri="{BB962C8B-B14F-4D97-AF65-F5344CB8AC3E}">
        <p14:creationId xmlns:p14="http://schemas.microsoft.com/office/powerpoint/2010/main" val="419512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149625-C352-0123-C715-3CFB26A7E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106500-1992-942C-D9CB-86532EAB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3E6B0F-35B6-A10C-809D-4E4BF1009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E22B3-2838-740A-BF26-7A7F8FFFCDEB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A3CE8-0A09-0F8E-378B-77D2DDEBE193}"/>
              </a:ext>
            </a:extLst>
          </p:cNvPr>
          <p:cNvSpPr txBox="1"/>
          <p:nvPr/>
        </p:nvSpPr>
        <p:spPr>
          <a:xfrm>
            <a:off x="354741" y="1211276"/>
            <a:ext cx="10779424" cy="5201424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2. Shared Heritage</a:t>
            </a: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Luke 4:16; </a:t>
            </a:r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Acts 17:1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Scripture Reading – Acts 13:15; 1 Timothy 4:13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Interactive Teaching – Acts 13:15; 18:4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Acapella Singing – Ephesians 5:19;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	Colossians 3:16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Leadership Structure – Mark 5:22; Acts 14:23; 		Titus 1:5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Immersion – Acts 2:38; Romans 6:4</a:t>
            </a:r>
          </a:p>
        </p:txBody>
      </p:sp>
    </p:spTree>
    <p:extLst>
      <p:ext uri="{BB962C8B-B14F-4D97-AF65-F5344CB8AC3E}">
        <p14:creationId xmlns:p14="http://schemas.microsoft.com/office/powerpoint/2010/main" val="236203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A446B-ED2E-0CE6-739F-F1CCFBEC0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5638BC-C178-3ABB-81B5-F29FDB6E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0886B4-8E00-3D5E-1667-31FEB491A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50CC3-E536-61BC-3A8E-8FC02C09EAFF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36C08-71D4-598D-2DB6-77B78379DB9E}"/>
              </a:ext>
            </a:extLst>
          </p:cNvPr>
          <p:cNvSpPr txBox="1"/>
          <p:nvPr/>
        </p:nvSpPr>
        <p:spPr>
          <a:xfrm>
            <a:off x="354741" y="1211276"/>
            <a:ext cx="10313259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2. Shared Heritage</a:t>
            </a: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Where You Would Struggle</a:t>
            </a:r>
          </a:p>
        </p:txBody>
      </p:sp>
    </p:spTree>
    <p:extLst>
      <p:ext uri="{BB962C8B-B14F-4D97-AF65-F5344CB8AC3E}">
        <p14:creationId xmlns:p14="http://schemas.microsoft.com/office/powerpoint/2010/main" val="94747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2D6DB9-306D-0603-A49A-7044469D3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5E6E6C-9540-1F95-D0B9-0C556DF45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6895CD-AA12-9920-6B58-DB3D4D7D0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11DAE-292C-0818-BE87-02613BC60761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7C6BA-7229-2193-3E43-8609BC96F249}"/>
              </a:ext>
            </a:extLst>
          </p:cNvPr>
          <p:cNvSpPr txBox="1"/>
          <p:nvPr/>
        </p:nvSpPr>
        <p:spPr>
          <a:xfrm>
            <a:off x="354741" y="1211276"/>
            <a:ext cx="10313259" cy="1877437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2. Shared Heritage</a:t>
            </a: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Where You Would Struggle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	The Sacrifice – Hebrews 10:12</a:t>
            </a:r>
          </a:p>
        </p:txBody>
      </p:sp>
    </p:spTree>
    <p:extLst>
      <p:ext uri="{BB962C8B-B14F-4D97-AF65-F5344CB8AC3E}">
        <p14:creationId xmlns:p14="http://schemas.microsoft.com/office/powerpoint/2010/main" val="421521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30F24-3A75-531B-5692-3F323457E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E90470-FA0E-44A5-2DDF-29659CAA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809F1F-782B-4DA7-AFE4-861DA5DB6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17D7A-D322-DD14-EDAF-14A301AED1F2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67447-C9D1-722A-9BED-6F468C6F1D96}"/>
              </a:ext>
            </a:extLst>
          </p:cNvPr>
          <p:cNvSpPr txBox="1"/>
          <p:nvPr/>
        </p:nvSpPr>
        <p:spPr>
          <a:xfrm>
            <a:off x="354741" y="1211276"/>
            <a:ext cx="10313259" cy="2985433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2. Shared Heritage</a:t>
            </a: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Where You Would Struggle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	The Sacrifice – Hebrews 10:12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	The Day – Acts 20:7; 1 Corinthians 16:2;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		1 Corinthians 11:23-26</a:t>
            </a:r>
          </a:p>
        </p:txBody>
      </p:sp>
    </p:spTree>
    <p:extLst>
      <p:ext uri="{BB962C8B-B14F-4D97-AF65-F5344CB8AC3E}">
        <p14:creationId xmlns:p14="http://schemas.microsoft.com/office/powerpoint/2010/main" val="145374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EFC741-28ED-1690-4243-3B38AA1F4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AE2B36-3953-A7C0-FF4B-DAB689926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85A6BA-C046-A8DF-800E-D4C1B891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5A10C-C2FB-DF4B-8796-7EF91626F146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C84E1-531D-BA47-C686-AA13E49F9E77}"/>
              </a:ext>
            </a:extLst>
          </p:cNvPr>
          <p:cNvSpPr txBox="1"/>
          <p:nvPr/>
        </p:nvSpPr>
        <p:spPr>
          <a:xfrm>
            <a:off x="354741" y="1211276"/>
            <a:ext cx="10554559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3. Shared Library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Acts 13:15; 2 Timothy 3:15; Acts 17:2f</a:t>
            </a:r>
          </a:p>
        </p:txBody>
      </p:sp>
    </p:spTree>
    <p:extLst>
      <p:ext uri="{BB962C8B-B14F-4D97-AF65-F5344CB8AC3E}">
        <p14:creationId xmlns:p14="http://schemas.microsoft.com/office/powerpoint/2010/main" val="399000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8ECA65-02C7-0E71-D6D0-DB073468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543C4-75D9-2447-9735-0CEDBAC9C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4A36F6-E8C7-C8A7-0DCA-8D2818171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6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39AB81-4681-30E3-2DDB-FE4ECB258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A6209-FF6A-577A-5A3D-433A4A38C0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026AB8-5DA0-AE12-34BC-E2F99E23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F661C-9A0A-5F37-B57A-BE737AB01731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E7E4E-A625-F039-4590-E39684912967}"/>
              </a:ext>
            </a:extLst>
          </p:cNvPr>
          <p:cNvSpPr txBox="1"/>
          <p:nvPr/>
        </p:nvSpPr>
        <p:spPr>
          <a:xfrm>
            <a:off x="354741" y="1211276"/>
            <a:ext cx="9932259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4. Messianic Expectation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Luke 24:21; Isaiah 53; Psalm 22; Acts 17:3</a:t>
            </a:r>
          </a:p>
        </p:txBody>
      </p:sp>
    </p:spTree>
    <p:extLst>
      <p:ext uri="{BB962C8B-B14F-4D97-AF65-F5344CB8AC3E}">
        <p14:creationId xmlns:p14="http://schemas.microsoft.com/office/powerpoint/2010/main" val="245224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A8CBF-FE51-5B4C-2FEB-B146472EF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8B498-26AD-16CA-D15A-898A9D23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871097-A690-8166-9197-B3EE1E32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29B4A-3E14-5AB3-D5CF-61B44CDEE0D6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10A2B6-98AB-7FAD-C609-85279DE4596F}"/>
              </a:ext>
            </a:extLst>
          </p:cNvPr>
          <p:cNvSpPr txBox="1"/>
          <p:nvPr/>
        </p:nvSpPr>
        <p:spPr>
          <a:xfrm>
            <a:off x="354741" y="1211276"/>
            <a:ext cx="9652859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5. Abrahamic Covenant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Genesis 12:1-3; Galatians 3:27-29</a:t>
            </a:r>
          </a:p>
        </p:txBody>
      </p:sp>
    </p:spTree>
    <p:extLst>
      <p:ext uri="{BB962C8B-B14F-4D97-AF65-F5344CB8AC3E}">
        <p14:creationId xmlns:p14="http://schemas.microsoft.com/office/powerpoint/2010/main" val="358902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FAD93E-8773-6591-8D0D-D9CF7F6A8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4FA9F-4AB0-F28E-9BCD-D5511E0B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B8D765-F238-F79B-7BD2-38EF5D697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9CA03-9E46-E902-B63F-54B517B6B016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71231-FD5E-19EF-F197-B81F7DCB41FB}"/>
              </a:ext>
            </a:extLst>
          </p:cNvPr>
          <p:cNvSpPr txBox="1"/>
          <p:nvPr/>
        </p:nvSpPr>
        <p:spPr>
          <a:xfrm>
            <a:off x="354741" y="1211276"/>
            <a:ext cx="8713059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6. The Temple vs. The Synagogue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Hebrews 9:11f</a:t>
            </a:r>
          </a:p>
        </p:txBody>
      </p:sp>
    </p:spTree>
    <p:extLst>
      <p:ext uri="{BB962C8B-B14F-4D97-AF65-F5344CB8AC3E}">
        <p14:creationId xmlns:p14="http://schemas.microsoft.com/office/powerpoint/2010/main" val="182544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922FED-5B88-CA93-D0EF-39015A02C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1F08DC-DF33-E1E9-5156-E79F2E7D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3EA6B2-CF15-EB04-6D01-FC602885C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F48B7B-127E-A1C5-9AA0-34CE0D770F62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B97CC-601F-47E5-A4C2-FC769D176830}"/>
              </a:ext>
            </a:extLst>
          </p:cNvPr>
          <p:cNvSpPr txBox="1"/>
          <p:nvPr/>
        </p:nvSpPr>
        <p:spPr>
          <a:xfrm>
            <a:off x="354741" y="1211276"/>
            <a:ext cx="10554559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7. Authority (How Authority Was Handled)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Matthew 23:2; 1 Peter 4:11</a:t>
            </a:r>
          </a:p>
        </p:txBody>
      </p:sp>
    </p:spTree>
    <p:extLst>
      <p:ext uri="{BB962C8B-B14F-4D97-AF65-F5344CB8AC3E}">
        <p14:creationId xmlns:p14="http://schemas.microsoft.com/office/powerpoint/2010/main" val="123668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04C62-E12A-995B-9402-9D3387027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D12590-D3F7-1840-EF83-6084B90392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14B526-13FF-BA9F-5925-269EFC1DA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9079E-C37C-D02C-39B3-F52FD226D4C2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738F5-A00E-71EB-393A-3DEB90849953}"/>
              </a:ext>
            </a:extLst>
          </p:cNvPr>
          <p:cNvSpPr txBox="1"/>
          <p:nvPr/>
        </p:nvSpPr>
        <p:spPr>
          <a:xfrm>
            <a:off x="354741" y="1211276"/>
            <a:ext cx="10338659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/>
            <a:r>
              <a:rPr lang="en-US" sz="4400" dirty="0">
                <a:solidFill>
                  <a:srgbClr val="E97132"/>
                </a:solidFill>
                <a:latin typeface="Arial" panose="020B0604020202020204" pitchFamily="34" charset="0"/>
              </a:rPr>
              <a:t>8. Pivot Point</a:t>
            </a:r>
          </a:p>
          <a:p>
            <a:pPr rtl="0" fontAlgn="base"/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	Galatians 3:24f; Hebrews 10:9f; Galatians 5:4</a:t>
            </a:r>
          </a:p>
        </p:txBody>
      </p:sp>
    </p:spTree>
    <p:extLst>
      <p:ext uri="{BB962C8B-B14F-4D97-AF65-F5344CB8AC3E}">
        <p14:creationId xmlns:p14="http://schemas.microsoft.com/office/powerpoint/2010/main" val="360125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E0F7D-2765-5534-6B82-0BBF87792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AB59B9-81C6-EDAC-BB4E-2B140B2186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34" b="1119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93D609-7244-661A-5E34-A94093C79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9756F7-486B-6C9E-D00B-73CD6B82B28F}"/>
              </a:ext>
            </a:extLst>
          </p:cNvPr>
          <p:cNvSpPr txBox="1"/>
          <p:nvPr/>
        </p:nvSpPr>
        <p:spPr>
          <a:xfrm>
            <a:off x="354741" y="1211276"/>
            <a:ext cx="6465159" cy="5509200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Shared History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Shared Heritage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Shared Library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Messianic Expectation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Abrahamic Covenant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Temple vs. Synagogue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Seat of Moses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Pivot Point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83330-E03D-6A52-41B1-715E04B27225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</p:spTree>
    <p:extLst>
      <p:ext uri="{BB962C8B-B14F-4D97-AF65-F5344CB8AC3E}">
        <p14:creationId xmlns:p14="http://schemas.microsoft.com/office/powerpoint/2010/main" val="3613599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1449A-8C5E-AC83-109C-23AFF6FFF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EB5D9-7879-5A17-81B5-84B111B1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DE96ED-3119-74EE-A0CA-3E96D1908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9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62C07-A01B-416B-EDB6-DFC9A658F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53ED1-AACD-66DD-155B-81BC02F8C4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96" b="7796"/>
          <a:stretch>
            <a:fillRect/>
          </a:stretch>
        </p:blipFill>
        <p:spPr>
          <a:xfrm>
            <a:off x="0" y="1499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08865E-1D7B-2E36-0440-DE323DF45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D4A8E1-B0C6-7C4F-80FE-975E16DDA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FC88F-F1B8-15EF-2A72-436DD21F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9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9F8DBA-69DD-F88C-50C0-F549C824B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4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DFDA13-EED1-15EC-1070-AF702737F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F6E9B9-1663-AA99-6BFD-98297A6566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41" b="535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9C5D4C-9EDA-6E19-9EDF-C66EFBB50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6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156623-E341-2023-3140-49D585FA7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2BADBE-6821-5439-C42D-6A203C4148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9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65F99E-7D62-6A15-E1A8-6F27492BA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F75BD-BEBF-114D-33CC-3791714F18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93"/>
          <a:stretch>
            <a:fillRect/>
          </a:stretch>
        </p:blipFill>
        <p:spPr>
          <a:xfrm>
            <a:off x="0" y="5110792"/>
            <a:ext cx="3106148" cy="1747208"/>
          </a:xfrm>
          <a:prstGeom prst="rect">
            <a:avLst/>
          </a:prstGeom>
          <a:ln w="28575">
            <a:solidFill>
              <a:srgbClr val="E9713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C5297D-0C66-599F-D5C6-D7D9C06529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96" b="7796"/>
          <a:stretch>
            <a:fillRect/>
          </a:stretch>
        </p:blipFill>
        <p:spPr>
          <a:xfrm>
            <a:off x="-1" y="3363584"/>
            <a:ext cx="3106149" cy="1747208"/>
          </a:xfrm>
          <a:prstGeom prst="rect">
            <a:avLst/>
          </a:prstGeom>
          <a:ln w="28575">
            <a:solidFill>
              <a:srgbClr val="E9713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C02B6-60E0-B88A-0C51-6701E437A0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592"/>
          <a:stretch>
            <a:fillRect/>
          </a:stretch>
        </p:blipFill>
        <p:spPr>
          <a:xfrm>
            <a:off x="-2" y="1670165"/>
            <a:ext cx="3106148" cy="1747208"/>
          </a:xfrm>
          <a:prstGeom prst="rect">
            <a:avLst/>
          </a:prstGeom>
          <a:ln w="28575">
            <a:solidFill>
              <a:srgbClr val="E9713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F583B-91D3-6E15-3850-4D689A048D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241" b="5351"/>
          <a:stretch>
            <a:fillRect/>
          </a:stretch>
        </p:blipFill>
        <p:spPr>
          <a:xfrm>
            <a:off x="-2" y="-2370"/>
            <a:ext cx="3106148" cy="1747208"/>
          </a:xfrm>
          <a:prstGeom prst="rect">
            <a:avLst/>
          </a:prstGeom>
          <a:ln w="28575">
            <a:solidFill>
              <a:srgbClr val="E9713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4C59AA-A6CF-EDC0-40EC-4A454E16D4D9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4306A3-6C65-3907-F544-D3843A705838}"/>
              </a:ext>
            </a:extLst>
          </p:cNvPr>
          <p:cNvSpPr txBox="1"/>
          <p:nvPr/>
        </p:nvSpPr>
        <p:spPr>
          <a:xfrm>
            <a:off x="9049644" y="6029241"/>
            <a:ext cx="2929007" cy="646331"/>
          </a:xfrm>
          <a:prstGeom prst="rect">
            <a:avLst/>
          </a:prstGeom>
          <a:solidFill>
            <a:srgbClr val="E97132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Romans 1:16</a:t>
            </a:r>
          </a:p>
        </p:txBody>
      </p:sp>
    </p:spTree>
    <p:extLst>
      <p:ext uri="{BB962C8B-B14F-4D97-AF65-F5344CB8AC3E}">
        <p14:creationId xmlns:p14="http://schemas.microsoft.com/office/powerpoint/2010/main" val="287172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CCC226-0DD9-21A6-D924-AA9E8A88B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DB8A7-48C8-3A4D-B260-FA68EB5A03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04720E-99F5-5467-632D-AFB221D5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1D36A-6886-1033-AE04-60BC410858D1}"/>
              </a:ext>
            </a:extLst>
          </p:cNvPr>
          <p:cNvSpPr txBox="1"/>
          <p:nvPr/>
        </p:nvSpPr>
        <p:spPr>
          <a:xfrm>
            <a:off x="354741" y="1211276"/>
            <a:ext cx="6477859" cy="5509200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Shared History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Shared Heritage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Shared Library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Messianic Expectation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Abrahamic Covenant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Temple vs. Synagogue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Seat of Moses</a:t>
            </a:r>
          </a:p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Pivot Point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183C2-AFC4-55BF-20C9-DA52F2F582E8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</p:spTree>
    <p:extLst>
      <p:ext uri="{BB962C8B-B14F-4D97-AF65-F5344CB8AC3E}">
        <p14:creationId xmlns:p14="http://schemas.microsoft.com/office/powerpoint/2010/main" val="168537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E9F60C-97B7-2FB0-49E9-A977DF6C7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E206E4-2041-EB58-F0D7-AAE73791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4" b="4516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640E0-DC8A-7A13-68FB-072D43E50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61168-46A0-C78C-0025-13B80A472E40}"/>
              </a:ext>
            </a:extLst>
          </p:cNvPr>
          <p:cNvSpPr txBox="1"/>
          <p:nvPr/>
        </p:nvSpPr>
        <p:spPr>
          <a:xfrm>
            <a:off x="351254" y="282385"/>
            <a:ext cx="11489492" cy="830997"/>
          </a:xfrm>
          <a:prstGeom prst="rect">
            <a:avLst/>
          </a:prstGeom>
          <a:solidFill>
            <a:srgbClr val="E97132"/>
          </a:solidFill>
          <a:ln>
            <a:solidFill>
              <a:srgbClr val="E9713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/>
              <a:t>How Would You Do in a Jewish Synagogue?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B0A19-55A8-936E-CDB2-69D8E6F9E073}"/>
              </a:ext>
            </a:extLst>
          </p:cNvPr>
          <p:cNvSpPr txBox="1"/>
          <p:nvPr/>
        </p:nvSpPr>
        <p:spPr>
          <a:xfrm>
            <a:off x="354742" y="1211276"/>
            <a:ext cx="4405518" cy="1323439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 w="28575">
            <a:solidFill>
              <a:srgbClr val="E97132"/>
            </a:solidFill>
          </a:ln>
        </p:spPr>
        <p:txBody>
          <a:bodyPr wrap="square">
            <a:spAutoFit/>
          </a:bodyPr>
          <a:lstStyle/>
          <a:p>
            <a:pPr rtl="0" fontAlgn="base">
              <a:buFont typeface="+mj-lt"/>
              <a:buAutoNum type="arabicPeriod"/>
            </a:pPr>
            <a:r>
              <a:rPr lang="en-US" sz="44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Shared History</a:t>
            </a:r>
            <a:endParaRPr lang="en-US" sz="4400" dirty="0">
              <a:solidFill>
                <a:srgbClr val="E97132"/>
              </a:solidFill>
              <a:latin typeface="Arial" panose="020B0604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	400 </a:t>
            </a:r>
            <a:r>
              <a:rPr lang="en-US" sz="3600" dirty="0">
                <a:solidFill>
                  <a:srgbClr val="E97132"/>
                </a:solidFill>
                <a:latin typeface="Arial" panose="020B0604020202020204" pitchFamily="34" charset="0"/>
              </a:rPr>
              <a:t>Y</a:t>
            </a:r>
            <a:r>
              <a:rPr lang="en-US" sz="3600" b="0" i="0" u="none" strike="noStrike" dirty="0">
                <a:solidFill>
                  <a:srgbClr val="E97132"/>
                </a:solidFill>
                <a:effectLst/>
                <a:latin typeface="Arial" panose="020B0604020202020204" pitchFamily="34" charset="0"/>
              </a:rPr>
              <a:t>ears</a:t>
            </a:r>
          </a:p>
        </p:txBody>
      </p:sp>
    </p:spTree>
    <p:extLst>
      <p:ext uri="{BB962C8B-B14F-4D97-AF65-F5344CB8AC3E}">
        <p14:creationId xmlns:p14="http://schemas.microsoft.com/office/powerpoint/2010/main" val="423005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581</Words>
  <Application>Microsoft Office PowerPoint</Application>
  <PresentationFormat>Widescreen</PresentationFormat>
  <Paragraphs>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Kristy Hoggatt</dc:creator>
  <cp:lastModifiedBy>Kristy Hoggatt</cp:lastModifiedBy>
  <cp:revision>1</cp:revision>
  <dcterms:created xsi:type="dcterms:W3CDTF">2026-06-05T00:34:15Z</dcterms:created>
  <dcterms:modified xsi:type="dcterms:W3CDTF">2026-06-05T05:36:25Z</dcterms:modified>
</cp:coreProperties>
</file>