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23"/>
  </p:normalViewPr>
  <p:slideViewPr>
    <p:cSldViewPr snapToGrid="0">
      <p:cViewPr varScale="1">
        <p:scale>
          <a:sx n="117" d="100"/>
          <a:sy n="117" d="100"/>
        </p:scale>
        <p:origin x="176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06D1C-31C3-B54B-883F-35BF5DC6C6DA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40A8B-AD25-304D-ABC5-DEAEF1CF8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15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06D1C-31C3-B54B-883F-35BF5DC6C6DA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40A8B-AD25-304D-ABC5-DEAEF1CF8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787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06D1C-31C3-B54B-883F-35BF5DC6C6DA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40A8B-AD25-304D-ABC5-DEAEF1CF8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282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06D1C-31C3-B54B-883F-35BF5DC6C6DA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40A8B-AD25-304D-ABC5-DEAEF1CF8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21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06D1C-31C3-B54B-883F-35BF5DC6C6DA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40A8B-AD25-304D-ABC5-DEAEF1CF8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481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06D1C-31C3-B54B-883F-35BF5DC6C6DA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40A8B-AD25-304D-ABC5-DEAEF1CF8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642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06D1C-31C3-B54B-883F-35BF5DC6C6DA}" type="datetimeFigureOut">
              <a:rPr lang="en-US" smtClean="0"/>
              <a:t>7/16/26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40A8B-AD25-304D-ABC5-DEAEF1CF8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002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06D1C-31C3-B54B-883F-35BF5DC6C6DA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40A8B-AD25-304D-ABC5-DEAEF1CF8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125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06D1C-31C3-B54B-883F-35BF5DC6C6DA}" type="datetimeFigureOut">
              <a:rPr lang="en-US" smtClean="0"/>
              <a:t>7/16/26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40A8B-AD25-304D-ABC5-DEAEF1CF8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584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06D1C-31C3-B54B-883F-35BF5DC6C6DA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40A8B-AD25-304D-ABC5-DEAEF1CF8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157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06D1C-31C3-B54B-883F-35BF5DC6C6DA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40A8B-AD25-304D-ABC5-DEAEF1CF8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043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F06D1C-31C3-B54B-883F-35BF5DC6C6DA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540A8B-AD25-304D-ABC5-DEAEF1CF8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73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AC761A6-E235-1B5E-46ED-3886CD889F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363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A35DD-6AF0-E954-E389-5769B4644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E29A83-2CCA-5E80-8A53-863DD9FAE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323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69E51-B01F-17D7-61AB-80E9EB37E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5ED6CD-A213-A423-A86C-6A3511E26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88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7B0C7-60C0-C8BD-A869-7246E4852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4B99C2-93AE-E049-E2A0-5C9E50C84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330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A743B-D567-C9D6-B746-5424DA179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C65EF4-3BA9-515D-BF78-945AEAE63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87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FE13A-ABF3-2AA7-8A8D-70F48A754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B7F840-1BE7-8D91-76ED-499BEC878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343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55B71-87C3-575B-75C7-CB9B85331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1A260A-9448-125E-E3DF-AA1FC0F5E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375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2FF36-56E6-EE92-B6E4-576EB599E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69EB61-EC70-8BC8-DF36-A1F77E088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6307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1EF03-BE4D-F3E8-F4D2-EDB0B64EA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40367A-1DD1-0CAD-31F9-0F9F0FE0F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549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ADE12-D779-01F1-0F60-C82D8A647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B3EFDF-A55C-C3E3-F192-9A3E7BF7E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8543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2E46C-66B9-0BBE-5AF8-44EEFCC00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B030AD-BFFE-71DD-FA1D-A35CF0DAF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865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66C54-8E3B-062E-9488-31A3CE90D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E9FC81-F4B2-068F-6C4C-D4E04CDB78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595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6D893-BE2D-E18C-BA94-3AC833464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B60B02-8AE5-206A-2E0A-84172A7A6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549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25E89-26DB-4ACA-C424-9752506AF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4BD557-C5A9-69C1-8DEA-8642CB6E0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335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F5BF7-C2DB-DB84-4FC0-4EF46678D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F84E952-46A9-C0A8-D9A7-1A2968001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612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18CC7-3698-E025-24CC-25CB2D50F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738BBF-DD0F-F9D4-D84A-6CD3D932F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68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D82973-DFD8-032B-0E79-1EFDB4FEC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CB5202-46A4-E0D1-85D0-02D4AFC4EC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52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CD6C5-B4CA-A26B-30FC-E2214FE98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5D6BFB-7EBD-C196-306B-28F20DD2D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607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ACE65-E3B7-BF5B-20FF-C011D0885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B4A91C-C509-7715-CB5A-2CAFEF988C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3529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0</Words>
  <Application>Microsoft Macintosh PowerPoint</Application>
  <PresentationFormat>On-screen Show (16:9)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Doug Burleson</dc:creator>
  <cp:lastModifiedBy>Doug Burleson</cp:lastModifiedBy>
  <cp:revision>1</cp:revision>
  <dcterms:created xsi:type="dcterms:W3CDTF">2026-07-16T12:14:51Z</dcterms:created>
  <dcterms:modified xsi:type="dcterms:W3CDTF">2026-07-16T12:19:42Z</dcterms:modified>
</cp:coreProperties>
</file>