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8"/>
  </p:notesMasterIdLst>
  <p:sldIdLst>
    <p:sldId id="264" r:id="rId2"/>
    <p:sldId id="265" r:id="rId3"/>
    <p:sldId id="266" r:id="rId4"/>
    <p:sldId id="267" r:id="rId5"/>
    <p:sldId id="268" r:id="rId6"/>
    <p:sldId id="269" r:id="rId7"/>
    <p:sldId id="272" r:id="rId8"/>
    <p:sldId id="273" r:id="rId9"/>
    <p:sldId id="270" r:id="rId10"/>
    <p:sldId id="271" r:id="rId11"/>
    <p:sldId id="274" r:id="rId12"/>
    <p:sldId id="275" r:id="rId13"/>
    <p:sldId id="256" r:id="rId14"/>
    <p:sldId id="257" r:id="rId15"/>
    <p:sldId id="258" r:id="rId16"/>
    <p:sldId id="259" r:id="rId17"/>
    <p:sldId id="262" r:id="rId18"/>
    <p:sldId id="263" r:id="rId19"/>
    <p:sldId id="276" r:id="rId20"/>
    <p:sldId id="277" r:id="rId21"/>
    <p:sldId id="260" r:id="rId22"/>
    <p:sldId id="261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340" r:id="rId44"/>
    <p:sldId id="341" r:id="rId45"/>
    <p:sldId id="342" r:id="rId46"/>
    <p:sldId id="343" r:id="rId47"/>
    <p:sldId id="344" r:id="rId48"/>
    <p:sldId id="345" r:id="rId49"/>
    <p:sldId id="346" r:id="rId50"/>
    <p:sldId id="347" r:id="rId51"/>
    <p:sldId id="348" r:id="rId52"/>
    <p:sldId id="349" r:id="rId53"/>
    <p:sldId id="350" r:id="rId54"/>
    <p:sldId id="351" r:id="rId55"/>
    <p:sldId id="352" r:id="rId56"/>
    <p:sldId id="353" r:id="rId57"/>
    <p:sldId id="354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32" r:id="rId67"/>
    <p:sldId id="333" r:id="rId68"/>
    <p:sldId id="334" r:id="rId69"/>
    <p:sldId id="335" r:id="rId70"/>
    <p:sldId id="336" r:id="rId71"/>
    <p:sldId id="337" r:id="rId72"/>
    <p:sldId id="338" r:id="rId73"/>
    <p:sldId id="339" r:id="rId74"/>
    <p:sldId id="355" r:id="rId75"/>
    <p:sldId id="356" r:id="rId76"/>
    <p:sldId id="357" r:id="rId77"/>
    <p:sldId id="358" r:id="rId78"/>
    <p:sldId id="359" r:id="rId79"/>
    <p:sldId id="360" r:id="rId80"/>
    <p:sldId id="364" r:id="rId81"/>
    <p:sldId id="365" r:id="rId82"/>
    <p:sldId id="366" r:id="rId83"/>
    <p:sldId id="367" r:id="rId84"/>
    <p:sldId id="368" r:id="rId85"/>
    <p:sldId id="369" r:id="rId86"/>
    <p:sldId id="370" r:id="rId87"/>
    <p:sldId id="371" r:id="rId88"/>
    <p:sldId id="372" r:id="rId89"/>
    <p:sldId id="373" r:id="rId90"/>
    <p:sldId id="374" r:id="rId91"/>
    <p:sldId id="379" r:id="rId92"/>
    <p:sldId id="380" r:id="rId93"/>
    <p:sldId id="381" r:id="rId94"/>
    <p:sldId id="382" r:id="rId95"/>
    <p:sldId id="383" r:id="rId96"/>
    <p:sldId id="384" r:id="rId97"/>
  </p:sldIdLst>
  <p:sldSz cx="10160000" cy="5715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32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44"/>
  </p:normalViewPr>
  <p:slideViewPr>
    <p:cSldViewPr>
      <p:cViewPr varScale="1">
        <p:scale>
          <a:sx n="115" d="100"/>
          <a:sy n="115" d="100"/>
        </p:scale>
        <p:origin x="216" y="336"/>
      </p:cViewPr>
      <p:guideLst>
        <p:guide orient="horz" pos="1800"/>
        <p:guide pos="32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801E9B-3657-9362-D1FA-1D4CDBA714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ADAE99-B509-817F-8AAD-9C3C4FCCAFA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78594039-2454-3042-823D-C8E26A841F09}" type="datetimeFigureOut">
              <a:rPr lang="en-US"/>
              <a:pPr>
                <a:defRPr/>
              </a:pPr>
              <a:t>7/15/26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A7A82AA-AF54-6C07-2CFB-9F30C47CC6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F35539F-21CE-13C3-D8DF-D494D5A2E9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3EA895-719F-B71C-B196-C83D0CE9462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BE5AF-3047-B50A-E759-F3CBF1642F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F993FCD-8C0C-BC40-8DC1-2289D0E81E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8AAF95E4-CF16-A999-1442-F1AA135EBC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E863185C-83FC-E7EA-4DAD-DF793E2C22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2FEAC50C-B913-7868-83BA-37278E3162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8F58E1F-EE77-B146-BD16-64995076BC10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A3288BEC-0918-D95B-D9F7-7990DF18EC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465B0AD3-E186-414B-AE3E-C46176AE14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0A3767B4-7AD2-768A-D832-C2A33B871B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9E5535C-DAC2-F340-A808-0076417C6579}" type="slidenum">
              <a:rPr lang="en-US" altLang="en-US" sz="1200" smtClean="0"/>
              <a:pPr/>
              <a:t>10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6C525B78-2451-C17A-AB58-2E98D5B0741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60712EFA-9179-A4C4-19FF-01AA5C24B8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ECF5B276-2B31-035D-4F9C-7E8ED29E50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B5428EB-9D87-0345-8BEC-47E395A16000}" type="slidenum">
              <a:rPr lang="en-US" altLang="en-US" sz="1200" smtClean="0"/>
              <a:pPr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8E47827B-EEC2-879D-A2AA-947B638A73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4939E3D1-B5DE-5085-93CA-03939B7E5D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B20C8B4C-33D0-5A47-F7FD-2D00F04EE9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1AED9EA-AB35-5245-B63D-63360F839D0C}" type="slidenum">
              <a:rPr lang="en-US" altLang="en-US" sz="1200" smtClean="0"/>
              <a:pPr/>
              <a:t>12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A56374D8-15B4-6408-EDC9-3524DA14FA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4AC9F31B-4398-E40C-0214-4E46037082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C1A173C0-8DAA-09E4-7D2C-6B30DD81DA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6710565-5FCA-CA4C-8510-DE70B34B8110}" type="slidenum">
              <a:rPr lang="en-US" altLang="en-US" sz="1200" smtClean="0"/>
              <a:pPr/>
              <a:t>13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1F525CB1-E0C2-6C94-73F7-B7890A41F1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D1ECE9A1-3169-0F21-5987-1AA461DFA2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B285DA48-AD58-0958-8686-CD3938EDEB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F4FB7DF-C33D-B042-9F0F-DA256E220DAE}" type="slidenum">
              <a:rPr lang="en-US" altLang="en-US" sz="1200" smtClean="0"/>
              <a:pPr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092C17F1-C158-9313-4CDF-9393E45956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9674CAE-E846-AD6D-F8E2-3B001602D3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04D4F369-07E8-517C-DBAC-DC629A1BB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279A806-A75B-6F40-AEFA-6DA6EDBA5C88}" type="slidenum">
              <a:rPr lang="en-US" altLang="en-US" sz="1200" smtClean="0"/>
              <a:pPr/>
              <a:t>15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0B43B284-9103-7CD9-8CE6-FDE8CF8479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D1C5C65B-7F31-D381-8E60-5EDF2136E7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EA026070-6236-220F-1712-1A0CCDF7B3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A71E478-ACE4-2845-AB58-C270691410A7}" type="slidenum">
              <a:rPr lang="en-US" altLang="en-US" sz="1200" smtClean="0"/>
              <a:pPr/>
              <a:t>16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60E64830-CCA0-19C8-35E2-8F935AB122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E98CF0F7-B3E6-C258-E5D5-2002770298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2E6CC082-5C39-25A4-4B46-9570BAB267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F877C20-CDE1-9D47-9D36-F56C9B9811CF}" type="slidenum">
              <a:rPr lang="en-US" altLang="en-US" sz="1200" smtClean="0"/>
              <a:pPr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4F2AFAAE-D2F5-E89B-5F59-377FB61B9F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1B7EE71B-E3C8-9746-3CBE-3AF1F683F0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EFC27890-EC9D-DED2-3B60-71B8C669E4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6F394A7-5D3D-1340-888E-F680EE9D08F3}" type="slidenum">
              <a:rPr lang="en-US" altLang="en-US" sz="1200" smtClean="0"/>
              <a:pPr/>
              <a:t>18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581834CE-0477-AC9D-4B2C-E2FA5AC9CD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95C710E2-D1FA-1EE7-585A-E3B1C4DFE4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80B555E0-AE92-805E-99F6-23599FBF39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295A0A5-0EAD-E64F-9428-CF85FB4F07DD}" type="slidenum">
              <a:rPr lang="en-US" altLang="en-US" sz="1200" smtClean="0"/>
              <a:pPr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CE5A7C9B-9D36-BE7C-849E-73BC479785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0A826A0C-4093-D5AE-8C8D-C9E95B57B7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8947575D-AF77-66C6-12BA-874B0C7649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26FC569-D201-3544-BD6A-2D26A910F65C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271059F1-8A68-AD93-896F-9EBD997D7C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926E28DF-919C-8A64-C112-22235590AB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D8DF0358-2590-3009-EB95-44BBC96B51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941A345-428F-2D44-98A5-F33950329088}" type="slidenum">
              <a:rPr lang="en-US" altLang="en-US" sz="1200" smtClean="0"/>
              <a:pPr/>
              <a:t>20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D36885BA-3276-1CE7-7F46-A996606A99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851EA223-B1A3-1B74-92D7-55FEC70CA1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B5787EC1-0E1F-F7B6-8D60-58E8AC234F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7AE8DF7-0FB2-094F-BF5D-5E0918DC45CE}" type="slidenum">
              <a:rPr lang="en-US" altLang="en-US" sz="1200" smtClean="0"/>
              <a:pPr/>
              <a:t>21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E8FAA33F-1534-BF93-C9BB-A1EACF00F0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1F9D1049-A222-FF2F-E020-C7DE760BCE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62FA9D83-D825-BC36-B21B-613D46F252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21A1F42-9644-0E42-94B8-EE195AF6F75E}" type="slidenum">
              <a:rPr lang="en-US" altLang="en-US" sz="1200" smtClean="0"/>
              <a:pPr/>
              <a:t>22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A176A790-5D87-9F77-86D2-798B6D7364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5D53CC1C-4698-0322-6C82-797CABC719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EF26C657-CAFD-9AA8-5953-8E1901ED1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BC91792-A7FB-624D-A8B0-A827F0B74079}" type="slidenum">
              <a:rPr lang="en-US" altLang="en-US" sz="1200" smtClean="0"/>
              <a:pPr/>
              <a:t>23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0B810991-763D-EF23-E947-92D5EC15E9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57331647-63C8-C291-6468-6B994B292A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A4E675C8-77AC-C7B0-B415-A1A98CF783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4B6CBF4-2D8F-D24D-A371-9AC58DA841F6}" type="slidenum">
              <a:rPr lang="en-US" altLang="en-US" sz="1200" smtClean="0"/>
              <a:pPr/>
              <a:t>24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C99C09DB-A1BA-0AE1-882B-C87F31053C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6E88A8CE-0947-5E9E-8CB3-DCF8438695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51DE6814-F733-671F-8331-266E014BD6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017D369-3FE6-384E-AFEA-E76EAC064366}" type="slidenum">
              <a:rPr lang="en-US" altLang="en-US" sz="1200" smtClean="0"/>
              <a:pPr/>
              <a:t>25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004A7F13-911A-B930-F45E-49B0C830E4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AF232424-A788-6B66-441C-9BD1C60DEE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06590559-736F-5D22-6B7F-0A67111AB5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F06EA09-6D73-2948-AD2D-C7F4D8B88A04}" type="slidenum">
              <a:rPr lang="en-US" altLang="en-US" sz="1200" smtClean="0"/>
              <a:pPr/>
              <a:t>26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B4A10D42-EB97-1A61-911B-1C35E2F56E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E2E3ADEE-0171-D6DC-9A69-5FBDD4DB0C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0EC63964-BDF2-A0DF-72C0-B54C836036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096253C-67ED-D340-BF77-A27A7D0407C0}" type="slidenum">
              <a:rPr lang="en-US" altLang="en-US" sz="1200" smtClean="0"/>
              <a:pPr/>
              <a:t>27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3C067617-774E-A67E-91EB-A2F643DCBEC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1D92B14D-A980-FB2E-3F13-F85B26499A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FE60F792-24A6-C4FF-ABA4-43F8B298AA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7B01F79-3701-E244-8BD7-23721CB9CC97}" type="slidenum">
              <a:rPr lang="en-US" altLang="en-US" sz="1200" smtClean="0"/>
              <a:pPr/>
              <a:t>28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CE42AD68-6135-8665-643B-3BCD71F020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6CA4E80D-75CB-E637-8C6E-2B662BCCA1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3AEB4AD8-D625-8DE6-3F40-A01B198A91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E1BF065-2561-AF44-8190-CED7D6FD98E8}" type="slidenum">
              <a:rPr lang="en-US" altLang="en-US" sz="1200" smtClean="0"/>
              <a:pPr/>
              <a:t>29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27D247F1-49EE-AF32-E246-B6FE1FDF55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3EE1A4F2-AD5D-AE05-79DD-D8D7B2EF0F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DF0AA177-9950-3420-BBFD-DEBF53D33D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2FDFB1C-55E5-E74E-BB52-BA723D4EBB9A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6C593A6C-2053-635C-EDC2-193E5A2F5D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1E4D3453-6617-1D6C-8123-57A3FA724F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14CBF24E-FA33-CF9D-A82F-87DAB9C61B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BBAF309-B0DD-174B-ADA1-BE7E992C19B7}" type="slidenum">
              <a:rPr lang="en-US" altLang="en-US" sz="1200" smtClean="0"/>
              <a:pPr/>
              <a:t>30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6F14C290-C528-D5B2-4FCA-F1A7485613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03393A21-F5EC-8201-8B90-E1C452046D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7C19A8B6-EA79-2D21-CF11-647228C2AD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0E0F8EA-8422-F64A-A753-F897DACCDC4D}" type="slidenum">
              <a:rPr lang="en-US" altLang="en-US" sz="1200" smtClean="0"/>
              <a:pPr/>
              <a:t>31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312C81E0-E684-C214-EA45-EA41B71551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C83210A1-1E58-8735-1263-DF6DED6292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0F1B4403-C9E4-A476-23D0-04C20CBC7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CA4CDE9-58BB-264C-8886-D7EA404B1C84}" type="slidenum">
              <a:rPr lang="en-US" altLang="en-US" sz="1200" smtClean="0"/>
              <a:pPr/>
              <a:t>32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E15A3EF1-0A76-8688-506C-480DA3B9899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5B811FDE-0893-82F0-C4FA-A45AE9BE223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24C86E8F-DF7C-15D5-86CE-4D784C335C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FE1B276-744D-5346-B1A3-0116B128441C}" type="slidenum">
              <a:rPr lang="en-US" altLang="en-US" sz="1200" smtClean="0"/>
              <a:pPr/>
              <a:t>33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>
            <a:extLst>
              <a:ext uri="{FF2B5EF4-FFF2-40B4-BE49-F238E27FC236}">
                <a16:creationId xmlns:a16="http://schemas.microsoft.com/office/drawing/2014/main" id="{55C54A86-2544-DF23-3749-D0895AAFF6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>
            <a:extLst>
              <a:ext uri="{FF2B5EF4-FFF2-40B4-BE49-F238E27FC236}">
                <a16:creationId xmlns:a16="http://schemas.microsoft.com/office/drawing/2014/main" id="{66A8AFFB-15F5-8493-7B82-1F4F4C414C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684" name="Slide Number Placeholder 3">
            <a:extLst>
              <a:ext uri="{FF2B5EF4-FFF2-40B4-BE49-F238E27FC236}">
                <a16:creationId xmlns:a16="http://schemas.microsoft.com/office/drawing/2014/main" id="{750C0A15-E297-FED0-CBA0-B354B951E9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2474F59-871A-4E40-B3FD-12B07CC24A10}" type="slidenum">
              <a:rPr lang="en-US" altLang="en-US" sz="1200" smtClean="0"/>
              <a:pPr/>
              <a:t>34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>
            <a:extLst>
              <a:ext uri="{FF2B5EF4-FFF2-40B4-BE49-F238E27FC236}">
                <a16:creationId xmlns:a16="http://schemas.microsoft.com/office/drawing/2014/main" id="{7EAC6E3A-84B9-D712-EDF5-DD28B3476B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>
            <a:extLst>
              <a:ext uri="{FF2B5EF4-FFF2-40B4-BE49-F238E27FC236}">
                <a16:creationId xmlns:a16="http://schemas.microsoft.com/office/drawing/2014/main" id="{2EFE0E99-5B43-EB39-6036-5C5E6D0649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3732" name="Slide Number Placeholder 3">
            <a:extLst>
              <a:ext uri="{FF2B5EF4-FFF2-40B4-BE49-F238E27FC236}">
                <a16:creationId xmlns:a16="http://schemas.microsoft.com/office/drawing/2014/main" id="{3B76BC0D-5D7C-70D5-6CD9-5BD5581F0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3FC7F2F-D1AE-EE4B-B65C-4744C3FC0898}" type="slidenum">
              <a:rPr lang="en-US" altLang="en-US" sz="1200" smtClean="0"/>
              <a:pPr/>
              <a:t>35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>
            <a:extLst>
              <a:ext uri="{FF2B5EF4-FFF2-40B4-BE49-F238E27FC236}">
                <a16:creationId xmlns:a16="http://schemas.microsoft.com/office/drawing/2014/main" id="{E456AD4D-6AA7-C97E-C82E-E3D89230B7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>
            <a:extLst>
              <a:ext uri="{FF2B5EF4-FFF2-40B4-BE49-F238E27FC236}">
                <a16:creationId xmlns:a16="http://schemas.microsoft.com/office/drawing/2014/main" id="{EED3F079-F395-F99B-4CCD-4DE7EDF075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5780" name="Slide Number Placeholder 3">
            <a:extLst>
              <a:ext uri="{FF2B5EF4-FFF2-40B4-BE49-F238E27FC236}">
                <a16:creationId xmlns:a16="http://schemas.microsoft.com/office/drawing/2014/main" id="{7A85B659-D9D1-33BC-E98B-F1CD4837BB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EE4D3C3-D5E8-594B-949D-EA777705AD35}" type="slidenum">
              <a:rPr lang="en-US" altLang="en-US" sz="1200" smtClean="0"/>
              <a:pPr/>
              <a:t>36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>
            <a:extLst>
              <a:ext uri="{FF2B5EF4-FFF2-40B4-BE49-F238E27FC236}">
                <a16:creationId xmlns:a16="http://schemas.microsoft.com/office/drawing/2014/main" id="{672DEDAD-A596-CAB0-AFFB-4FB577B0B2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>
            <a:extLst>
              <a:ext uri="{FF2B5EF4-FFF2-40B4-BE49-F238E27FC236}">
                <a16:creationId xmlns:a16="http://schemas.microsoft.com/office/drawing/2014/main" id="{2B2BD4BD-09F9-03AB-A06B-F41F6B3BE6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3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7828" name="Slide Number Placeholder 3">
            <a:extLst>
              <a:ext uri="{FF2B5EF4-FFF2-40B4-BE49-F238E27FC236}">
                <a16:creationId xmlns:a16="http://schemas.microsoft.com/office/drawing/2014/main" id="{D25AB390-E6FA-ED3E-B95F-39E770DF94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6D2EAB6-83A2-8A41-B3F4-D0188221B60F}" type="slidenum">
              <a:rPr lang="en-US" altLang="en-US" sz="1200" smtClean="0"/>
              <a:pPr/>
              <a:t>37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68E9FFBA-DCBA-D945-AE1C-D0223B8E18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0A7A8DEC-E79A-EB2A-56A1-9AF7AC72DAE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3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9876" name="Slide Number Placeholder 3">
            <a:extLst>
              <a:ext uri="{FF2B5EF4-FFF2-40B4-BE49-F238E27FC236}">
                <a16:creationId xmlns:a16="http://schemas.microsoft.com/office/drawing/2014/main" id="{F25BEF2A-14D7-36B2-F64C-D449CA9525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9A1CEC7-367C-384F-9EBB-E3A51FCC2C0E}" type="slidenum">
              <a:rPr lang="en-US" altLang="en-US" sz="1200" smtClean="0"/>
              <a:pPr/>
              <a:t>38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>
            <a:extLst>
              <a:ext uri="{FF2B5EF4-FFF2-40B4-BE49-F238E27FC236}">
                <a16:creationId xmlns:a16="http://schemas.microsoft.com/office/drawing/2014/main" id="{A49BE8C6-72DB-CE1D-C3F0-7B34FE0223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>
            <a:extLst>
              <a:ext uri="{FF2B5EF4-FFF2-40B4-BE49-F238E27FC236}">
                <a16:creationId xmlns:a16="http://schemas.microsoft.com/office/drawing/2014/main" id="{6EBAA3DE-32B0-1710-12E0-C410FC373B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3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1924" name="Slide Number Placeholder 3">
            <a:extLst>
              <a:ext uri="{FF2B5EF4-FFF2-40B4-BE49-F238E27FC236}">
                <a16:creationId xmlns:a16="http://schemas.microsoft.com/office/drawing/2014/main" id="{34B444FE-9F02-2992-167E-FFF33499A3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42F7296-ADAF-D848-AE82-AB099A45F49B}" type="slidenum">
              <a:rPr lang="en-US" altLang="en-US" sz="1200" smtClean="0"/>
              <a:pPr/>
              <a:t>39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A502D0CC-2E45-B8BF-514F-20C42D9B47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E463F49B-CDF8-A272-A92C-4EE9BD0F9D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3A4A491C-434F-A3D1-B18B-AAD2B5AE0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250642D-FF00-D04E-8DEA-4A0F1CFD9B0C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7D7ACEF0-4023-5CA1-3B5A-0091873CCF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7E9F9708-54AA-6BDA-6924-891087B010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3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A1458D6F-F704-B75F-7866-238F2118DC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373A05E-D38A-EA45-9B72-9CF13FB4DEAD}" type="slidenum">
              <a:rPr lang="en-US" altLang="en-US" sz="1200" smtClean="0"/>
              <a:pPr/>
              <a:t>40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>
            <a:extLst>
              <a:ext uri="{FF2B5EF4-FFF2-40B4-BE49-F238E27FC236}">
                <a16:creationId xmlns:a16="http://schemas.microsoft.com/office/drawing/2014/main" id="{3AF2ABA3-EFA4-F3A2-3F73-A18B53C6300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>
            <a:extLst>
              <a:ext uri="{FF2B5EF4-FFF2-40B4-BE49-F238E27FC236}">
                <a16:creationId xmlns:a16="http://schemas.microsoft.com/office/drawing/2014/main" id="{A314B095-3CA2-3050-3CE3-8A2A622326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3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6020" name="Slide Number Placeholder 3">
            <a:extLst>
              <a:ext uri="{FF2B5EF4-FFF2-40B4-BE49-F238E27FC236}">
                <a16:creationId xmlns:a16="http://schemas.microsoft.com/office/drawing/2014/main" id="{2A47BC37-FA91-4B3B-90AE-E978C05EBE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C04AA83-D9F1-334A-99BC-3DB5B194FABA}" type="slidenum">
              <a:rPr lang="en-US" altLang="en-US" sz="1200" smtClean="0"/>
              <a:pPr/>
              <a:t>41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80145F4C-A51A-3B00-9BD6-A3F622A590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62A568B7-D5A7-D74A-7A19-C9E4B746DD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3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3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36023456-FAB2-F2F3-04D5-54062DA74C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8BFAF0E-2D32-C94F-A371-5C983BD0939A}" type="slidenum">
              <a:rPr lang="en-US" altLang="en-US" sz="1200" smtClean="0"/>
              <a:pPr/>
              <a:t>42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32AD3579-D870-E90F-FB16-9A5CA03451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B6B36B62-C58D-8998-048F-B9931D28C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DE980EAF-6942-AB51-49E4-AF2B84EDEF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1EAAB01-9341-634F-BA5C-E95F0C385208}" type="slidenum">
              <a:rPr lang="en-US" altLang="en-US" sz="1200" smtClean="0"/>
              <a:pPr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358E572D-ED3F-E9F2-FDA0-57C078C51A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05A252F6-FE92-54A6-2344-111A219E95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82A6A28A-2D39-8ECD-F8EE-3E377E2E20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8126298-0E3C-354D-BA10-B9826B929BA1}" type="slidenum">
              <a:rPr lang="en-US" altLang="en-US" sz="1200" smtClean="0"/>
              <a:pPr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B493414E-B03A-A32F-F8FA-36AFB4DAED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FAECC26A-9A18-7B6E-B7C1-BA60F544CCA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95FD969C-9BF3-8A02-4240-DB4E303D9C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B7582E4-C1F6-064F-AA57-C319E9C2CBE3}" type="slidenum">
              <a:rPr lang="en-US" altLang="en-US" sz="1200" smtClean="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58B8022E-1BAC-7A06-3EC0-435A67A23E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CD2E35B6-80EF-12DC-5C73-3F6A3DC747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0014F7AC-A4CD-F848-525A-BCBE171BF8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0B0AB2C-A15B-F547-8797-26CA6A758E41}" type="slidenum">
              <a:rPr lang="en-US" altLang="en-US" sz="1200" smtClean="0"/>
              <a:pPr/>
              <a:t>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538235AB-6BDF-578B-946A-AA146D34F0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D34FEA2E-3938-4252-BAFC-92019457F1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en-US"/>
              <a:t>5 Enter - Verse 2</a:t>
            </a:r>
          </a:p>
          <a:p>
            <a:pPr eaLnBrk="1" hangingPunct="1">
              <a:spcBef>
                <a:spcPct val="0"/>
              </a:spcBef>
            </a:pPr>
            <a:r>
              <a:rPr lang="de-DE" altLang="en-US"/>
              <a:t>9 Enter - Verse 3</a:t>
            </a:r>
            <a:endParaRPr lang="en-US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26589E09-B6EE-73BA-21D4-983DD85D5F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B0530EF-F583-584A-A37B-A5178E87B121}" type="slidenum">
              <a:rPr lang="en-US" altLang="en-US" sz="1200" smtClean="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775356"/>
            <a:ext cx="86360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238500"/>
            <a:ext cx="71120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34B574-F12C-8190-9F62-E572A6DBA7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959B8E-DA80-4AB7-3416-0DE748749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6DB3C82-4720-A9E4-13AB-469A3B1765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37E0D-61CA-B747-8328-1A26BC805F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6956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22D1F93-9FB9-5936-E091-0D3EBB9F3F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5753DB-E5F3-2462-9229-FAED85598C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3CF10C5-9CF8-2B83-C6A0-3253FA2197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D7D3C-3B98-664C-96A5-5C69F2C71E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8473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508000"/>
            <a:ext cx="21590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508000"/>
            <a:ext cx="6307667" cy="457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A3C469-7486-F91B-C180-3E0A3B2F7E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1164C8-7ECA-39A8-51CF-1308BB1587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45565B1-5982-5019-A345-41135FF834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BC149-8FA6-6E4F-A748-25F328EDB5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6277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0EE744A-32C8-58F9-F691-B1F78C6FB2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E9EB0D-E2A3-CC91-318A-19F5BB6969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C78A774-F468-7C2A-4CA9-8B6C261378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96F32-3E3E-A143-80FF-77CFEFD4C9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2098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570" y="3672418"/>
            <a:ext cx="86360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570" y="2422261"/>
            <a:ext cx="86360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3F66F8-FB83-EF1E-FE41-A4D3B485DC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6BCA914-9B17-661A-1378-554592A514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933A6D6-91A0-74CB-63F1-07448B281C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7C56F-3829-A144-AC8A-1FB2E2C7D7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163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51000"/>
            <a:ext cx="4233333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4667" y="1651000"/>
            <a:ext cx="4233333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D0E989-C5EC-2F80-3AA1-DA2546EC83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218CF4-3BF4-E3F3-88EA-0B2BD65690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F3A1C8-225F-B769-85D4-11A13D84CA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B31BF-F9A2-044B-8A42-CA08B76927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1674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28866"/>
            <a:ext cx="91440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279261"/>
            <a:ext cx="448909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1812396"/>
            <a:ext cx="448909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142" y="1279261"/>
            <a:ext cx="4490861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1142" y="1812396"/>
            <a:ext cx="4490861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36FCF82-0594-6CED-3485-CEA1475BCB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730A6D6-EB69-D005-7308-C528A31FD7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7A2E594-74A6-E1F4-D626-5BD28C3EF3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148E3-114E-204C-9A10-A9D77E89DA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437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6457086-87C8-52FE-2C0F-6CE294D3A2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F8E8011-C0DB-A210-0068-08D5A1E532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F9A893D-9CE3-9B92-5AC9-798F61587F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C1D53-4E9B-3742-AAE1-612C07A2C6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524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356F277-279E-05EB-9644-1D8B308026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C8B436D-57C4-B8A1-6016-ACEAF8C170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FDCFB2C-AD7E-6BCA-5758-B094C61D37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653ED-45B6-E54B-BD79-8B210B898F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8810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3" y="227541"/>
            <a:ext cx="3342570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2278" y="227543"/>
            <a:ext cx="5679722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3" y="1195919"/>
            <a:ext cx="3342570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BBABF2-1B3C-2627-F9DB-1E83BA44FB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CD7A80-2A56-85D4-B8CC-EA2D839984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77A45C-B8AF-3495-92E7-FC9E0746E7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615D7-22A6-B144-97FC-C97C65C264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9656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431" y="4000500"/>
            <a:ext cx="60960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1431" y="510646"/>
            <a:ext cx="60960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1431" y="4472783"/>
            <a:ext cx="60960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8DAC14-40D1-97DD-E38E-871313B471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57F9C5-C60B-0E0F-5E81-4FF143577E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8F0BE1-EB19-A9AC-0310-3D90158889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FF7CF-0025-3646-925A-614DECC2EB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0199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F0263B6-5628-6FD9-5812-43A4A81D23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08000"/>
            <a:ext cx="86360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6CE4646-78DF-4FE1-2891-22A825E115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51000"/>
            <a:ext cx="8636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A8D3C2B-3B30-1173-0C36-7C6D30BB211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5207000"/>
            <a:ext cx="2116138" cy="381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C5F9568-41B8-6780-D9AF-1CDD245503D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71863" y="5207000"/>
            <a:ext cx="3216275" cy="381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C601DAD-1031-1BEA-E25B-1B0A00FBB79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81863" y="5207000"/>
            <a:ext cx="2116137" cy="381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9294C89-2D7E-624D-8326-1D1E93C101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2">
            <a:extLst>
              <a:ext uri="{FF2B5EF4-FFF2-40B4-BE49-F238E27FC236}">
                <a16:creationId xmlns:a16="http://schemas.microsoft.com/office/drawing/2014/main" id="{6BE1DEC9-F5F1-AB5E-6AA1-00A35301D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2725" y="1557338"/>
            <a:ext cx="4713288" cy="19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There's a land that is fairer than day,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by faith we can see it afar;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For the Father waits over the way,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To prepare us a dwelling place there.</a:t>
            </a:r>
          </a:p>
        </p:txBody>
      </p:sp>
      <p:pic>
        <p:nvPicPr>
          <p:cNvPr id="3075" name="Picture 23" descr="E:\ThePapHy\Songs\Volume9 Support Files\Sweet By And By\Slides\Sweet001.tif">
            <a:extLst>
              <a:ext uri="{FF2B5EF4-FFF2-40B4-BE49-F238E27FC236}">
                <a16:creationId xmlns:a16="http://schemas.microsoft.com/office/drawing/2014/main" id="{31627512-BC4F-AB7F-5A0C-7ABCB81F8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4">
            <a:extLst>
              <a:ext uri="{FF2B5EF4-FFF2-40B4-BE49-F238E27FC236}">
                <a16:creationId xmlns:a16="http://schemas.microsoft.com/office/drawing/2014/main" id="{366E1861-D62C-C073-2B63-551B1418C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2009 The Paperless Hymnal®</a:t>
            </a:r>
          </a:p>
        </p:txBody>
      </p:sp>
      <p:sp>
        <p:nvSpPr>
          <p:cNvPr id="3077" name="Rectangle 16">
            <a:extLst>
              <a:ext uri="{FF2B5EF4-FFF2-40B4-BE49-F238E27FC236}">
                <a16:creationId xmlns:a16="http://schemas.microsoft.com/office/drawing/2014/main" id="{BCFA3CDF-F090-AACC-1902-384102427A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Sweet By and By</a:t>
            </a:r>
            <a:endParaRPr lang="en-US" altLang="en-US"/>
          </a:p>
        </p:txBody>
      </p:sp>
      <p:sp>
        <p:nvSpPr>
          <p:cNvPr id="3078" name="Text Box 19">
            <a:extLst>
              <a:ext uri="{FF2B5EF4-FFF2-40B4-BE49-F238E27FC236}">
                <a16:creationId xmlns:a16="http://schemas.microsoft.com/office/drawing/2014/main" id="{35AED574-A29C-9C12-360A-E365F1977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5270500"/>
            <a:ext cx="18208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Words: Sanford F. Bennett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Music: Joseph P. Webster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E:\ThePapHy\Songs\Volume9 Support Files\Sweet By And By\Slides\Sweet008.tif">
            <a:extLst>
              <a:ext uri="{FF2B5EF4-FFF2-40B4-BE49-F238E27FC236}">
                <a16:creationId xmlns:a16="http://schemas.microsoft.com/office/drawing/2014/main" id="{1D6B8D34-98F6-302E-26CB-42A571BFF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2">
            <a:extLst>
              <a:ext uri="{FF2B5EF4-FFF2-40B4-BE49-F238E27FC236}">
                <a16:creationId xmlns:a16="http://schemas.microsoft.com/office/drawing/2014/main" id="{7C98B062-26C0-DD88-0E76-4D80029C0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2009 The Paperless Hymnal®</a:t>
            </a:r>
          </a:p>
        </p:txBody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C3508EB9-8BA1-FD02-F872-E8610E0F495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Sweet By and By</a:t>
            </a:r>
            <a:endParaRPr lang="en-US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>
            <a:extLst>
              <a:ext uri="{FF2B5EF4-FFF2-40B4-BE49-F238E27FC236}">
                <a16:creationId xmlns:a16="http://schemas.microsoft.com/office/drawing/2014/main" id="{EC29F801-D260-6666-7C6B-BFE642798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925" y="1558925"/>
            <a:ext cx="4835525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In the sweet by and by,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We shall meet on that beautiful shore;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In the sweet by and by,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We shall meet on that beautiful shore.</a:t>
            </a:r>
          </a:p>
        </p:txBody>
      </p:sp>
      <p:pic>
        <p:nvPicPr>
          <p:cNvPr id="23555" name="Picture 3" descr="E:\ThePapHy\Songs\Volume9 Support Files\Sweet By And By\Slides\Sweet003.tif">
            <a:extLst>
              <a:ext uri="{FF2B5EF4-FFF2-40B4-BE49-F238E27FC236}">
                <a16:creationId xmlns:a16="http://schemas.microsoft.com/office/drawing/2014/main" id="{FB6F03A7-7980-B286-58E7-C8B19C06F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 Box 4">
            <a:extLst>
              <a:ext uri="{FF2B5EF4-FFF2-40B4-BE49-F238E27FC236}">
                <a16:creationId xmlns:a16="http://schemas.microsoft.com/office/drawing/2014/main" id="{CB310A74-61BD-A623-D989-449D40B35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2009 The Paperless Hymnal®</a:t>
            </a:r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90D81191-F797-7D3E-ADE3-C276D7554EE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Sweet By and By</a:t>
            </a:r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E:\ThePapHy\Songs\Volume9 Support Files\Sweet By And By\Slides\Sweet004.tif">
            <a:extLst>
              <a:ext uri="{FF2B5EF4-FFF2-40B4-BE49-F238E27FC236}">
                <a16:creationId xmlns:a16="http://schemas.microsoft.com/office/drawing/2014/main" id="{2C73A201-27B5-630B-D5D0-5D2F5DB43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>
            <a:extLst>
              <a:ext uri="{FF2B5EF4-FFF2-40B4-BE49-F238E27FC236}">
                <a16:creationId xmlns:a16="http://schemas.microsoft.com/office/drawing/2014/main" id="{97414D78-F41D-1E8A-B6C8-2AA1CBA94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2009 The Paperless Hymnal®</a:t>
            </a: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E411D926-AF27-CBDA-D67F-DD52F6D0D37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Sweet By and By</a:t>
            </a:r>
            <a:endParaRPr lang="en-US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1">
            <a:extLst>
              <a:ext uri="{FF2B5EF4-FFF2-40B4-BE49-F238E27FC236}">
                <a16:creationId xmlns:a16="http://schemas.microsoft.com/office/drawing/2014/main" id="{C5885351-2FE9-2E66-FE3A-6C54AEF26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0925" y="1304925"/>
            <a:ext cx="5929313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I'm satisfied with just a cottage below,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 little silver and a little gold;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But in that city where the ransomed will shine,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 want a gold one that's silver lined.</a:t>
            </a:r>
          </a:p>
        </p:txBody>
      </p:sp>
      <p:pic>
        <p:nvPicPr>
          <p:cNvPr id="27651" name="Picture 13" descr="MansionOverTheHilltop1">
            <a:extLst>
              <a:ext uri="{FF2B5EF4-FFF2-40B4-BE49-F238E27FC236}">
                <a16:creationId xmlns:a16="http://schemas.microsoft.com/office/drawing/2014/main" id="{A7CF04CD-35B6-76B2-7C99-EF0F2D5CC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5">
            <a:extLst>
              <a:ext uri="{FF2B5EF4-FFF2-40B4-BE49-F238E27FC236}">
                <a16:creationId xmlns:a16="http://schemas.microsoft.com/office/drawing/2014/main" id="{930FA1DB-14FA-73BF-1845-B5DACC2C2F7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60400" y="127000"/>
            <a:ext cx="7772400" cy="254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– Mansion Over the Hilltop</a:t>
            </a:r>
            <a:endParaRPr lang="en-US" altLang="en-US" sz="5400"/>
          </a:p>
        </p:txBody>
      </p:sp>
      <p:sp>
        <p:nvSpPr>
          <p:cNvPr id="27653" name="Text Box 6">
            <a:extLst>
              <a:ext uri="{FF2B5EF4-FFF2-40B4-BE49-F238E27FC236}">
                <a16:creationId xmlns:a16="http://schemas.microsoft.com/office/drawing/2014/main" id="{8CC09515-32EE-75BE-5C95-D0FB209DA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5118100"/>
            <a:ext cx="679926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 and Music by: Ira Stanphill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Copyright © 1949 by Singspiration Music(ASCAP)(admin. By Brentwood-Benson Music Publishing, Inc.)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All Rights reserved. Used by permission.</a:t>
            </a:r>
          </a:p>
        </p:txBody>
      </p:sp>
      <p:sp>
        <p:nvSpPr>
          <p:cNvPr id="27654" name="Text Box 9">
            <a:extLst>
              <a:ext uri="{FF2B5EF4-FFF2-40B4-BE49-F238E27FC236}">
                <a16:creationId xmlns:a16="http://schemas.microsoft.com/office/drawing/2014/main" id="{49049756-953C-BB7B-D706-66D06448A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2400" y="3556000"/>
            <a:ext cx="1841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7655" name="Text Box 10">
            <a:extLst>
              <a:ext uri="{FF2B5EF4-FFF2-40B4-BE49-F238E27FC236}">
                <a16:creationId xmlns:a16="http://schemas.microsoft.com/office/drawing/2014/main" id="{B1130944-3B3F-32F6-B888-42C39C3B4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1" descr="MansionOverTheHilltop2">
            <a:extLst>
              <a:ext uri="{FF2B5EF4-FFF2-40B4-BE49-F238E27FC236}">
                <a16:creationId xmlns:a16="http://schemas.microsoft.com/office/drawing/2014/main" id="{E06F1A59-27F9-7EA9-4920-76BB77451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6">
            <a:extLst>
              <a:ext uri="{FF2B5EF4-FFF2-40B4-BE49-F238E27FC236}">
                <a16:creationId xmlns:a16="http://schemas.microsoft.com/office/drawing/2014/main" id="{9BB2FC82-6A68-1480-0017-CEEF6524073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60400" y="127000"/>
            <a:ext cx="7772400" cy="254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– Mansion Over the Hilltop</a:t>
            </a:r>
            <a:endParaRPr lang="en-US" altLang="en-US" sz="3200">
              <a:solidFill>
                <a:schemeClr val="tx1"/>
              </a:solidFill>
            </a:endParaRPr>
          </a:p>
        </p:txBody>
      </p:sp>
      <p:sp>
        <p:nvSpPr>
          <p:cNvPr id="29700" name="Text Box 9">
            <a:extLst>
              <a:ext uri="{FF2B5EF4-FFF2-40B4-BE49-F238E27FC236}">
                <a16:creationId xmlns:a16="http://schemas.microsoft.com/office/drawing/2014/main" id="{06E950D2-F83C-E077-F788-597390AF5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125" y="3527425"/>
            <a:ext cx="18415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9701" name="Text Box 10">
            <a:extLst>
              <a:ext uri="{FF2B5EF4-FFF2-40B4-BE49-F238E27FC236}">
                <a16:creationId xmlns:a16="http://schemas.microsoft.com/office/drawing/2014/main" id="{E18EBBC2-5273-7AFB-F584-0EF02D485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8">
            <a:extLst>
              <a:ext uri="{FF2B5EF4-FFF2-40B4-BE49-F238E27FC236}">
                <a16:creationId xmlns:a16="http://schemas.microsoft.com/office/drawing/2014/main" id="{35B2D42D-CB85-91C0-88B5-40C8CB2B3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0925" y="1368425"/>
            <a:ext cx="6335713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I've got a mansion just over the hilltop,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In that bright land where we'll never grow old;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some day yonder we will never more wander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But walk the streets that are purest gold.</a:t>
            </a:r>
          </a:p>
        </p:txBody>
      </p:sp>
      <p:pic>
        <p:nvPicPr>
          <p:cNvPr id="31747" name="Picture 9" descr="MansionOverTheHilltop3">
            <a:extLst>
              <a:ext uri="{FF2B5EF4-FFF2-40B4-BE49-F238E27FC236}">
                <a16:creationId xmlns:a16="http://schemas.microsoft.com/office/drawing/2014/main" id="{8ED61CCA-8C12-AA61-B406-2DD8B795D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Rectangle 2">
            <a:extLst>
              <a:ext uri="{FF2B5EF4-FFF2-40B4-BE49-F238E27FC236}">
                <a16:creationId xmlns:a16="http://schemas.microsoft.com/office/drawing/2014/main" id="{1FF6113E-0968-7E30-5C36-882BCEDF9E4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36600" y="127000"/>
            <a:ext cx="7772400" cy="254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– Mansion Over the Hilltop</a:t>
            </a:r>
            <a:endParaRPr lang="en-US" altLang="en-US" sz="3200">
              <a:solidFill>
                <a:schemeClr val="tx1"/>
              </a:solidFill>
            </a:endParaRPr>
          </a:p>
        </p:txBody>
      </p:sp>
      <p:sp>
        <p:nvSpPr>
          <p:cNvPr id="31749" name="Text Box 7">
            <a:extLst>
              <a:ext uri="{FF2B5EF4-FFF2-40B4-BE49-F238E27FC236}">
                <a16:creationId xmlns:a16="http://schemas.microsoft.com/office/drawing/2014/main" id="{C853A028-A03A-795E-CFAC-7048A191E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 descr="MansionOverTheHilltop4">
            <a:extLst>
              <a:ext uri="{FF2B5EF4-FFF2-40B4-BE49-F238E27FC236}">
                <a16:creationId xmlns:a16="http://schemas.microsoft.com/office/drawing/2014/main" id="{38C207D0-0805-1573-B5E1-45CC6A3A1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2">
            <a:extLst>
              <a:ext uri="{FF2B5EF4-FFF2-40B4-BE49-F238E27FC236}">
                <a16:creationId xmlns:a16="http://schemas.microsoft.com/office/drawing/2014/main" id="{DE1AC1C6-5BFB-1C6A-EF32-28969B73FDD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36600" y="127000"/>
            <a:ext cx="7772400" cy="254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– Mansion Over the Hilltop</a:t>
            </a:r>
            <a:endParaRPr lang="en-US" altLang="en-US" sz="3200">
              <a:solidFill>
                <a:schemeClr val="tx1"/>
              </a:solidFill>
            </a:endParaRPr>
          </a:p>
        </p:txBody>
      </p:sp>
      <p:sp>
        <p:nvSpPr>
          <p:cNvPr id="33796" name="Text Box 5">
            <a:extLst>
              <a:ext uri="{FF2B5EF4-FFF2-40B4-BE49-F238E27FC236}">
                <a16:creationId xmlns:a16="http://schemas.microsoft.com/office/drawing/2014/main" id="{43F330AB-39A3-3361-D3F1-F48931046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6">
            <a:extLst>
              <a:ext uri="{FF2B5EF4-FFF2-40B4-BE49-F238E27FC236}">
                <a16:creationId xmlns:a16="http://schemas.microsoft.com/office/drawing/2014/main" id="{EC8CF562-5FC7-96D6-ACE8-55C45E46C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3325" y="1368425"/>
            <a:ext cx="5992813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2.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Though often tempted tormented and tested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like the prophet my pillow a stone;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though I find here no permanent dwelling,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 know He'll give me a mansion my own.</a:t>
            </a:r>
          </a:p>
        </p:txBody>
      </p:sp>
      <p:pic>
        <p:nvPicPr>
          <p:cNvPr id="35843" name="Picture 8" descr="MansionOverTheHilltop5">
            <a:extLst>
              <a:ext uri="{FF2B5EF4-FFF2-40B4-BE49-F238E27FC236}">
                <a16:creationId xmlns:a16="http://schemas.microsoft.com/office/drawing/2014/main" id="{17AADC51-8BCF-72AD-9FC2-C01AC19AB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Rectangle 3">
            <a:extLst>
              <a:ext uri="{FF2B5EF4-FFF2-40B4-BE49-F238E27FC236}">
                <a16:creationId xmlns:a16="http://schemas.microsoft.com/office/drawing/2014/main" id="{CA3F81DE-C396-58AE-1B1B-638409D4876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60400" y="127000"/>
            <a:ext cx="7772400" cy="254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– Mansion Over the Hilltop</a:t>
            </a:r>
            <a:endParaRPr lang="en-US" altLang="en-US" sz="5400"/>
          </a:p>
        </p:txBody>
      </p:sp>
      <p:sp>
        <p:nvSpPr>
          <p:cNvPr id="35845" name="Text Box 4">
            <a:extLst>
              <a:ext uri="{FF2B5EF4-FFF2-40B4-BE49-F238E27FC236}">
                <a16:creationId xmlns:a16="http://schemas.microsoft.com/office/drawing/2014/main" id="{45432E9D-9A4F-F3F3-30C6-C69928F0E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  <p:sp>
        <p:nvSpPr>
          <p:cNvPr id="35846" name="Text Box 5">
            <a:extLst>
              <a:ext uri="{FF2B5EF4-FFF2-40B4-BE49-F238E27FC236}">
                <a16:creationId xmlns:a16="http://schemas.microsoft.com/office/drawing/2014/main" id="{70D72F8D-130A-9732-CC8B-DAE35102F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5118100"/>
            <a:ext cx="679926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 and Music by: Ira Stanphill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Copyright © 1949 by Singspiration Music(ASCAP)(admin. By Brentwood-Benson Music Publishing, Inc.)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All Rights reserved. Used by permission.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7" descr="MansionOverTheHilltop6">
            <a:extLst>
              <a:ext uri="{FF2B5EF4-FFF2-40B4-BE49-F238E27FC236}">
                <a16:creationId xmlns:a16="http://schemas.microsoft.com/office/drawing/2014/main" id="{2520F459-6490-6C6F-356F-A87B37015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2">
            <a:extLst>
              <a:ext uri="{FF2B5EF4-FFF2-40B4-BE49-F238E27FC236}">
                <a16:creationId xmlns:a16="http://schemas.microsoft.com/office/drawing/2014/main" id="{2051F9CA-B468-15BE-E511-8C0109B44EA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60400" y="127000"/>
            <a:ext cx="7772400" cy="254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– Mansion Over the Hilltop</a:t>
            </a:r>
            <a:endParaRPr lang="en-US" altLang="en-US" sz="3200">
              <a:solidFill>
                <a:schemeClr val="tx1"/>
              </a:solidFill>
            </a:endParaRPr>
          </a:p>
        </p:txBody>
      </p:sp>
      <p:sp>
        <p:nvSpPr>
          <p:cNvPr id="37892" name="Text Box 5">
            <a:extLst>
              <a:ext uri="{FF2B5EF4-FFF2-40B4-BE49-F238E27FC236}">
                <a16:creationId xmlns:a16="http://schemas.microsoft.com/office/drawing/2014/main" id="{B6674577-9F91-56D5-B1AF-C077F7D28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125" y="3527425"/>
            <a:ext cx="18415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7893" name="Text Box 6">
            <a:extLst>
              <a:ext uri="{FF2B5EF4-FFF2-40B4-BE49-F238E27FC236}">
                <a16:creationId xmlns:a16="http://schemas.microsoft.com/office/drawing/2014/main" id="{CB231C16-393C-E4B1-FEA7-07D1726C8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050">
            <a:extLst>
              <a:ext uri="{FF2B5EF4-FFF2-40B4-BE49-F238E27FC236}">
                <a16:creationId xmlns:a16="http://schemas.microsoft.com/office/drawing/2014/main" id="{806994EC-0CC2-8738-F766-FDC26EBAB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0925" y="1368425"/>
            <a:ext cx="6335713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I've got a mansion just over the hilltop,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In that bright land where we'll never grow old;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some day yonder we will never more wander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But walk the streets that are purest gold.</a:t>
            </a:r>
          </a:p>
        </p:txBody>
      </p:sp>
      <p:pic>
        <p:nvPicPr>
          <p:cNvPr id="39939" name="Picture 2051" descr="MansionOverTheHilltop3">
            <a:extLst>
              <a:ext uri="{FF2B5EF4-FFF2-40B4-BE49-F238E27FC236}">
                <a16:creationId xmlns:a16="http://schemas.microsoft.com/office/drawing/2014/main" id="{FAB08E0F-DFA7-0E66-A3C3-BE19520C0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Rectangle 2052">
            <a:extLst>
              <a:ext uri="{FF2B5EF4-FFF2-40B4-BE49-F238E27FC236}">
                <a16:creationId xmlns:a16="http://schemas.microsoft.com/office/drawing/2014/main" id="{67D18FAA-BEB6-80D2-6823-77E0B6DDAFC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36600" y="127000"/>
            <a:ext cx="7772400" cy="254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– Mansion Over the Hilltop</a:t>
            </a:r>
            <a:endParaRPr lang="en-US" altLang="en-US" sz="3200">
              <a:solidFill>
                <a:schemeClr val="tx1"/>
              </a:solidFill>
            </a:endParaRPr>
          </a:p>
        </p:txBody>
      </p:sp>
      <p:sp>
        <p:nvSpPr>
          <p:cNvPr id="39941" name="Text Box 2053">
            <a:extLst>
              <a:ext uri="{FF2B5EF4-FFF2-40B4-BE49-F238E27FC236}">
                <a16:creationId xmlns:a16="http://schemas.microsoft.com/office/drawing/2014/main" id="{A4B856D5-A333-4E45-BEEF-CC54BA196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E:\ThePapHy\Songs\Volume9 Support Files\Sweet By And By\Slides\Sweet002.tif">
            <a:extLst>
              <a:ext uri="{FF2B5EF4-FFF2-40B4-BE49-F238E27FC236}">
                <a16:creationId xmlns:a16="http://schemas.microsoft.com/office/drawing/2014/main" id="{817E518A-138D-1A7F-8CC5-5802E06CA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2">
            <a:extLst>
              <a:ext uri="{FF2B5EF4-FFF2-40B4-BE49-F238E27FC236}">
                <a16:creationId xmlns:a16="http://schemas.microsoft.com/office/drawing/2014/main" id="{705BBDAF-4D1B-3DAC-E40A-195297BEE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2009 The Paperless Hymnal®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C60E3648-1C42-A463-9FE6-1D6392FC4EC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Sweet By and By</a:t>
            </a:r>
            <a:endParaRPr lang="en-US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MansionOverTheHilltop4">
            <a:extLst>
              <a:ext uri="{FF2B5EF4-FFF2-40B4-BE49-F238E27FC236}">
                <a16:creationId xmlns:a16="http://schemas.microsoft.com/office/drawing/2014/main" id="{B7C8A9F5-87D3-4A8A-51AF-55C73BC0C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3">
            <a:extLst>
              <a:ext uri="{FF2B5EF4-FFF2-40B4-BE49-F238E27FC236}">
                <a16:creationId xmlns:a16="http://schemas.microsoft.com/office/drawing/2014/main" id="{58B8CC3D-A60C-7616-1ABE-676227916CC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36600" y="127000"/>
            <a:ext cx="7772400" cy="254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– Mansion Over the Hilltop</a:t>
            </a:r>
            <a:endParaRPr lang="en-US" altLang="en-US" sz="3200">
              <a:solidFill>
                <a:schemeClr val="tx1"/>
              </a:solidFill>
            </a:endParaRPr>
          </a:p>
        </p:txBody>
      </p:sp>
      <p:sp>
        <p:nvSpPr>
          <p:cNvPr id="41988" name="Text Box 4">
            <a:extLst>
              <a:ext uri="{FF2B5EF4-FFF2-40B4-BE49-F238E27FC236}">
                <a16:creationId xmlns:a16="http://schemas.microsoft.com/office/drawing/2014/main" id="{947C1CFE-0360-644C-F0FD-470318C35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2">
            <a:extLst>
              <a:ext uri="{FF2B5EF4-FFF2-40B4-BE49-F238E27FC236}">
                <a16:creationId xmlns:a16="http://schemas.microsoft.com/office/drawing/2014/main" id="{FB82E981-67D2-2C6D-9365-B2E0AF9F4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725" y="1495425"/>
            <a:ext cx="5327650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3.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Don't think me poor or deserted or lonely,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I'm not discouraged, I'm  heaven bound;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I'm just a pilgrim in search of a city,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 want a mansion, a robe and a crown.</a:t>
            </a:r>
          </a:p>
        </p:txBody>
      </p:sp>
      <p:pic>
        <p:nvPicPr>
          <p:cNvPr id="44035" name="Picture 14" descr="MansionOverTheHilltop7">
            <a:extLst>
              <a:ext uri="{FF2B5EF4-FFF2-40B4-BE49-F238E27FC236}">
                <a16:creationId xmlns:a16="http://schemas.microsoft.com/office/drawing/2014/main" id="{4BB342EA-18AC-C7A7-A6A0-3B5B79F9B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Rectangle 3">
            <a:extLst>
              <a:ext uri="{FF2B5EF4-FFF2-40B4-BE49-F238E27FC236}">
                <a16:creationId xmlns:a16="http://schemas.microsoft.com/office/drawing/2014/main" id="{37B8F218-675A-00B1-A6F2-A0A79CDA771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60400" y="127000"/>
            <a:ext cx="7772400" cy="254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– Mansion Over the Hilltop</a:t>
            </a:r>
            <a:endParaRPr lang="en-US" altLang="en-US" sz="5400"/>
          </a:p>
        </p:txBody>
      </p:sp>
      <p:sp>
        <p:nvSpPr>
          <p:cNvPr id="44037" name="Text Box 10">
            <a:extLst>
              <a:ext uri="{FF2B5EF4-FFF2-40B4-BE49-F238E27FC236}">
                <a16:creationId xmlns:a16="http://schemas.microsoft.com/office/drawing/2014/main" id="{798F7CCA-000B-9721-0315-B4A5C6B51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  <p:sp>
        <p:nvSpPr>
          <p:cNvPr id="44038" name="Text Box 11">
            <a:extLst>
              <a:ext uri="{FF2B5EF4-FFF2-40B4-BE49-F238E27FC236}">
                <a16:creationId xmlns:a16="http://schemas.microsoft.com/office/drawing/2014/main" id="{801882D0-D9AD-E2A0-BE9E-D6BBAB77D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5118100"/>
            <a:ext cx="679926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 and Music by: Ira Stanphill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Copyright © 1949 by Singspiration Music(ASCAP)(admin. By Brentwood-Benson Music Publishing, Inc.)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All Rights reserved. Used by permission.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7" descr="MansionOverTheHilltop8">
            <a:extLst>
              <a:ext uri="{FF2B5EF4-FFF2-40B4-BE49-F238E27FC236}">
                <a16:creationId xmlns:a16="http://schemas.microsoft.com/office/drawing/2014/main" id="{01838696-8303-0025-82D2-EBA4F8A2E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2">
            <a:extLst>
              <a:ext uri="{FF2B5EF4-FFF2-40B4-BE49-F238E27FC236}">
                <a16:creationId xmlns:a16="http://schemas.microsoft.com/office/drawing/2014/main" id="{5DA1AB22-8229-35E4-69B1-84395A05CE9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60400" y="127000"/>
            <a:ext cx="7772400" cy="254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– Mansion Over the Hilltop</a:t>
            </a:r>
            <a:endParaRPr lang="en-US" altLang="en-US" sz="3200">
              <a:solidFill>
                <a:schemeClr val="tx1"/>
              </a:solidFill>
            </a:endParaRPr>
          </a:p>
        </p:txBody>
      </p:sp>
      <p:sp>
        <p:nvSpPr>
          <p:cNvPr id="46084" name="Text Box 5">
            <a:extLst>
              <a:ext uri="{FF2B5EF4-FFF2-40B4-BE49-F238E27FC236}">
                <a16:creationId xmlns:a16="http://schemas.microsoft.com/office/drawing/2014/main" id="{06216840-5A7F-3204-CDA2-798699545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125" y="3527425"/>
            <a:ext cx="18415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6085" name="Text Box 6">
            <a:extLst>
              <a:ext uri="{FF2B5EF4-FFF2-40B4-BE49-F238E27FC236}">
                <a16:creationId xmlns:a16="http://schemas.microsoft.com/office/drawing/2014/main" id="{91ACBDD3-6D25-2DAA-EB06-289465066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>
            <a:extLst>
              <a:ext uri="{FF2B5EF4-FFF2-40B4-BE49-F238E27FC236}">
                <a16:creationId xmlns:a16="http://schemas.microsoft.com/office/drawing/2014/main" id="{77010F6E-9D3A-FBCB-5E9E-E25985834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0925" y="1368425"/>
            <a:ext cx="6335713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I've got a mansion just over the hilltop,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In that bright land where we'll never grow old;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some day yonder we will never more wander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But walk the streets that are purest gold.</a:t>
            </a:r>
          </a:p>
        </p:txBody>
      </p:sp>
      <p:pic>
        <p:nvPicPr>
          <p:cNvPr id="48131" name="Picture 3" descr="MansionOverTheHilltop3">
            <a:extLst>
              <a:ext uri="{FF2B5EF4-FFF2-40B4-BE49-F238E27FC236}">
                <a16:creationId xmlns:a16="http://schemas.microsoft.com/office/drawing/2014/main" id="{095D1698-56FF-5675-4331-B2BB53A1F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Rectangle 4">
            <a:extLst>
              <a:ext uri="{FF2B5EF4-FFF2-40B4-BE49-F238E27FC236}">
                <a16:creationId xmlns:a16="http://schemas.microsoft.com/office/drawing/2014/main" id="{BE0C6B49-78E2-CE19-2012-642C840FDD1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36600" y="127000"/>
            <a:ext cx="7772400" cy="254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– Mansion Over the Hilltop</a:t>
            </a:r>
            <a:endParaRPr lang="en-US" altLang="en-US" sz="3200">
              <a:solidFill>
                <a:schemeClr val="tx1"/>
              </a:solidFill>
            </a:endParaRPr>
          </a:p>
        </p:txBody>
      </p:sp>
      <p:sp>
        <p:nvSpPr>
          <p:cNvPr id="48133" name="Text Box 5">
            <a:extLst>
              <a:ext uri="{FF2B5EF4-FFF2-40B4-BE49-F238E27FC236}">
                <a16:creationId xmlns:a16="http://schemas.microsoft.com/office/drawing/2014/main" id="{1CB0F2A6-7A08-1937-6E0E-42CB9A583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MansionOverTheHilltop4">
            <a:extLst>
              <a:ext uri="{FF2B5EF4-FFF2-40B4-BE49-F238E27FC236}">
                <a16:creationId xmlns:a16="http://schemas.microsoft.com/office/drawing/2014/main" id="{F67242FD-121B-59B4-994B-275DDC60F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3">
            <a:extLst>
              <a:ext uri="{FF2B5EF4-FFF2-40B4-BE49-F238E27FC236}">
                <a16:creationId xmlns:a16="http://schemas.microsoft.com/office/drawing/2014/main" id="{C8B91AB6-CBF9-33B8-CA3C-7BA5C643EA0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36600" y="127000"/>
            <a:ext cx="7772400" cy="254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– Mansion Over the Hilltop</a:t>
            </a:r>
            <a:endParaRPr lang="en-US" altLang="en-US" sz="3200">
              <a:solidFill>
                <a:schemeClr val="tx1"/>
              </a:solidFill>
            </a:endParaRPr>
          </a:p>
        </p:txBody>
      </p:sp>
      <p:sp>
        <p:nvSpPr>
          <p:cNvPr id="50180" name="Text Box 4">
            <a:extLst>
              <a:ext uri="{FF2B5EF4-FFF2-40B4-BE49-F238E27FC236}">
                <a16:creationId xmlns:a16="http://schemas.microsoft.com/office/drawing/2014/main" id="{ACE4017C-996D-7AF9-395C-D7D74D7EA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19">
            <a:extLst>
              <a:ext uri="{FF2B5EF4-FFF2-40B4-BE49-F238E27FC236}">
                <a16:creationId xmlns:a16="http://schemas.microsoft.com/office/drawing/2014/main" id="{656D83C8-AFB5-9A0D-4060-077CC9F9E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25" y="1558925"/>
            <a:ext cx="5238750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Sweet is the song I am singing today;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I'm redeemed! I'm redeemed!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Trouble and sorrow have vanished away;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 have been redeemed!</a:t>
            </a:r>
          </a:p>
        </p:txBody>
      </p:sp>
      <p:pic>
        <p:nvPicPr>
          <p:cNvPr id="52227" name="Picture 20" descr="E:\ThePapHy\Songs\FinaleFilesForPP\R\Redeemed_Ganus001.TIF">
            <a:extLst>
              <a:ext uri="{FF2B5EF4-FFF2-40B4-BE49-F238E27FC236}">
                <a16:creationId xmlns:a16="http://schemas.microsoft.com/office/drawing/2014/main" id="{A2263101-78B4-A862-DC61-469B9DED9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Text Box 3">
            <a:extLst>
              <a:ext uri="{FF2B5EF4-FFF2-40B4-BE49-F238E27FC236}">
                <a16:creationId xmlns:a16="http://schemas.microsoft.com/office/drawing/2014/main" id="{42CFFBD3-C6CC-EEED-0F59-CB1062AA5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5207000"/>
            <a:ext cx="17160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Words: James Rowe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Music: Stancel A. Ganus</a:t>
            </a:r>
            <a:endParaRPr lang="en-US" altLang="en-US" sz="1200" i="1"/>
          </a:p>
        </p:txBody>
      </p:sp>
      <p:sp>
        <p:nvSpPr>
          <p:cNvPr id="52229" name="Text Box 4">
            <a:extLst>
              <a:ext uri="{FF2B5EF4-FFF2-40B4-BE49-F238E27FC236}">
                <a16:creationId xmlns:a16="http://schemas.microsoft.com/office/drawing/2014/main" id="{CBCD8438-D907-FE75-7BBA-7696D40BC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2008 The Paperless Hymnal®</a:t>
            </a:r>
          </a:p>
        </p:txBody>
      </p:sp>
      <p:sp>
        <p:nvSpPr>
          <p:cNvPr id="52230" name="Rectangle 16">
            <a:extLst>
              <a:ext uri="{FF2B5EF4-FFF2-40B4-BE49-F238E27FC236}">
                <a16:creationId xmlns:a16="http://schemas.microsoft.com/office/drawing/2014/main" id="{869E981D-C0EF-7984-1419-33FB545A3FC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Redeemed</a:t>
            </a:r>
            <a:endParaRPr lang="en-US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5" descr="E:\ThePapHy\Songs\FinaleFilesForPP\R\Redeemed_Ganus002.TIF">
            <a:extLst>
              <a:ext uri="{FF2B5EF4-FFF2-40B4-BE49-F238E27FC236}">
                <a16:creationId xmlns:a16="http://schemas.microsoft.com/office/drawing/2014/main" id="{48CAE825-FB3A-D9A9-BE7A-49B77E064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Text Box 3">
            <a:extLst>
              <a:ext uri="{FF2B5EF4-FFF2-40B4-BE49-F238E27FC236}">
                <a16:creationId xmlns:a16="http://schemas.microsoft.com/office/drawing/2014/main" id="{E6AFE5F9-CAE8-8B66-2172-8574113C8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2008 The Paperless Hymnal®</a:t>
            </a:r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id="{8564F2CE-F5BD-FBE1-0477-AE81C957745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Redeemed</a:t>
            </a:r>
            <a:endParaRPr lang="en-US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4">
            <a:extLst>
              <a:ext uri="{FF2B5EF4-FFF2-40B4-BE49-F238E27FC236}">
                <a16:creationId xmlns:a16="http://schemas.microsoft.com/office/drawing/2014/main" id="{A347236E-2047-EF48-54CD-2D77FD38A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6525" y="1622425"/>
            <a:ext cx="5500688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I'm redeemed by love divine,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Glory, glory, Christ is mine, Christ is mine,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All to Him I now resign,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 have been redeemed!</a:t>
            </a:r>
          </a:p>
        </p:txBody>
      </p:sp>
      <p:pic>
        <p:nvPicPr>
          <p:cNvPr id="56323" name="Picture 5" descr="E:\ThePapHy\Songs\FinaleFilesForPP\R\Redeemed_Ganus003.TIF">
            <a:extLst>
              <a:ext uri="{FF2B5EF4-FFF2-40B4-BE49-F238E27FC236}">
                <a16:creationId xmlns:a16="http://schemas.microsoft.com/office/drawing/2014/main" id="{8C901A01-B683-3B83-C608-6A2209958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Text Box 2">
            <a:extLst>
              <a:ext uri="{FF2B5EF4-FFF2-40B4-BE49-F238E27FC236}">
                <a16:creationId xmlns:a16="http://schemas.microsoft.com/office/drawing/2014/main" id="{2D69E356-DB13-F57C-363E-839D1007F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2008 The Paperless Hymnal®</a:t>
            </a:r>
          </a:p>
        </p:txBody>
      </p:sp>
      <p:sp>
        <p:nvSpPr>
          <p:cNvPr id="56325" name="Rectangle 3">
            <a:extLst>
              <a:ext uri="{FF2B5EF4-FFF2-40B4-BE49-F238E27FC236}">
                <a16:creationId xmlns:a16="http://schemas.microsoft.com/office/drawing/2014/main" id="{949BCACE-1983-4257-5D7F-E65617D8B40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Redeemed</a:t>
            </a:r>
            <a:endParaRPr lang="en-US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5" descr="E:\ThePapHy\Songs\Volume9 Support Files\Redeemed_Ganus\Slides\Redeemed_Ganus004.TIF">
            <a:extLst>
              <a:ext uri="{FF2B5EF4-FFF2-40B4-BE49-F238E27FC236}">
                <a16:creationId xmlns:a16="http://schemas.microsoft.com/office/drawing/2014/main" id="{31EBCA55-BE22-FEF6-6455-800392B99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Text Box 2">
            <a:extLst>
              <a:ext uri="{FF2B5EF4-FFF2-40B4-BE49-F238E27FC236}">
                <a16:creationId xmlns:a16="http://schemas.microsoft.com/office/drawing/2014/main" id="{4423E9CC-407C-BC3B-1546-9520EFC70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2008 The Paperless Hymnal®</a:t>
            </a:r>
          </a:p>
        </p:txBody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2D966EEA-F39F-3B9B-598F-7FDF16585E8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Redeemed</a:t>
            </a:r>
            <a:endParaRPr lang="en-US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5">
            <a:extLst>
              <a:ext uri="{FF2B5EF4-FFF2-40B4-BE49-F238E27FC236}">
                <a16:creationId xmlns:a16="http://schemas.microsoft.com/office/drawing/2014/main" id="{C38E1945-9124-4E64-52FE-05A018821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6525" y="1558925"/>
            <a:ext cx="5778500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2.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Great is my joy now as onward I go;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I'm redeemed! I'm redeemed!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All the way homeward my praises shall flow;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 have been redeemed!</a:t>
            </a:r>
          </a:p>
        </p:txBody>
      </p:sp>
      <p:pic>
        <p:nvPicPr>
          <p:cNvPr id="60419" name="Picture 6" descr="E:\ThePapHy\Songs\FinaleFilesForPP\R\Redeemed_Ganus005.TIF">
            <a:extLst>
              <a:ext uri="{FF2B5EF4-FFF2-40B4-BE49-F238E27FC236}">
                <a16:creationId xmlns:a16="http://schemas.microsoft.com/office/drawing/2014/main" id="{2FF8280D-4A9D-8A37-ACD6-87CD03146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Text Box 2">
            <a:extLst>
              <a:ext uri="{FF2B5EF4-FFF2-40B4-BE49-F238E27FC236}">
                <a16:creationId xmlns:a16="http://schemas.microsoft.com/office/drawing/2014/main" id="{360FB89D-1AD0-B519-09F9-49CB4B3B96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5207000"/>
            <a:ext cx="17160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Words: James Rowe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Music: Stancel A. Ganus</a:t>
            </a:r>
            <a:endParaRPr lang="en-US" altLang="en-US" sz="1200" i="1"/>
          </a:p>
        </p:txBody>
      </p:sp>
      <p:sp>
        <p:nvSpPr>
          <p:cNvPr id="60421" name="Text Box 3">
            <a:extLst>
              <a:ext uri="{FF2B5EF4-FFF2-40B4-BE49-F238E27FC236}">
                <a16:creationId xmlns:a16="http://schemas.microsoft.com/office/drawing/2014/main" id="{9FC8DDE4-BBC1-AF09-1DC7-01B656B63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2008 The Paperless Hymnal®</a:t>
            </a:r>
          </a:p>
        </p:txBody>
      </p:sp>
      <p:sp>
        <p:nvSpPr>
          <p:cNvPr id="60422" name="Rectangle 4">
            <a:extLst>
              <a:ext uri="{FF2B5EF4-FFF2-40B4-BE49-F238E27FC236}">
                <a16:creationId xmlns:a16="http://schemas.microsoft.com/office/drawing/2014/main" id="{4C986256-1A2E-B4F0-C585-95041FC730A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2 - Redeemed</a:t>
            </a: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>
            <a:extLst>
              <a:ext uri="{FF2B5EF4-FFF2-40B4-BE49-F238E27FC236}">
                <a16:creationId xmlns:a16="http://schemas.microsoft.com/office/drawing/2014/main" id="{FDF1FB73-B001-2D91-B7FA-F091A16D1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925" y="1558925"/>
            <a:ext cx="4835525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In the sweet by and by,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We shall meet on that beautiful shore;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In the sweet by and by,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We shall meet on that beautiful shore.</a:t>
            </a:r>
          </a:p>
        </p:txBody>
      </p:sp>
      <p:pic>
        <p:nvPicPr>
          <p:cNvPr id="7171" name="Picture 5" descr="E:\ThePapHy\Songs\Volume9 Support Files\Sweet By And By\Slides\Sweet003.tif">
            <a:extLst>
              <a:ext uri="{FF2B5EF4-FFF2-40B4-BE49-F238E27FC236}">
                <a16:creationId xmlns:a16="http://schemas.microsoft.com/office/drawing/2014/main" id="{3CB696BB-3BB4-91EF-4221-CDB1C6A08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 Box 2">
            <a:extLst>
              <a:ext uri="{FF2B5EF4-FFF2-40B4-BE49-F238E27FC236}">
                <a16:creationId xmlns:a16="http://schemas.microsoft.com/office/drawing/2014/main" id="{B2189C62-A9ED-F105-B46D-B402399D2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2009 The Paperless Hymnal®</a:t>
            </a:r>
          </a:p>
        </p:txBody>
      </p:sp>
      <p:sp>
        <p:nvSpPr>
          <p:cNvPr id="7173" name="Rectangle 3">
            <a:extLst>
              <a:ext uri="{FF2B5EF4-FFF2-40B4-BE49-F238E27FC236}">
                <a16:creationId xmlns:a16="http://schemas.microsoft.com/office/drawing/2014/main" id="{3869461F-B859-6648-8B3B-16D55276C4C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Sweet By and By</a:t>
            </a:r>
            <a:endParaRPr lang="en-US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E:\ThePapHy\Songs\FinaleFilesForPP\R\Redeemed_Ganus006.TIF">
            <a:extLst>
              <a:ext uri="{FF2B5EF4-FFF2-40B4-BE49-F238E27FC236}">
                <a16:creationId xmlns:a16="http://schemas.microsoft.com/office/drawing/2014/main" id="{CCC87F4A-EB0C-CE25-DBAA-6FD5D04D8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Text Box 2">
            <a:extLst>
              <a:ext uri="{FF2B5EF4-FFF2-40B4-BE49-F238E27FC236}">
                <a16:creationId xmlns:a16="http://schemas.microsoft.com/office/drawing/2014/main" id="{8CC75960-8D06-E557-FB9D-EFD7DFAE2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2008 The Paperless Hymnal®</a:t>
            </a:r>
          </a:p>
        </p:txBody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98931D39-0D24-CC5B-36E1-31F42B42B51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2 - Redeemed</a:t>
            </a:r>
            <a:endParaRPr lang="en-US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>
            <a:extLst>
              <a:ext uri="{FF2B5EF4-FFF2-40B4-BE49-F238E27FC236}">
                <a16:creationId xmlns:a16="http://schemas.microsoft.com/office/drawing/2014/main" id="{B606AEBF-E118-9A5E-3F7B-7BBA91301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6525" y="1622425"/>
            <a:ext cx="5500688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I'm redeemed by love divine,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Glory, glory, Christ is mine, Christ is mine,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All to Him I now resign,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 have been redeemed!</a:t>
            </a:r>
          </a:p>
        </p:txBody>
      </p:sp>
      <p:pic>
        <p:nvPicPr>
          <p:cNvPr id="64515" name="Picture 3" descr="E:\ThePapHy\Songs\FinaleFilesForPP\R\Redeemed_Ganus003.TIF">
            <a:extLst>
              <a:ext uri="{FF2B5EF4-FFF2-40B4-BE49-F238E27FC236}">
                <a16:creationId xmlns:a16="http://schemas.microsoft.com/office/drawing/2014/main" id="{80D1676D-641D-E4FF-60F0-C945DA0C4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Text Box 4">
            <a:extLst>
              <a:ext uri="{FF2B5EF4-FFF2-40B4-BE49-F238E27FC236}">
                <a16:creationId xmlns:a16="http://schemas.microsoft.com/office/drawing/2014/main" id="{D5DD0B72-E2EA-CC9B-3F2B-46C9D9276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2008 The Paperless Hymnal®</a:t>
            </a:r>
          </a:p>
        </p:txBody>
      </p:sp>
      <p:sp>
        <p:nvSpPr>
          <p:cNvPr id="64517" name="Rectangle 5">
            <a:extLst>
              <a:ext uri="{FF2B5EF4-FFF2-40B4-BE49-F238E27FC236}">
                <a16:creationId xmlns:a16="http://schemas.microsoft.com/office/drawing/2014/main" id="{ABA1E740-ED60-0A09-6E58-C5D00148319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Redeemed</a:t>
            </a:r>
            <a:endParaRPr lang="en-US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E:\ThePapHy\Songs\Volume9 Support Files\Redeemed_Ganus\Slides\Redeemed_Ganus004.TIF">
            <a:extLst>
              <a:ext uri="{FF2B5EF4-FFF2-40B4-BE49-F238E27FC236}">
                <a16:creationId xmlns:a16="http://schemas.microsoft.com/office/drawing/2014/main" id="{AFC1EC27-BD5D-12AA-6AF0-C16671038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 Box 3">
            <a:extLst>
              <a:ext uri="{FF2B5EF4-FFF2-40B4-BE49-F238E27FC236}">
                <a16:creationId xmlns:a16="http://schemas.microsoft.com/office/drawing/2014/main" id="{08775BE0-C93B-3D8E-6EE7-E7A5ABD13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2008 The Paperless Hymnal®</a:t>
            </a:r>
          </a:p>
        </p:txBody>
      </p:sp>
      <p:sp>
        <p:nvSpPr>
          <p:cNvPr id="66564" name="Rectangle 4">
            <a:extLst>
              <a:ext uri="{FF2B5EF4-FFF2-40B4-BE49-F238E27FC236}">
                <a16:creationId xmlns:a16="http://schemas.microsoft.com/office/drawing/2014/main" id="{60FF0BDD-02E4-843A-5D95-749E456A8F2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Redeemed</a:t>
            </a:r>
            <a:endParaRPr lang="en-US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5">
            <a:extLst>
              <a:ext uri="{FF2B5EF4-FFF2-40B4-BE49-F238E27FC236}">
                <a16:creationId xmlns:a16="http://schemas.microsoft.com/office/drawing/2014/main" id="{3579058B-6D9F-CF5A-6F6F-3CFACDE6C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125" y="1622425"/>
            <a:ext cx="4624388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3.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Precious indeed is my Savior to me;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I'm redeemed! I'm redeemed!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Happy in glory someday I shall be;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 have been redeemed!</a:t>
            </a:r>
          </a:p>
        </p:txBody>
      </p:sp>
      <p:pic>
        <p:nvPicPr>
          <p:cNvPr id="68611" name="Picture 6" descr="E:\ThePapHy\Songs\FinaleFilesForPP\R\Redeemed_Ganus007.TIF">
            <a:extLst>
              <a:ext uri="{FF2B5EF4-FFF2-40B4-BE49-F238E27FC236}">
                <a16:creationId xmlns:a16="http://schemas.microsoft.com/office/drawing/2014/main" id="{7197B9A6-0AF6-CF98-A3AE-24B9FE7E5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2" name="Text Box 2">
            <a:extLst>
              <a:ext uri="{FF2B5EF4-FFF2-40B4-BE49-F238E27FC236}">
                <a16:creationId xmlns:a16="http://schemas.microsoft.com/office/drawing/2014/main" id="{B14A28C9-1DC1-F8E1-485A-9C8405DD8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5207000"/>
            <a:ext cx="17160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Words: James Rowe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Music: Stancel A. Ganus</a:t>
            </a:r>
            <a:endParaRPr lang="en-US" altLang="en-US" sz="1200" i="1"/>
          </a:p>
        </p:txBody>
      </p:sp>
      <p:sp>
        <p:nvSpPr>
          <p:cNvPr id="68613" name="Text Box 3">
            <a:extLst>
              <a:ext uri="{FF2B5EF4-FFF2-40B4-BE49-F238E27FC236}">
                <a16:creationId xmlns:a16="http://schemas.microsoft.com/office/drawing/2014/main" id="{0CAAC31A-DF84-FBE7-429E-AD0D394D1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2008 The Paperless Hymnal®</a:t>
            </a:r>
          </a:p>
        </p:txBody>
      </p:sp>
      <p:sp>
        <p:nvSpPr>
          <p:cNvPr id="68614" name="Rectangle 4">
            <a:extLst>
              <a:ext uri="{FF2B5EF4-FFF2-40B4-BE49-F238E27FC236}">
                <a16:creationId xmlns:a16="http://schemas.microsoft.com/office/drawing/2014/main" id="{30B0220A-625A-DC53-77D3-4C6E06B9444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Redeemed</a:t>
            </a:r>
            <a:endParaRPr lang="en-US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4" descr="E:\ThePapHy\Songs\FinaleFilesForPP\R\Redeemed_Ganus008.TIF">
            <a:extLst>
              <a:ext uri="{FF2B5EF4-FFF2-40B4-BE49-F238E27FC236}">
                <a16:creationId xmlns:a16="http://schemas.microsoft.com/office/drawing/2014/main" id="{1B1242E0-6096-DE1E-353F-208003B87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Text Box 2">
            <a:extLst>
              <a:ext uri="{FF2B5EF4-FFF2-40B4-BE49-F238E27FC236}">
                <a16:creationId xmlns:a16="http://schemas.microsoft.com/office/drawing/2014/main" id="{5238BE33-603B-0A9C-5618-9BDB0836E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2008 The Paperless Hymnal®</a:t>
            </a:r>
          </a:p>
        </p:txBody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968D3018-FFC4-97A5-1C28-62D11D38446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Redeemed</a:t>
            </a:r>
            <a:endParaRPr lang="en-US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>
            <a:extLst>
              <a:ext uri="{FF2B5EF4-FFF2-40B4-BE49-F238E27FC236}">
                <a16:creationId xmlns:a16="http://schemas.microsoft.com/office/drawing/2014/main" id="{E3E901A4-4A61-0842-5D98-1FE629CE5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6525" y="1622425"/>
            <a:ext cx="5500688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I'm redeemed by love divine,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Glory, glory, Christ is mine, Christ is mine,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All to Him I now resign,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 have been redeemed!</a:t>
            </a:r>
          </a:p>
        </p:txBody>
      </p:sp>
      <p:pic>
        <p:nvPicPr>
          <p:cNvPr id="72707" name="Picture 3" descr="E:\ThePapHy\Songs\FinaleFilesForPP\R\Redeemed_Ganus003.TIF">
            <a:extLst>
              <a:ext uri="{FF2B5EF4-FFF2-40B4-BE49-F238E27FC236}">
                <a16:creationId xmlns:a16="http://schemas.microsoft.com/office/drawing/2014/main" id="{A841850B-9373-1060-6B90-85B4DE5E8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8" name="Text Box 4">
            <a:extLst>
              <a:ext uri="{FF2B5EF4-FFF2-40B4-BE49-F238E27FC236}">
                <a16:creationId xmlns:a16="http://schemas.microsoft.com/office/drawing/2014/main" id="{852C38A9-5B11-274E-CF35-C406FAF68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2008 The Paperless Hymnal®</a:t>
            </a:r>
          </a:p>
        </p:txBody>
      </p:sp>
      <p:sp>
        <p:nvSpPr>
          <p:cNvPr id="72709" name="Rectangle 5">
            <a:extLst>
              <a:ext uri="{FF2B5EF4-FFF2-40B4-BE49-F238E27FC236}">
                <a16:creationId xmlns:a16="http://schemas.microsoft.com/office/drawing/2014/main" id="{845DAC30-78C3-BC06-45E4-153122AFE06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Redeemed</a:t>
            </a:r>
            <a:endParaRPr lang="en-US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E:\ThePapHy\Songs\Volume9 Support Files\Redeemed_Ganus\Slides\Redeemed_Ganus004.TIF">
            <a:extLst>
              <a:ext uri="{FF2B5EF4-FFF2-40B4-BE49-F238E27FC236}">
                <a16:creationId xmlns:a16="http://schemas.microsoft.com/office/drawing/2014/main" id="{5DA242C4-3285-8FC5-A990-949940D4D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Text Box 3">
            <a:extLst>
              <a:ext uri="{FF2B5EF4-FFF2-40B4-BE49-F238E27FC236}">
                <a16:creationId xmlns:a16="http://schemas.microsoft.com/office/drawing/2014/main" id="{44CC4775-C2C7-D03C-D1AE-BEEC4EEB6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2008 The Paperless Hymnal®</a:t>
            </a:r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6CAF3D91-9805-C0D6-4DA1-65644212F2B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Redeemed</a:t>
            </a:r>
            <a:endParaRPr lang="en-US" alt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9">
            <a:extLst>
              <a:ext uri="{FF2B5EF4-FFF2-40B4-BE49-F238E27FC236}">
                <a16:creationId xmlns:a16="http://schemas.microsoft.com/office/drawing/2014/main" id="{290F9B65-33F1-79D6-6A7F-78C8D4C1B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8525" y="1622425"/>
            <a:ext cx="5938838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O worship the King, allglorious above,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gratefully sing His wonderful love;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Our Shield and Defender, the Ancient of Days,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Pavilioned in splendor and girded with praise.</a:t>
            </a:r>
          </a:p>
        </p:txBody>
      </p:sp>
      <p:pic>
        <p:nvPicPr>
          <p:cNvPr id="76803" name="Picture 12" descr="E:\The Paperless Hymnal\SONGS\PPTiffFiles\Single Stanza\O\OWorshipTheKing1.TIF">
            <a:extLst>
              <a:ext uri="{FF2B5EF4-FFF2-40B4-BE49-F238E27FC236}">
                <a16:creationId xmlns:a16="http://schemas.microsoft.com/office/drawing/2014/main" id="{85928540-2B52-1DDB-C091-EC2DCE249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4" name="Rectangle 2">
            <a:extLst>
              <a:ext uri="{FF2B5EF4-FFF2-40B4-BE49-F238E27FC236}">
                <a16:creationId xmlns:a16="http://schemas.microsoft.com/office/drawing/2014/main" id="{5E8B177C-7859-95F4-DC9C-CC1341A0A2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6600" y="190500"/>
            <a:ext cx="7772400" cy="317500"/>
          </a:xfrm>
        </p:spPr>
        <p:txBody>
          <a:bodyPr/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1 - O Worship the King</a:t>
            </a:r>
            <a:endParaRPr lang="en-US" altLang="en-US" sz="2800"/>
          </a:p>
        </p:txBody>
      </p:sp>
      <p:sp>
        <p:nvSpPr>
          <p:cNvPr id="76805" name="Text Box 7">
            <a:extLst>
              <a:ext uri="{FF2B5EF4-FFF2-40B4-BE49-F238E27FC236}">
                <a16:creationId xmlns:a16="http://schemas.microsoft.com/office/drawing/2014/main" id="{9B0D3934-5B2F-2EBD-6484-3941665DF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5270500"/>
            <a:ext cx="19351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 by: Robert Grant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Music by: J. Michael Haydn</a:t>
            </a:r>
          </a:p>
        </p:txBody>
      </p:sp>
      <p:sp>
        <p:nvSpPr>
          <p:cNvPr id="76806" name="Text Box 8">
            <a:extLst>
              <a:ext uri="{FF2B5EF4-FFF2-40B4-BE49-F238E27FC236}">
                <a16:creationId xmlns:a16="http://schemas.microsoft.com/office/drawing/2014/main" id="{3D6A36C0-2752-F989-5AD0-A88D964C6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10" descr="E:\The Paperless Hymnal\SONGS\PPTiffFiles\Single Stanza\O\OWorshipTheKing2.TIF">
            <a:extLst>
              <a:ext uri="{FF2B5EF4-FFF2-40B4-BE49-F238E27FC236}">
                <a16:creationId xmlns:a16="http://schemas.microsoft.com/office/drawing/2014/main" id="{8CD52EC4-AA76-0F73-4E3F-5954E40F9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Rectangle 2">
            <a:extLst>
              <a:ext uri="{FF2B5EF4-FFF2-40B4-BE49-F238E27FC236}">
                <a16:creationId xmlns:a16="http://schemas.microsoft.com/office/drawing/2014/main" id="{369AE690-82D9-0B00-7877-E926425EE9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6600" y="190500"/>
            <a:ext cx="7772400" cy="317500"/>
          </a:xfrm>
        </p:spPr>
        <p:txBody>
          <a:bodyPr/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1 - O Worship the King</a:t>
            </a:r>
          </a:p>
        </p:txBody>
      </p:sp>
      <p:sp>
        <p:nvSpPr>
          <p:cNvPr id="78852" name="Text Box 7">
            <a:extLst>
              <a:ext uri="{FF2B5EF4-FFF2-40B4-BE49-F238E27FC236}">
                <a16:creationId xmlns:a16="http://schemas.microsoft.com/office/drawing/2014/main" id="{10F7292C-9B11-F51D-7749-627668429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9">
            <a:extLst>
              <a:ext uri="{FF2B5EF4-FFF2-40B4-BE49-F238E27FC236}">
                <a16:creationId xmlns:a16="http://schemas.microsoft.com/office/drawing/2014/main" id="{C86E0BFA-81A1-2166-1BCF-0D4A4C5EC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725" y="1876425"/>
            <a:ext cx="6169025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2.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Thy bountiful care, what tongue can recite?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It breathes in the air, it shines in the light;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It streams from the hills, it descends to the plain,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sweetly distills in the dew and the rain.</a:t>
            </a:r>
          </a:p>
        </p:txBody>
      </p:sp>
      <p:pic>
        <p:nvPicPr>
          <p:cNvPr id="80899" name="Picture 13" descr="E:\The Paperless Hymnal\SONGS\PPTiffFiles\Single Stanza\O\OWorshipTheKing3.TIF">
            <a:extLst>
              <a:ext uri="{FF2B5EF4-FFF2-40B4-BE49-F238E27FC236}">
                <a16:creationId xmlns:a16="http://schemas.microsoft.com/office/drawing/2014/main" id="{5F7EA411-8C08-617F-B1B5-6CB9B4BEB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0" name="Rectangle 2">
            <a:extLst>
              <a:ext uri="{FF2B5EF4-FFF2-40B4-BE49-F238E27FC236}">
                <a16:creationId xmlns:a16="http://schemas.microsoft.com/office/drawing/2014/main" id="{258D0132-A4B8-8D3B-6060-B36630F5A8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6600" y="190500"/>
            <a:ext cx="7772400" cy="317500"/>
          </a:xfrm>
        </p:spPr>
        <p:txBody>
          <a:bodyPr/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2 - O Worship the King</a:t>
            </a:r>
          </a:p>
        </p:txBody>
      </p:sp>
      <p:sp>
        <p:nvSpPr>
          <p:cNvPr id="80901" name="Text Box 8">
            <a:extLst>
              <a:ext uri="{FF2B5EF4-FFF2-40B4-BE49-F238E27FC236}">
                <a16:creationId xmlns:a16="http://schemas.microsoft.com/office/drawing/2014/main" id="{A8565C77-8077-1E87-1065-80A21538E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  <p:sp>
        <p:nvSpPr>
          <p:cNvPr id="80902" name="Text Box 14">
            <a:extLst>
              <a:ext uri="{FF2B5EF4-FFF2-40B4-BE49-F238E27FC236}">
                <a16:creationId xmlns:a16="http://schemas.microsoft.com/office/drawing/2014/main" id="{66616BF9-CE57-5C9A-F5DA-6708B9CAD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5270500"/>
            <a:ext cx="19351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 by: Robert Grant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Music by: J. Michael Haydn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E:\ThePapHy\Songs\Volume9 Support Files\Sweet By And By\Slides\Sweet004.tif">
            <a:extLst>
              <a:ext uri="{FF2B5EF4-FFF2-40B4-BE49-F238E27FC236}">
                <a16:creationId xmlns:a16="http://schemas.microsoft.com/office/drawing/2014/main" id="{3B710A68-4A9D-907A-4377-119288747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2">
            <a:extLst>
              <a:ext uri="{FF2B5EF4-FFF2-40B4-BE49-F238E27FC236}">
                <a16:creationId xmlns:a16="http://schemas.microsoft.com/office/drawing/2014/main" id="{7B9F5134-8942-E72D-2DDB-50EE6D160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2009 The Paperless Hymnal®</a:t>
            </a: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D496CA72-1CAE-72A6-03A3-E4194CFB98C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Sweet By and By</a:t>
            </a:r>
            <a:endParaRPr lang="en-US" alt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10" descr="C:\The Paperless Hymnal\SONGS\PPTiffFiles\Single Stanza\O\OWorshipTheKing4.TIF">
            <a:extLst>
              <a:ext uri="{FF2B5EF4-FFF2-40B4-BE49-F238E27FC236}">
                <a16:creationId xmlns:a16="http://schemas.microsoft.com/office/drawing/2014/main" id="{384A0413-1298-9F0B-88A4-468683F5D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Rectangle 2">
            <a:extLst>
              <a:ext uri="{FF2B5EF4-FFF2-40B4-BE49-F238E27FC236}">
                <a16:creationId xmlns:a16="http://schemas.microsoft.com/office/drawing/2014/main" id="{815E6648-02C7-C3CD-0A14-861B6983EC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6600" y="190500"/>
            <a:ext cx="7772400" cy="317500"/>
          </a:xfrm>
        </p:spPr>
        <p:txBody>
          <a:bodyPr/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2 - O Worship the King</a:t>
            </a:r>
          </a:p>
        </p:txBody>
      </p:sp>
      <p:sp>
        <p:nvSpPr>
          <p:cNvPr id="82948" name="Text Box 7">
            <a:extLst>
              <a:ext uri="{FF2B5EF4-FFF2-40B4-BE49-F238E27FC236}">
                <a16:creationId xmlns:a16="http://schemas.microsoft.com/office/drawing/2014/main" id="{4D664A43-09C1-F870-9212-7B0E20361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9">
            <a:extLst>
              <a:ext uri="{FF2B5EF4-FFF2-40B4-BE49-F238E27FC236}">
                <a16:creationId xmlns:a16="http://schemas.microsoft.com/office/drawing/2014/main" id="{5E8D829F-DCCB-BCAC-2B29-891D640D4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3325" y="1622425"/>
            <a:ext cx="5948363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3.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Frail children of dust, and feeble as frail,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In Thee do we trust, nor find Thee to fail;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Thy mercies, how tender! how firm to the end!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Our Maker, Defender, Redeemer, and Friend!</a:t>
            </a:r>
          </a:p>
        </p:txBody>
      </p:sp>
      <p:pic>
        <p:nvPicPr>
          <p:cNvPr id="84995" name="Picture 13" descr="E:\The Paperless Hymnal\SONGS\PPTiffFiles\Single Stanza\O\OWorshipTheKing5.TIF">
            <a:extLst>
              <a:ext uri="{FF2B5EF4-FFF2-40B4-BE49-F238E27FC236}">
                <a16:creationId xmlns:a16="http://schemas.microsoft.com/office/drawing/2014/main" id="{19B20542-3B0A-551E-C6B3-5B858F059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6" name="Rectangle 2">
            <a:extLst>
              <a:ext uri="{FF2B5EF4-FFF2-40B4-BE49-F238E27FC236}">
                <a16:creationId xmlns:a16="http://schemas.microsoft.com/office/drawing/2014/main" id="{FF4B305F-5E80-4826-021A-D23E0D1255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6600" y="190500"/>
            <a:ext cx="7772400" cy="317500"/>
          </a:xfrm>
        </p:spPr>
        <p:txBody>
          <a:bodyPr/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3 - O Worship the King</a:t>
            </a:r>
          </a:p>
        </p:txBody>
      </p:sp>
      <p:sp>
        <p:nvSpPr>
          <p:cNvPr id="84997" name="Text Box 8">
            <a:extLst>
              <a:ext uri="{FF2B5EF4-FFF2-40B4-BE49-F238E27FC236}">
                <a16:creationId xmlns:a16="http://schemas.microsoft.com/office/drawing/2014/main" id="{44DE73E9-2D97-B9CE-A391-98608F6D59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  <p:sp>
        <p:nvSpPr>
          <p:cNvPr id="84998" name="Text Box 14">
            <a:extLst>
              <a:ext uri="{FF2B5EF4-FFF2-40B4-BE49-F238E27FC236}">
                <a16:creationId xmlns:a16="http://schemas.microsoft.com/office/drawing/2014/main" id="{177AC111-E809-A285-8D3B-9C2A6AB95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5270500"/>
            <a:ext cx="19351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 by: Robert Grant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Music by: J. Michael Haydn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9" descr="C:\The Paperless Hymnal\SONGS\PPTiffFiles\Single Stanza\O\OWorshipTheKing6.TIF">
            <a:extLst>
              <a:ext uri="{FF2B5EF4-FFF2-40B4-BE49-F238E27FC236}">
                <a16:creationId xmlns:a16="http://schemas.microsoft.com/office/drawing/2014/main" id="{73F84375-BE8C-FAF5-F8D9-34CE59CCF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3" name="Rectangle 2">
            <a:extLst>
              <a:ext uri="{FF2B5EF4-FFF2-40B4-BE49-F238E27FC236}">
                <a16:creationId xmlns:a16="http://schemas.microsoft.com/office/drawing/2014/main" id="{FD9442B0-D6E1-8A02-2311-B2BD2B2C26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6600" y="190500"/>
            <a:ext cx="7772400" cy="317500"/>
          </a:xfrm>
        </p:spPr>
        <p:txBody>
          <a:bodyPr/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3 - O Worship the King</a:t>
            </a:r>
          </a:p>
        </p:txBody>
      </p:sp>
      <p:sp>
        <p:nvSpPr>
          <p:cNvPr id="87044" name="Text Box 7">
            <a:extLst>
              <a:ext uri="{FF2B5EF4-FFF2-40B4-BE49-F238E27FC236}">
                <a16:creationId xmlns:a16="http://schemas.microsoft.com/office/drawing/2014/main" id="{C352C8F1-2DD1-4A77-6A75-B37C23F6E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70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6">
            <a:extLst>
              <a:ext uri="{FF2B5EF4-FFF2-40B4-BE49-F238E27FC236}">
                <a16:creationId xmlns:a16="http://schemas.microsoft.com/office/drawing/2014/main" id="{C11FB67E-26D7-B416-AC4E-4031B4FF7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469" y="1304396"/>
            <a:ext cx="3887859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(Sop)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My soul magnifies the Lord,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My spirit rejoices in God my savior.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My soul magnifies the Lord,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My spirit rejoices in God.</a:t>
            </a:r>
          </a:p>
        </p:txBody>
      </p:sp>
      <p:pic>
        <p:nvPicPr>
          <p:cNvPr id="2051" name="Picture 25" descr="E:\ThePapHy\Songs\Future Song files\M\Magnificat_Gill\Slides\Magni001.tif">
            <a:extLst>
              <a:ext uri="{FF2B5EF4-FFF2-40B4-BE49-F238E27FC236}">
                <a16:creationId xmlns:a16="http://schemas.microsoft.com/office/drawing/2014/main" id="{9CBC9227-8230-B4E2-BBBA-706135AEA7B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4">
            <a:extLst>
              <a:ext uri="{FF2B5EF4-FFF2-40B4-BE49-F238E27FC236}">
                <a16:creationId xmlns:a16="http://schemas.microsoft.com/office/drawing/2014/main" id="{9DE24663-547E-33B3-92F9-D8834E2E9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2053" name="Rectangle 16">
            <a:extLst>
              <a:ext uri="{FF2B5EF4-FFF2-40B4-BE49-F238E27FC236}">
                <a16:creationId xmlns:a16="http://schemas.microsoft.com/office/drawing/2014/main" id="{C1A26BE1-A03A-C28E-4C44-34709B8F985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043333" cy="381000"/>
          </a:xfrm>
        </p:spPr>
        <p:txBody>
          <a:bodyPr/>
          <a:lstStyle/>
          <a:p>
            <a:pPr algn="l"/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</a:rPr>
              <a:t>1 - Magnificat</a:t>
            </a:r>
            <a:endParaRPr lang="en-US" altLang="en-US" sz="2667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054" name="Text Box 19">
            <a:extLst>
              <a:ext uri="{FF2B5EF4-FFF2-40B4-BE49-F238E27FC236}">
                <a16:creationId xmlns:a16="http://schemas.microsoft.com/office/drawing/2014/main" id="{5D1A32BA-39CC-619E-12F9-4D43E3616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7" y="5307542"/>
            <a:ext cx="7196667" cy="348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33"/>
              <a:t>Words &amp; Music: Randy Gill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33"/>
              <a:t>Copyright © 2003 by Randy Gill</a:t>
            </a:r>
          </a:p>
        </p:txBody>
      </p:sp>
      <p:sp>
        <p:nvSpPr>
          <p:cNvPr id="2055" name="Text Box 27">
            <a:extLst>
              <a:ext uri="{FF2B5EF4-FFF2-40B4-BE49-F238E27FC236}">
                <a16:creationId xmlns:a16="http://schemas.microsoft.com/office/drawing/2014/main" id="{EF5A3C91-3225-40C2-7AB9-31E839176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666" y="444500"/>
            <a:ext cx="165782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Sopranos only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>
            <a:extLst>
              <a:ext uri="{FF2B5EF4-FFF2-40B4-BE49-F238E27FC236}">
                <a16:creationId xmlns:a16="http://schemas.microsoft.com/office/drawing/2014/main" id="{5DBBBB7B-6CB6-F8CE-34EC-90CFDEAD5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803" y="1621896"/>
            <a:ext cx="3876382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(Alto)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He has been mindful of His servant,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He has been mindful of me.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I will be blessed forever, forever,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I will be blessed by the Lord.</a:t>
            </a:r>
          </a:p>
        </p:txBody>
      </p:sp>
      <p:pic>
        <p:nvPicPr>
          <p:cNvPr id="3075" name="Picture 6" descr="E:\ThePapHy\Songs\Future Song files\M\Magnificat_Gill\Slides\Magni002.tif">
            <a:extLst>
              <a:ext uri="{FF2B5EF4-FFF2-40B4-BE49-F238E27FC236}">
                <a16:creationId xmlns:a16="http://schemas.microsoft.com/office/drawing/2014/main" id="{E4CEDD7A-CF32-D502-B35D-14191F5693A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2">
            <a:extLst>
              <a:ext uri="{FF2B5EF4-FFF2-40B4-BE49-F238E27FC236}">
                <a16:creationId xmlns:a16="http://schemas.microsoft.com/office/drawing/2014/main" id="{3A02E93B-D440-9AA4-0E5A-1840318FD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3077" name="Rectangle 3">
            <a:extLst>
              <a:ext uri="{FF2B5EF4-FFF2-40B4-BE49-F238E27FC236}">
                <a16:creationId xmlns:a16="http://schemas.microsoft.com/office/drawing/2014/main" id="{7EDBA897-6198-41B9-E825-871BEDED0BA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043333" cy="381000"/>
          </a:xfrm>
        </p:spPr>
        <p:txBody>
          <a:bodyPr/>
          <a:lstStyle/>
          <a:p>
            <a:pPr algn="l"/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</a:rPr>
              <a:t>2 - Magnificat</a:t>
            </a:r>
            <a:endParaRPr lang="en-US" altLang="en-US" sz="2667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078" name="Text Box 4">
            <a:extLst>
              <a:ext uri="{FF2B5EF4-FFF2-40B4-BE49-F238E27FC236}">
                <a16:creationId xmlns:a16="http://schemas.microsoft.com/office/drawing/2014/main" id="{54C7C5DC-7F44-E6B9-C316-1F88C2830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7" y="5307542"/>
            <a:ext cx="7196667" cy="348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33"/>
              <a:t>Words &amp; Music: Randy Gill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33"/>
              <a:t>Copyright © 2003 by Randy Gill</a:t>
            </a:r>
          </a:p>
        </p:txBody>
      </p:sp>
      <p:sp>
        <p:nvSpPr>
          <p:cNvPr id="3079" name="Text Box 7">
            <a:extLst>
              <a:ext uri="{FF2B5EF4-FFF2-40B4-BE49-F238E27FC236}">
                <a16:creationId xmlns:a16="http://schemas.microsoft.com/office/drawing/2014/main" id="{109C2199-06D9-E9AB-277A-3282B9308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667" y="444500"/>
            <a:ext cx="117532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Add Bass</a:t>
            </a:r>
          </a:p>
        </p:txBody>
      </p:sp>
      <p:sp>
        <p:nvSpPr>
          <p:cNvPr id="3080" name="Text Box 8">
            <a:extLst>
              <a:ext uri="{FF2B5EF4-FFF2-40B4-BE49-F238E27FC236}">
                <a16:creationId xmlns:a16="http://schemas.microsoft.com/office/drawing/2014/main" id="{043EC590-23B3-8B2C-EE94-D354E5FAF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6" y="1270000"/>
            <a:ext cx="5838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Sop</a:t>
            </a:r>
          </a:p>
        </p:txBody>
      </p:sp>
      <p:sp>
        <p:nvSpPr>
          <p:cNvPr id="3081" name="Text Box 9">
            <a:extLst>
              <a:ext uri="{FF2B5EF4-FFF2-40B4-BE49-F238E27FC236}">
                <a16:creationId xmlns:a16="http://schemas.microsoft.com/office/drawing/2014/main" id="{3B34B8C8-87E5-992F-D19A-4C2ECB91E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2286000"/>
            <a:ext cx="6687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Bass</a:t>
            </a:r>
          </a:p>
        </p:txBody>
      </p:sp>
      <p:sp>
        <p:nvSpPr>
          <p:cNvPr id="3082" name="Text Box 10">
            <a:extLst>
              <a:ext uri="{FF2B5EF4-FFF2-40B4-BE49-F238E27FC236}">
                <a16:creationId xmlns:a16="http://schemas.microsoft.com/office/drawing/2014/main" id="{4FB2CF8F-0C77-447C-9D6C-98BC9FC83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333" y="3429000"/>
            <a:ext cx="3273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S</a:t>
            </a:r>
          </a:p>
        </p:txBody>
      </p:sp>
      <p:sp>
        <p:nvSpPr>
          <p:cNvPr id="3083" name="Text Box 11">
            <a:extLst>
              <a:ext uri="{FF2B5EF4-FFF2-40B4-BE49-F238E27FC236}">
                <a16:creationId xmlns:a16="http://schemas.microsoft.com/office/drawing/2014/main" id="{BCF43227-ED0F-2B49-20BB-AA28D1EE9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136" y="4445000"/>
            <a:ext cx="3561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B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E:\ThePapHy\Songs\Future Song files\M\Magnificat_Gill\Slides\Magni003.tif">
            <a:extLst>
              <a:ext uri="{FF2B5EF4-FFF2-40B4-BE49-F238E27FC236}">
                <a16:creationId xmlns:a16="http://schemas.microsoft.com/office/drawing/2014/main" id="{4AF27704-9A96-395E-22BA-190951F3BDA1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2">
            <a:extLst>
              <a:ext uri="{FF2B5EF4-FFF2-40B4-BE49-F238E27FC236}">
                <a16:creationId xmlns:a16="http://schemas.microsoft.com/office/drawing/2014/main" id="{9A3AA10B-FA5F-0211-3AF1-DD1CDB9C4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B8EC041D-FECB-DD1E-15D6-11F1D64E408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043333" cy="381000"/>
          </a:xfrm>
        </p:spPr>
        <p:txBody>
          <a:bodyPr/>
          <a:lstStyle/>
          <a:p>
            <a:pPr algn="l"/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</a:rPr>
              <a:t>2 - Magnificat</a:t>
            </a:r>
            <a:endParaRPr lang="en-US" altLang="en-US" sz="2667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101" name="Text Box 6">
            <a:extLst>
              <a:ext uri="{FF2B5EF4-FFF2-40B4-BE49-F238E27FC236}">
                <a16:creationId xmlns:a16="http://schemas.microsoft.com/office/drawing/2014/main" id="{004FCF33-5E66-4F1A-5C54-8AB724C19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69" y="1270000"/>
            <a:ext cx="3273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S</a:t>
            </a:r>
          </a:p>
        </p:txBody>
      </p:sp>
      <p:sp>
        <p:nvSpPr>
          <p:cNvPr id="4102" name="Text Box 7">
            <a:extLst>
              <a:ext uri="{FF2B5EF4-FFF2-40B4-BE49-F238E27FC236}">
                <a16:creationId xmlns:a16="http://schemas.microsoft.com/office/drawing/2014/main" id="{A783289A-EF96-C1C1-687A-41D9D6E6F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4445000"/>
            <a:ext cx="3561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B</a:t>
            </a:r>
          </a:p>
        </p:txBody>
      </p:sp>
      <p:sp>
        <p:nvSpPr>
          <p:cNvPr id="4103" name="Text Box 8">
            <a:extLst>
              <a:ext uri="{FF2B5EF4-FFF2-40B4-BE49-F238E27FC236}">
                <a16:creationId xmlns:a16="http://schemas.microsoft.com/office/drawing/2014/main" id="{C06D0A2A-3BF9-864D-9E4D-E51EE4A32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2286000"/>
            <a:ext cx="3561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B</a:t>
            </a:r>
          </a:p>
        </p:txBody>
      </p:sp>
      <p:sp>
        <p:nvSpPr>
          <p:cNvPr id="4104" name="Text Box 9">
            <a:extLst>
              <a:ext uri="{FF2B5EF4-FFF2-40B4-BE49-F238E27FC236}">
                <a16:creationId xmlns:a16="http://schemas.microsoft.com/office/drawing/2014/main" id="{AF063961-296A-DA32-5AF5-DDE963C86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3429000"/>
            <a:ext cx="3273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5">
            <a:extLst>
              <a:ext uri="{FF2B5EF4-FFF2-40B4-BE49-F238E27FC236}">
                <a16:creationId xmlns:a16="http://schemas.microsoft.com/office/drawing/2014/main" id="{A223633F-622D-9295-10EA-71B2914A6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803" y="1558396"/>
            <a:ext cx="400622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(Tenor)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God alone is mighty, mighty;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Our God alone has done great things.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God alone is worthy, worthy;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Holy is His name.</a:t>
            </a:r>
          </a:p>
        </p:txBody>
      </p:sp>
      <p:pic>
        <p:nvPicPr>
          <p:cNvPr id="5123" name="Picture 6" descr="E:\ThePapHy\Songs\Future Song files\M\Magnificat_Gill\Slides\Magni004.tif">
            <a:extLst>
              <a:ext uri="{FF2B5EF4-FFF2-40B4-BE49-F238E27FC236}">
                <a16:creationId xmlns:a16="http://schemas.microsoft.com/office/drawing/2014/main" id="{D3BC243B-F0B4-6005-AD23-CE4D0875F2D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2">
            <a:extLst>
              <a:ext uri="{FF2B5EF4-FFF2-40B4-BE49-F238E27FC236}">
                <a16:creationId xmlns:a16="http://schemas.microsoft.com/office/drawing/2014/main" id="{28424D9F-D249-588C-CACA-22A7AD248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5125" name="Rectangle 3">
            <a:extLst>
              <a:ext uri="{FF2B5EF4-FFF2-40B4-BE49-F238E27FC236}">
                <a16:creationId xmlns:a16="http://schemas.microsoft.com/office/drawing/2014/main" id="{41C4BEBB-B8D4-A462-2B6B-09F6921E444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043333" cy="381000"/>
          </a:xfrm>
        </p:spPr>
        <p:txBody>
          <a:bodyPr/>
          <a:lstStyle/>
          <a:p>
            <a:pPr algn="l"/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</a:rPr>
              <a:t>3 - Magnificat</a:t>
            </a:r>
            <a:endParaRPr lang="en-US" altLang="en-US" sz="2667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126" name="Text Box 4">
            <a:extLst>
              <a:ext uri="{FF2B5EF4-FFF2-40B4-BE49-F238E27FC236}">
                <a16:creationId xmlns:a16="http://schemas.microsoft.com/office/drawing/2014/main" id="{29BFE956-BED8-3CC4-8D6E-A7D7E2B73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7" y="5307542"/>
            <a:ext cx="7196667" cy="348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33"/>
              <a:t>Words &amp; Music: Randy Gill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33"/>
              <a:t>Copyright © 2003 by Randy Gill</a:t>
            </a:r>
          </a:p>
        </p:txBody>
      </p:sp>
      <p:sp>
        <p:nvSpPr>
          <p:cNvPr id="5127" name="Text Box 7">
            <a:extLst>
              <a:ext uri="{FF2B5EF4-FFF2-40B4-BE49-F238E27FC236}">
                <a16:creationId xmlns:a16="http://schemas.microsoft.com/office/drawing/2014/main" id="{29A229A4-5DBE-AAE6-64E8-17937749A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666" y="444500"/>
            <a:ext cx="113229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Add Alto</a:t>
            </a:r>
          </a:p>
        </p:txBody>
      </p:sp>
      <p:sp>
        <p:nvSpPr>
          <p:cNvPr id="5128" name="Text Box 8">
            <a:extLst>
              <a:ext uri="{FF2B5EF4-FFF2-40B4-BE49-F238E27FC236}">
                <a16:creationId xmlns:a16="http://schemas.microsoft.com/office/drawing/2014/main" id="{9A8F2231-5A88-5617-D07A-EF4FB5D7E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6" y="1270000"/>
            <a:ext cx="5838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Sop</a:t>
            </a:r>
          </a:p>
        </p:txBody>
      </p:sp>
      <p:sp>
        <p:nvSpPr>
          <p:cNvPr id="5129" name="Text Box 9">
            <a:extLst>
              <a:ext uri="{FF2B5EF4-FFF2-40B4-BE49-F238E27FC236}">
                <a16:creationId xmlns:a16="http://schemas.microsoft.com/office/drawing/2014/main" id="{59870FBA-9022-0D16-247A-D8921B4DF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2222500"/>
            <a:ext cx="63991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Alto</a:t>
            </a:r>
          </a:p>
        </p:txBody>
      </p:sp>
      <p:sp>
        <p:nvSpPr>
          <p:cNvPr id="5130" name="Text Box 10">
            <a:extLst>
              <a:ext uri="{FF2B5EF4-FFF2-40B4-BE49-F238E27FC236}">
                <a16:creationId xmlns:a16="http://schemas.microsoft.com/office/drawing/2014/main" id="{E89A3EF1-9C11-D33A-CEAE-8DA59EBF1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3302000"/>
            <a:ext cx="6687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Bass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E:\ThePapHy\Songs\Future Song files\M\Magnificat_Gill\Slides\Magni005.tif">
            <a:extLst>
              <a:ext uri="{FF2B5EF4-FFF2-40B4-BE49-F238E27FC236}">
                <a16:creationId xmlns:a16="http://schemas.microsoft.com/office/drawing/2014/main" id="{A5ECEEF2-769C-F4E2-E47E-9AF4BBF3475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2">
            <a:extLst>
              <a:ext uri="{FF2B5EF4-FFF2-40B4-BE49-F238E27FC236}">
                <a16:creationId xmlns:a16="http://schemas.microsoft.com/office/drawing/2014/main" id="{35DD06E3-0EF5-C756-09D2-C1287DD05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F09BFA3D-C236-7205-9387-887D9FA68D5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043333" cy="381000"/>
          </a:xfrm>
        </p:spPr>
        <p:txBody>
          <a:bodyPr/>
          <a:lstStyle/>
          <a:p>
            <a:pPr algn="l"/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</a:rPr>
              <a:t>3 - Magnificat</a:t>
            </a:r>
            <a:endParaRPr lang="en-US" altLang="en-US" sz="2667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149" name="Text Box 5">
            <a:extLst>
              <a:ext uri="{FF2B5EF4-FFF2-40B4-BE49-F238E27FC236}">
                <a16:creationId xmlns:a16="http://schemas.microsoft.com/office/drawing/2014/main" id="{698DEE91-C222-4D21-84E3-0647EB13A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69" y="1270000"/>
            <a:ext cx="3273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S</a:t>
            </a:r>
          </a:p>
        </p:txBody>
      </p:sp>
      <p:sp>
        <p:nvSpPr>
          <p:cNvPr id="6150" name="Text Box 6">
            <a:extLst>
              <a:ext uri="{FF2B5EF4-FFF2-40B4-BE49-F238E27FC236}">
                <a16:creationId xmlns:a16="http://schemas.microsoft.com/office/drawing/2014/main" id="{D4204891-469D-28E4-251A-333A774F8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136" y="3302000"/>
            <a:ext cx="3561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B</a:t>
            </a:r>
          </a:p>
        </p:txBody>
      </p:sp>
      <p:sp>
        <p:nvSpPr>
          <p:cNvPr id="6151" name="Text Box 7">
            <a:extLst>
              <a:ext uri="{FF2B5EF4-FFF2-40B4-BE49-F238E27FC236}">
                <a16:creationId xmlns:a16="http://schemas.microsoft.com/office/drawing/2014/main" id="{74549BDC-D10C-84A7-4183-A1C6C7519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2286000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A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E:\ThePapHy\Songs\Future Song files\M\Magnificat_Gill\Slides\Magni006.tif">
            <a:extLst>
              <a:ext uri="{FF2B5EF4-FFF2-40B4-BE49-F238E27FC236}">
                <a16:creationId xmlns:a16="http://schemas.microsoft.com/office/drawing/2014/main" id="{F22FD0E0-3FDC-680E-02F1-4019B76F734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2">
            <a:extLst>
              <a:ext uri="{FF2B5EF4-FFF2-40B4-BE49-F238E27FC236}">
                <a16:creationId xmlns:a16="http://schemas.microsoft.com/office/drawing/2014/main" id="{277BE3ED-33AF-44BA-BDD4-EBF3A3F91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30341D76-6918-FA4E-9D68-9370BFBAD0C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043333" cy="381000"/>
          </a:xfrm>
        </p:spPr>
        <p:txBody>
          <a:bodyPr/>
          <a:lstStyle/>
          <a:p>
            <a:pPr algn="l"/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</a:rPr>
              <a:t>3 - Magnificat</a:t>
            </a:r>
            <a:endParaRPr lang="en-US" altLang="en-US" sz="2667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E4B1F361-B353-7EFC-7991-F41EECEF0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69" y="1270000"/>
            <a:ext cx="3273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S</a:t>
            </a:r>
          </a:p>
        </p:txBody>
      </p:sp>
      <p:sp>
        <p:nvSpPr>
          <p:cNvPr id="7174" name="Text Box 6">
            <a:extLst>
              <a:ext uri="{FF2B5EF4-FFF2-40B4-BE49-F238E27FC236}">
                <a16:creationId xmlns:a16="http://schemas.microsoft.com/office/drawing/2014/main" id="{FFF76488-7AF1-3955-AEA2-2996E11F5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136" y="3302000"/>
            <a:ext cx="3561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B</a:t>
            </a:r>
          </a:p>
        </p:txBody>
      </p:sp>
      <p:sp>
        <p:nvSpPr>
          <p:cNvPr id="7175" name="Text Box 7">
            <a:extLst>
              <a:ext uri="{FF2B5EF4-FFF2-40B4-BE49-F238E27FC236}">
                <a16:creationId xmlns:a16="http://schemas.microsoft.com/office/drawing/2014/main" id="{993B7EEF-9BE8-595D-CF14-EF5C1FF21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2286000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A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E:\ThePapHy\Songs\Future Song files\M\Magnificat_Gill\Slides\Magni007.tif">
            <a:extLst>
              <a:ext uri="{FF2B5EF4-FFF2-40B4-BE49-F238E27FC236}">
                <a16:creationId xmlns:a16="http://schemas.microsoft.com/office/drawing/2014/main" id="{B2F31FEE-5527-D79F-7BB9-13F2CD3AD43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2">
            <a:extLst>
              <a:ext uri="{FF2B5EF4-FFF2-40B4-BE49-F238E27FC236}">
                <a16:creationId xmlns:a16="http://schemas.microsoft.com/office/drawing/2014/main" id="{F6B6A876-BDDC-05FA-E370-ED1979366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2D119455-ECEA-444E-FF94-7DD0893284B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043333" cy="381000"/>
          </a:xfrm>
        </p:spPr>
        <p:txBody>
          <a:bodyPr/>
          <a:lstStyle/>
          <a:p>
            <a:pPr algn="l"/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</a:rPr>
              <a:t>3 - Magnificat</a:t>
            </a:r>
            <a:endParaRPr lang="en-US" altLang="en-US" sz="2667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BB2E56F3-A0AA-0F71-FD43-AA177C4BB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69" y="1270000"/>
            <a:ext cx="3273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S</a:t>
            </a:r>
          </a:p>
        </p:txBody>
      </p:sp>
      <p:sp>
        <p:nvSpPr>
          <p:cNvPr id="8198" name="Text Box 6">
            <a:extLst>
              <a:ext uri="{FF2B5EF4-FFF2-40B4-BE49-F238E27FC236}">
                <a16:creationId xmlns:a16="http://schemas.microsoft.com/office/drawing/2014/main" id="{54CDF284-396E-059D-5A6B-BF4668CD9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136" y="3302000"/>
            <a:ext cx="3561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B</a:t>
            </a:r>
          </a:p>
        </p:txBody>
      </p:sp>
      <p:sp>
        <p:nvSpPr>
          <p:cNvPr id="8199" name="Text Box 7">
            <a:extLst>
              <a:ext uri="{FF2B5EF4-FFF2-40B4-BE49-F238E27FC236}">
                <a16:creationId xmlns:a16="http://schemas.microsoft.com/office/drawing/2014/main" id="{E1C33DD7-8BA4-373A-0636-75ED31590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2413000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5">
            <a:extLst>
              <a:ext uri="{FF2B5EF4-FFF2-40B4-BE49-F238E27FC236}">
                <a16:creationId xmlns:a16="http://schemas.microsoft.com/office/drawing/2014/main" id="{845E5DA5-3AE5-A9C3-BF77-580A73258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0325" y="1493838"/>
            <a:ext cx="4868863" cy="19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2.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We shall sing on that beautiful shore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 melodious songs of the blest;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our spirits shall sorrow no more–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Not a sigh for the blessing of rest.</a:t>
            </a:r>
          </a:p>
        </p:txBody>
      </p:sp>
      <p:pic>
        <p:nvPicPr>
          <p:cNvPr id="11267" name="Picture 6" descr="E:\ThePapHy\Songs\Volume9 Support Files\Sweet By And By\Slides\Sweet005.tif">
            <a:extLst>
              <a:ext uri="{FF2B5EF4-FFF2-40B4-BE49-F238E27FC236}">
                <a16:creationId xmlns:a16="http://schemas.microsoft.com/office/drawing/2014/main" id="{8E6AA0AA-D23E-5CB5-A7B5-B4B9089EB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2">
            <a:extLst>
              <a:ext uri="{FF2B5EF4-FFF2-40B4-BE49-F238E27FC236}">
                <a16:creationId xmlns:a16="http://schemas.microsoft.com/office/drawing/2014/main" id="{1993E5CD-64E3-D0C4-3F7A-C588BEE6E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2009 The Paperless Hymnal®</a:t>
            </a:r>
          </a:p>
        </p:txBody>
      </p:sp>
      <p:sp>
        <p:nvSpPr>
          <p:cNvPr id="11269" name="Rectangle 3">
            <a:extLst>
              <a:ext uri="{FF2B5EF4-FFF2-40B4-BE49-F238E27FC236}">
                <a16:creationId xmlns:a16="http://schemas.microsoft.com/office/drawing/2014/main" id="{FE1C358B-FFAE-D2A0-CDD8-057A4BB0EB8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2 - Sweet By and By</a:t>
            </a:r>
            <a:endParaRPr lang="en-US" altLang="en-US"/>
          </a:p>
        </p:txBody>
      </p:sp>
      <p:sp>
        <p:nvSpPr>
          <p:cNvPr id="11270" name="Text Box 4">
            <a:extLst>
              <a:ext uri="{FF2B5EF4-FFF2-40B4-BE49-F238E27FC236}">
                <a16:creationId xmlns:a16="http://schemas.microsoft.com/office/drawing/2014/main" id="{8934DAAB-4E61-97CF-B98A-9AE4D9531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5270500"/>
            <a:ext cx="18208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Words: Sanford F. Bennett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Music: Joseph P. Webster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5">
            <a:extLst>
              <a:ext uri="{FF2B5EF4-FFF2-40B4-BE49-F238E27FC236}">
                <a16:creationId xmlns:a16="http://schemas.microsoft.com/office/drawing/2014/main" id="{3B2B5316-392B-3654-D7C5-5F88AE878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136" y="1494896"/>
            <a:ext cx="321113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(Bass)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Glory be to God the Father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And glory be to God the Son.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Glory be to God the Spirit,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Glory be to God.</a:t>
            </a:r>
          </a:p>
        </p:txBody>
      </p:sp>
      <p:pic>
        <p:nvPicPr>
          <p:cNvPr id="9219" name="Picture 6" descr="E:\ThePapHy\Songs\Future Song files\M\Magnificat_Gill\Slides\Magni008.tif">
            <a:extLst>
              <a:ext uri="{FF2B5EF4-FFF2-40B4-BE49-F238E27FC236}">
                <a16:creationId xmlns:a16="http://schemas.microsoft.com/office/drawing/2014/main" id="{BB471D59-DFFB-033A-A3B9-5F713E5317F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2">
            <a:extLst>
              <a:ext uri="{FF2B5EF4-FFF2-40B4-BE49-F238E27FC236}">
                <a16:creationId xmlns:a16="http://schemas.microsoft.com/office/drawing/2014/main" id="{B9397532-7EDA-C1AF-66C3-FDEB19771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9221" name="Rectangle 3">
            <a:extLst>
              <a:ext uri="{FF2B5EF4-FFF2-40B4-BE49-F238E27FC236}">
                <a16:creationId xmlns:a16="http://schemas.microsoft.com/office/drawing/2014/main" id="{92FACFCC-E6F2-FA2C-2EAE-E246EF6B519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043333" cy="381000"/>
          </a:xfrm>
        </p:spPr>
        <p:txBody>
          <a:bodyPr/>
          <a:lstStyle/>
          <a:p>
            <a:pPr algn="l"/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</a:rPr>
              <a:t>4 - Magnificat</a:t>
            </a:r>
            <a:endParaRPr lang="en-US" altLang="en-US" sz="2667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222" name="Text Box 4">
            <a:extLst>
              <a:ext uri="{FF2B5EF4-FFF2-40B4-BE49-F238E27FC236}">
                <a16:creationId xmlns:a16="http://schemas.microsoft.com/office/drawing/2014/main" id="{9A8EA9C0-63D4-7154-E412-C3ECCD742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7" y="5307542"/>
            <a:ext cx="7196667" cy="348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33"/>
              <a:t>Words &amp; Music: Randy Gill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33"/>
              <a:t>Copyright © 2003 by Randy Gill</a:t>
            </a:r>
          </a:p>
        </p:txBody>
      </p:sp>
      <p:sp>
        <p:nvSpPr>
          <p:cNvPr id="9223" name="Text Box 7">
            <a:extLst>
              <a:ext uri="{FF2B5EF4-FFF2-40B4-BE49-F238E27FC236}">
                <a16:creationId xmlns:a16="http://schemas.microsoft.com/office/drawing/2014/main" id="{2C0C09A4-34C6-3255-658F-9500B4483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666" y="444500"/>
            <a:ext cx="12810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Add Tenor</a:t>
            </a:r>
          </a:p>
        </p:txBody>
      </p:sp>
      <p:sp>
        <p:nvSpPr>
          <p:cNvPr id="9224" name="Text Box 8">
            <a:extLst>
              <a:ext uri="{FF2B5EF4-FFF2-40B4-BE49-F238E27FC236}">
                <a16:creationId xmlns:a16="http://schemas.microsoft.com/office/drawing/2014/main" id="{7187F12B-A734-32C4-0317-4B837DD0A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6" y="1270000"/>
            <a:ext cx="5838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Sop</a:t>
            </a:r>
          </a:p>
        </p:txBody>
      </p:sp>
      <p:sp>
        <p:nvSpPr>
          <p:cNvPr id="9225" name="Text Box 9">
            <a:extLst>
              <a:ext uri="{FF2B5EF4-FFF2-40B4-BE49-F238E27FC236}">
                <a16:creationId xmlns:a16="http://schemas.microsoft.com/office/drawing/2014/main" id="{1A0128A7-9B0C-1B83-37C4-AF3CB4617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2222500"/>
            <a:ext cx="63991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Alto</a:t>
            </a:r>
          </a:p>
        </p:txBody>
      </p:sp>
      <p:sp>
        <p:nvSpPr>
          <p:cNvPr id="9226" name="Text Box 10">
            <a:extLst>
              <a:ext uri="{FF2B5EF4-FFF2-40B4-BE49-F238E27FC236}">
                <a16:creationId xmlns:a16="http://schemas.microsoft.com/office/drawing/2014/main" id="{562140FD-7306-A0B6-7875-DE2E6E675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4254500"/>
            <a:ext cx="6687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Bass</a:t>
            </a:r>
          </a:p>
        </p:txBody>
      </p:sp>
      <p:sp>
        <p:nvSpPr>
          <p:cNvPr id="9227" name="Text Box 11">
            <a:extLst>
              <a:ext uri="{FF2B5EF4-FFF2-40B4-BE49-F238E27FC236}">
                <a16:creationId xmlns:a16="http://schemas.microsoft.com/office/drawing/2014/main" id="{CB0645EB-BBDF-A1D5-05D2-5C83034D2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302000"/>
            <a:ext cx="7791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Tenor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E:\ThePapHy\Songs\Future Song files\M\Magnificat_Gill\Slides\Magni009.tif">
            <a:extLst>
              <a:ext uri="{FF2B5EF4-FFF2-40B4-BE49-F238E27FC236}">
                <a16:creationId xmlns:a16="http://schemas.microsoft.com/office/drawing/2014/main" id="{4AA778EC-051B-58AD-1E6A-51E5AF1887C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2">
            <a:extLst>
              <a:ext uri="{FF2B5EF4-FFF2-40B4-BE49-F238E27FC236}">
                <a16:creationId xmlns:a16="http://schemas.microsoft.com/office/drawing/2014/main" id="{F10210E1-0C96-A58F-C07E-501F8D2744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2CF0C4D6-6F4F-3BFD-0659-D2325122A2D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043333" cy="381000"/>
          </a:xfrm>
        </p:spPr>
        <p:txBody>
          <a:bodyPr/>
          <a:lstStyle/>
          <a:p>
            <a:pPr algn="l"/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</a:rPr>
              <a:t>4 - Magnificat</a:t>
            </a:r>
            <a:endParaRPr lang="en-US" altLang="en-US" sz="2667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6F87086-840D-A32F-D69D-3927F1FE6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69" y="1270000"/>
            <a:ext cx="3273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S</a:t>
            </a:r>
          </a:p>
        </p:txBody>
      </p:sp>
      <p:sp>
        <p:nvSpPr>
          <p:cNvPr id="10246" name="Text Box 6">
            <a:extLst>
              <a:ext uri="{FF2B5EF4-FFF2-40B4-BE49-F238E27FC236}">
                <a16:creationId xmlns:a16="http://schemas.microsoft.com/office/drawing/2014/main" id="{C9C42C20-4197-9E21-D88A-D0718AC93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136" y="4254500"/>
            <a:ext cx="3561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B</a:t>
            </a:r>
          </a:p>
        </p:txBody>
      </p:sp>
      <p:sp>
        <p:nvSpPr>
          <p:cNvPr id="10247" name="Text Box 7">
            <a:extLst>
              <a:ext uri="{FF2B5EF4-FFF2-40B4-BE49-F238E27FC236}">
                <a16:creationId xmlns:a16="http://schemas.microsoft.com/office/drawing/2014/main" id="{2F0713F4-8103-52EC-E22D-E1E3F2ACE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2286000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A</a:t>
            </a:r>
          </a:p>
        </p:txBody>
      </p:sp>
      <p:sp>
        <p:nvSpPr>
          <p:cNvPr id="10248" name="Text Box 8">
            <a:extLst>
              <a:ext uri="{FF2B5EF4-FFF2-40B4-BE49-F238E27FC236}">
                <a16:creationId xmlns:a16="http://schemas.microsoft.com/office/drawing/2014/main" id="{BECA26ED-5F9C-2B0E-90DB-9D46A8F9D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3302000"/>
            <a:ext cx="3417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T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E:\ThePapHy\Songs\Future Song files\M\Magnificat_Gill\Slides\Magni010.tif">
            <a:extLst>
              <a:ext uri="{FF2B5EF4-FFF2-40B4-BE49-F238E27FC236}">
                <a16:creationId xmlns:a16="http://schemas.microsoft.com/office/drawing/2014/main" id="{5441A801-6F2D-4CF9-B85B-422D87A651A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2">
            <a:extLst>
              <a:ext uri="{FF2B5EF4-FFF2-40B4-BE49-F238E27FC236}">
                <a16:creationId xmlns:a16="http://schemas.microsoft.com/office/drawing/2014/main" id="{F728FC42-58E3-0850-A787-BF23691DE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728704FF-06C0-92AF-C013-F14099C0BF0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043333" cy="381000"/>
          </a:xfrm>
        </p:spPr>
        <p:txBody>
          <a:bodyPr/>
          <a:lstStyle/>
          <a:p>
            <a:pPr algn="l"/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</a:rPr>
              <a:t>4 - Magnificat</a:t>
            </a:r>
            <a:endParaRPr lang="en-US" altLang="en-US" sz="2667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CB1F04CD-2B06-03A6-7AC4-FBA67376A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69" y="1270000"/>
            <a:ext cx="3273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S</a:t>
            </a:r>
          </a:p>
        </p:txBody>
      </p:sp>
      <p:sp>
        <p:nvSpPr>
          <p:cNvPr id="11270" name="Text Box 6">
            <a:extLst>
              <a:ext uri="{FF2B5EF4-FFF2-40B4-BE49-F238E27FC236}">
                <a16:creationId xmlns:a16="http://schemas.microsoft.com/office/drawing/2014/main" id="{628ECD11-CCEC-458A-EAEC-C0B844FAC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136" y="4254500"/>
            <a:ext cx="3561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B</a:t>
            </a:r>
          </a:p>
        </p:txBody>
      </p:sp>
      <p:sp>
        <p:nvSpPr>
          <p:cNvPr id="11271" name="Text Box 7">
            <a:extLst>
              <a:ext uri="{FF2B5EF4-FFF2-40B4-BE49-F238E27FC236}">
                <a16:creationId xmlns:a16="http://schemas.microsoft.com/office/drawing/2014/main" id="{285FB7D7-A983-29A7-085B-6F342CBCC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2286000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A</a:t>
            </a:r>
          </a:p>
        </p:txBody>
      </p:sp>
      <p:sp>
        <p:nvSpPr>
          <p:cNvPr id="11272" name="Text Box 8">
            <a:extLst>
              <a:ext uri="{FF2B5EF4-FFF2-40B4-BE49-F238E27FC236}">
                <a16:creationId xmlns:a16="http://schemas.microsoft.com/office/drawing/2014/main" id="{B5A7A8E5-CB4F-7C75-F096-46BD9CAD5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3302000"/>
            <a:ext cx="3417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T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E:\ThePapHy\Songs\Future Song files\M\Magnificat_Gill\Slides\Magni011.tif">
            <a:extLst>
              <a:ext uri="{FF2B5EF4-FFF2-40B4-BE49-F238E27FC236}">
                <a16:creationId xmlns:a16="http://schemas.microsoft.com/office/drawing/2014/main" id="{4A64B141-1FC8-C9BE-BBFC-47C909723769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2">
            <a:extLst>
              <a:ext uri="{FF2B5EF4-FFF2-40B4-BE49-F238E27FC236}">
                <a16:creationId xmlns:a16="http://schemas.microsoft.com/office/drawing/2014/main" id="{CC2F9543-DD86-958C-1307-7CA16EC27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DB440572-0F2E-405B-9A14-B76DBC3E438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043333" cy="381000"/>
          </a:xfrm>
        </p:spPr>
        <p:txBody>
          <a:bodyPr/>
          <a:lstStyle/>
          <a:p>
            <a:pPr algn="l"/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</a:rPr>
              <a:t>4 - Magnificat</a:t>
            </a:r>
            <a:endParaRPr lang="en-US" altLang="en-US" sz="2667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293" name="Text Box 5">
            <a:extLst>
              <a:ext uri="{FF2B5EF4-FFF2-40B4-BE49-F238E27FC236}">
                <a16:creationId xmlns:a16="http://schemas.microsoft.com/office/drawing/2014/main" id="{8B03D758-B289-EF84-1A1E-1C7950E95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69" y="1270000"/>
            <a:ext cx="3273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S</a:t>
            </a:r>
          </a:p>
        </p:txBody>
      </p:sp>
      <p:sp>
        <p:nvSpPr>
          <p:cNvPr id="12294" name="Text Box 6">
            <a:extLst>
              <a:ext uri="{FF2B5EF4-FFF2-40B4-BE49-F238E27FC236}">
                <a16:creationId xmlns:a16="http://schemas.microsoft.com/office/drawing/2014/main" id="{CAB9C22F-9616-4693-1A29-F429CB71F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136" y="4381500"/>
            <a:ext cx="3561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B</a:t>
            </a: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52E6AA28-9848-0401-7D76-5A6710143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2476500"/>
            <a:ext cx="37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A</a:t>
            </a:r>
          </a:p>
        </p:txBody>
      </p:sp>
      <p:sp>
        <p:nvSpPr>
          <p:cNvPr id="12296" name="Text Box 8">
            <a:extLst>
              <a:ext uri="{FF2B5EF4-FFF2-40B4-BE49-F238E27FC236}">
                <a16:creationId xmlns:a16="http://schemas.microsoft.com/office/drawing/2014/main" id="{6C20D752-9D04-5022-64F3-B851F4705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3429000"/>
            <a:ext cx="3417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3300"/>
                </a:solidFill>
              </a:rPr>
              <a:t>T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E:\ThePapHy\Songs\Future Song files\M\Magnificat_Gill\Slides\Magni008.tif">
            <a:extLst>
              <a:ext uri="{FF2B5EF4-FFF2-40B4-BE49-F238E27FC236}">
                <a16:creationId xmlns:a16="http://schemas.microsoft.com/office/drawing/2014/main" id="{3DF4F27F-4F61-F9BE-5623-83951CC35C9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4">
            <a:extLst>
              <a:ext uri="{FF2B5EF4-FFF2-40B4-BE49-F238E27FC236}">
                <a16:creationId xmlns:a16="http://schemas.microsoft.com/office/drawing/2014/main" id="{7DCBE3A8-1F2A-ABCB-8995-A4DBA9E3D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13316" name="Rectangle 5">
            <a:extLst>
              <a:ext uri="{FF2B5EF4-FFF2-40B4-BE49-F238E27FC236}">
                <a16:creationId xmlns:a16="http://schemas.microsoft.com/office/drawing/2014/main" id="{76C4E245-F738-247D-A0BE-860594971FA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043333" cy="381000"/>
          </a:xfrm>
        </p:spPr>
        <p:txBody>
          <a:bodyPr/>
          <a:lstStyle/>
          <a:p>
            <a:pPr algn="l"/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</a:rPr>
              <a:t>5 - Magnificat</a:t>
            </a:r>
            <a:endParaRPr lang="en-US" altLang="en-US" sz="2667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317" name="Text Box 6">
            <a:extLst>
              <a:ext uri="{FF2B5EF4-FFF2-40B4-BE49-F238E27FC236}">
                <a16:creationId xmlns:a16="http://schemas.microsoft.com/office/drawing/2014/main" id="{6586D685-990E-00EB-F883-5F4666213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7" y="5307542"/>
            <a:ext cx="7196667" cy="348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33"/>
              <a:t>Words &amp; Music: Randy Gill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33"/>
              <a:t>Copyright © 2003 by Randy Gill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:\ThePapHy\Songs\Future Song files\M\Magnificat_Gill\Slides\Magni009.tif">
            <a:extLst>
              <a:ext uri="{FF2B5EF4-FFF2-40B4-BE49-F238E27FC236}">
                <a16:creationId xmlns:a16="http://schemas.microsoft.com/office/drawing/2014/main" id="{7263A021-F214-5DA1-402F-618C050400D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3">
            <a:extLst>
              <a:ext uri="{FF2B5EF4-FFF2-40B4-BE49-F238E27FC236}">
                <a16:creationId xmlns:a16="http://schemas.microsoft.com/office/drawing/2014/main" id="{78B7180A-E680-3995-04C6-EF593B31B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F485E577-E6FA-95FD-392E-C68CFC2D6A6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043333" cy="381000"/>
          </a:xfrm>
        </p:spPr>
        <p:txBody>
          <a:bodyPr/>
          <a:lstStyle/>
          <a:p>
            <a:pPr algn="l"/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</a:rPr>
              <a:t>5 - Magnificat</a:t>
            </a:r>
            <a:endParaRPr lang="en-US" altLang="en-US" sz="2667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:\ThePapHy\Songs\Future Song files\M\Magnificat_Gill\Slides\Magni010.tif">
            <a:extLst>
              <a:ext uri="{FF2B5EF4-FFF2-40B4-BE49-F238E27FC236}">
                <a16:creationId xmlns:a16="http://schemas.microsoft.com/office/drawing/2014/main" id="{0077BB3B-295E-B249-FF07-FA73836748A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3">
            <a:extLst>
              <a:ext uri="{FF2B5EF4-FFF2-40B4-BE49-F238E27FC236}">
                <a16:creationId xmlns:a16="http://schemas.microsoft.com/office/drawing/2014/main" id="{83FCC824-9A29-7911-D25A-C13ED0EEB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F28778B-7A71-54D2-7026-C35BC6DC7D5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043333" cy="381000"/>
          </a:xfrm>
        </p:spPr>
        <p:txBody>
          <a:bodyPr/>
          <a:lstStyle/>
          <a:p>
            <a:pPr algn="l"/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</a:rPr>
              <a:t>5 - Magnificat</a:t>
            </a:r>
            <a:endParaRPr lang="en-US" altLang="en-US" sz="2667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E:\ThePapHy\Songs\Future Song files\M\Magnificat_Gill\Slides\Magni015.tif">
            <a:extLst>
              <a:ext uri="{FF2B5EF4-FFF2-40B4-BE49-F238E27FC236}">
                <a16:creationId xmlns:a16="http://schemas.microsoft.com/office/drawing/2014/main" id="{80529CA4-E15F-9BD4-157C-FEB57F2E3EA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2">
            <a:extLst>
              <a:ext uri="{FF2B5EF4-FFF2-40B4-BE49-F238E27FC236}">
                <a16:creationId xmlns:a16="http://schemas.microsoft.com/office/drawing/2014/main" id="{B774086F-ACA7-3339-5119-CBB84B1C9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529C4F0E-84DF-9A60-2F3D-E5BBC180D53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043333" cy="381000"/>
          </a:xfrm>
        </p:spPr>
        <p:txBody>
          <a:bodyPr/>
          <a:lstStyle/>
          <a:p>
            <a:pPr algn="l"/>
            <a:r>
              <a:rPr lang="en-US" altLang="en-US" sz="2000">
                <a:solidFill>
                  <a:schemeClr val="tx1"/>
                </a:solidFill>
                <a:latin typeface="Arial" panose="020B0604020202020204" pitchFamily="34" charset="0"/>
              </a:rPr>
              <a:t>5 - Magnificat</a:t>
            </a:r>
            <a:endParaRPr lang="en-US" altLang="en-US" sz="2667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4">
            <a:extLst>
              <a:ext uri="{FF2B5EF4-FFF2-40B4-BE49-F238E27FC236}">
                <a16:creationId xmlns:a16="http://schemas.microsoft.com/office/drawing/2014/main" id="{2EF86157-0D0B-D3C9-5180-0CBAE3484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2136" y="1240896"/>
            <a:ext cx="3953326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1.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If the skies above you are gray,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You are feeling so blue,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If your cares and burdens seem great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All the whole day through,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There's a silver lining that shines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In the heavenly land,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Look by faith and see it my friend,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Trust in His promises grand</a:t>
            </a:r>
          </a:p>
        </p:txBody>
      </p:sp>
      <p:pic>
        <p:nvPicPr>
          <p:cNvPr id="2051" name="Picture 15" descr="E:\The Paperless Hymnal\SONGS\PPTiffFiles\Single Stanza\S\SingAndBeHappy1.TIF">
            <a:extLst>
              <a:ext uri="{FF2B5EF4-FFF2-40B4-BE49-F238E27FC236}">
                <a16:creationId xmlns:a16="http://schemas.microsoft.com/office/drawing/2014/main" id="{427F8D8B-6EF1-EFC1-CF4E-247013BA73B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11">
            <a:extLst>
              <a:ext uri="{FF2B5EF4-FFF2-40B4-BE49-F238E27FC236}">
                <a16:creationId xmlns:a16="http://schemas.microsoft.com/office/drawing/2014/main" id="{D11BAFDB-5858-1DC7-FC4E-CE4D74BF0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29" y="5099844"/>
            <a:ext cx="558197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Words and Music by: Emory S. Peck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Copyright © 1940 by Stamps-Baxter Music(BMI)(admin. by Brentwood-Benson Music Publishing, Inc.)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All Rights reserved. Used by permission.</a:t>
            </a:r>
          </a:p>
        </p:txBody>
      </p:sp>
      <p:sp>
        <p:nvSpPr>
          <p:cNvPr id="2053" name="Rectangle 12">
            <a:extLst>
              <a:ext uri="{FF2B5EF4-FFF2-40B4-BE49-F238E27FC236}">
                <a16:creationId xmlns:a16="http://schemas.microsoft.com/office/drawing/2014/main" id="{A2140426-C35C-7A60-6B2D-C4B077B959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1 - Sing and be Happy</a:t>
            </a:r>
          </a:p>
        </p:txBody>
      </p:sp>
      <p:sp>
        <p:nvSpPr>
          <p:cNvPr id="2054" name="Text Box 13">
            <a:extLst>
              <a:ext uri="{FF2B5EF4-FFF2-40B4-BE49-F238E27FC236}">
                <a16:creationId xmlns:a16="http://schemas.microsoft.com/office/drawing/2014/main" id="{6E76BE89-2CD2-521D-F4D6-EECD20EBD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2" descr="E:\ThePapHy\Songs\Volume2 Support Files\Sing And Be Happy\Slides\Sing And Be Happy002.tif">
            <a:extLst>
              <a:ext uri="{FF2B5EF4-FFF2-40B4-BE49-F238E27FC236}">
                <a16:creationId xmlns:a16="http://schemas.microsoft.com/office/drawing/2014/main" id="{94970943-D101-B097-BB7F-A3109367B44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9">
            <a:extLst>
              <a:ext uri="{FF2B5EF4-FFF2-40B4-BE49-F238E27FC236}">
                <a16:creationId xmlns:a16="http://schemas.microsoft.com/office/drawing/2014/main" id="{4B734EB4-4E23-1A26-BF2C-8E9C3A451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1 - Sing and be Happy</a:t>
            </a:r>
          </a:p>
        </p:txBody>
      </p:sp>
      <p:sp>
        <p:nvSpPr>
          <p:cNvPr id="3076" name="Text Box 10">
            <a:extLst>
              <a:ext uri="{FF2B5EF4-FFF2-40B4-BE49-F238E27FC236}">
                <a16:creationId xmlns:a16="http://schemas.microsoft.com/office/drawing/2014/main" id="{4CF35114-2144-321C-29B5-79618A92E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E:\ThePapHy\Songs\Volume9 Support Files\Sweet By And By\Slides\Sweet006.tif">
            <a:extLst>
              <a:ext uri="{FF2B5EF4-FFF2-40B4-BE49-F238E27FC236}">
                <a16:creationId xmlns:a16="http://schemas.microsoft.com/office/drawing/2014/main" id="{508E4193-7FB7-1DD0-D9F6-41CF6A8AB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2">
            <a:extLst>
              <a:ext uri="{FF2B5EF4-FFF2-40B4-BE49-F238E27FC236}">
                <a16:creationId xmlns:a16="http://schemas.microsoft.com/office/drawing/2014/main" id="{B5D15E3B-6CC5-9EF9-BD04-5EC733543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2009 The Paperless Hymnal®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491C13D4-6013-13A2-C34C-BB6FBD4CA71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2 - Sweet By and By</a:t>
            </a:r>
            <a:endParaRPr lang="en-US" alt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E:\The Paperless Hymnal\SONGS\PPTiffFiles\Single Stanza\S\SingAndBeHappy3.TIF">
            <a:extLst>
              <a:ext uri="{FF2B5EF4-FFF2-40B4-BE49-F238E27FC236}">
                <a16:creationId xmlns:a16="http://schemas.microsoft.com/office/drawing/2014/main" id="{645963B6-6223-7E15-C129-DD7A21B438C2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>
            <a:extLst>
              <a:ext uri="{FF2B5EF4-FFF2-40B4-BE49-F238E27FC236}">
                <a16:creationId xmlns:a16="http://schemas.microsoft.com/office/drawing/2014/main" id="{17191E63-0E3A-5589-931C-DC330D056D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1 - Sing and be Happy</a:t>
            </a:r>
          </a:p>
        </p:txBody>
      </p:sp>
      <p:sp>
        <p:nvSpPr>
          <p:cNvPr id="4100" name="Text Box 3">
            <a:extLst>
              <a:ext uri="{FF2B5EF4-FFF2-40B4-BE49-F238E27FC236}">
                <a16:creationId xmlns:a16="http://schemas.microsoft.com/office/drawing/2014/main" id="{7D59C468-639F-F989-48C8-97F6D5559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E:\The Paperless Hymnal\SONGS\PPTiffFiles\Single Stanza\S\SingAndBeHappy4.TIF">
            <a:extLst>
              <a:ext uri="{FF2B5EF4-FFF2-40B4-BE49-F238E27FC236}">
                <a16:creationId xmlns:a16="http://schemas.microsoft.com/office/drawing/2014/main" id="{44E399C1-0A4D-C158-0395-86B1566E97E9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>
            <a:extLst>
              <a:ext uri="{FF2B5EF4-FFF2-40B4-BE49-F238E27FC236}">
                <a16:creationId xmlns:a16="http://schemas.microsoft.com/office/drawing/2014/main" id="{B903444E-ACDF-EF9F-55C3-E8E191413C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1 - Sing and be Happy</a:t>
            </a:r>
          </a:p>
        </p:txBody>
      </p:sp>
      <p:sp>
        <p:nvSpPr>
          <p:cNvPr id="5124" name="Text Box 3">
            <a:extLst>
              <a:ext uri="{FF2B5EF4-FFF2-40B4-BE49-F238E27FC236}">
                <a16:creationId xmlns:a16="http://schemas.microsoft.com/office/drawing/2014/main" id="{A4E9B71D-1254-6872-3029-0EF7F0A75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6">
            <a:extLst>
              <a:ext uri="{FF2B5EF4-FFF2-40B4-BE49-F238E27FC236}">
                <a16:creationId xmlns:a16="http://schemas.microsoft.com/office/drawing/2014/main" id="{6B242DA0-C39D-6059-076B-06A06CC92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803" y="1304396"/>
            <a:ext cx="4224233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Sing and be happy,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Press on to the goal,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Trust Him who leads you,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He will keep your soul;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Let all be faithful,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Look to Him and pray,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Lift your voice and praise Him in song,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Sing and be happy today.</a:t>
            </a:r>
          </a:p>
        </p:txBody>
      </p:sp>
      <p:pic>
        <p:nvPicPr>
          <p:cNvPr id="6147" name="Picture 7" descr="E:\The Paperless Hymnal\SONGS\PPTiffFiles\Single Stanza\S\SingAndBeHappy5.TIF">
            <a:extLst>
              <a:ext uri="{FF2B5EF4-FFF2-40B4-BE49-F238E27FC236}">
                <a16:creationId xmlns:a16="http://schemas.microsoft.com/office/drawing/2014/main" id="{9AF762D3-F9B4-B397-0985-9F460900F77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4">
            <a:extLst>
              <a:ext uri="{FF2B5EF4-FFF2-40B4-BE49-F238E27FC236}">
                <a16:creationId xmlns:a16="http://schemas.microsoft.com/office/drawing/2014/main" id="{BFA671FE-6899-E515-F15B-245B51F33E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Sing and be Happy</a:t>
            </a:r>
          </a:p>
        </p:txBody>
      </p:sp>
      <p:sp>
        <p:nvSpPr>
          <p:cNvPr id="6149" name="Text Box 5">
            <a:extLst>
              <a:ext uri="{FF2B5EF4-FFF2-40B4-BE49-F238E27FC236}">
                <a16:creationId xmlns:a16="http://schemas.microsoft.com/office/drawing/2014/main" id="{AA3A15AF-DD7D-204A-EF9E-DF6343085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>
            <a:extLst>
              <a:ext uri="{FF2B5EF4-FFF2-40B4-BE49-F238E27FC236}">
                <a16:creationId xmlns:a16="http://schemas.microsoft.com/office/drawing/2014/main" id="{C876C65A-8674-07CB-6C2C-A475921268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470" y="1304396"/>
            <a:ext cx="4164923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Sing and you'll be happy today,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Press along to the goal,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Trust in Him who leadeth the way,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He is keeping your soul;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Let the world know where you belong,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Look to Jesus and pray,</a:t>
            </a:r>
          </a:p>
        </p:txBody>
      </p:sp>
      <p:pic>
        <p:nvPicPr>
          <p:cNvPr id="7171" name="Picture 7" descr="E:\The Paperless Hymnal\SONGS\PPTiffFiles\Single Stanza\S\SingAndBeHappy6.TIF">
            <a:extLst>
              <a:ext uri="{FF2B5EF4-FFF2-40B4-BE49-F238E27FC236}">
                <a16:creationId xmlns:a16="http://schemas.microsoft.com/office/drawing/2014/main" id="{96CB5E25-8B80-53FF-1AF9-6B45260D2EF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>
            <a:extLst>
              <a:ext uri="{FF2B5EF4-FFF2-40B4-BE49-F238E27FC236}">
                <a16:creationId xmlns:a16="http://schemas.microsoft.com/office/drawing/2014/main" id="{229159D3-A4B8-8F9D-19EF-1B8C617E9B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Sing and be Happy</a:t>
            </a: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4CF69C8F-4B86-B7A7-F256-4CB8E601A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E:\The Paperless Hymnal\SONGS\PPTiffFiles\Single Stanza\S\SingAndBeHappy7.TIF">
            <a:extLst>
              <a:ext uri="{FF2B5EF4-FFF2-40B4-BE49-F238E27FC236}">
                <a16:creationId xmlns:a16="http://schemas.microsoft.com/office/drawing/2014/main" id="{65BDD4BF-4B80-6157-1C94-833007703BD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>
            <a:extLst>
              <a:ext uri="{FF2B5EF4-FFF2-40B4-BE49-F238E27FC236}">
                <a16:creationId xmlns:a16="http://schemas.microsoft.com/office/drawing/2014/main" id="{EE2280F4-FF9F-3B6A-A82C-DA47650A0C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Sing and be Happy</a:t>
            </a:r>
          </a:p>
        </p:txBody>
      </p:sp>
      <p:sp>
        <p:nvSpPr>
          <p:cNvPr id="8196" name="Text Box 3">
            <a:extLst>
              <a:ext uri="{FF2B5EF4-FFF2-40B4-BE49-F238E27FC236}">
                <a16:creationId xmlns:a16="http://schemas.microsoft.com/office/drawing/2014/main" id="{86AB2BD3-E6FB-9BE0-B042-6E9FB980D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E:\ThePapHy\Songs\Volume2 Support Files\Sing And Be Happy\Slides\Sing And Be Happy008.tif">
            <a:extLst>
              <a:ext uri="{FF2B5EF4-FFF2-40B4-BE49-F238E27FC236}">
                <a16:creationId xmlns:a16="http://schemas.microsoft.com/office/drawing/2014/main" id="{551E7450-B432-0374-F0EF-30DB926869E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>
            <a:extLst>
              <a:ext uri="{FF2B5EF4-FFF2-40B4-BE49-F238E27FC236}">
                <a16:creationId xmlns:a16="http://schemas.microsoft.com/office/drawing/2014/main" id="{96336E5F-012E-0CAA-81E4-5CE2490043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Sing and be Happy</a:t>
            </a:r>
          </a:p>
        </p:txBody>
      </p:sp>
      <p:sp>
        <p:nvSpPr>
          <p:cNvPr id="9220" name="Text Box 3">
            <a:extLst>
              <a:ext uri="{FF2B5EF4-FFF2-40B4-BE49-F238E27FC236}">
                <a16:creationId xmlns:a16="http://schemas.microsoft.com/office/drawing/2014/main" id="{E4377565-DBDA-92BE-F6DE-6D3B4D792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3">
            <a:extLst>
              <a:ext uri="{FF2B5EF4-FFF2-40B4-BE49-F238E27FC236}">
                <a16:creationId xmlns:a16="http://schemas.microsoft.com/office/drawing/2014/main" id="{101B6C74-65CF-FD43-F471-F9A3C203B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802" y="1558396"/>
            <a:ext cx="4333238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3.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Oft we fail to see the rainbow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Up in heaven's fair sky,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When it seems the fortunes of earth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Frown and pass us by,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There are things we know that are worth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More than silver and gold,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If we hope and trust Him each day,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We shall have pleasure untold.</a:t>
            </a:r>
          </a:p>
        </p:txBody>
      </p:sp>
      <p:pic>
        <p:nvPicPr>
          <p:cNvPr id="18435" name="Picture 14" descr="E:\The Paperless Hymnal\SONGS\PPTiffFiles\Single Stanza\S\SingAndBeHappy13.TIF">
            <a:extLst>
              <a:ext uri="{FF2B5EF4-FFF2-40B4-BE49-F238E27FC236}">
                <a16:creationId xmlns:a16="http://schemas.microsoft.com/office/drawing/2014/main" id="{DB16DCD8-E4F4-6A84-F8F6-738C7D894EE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8">
            <a:extLst>
              <a:ext uri="{FF2B5EF4-FFF2-40B4-BE49-F238E27FC236}">
                <a16:creationId xmlns:a16="http://schemas.microsoft.com/office/drawing/2014/main" id="{D270E1B3-B153-2324-ADD9-7DD978839B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3 - Sing and be Happy</a:t>
            </a:r>
          </a:p>
        </p:txBody>
      </p:sp>
      <p:sp>
        <p:nvSpPr>
          <p:cNvPr id="18437" name="Text Box 11">
            <a:extLst>
              <a:ext uri="{FF2B5EF4-FFF2-40B4-BE49-F238E27FC236}">
                <a16:creationId xmlns:a16="http://schemas.microsoft.com/office/drawing/2014/main" id="{4D14D64A-F3D2-97BB-EC42-48D133480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18438" name="Text Box 12">
            <a:extLst>
              <a:ext uri="{FF2B5EF4-FFF2-40B4-BE49-F238E27FC236}">
                <a16:creationId xmlns:a16="http://schemas.microsoft.com/office/drawing/2014/main" id="{7BCD92F2-97CA-6628-1008-1C95C59CD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29" y="5099844"/>
            <a:ext cx="558197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Words and Music by: Emory S. Peck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Copyright © 1940 by Stamps-Baxter Music(BMI)(admin. by Brentwood-Benson Music Publishing, Inc.)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All Rights reserved. Used by permission.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8" descr="E:\The Paperless Hymnal\SONGS\PPTiffFiles\Single Stanza\S\SingAndBeHappy14.TIF">
            <a:extLst>
              <a:ext uri="{FF2B5EF4-FFF2-40B4-BE49-F238E27FC236}">
                <a16:creationId xmlns:a16="http://schemas.microsoft.com/office/drawing/2014/main" id="{A29635F0-3A4C-DE0D-46F4-E343B937A1D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6">
            <a:extLst>
              <a:ext uri="{FF2B5EF4-FFF2-40B4-BE49-F238E27FC236}">
                <a16:creationId xmlns:a16="http://schemas.microsoft.com/office/drawing/2014/main" id="{1F9A968B-80B8-1113-0EF4-A8A92D13D9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3 - Sing and be Happy</a:t>
            </a:r>
          </a:p>
        </p:txBody>
      </p:sp>
      <p:sp>
        <p:nvSpPr>
          <p:cNvPr id="19460" name="Text Box 7">
            <a:extLst>
              <a:ext uri="{FF2B5EF4-FFF2-40B4-BE49-F238E27FC236}">
                <a16:creationId xmlns:a16="http://schemas.microsoft.com/office/drawing/2014/main" id="{15ED893D-2F4A-EFE1-5AC6-20C66EC62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E:\The Paperless Hymnal\SONGS\PPTiffFiles\Single Stanza\S\SingAndBeHappy15.TIF">
            <a:extLst>
              <a:ext uri="{FF2B5EF4-FFF2-40B4-BE49-F238E27FC236}">
                <a16:creationId xmlns:a16="http://schemas.microsoft.com/office/drawing/2014/main" id="{AA263728-BEDE-5EB9-1DD2-A663EC91F79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2">
            <a:extLst>
              <a:ext uri="{FF2B5EF4-FFF2-40B4-BE49-F238E27FC236}">
                <a16:creationId xmlns:a16="http://schemas.microsoft.com/office/drawing/2014/main" id="{5CDC0FA2-3F48-1BF9-B987-D1985B2DDC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3 - Sing and be Happy</a:t>
            </a:r>
          </a:p>
        </p:txBody>
      </p:sp>
      <p:sp>
        <p:nvSpPr>
          <p:cNvPr id="20484" name="Text Box 3">
            <a:extLst>
              <a:ext uri="{FF2B5EF4-FFF2-40B4-BE49-F238E27FC236}">
                <a16:creationId xmlns:a16="http://schemas.microsoft.com/office/drawing/2014/main" id="{6DAEFD94-C973-CDE5-8292-7770ADF28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E:\The Paperless Hymnal\SONGS\PPTiffFiles\Single Stanza\S\SingAndBeHappy16.TIF">
            <a:extLst>
              <a:ext uri="{FF2B5EF4-FFF2-40B4-BE49-F238E27FC236}">
                <a16:creationId xmlns:a16="http://schemas.microsoft.com/office/drawing/2014/main" id="{4C6E3953-E2D7-72E6-61F1-C96CB0FFD0B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2">
            <a:extLst>
              <a:ext uri="{FF2B5EF4-FFF2-40B4-BE49-F238E27FC236}">
                <a16:creationId xmlns:a16="http://schemas.microsoft.com/office/drawing/2014/main" id="{CD1A89B3-1E1B-8079-95F5-BAE1B56C28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3 - Sing and be Happy</a:t>
            </a:r>
          </a:p>
        </p:txBody>
      </p:sp>
      <p:sp>
        <p:nvSpPr>
          <p:cNvPr id="21508" name="Text Box 3">
            <a:extLst>
              <a:ext uri="{FF2B5EF4-FFF2-40B4-BE49-F238E27FC236}">
                <a16:creationId xmlns:a16="http://schemas.microsoft.com/office/drawing/2014/main" id="{B08AE8C6-1272-91CF-64AD-161E1B954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66149683-8955-026C-8510-E2B0AB0A2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925" y="1558925"/>
            <a:ext cx="4835525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In the sweet by and by,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We shall meet on that beautiful shore;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In the sweet by and by,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We shall meet on that beautiful shore.</a:t>
            </a:r>
          </a:p>
        </p:txBody>
      </p:sp>
      <p:pic>
        <p:nvPicPr>
          <p:cNvPr id="15363" name="Picture 3" descr="E:\ThePapHy\Songs\Volume9 Support Files\Sweet By And By\Slides\Sweet003.tif">
            <a:extLst>
              <a:ext uri="{FF2B5EF4-FFF2-40B4-BE49-F238E27FC236}">
                <a16:creationId xmlns:a16="http://schemas.microsoft.com/office/drawing/2014/main" id="{02D694E7-4DB7-8566-140C-297A502BF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4">
            <a:extLst>
              <a:ext uri="{FF2B5EF4-FFF2-40B4-BE49-F238E27FC236}">
                <a16:creationId xmlns:a16="http://schemas.microsoft.com/office/drawing/2014/main" id="{A0BDB8B5-98DE-0418-E2A5-A17020312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2009 The Paperless Hymnal®</a:t>
            </a:r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883D2F18-6594-E11C-C935-AFE883D1E88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Sweet By and By</a:t>
            </a:r>
            <a:endParaRPr lang="en-US" alt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829B4638-E69A-A25A-B521-54491E06D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803" y="1304396"/>
            <a:ext cx="4224233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Sing and be happy,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Press on to the goal,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Trust Him who leads you,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He will keep your soul;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Let all be faithful,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Look to Him and pray,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Lift your voice and praise Him in song,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Sing and be happy today.</a:t>
            </a:r>
          </a:p>
        </p:txBody>
      </p:sp>
      <p:pic>
        <p:nvPicPr>
          <p:cNvPr id="22531" name="Picture 3" descr="E:\The Paperless Hymnal\SONGS\PPTiffFiles\Single Stanza\S\SingAndBeHappy5.TIF">
            <a:extLst>
              <a:ext uri="{FF2B5EF4-FFF2-40B4-BE49-F238E27FC236}">
                <a16:creationId xmlns:a16="http://schemas.microsoft.com/office/drawing/2014/main" id="{B6378864-E6F6-7D87-10F8-829E219ED44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Rectangle 4">
            <a:extLst>
              <a:ext uri="{FF2B5EF4-FFF2-40B4-BE49-F238E27FC236}">
                <a16:creationId xmlns:a16="http://schemas.microsoft.com/office/drawing/2014/main" id="{7AC63ACC-F64D-668A-ED52-987935AD66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Sing and be Happy</a:t>
            </a:r>
          </a:p>
        </p:txBody>
      </p:sp>
      <p:sp>
        <p:nvSpPr>
          <p:cNvPr id="22533" name="Text Box 5">
            <a:extLst>
              <a:ext uri="{FF2B5EF4-FFF2-40B4-BE49-F238E27FC236}">
                <a16:creationId xmlns:a16="http://schemas.microsoft.com/office/drawing/2014/main" id="{476172DD-1CE4-ED39-589C-0B5BE452B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>
            <a:extLst>
              <a:ext uri="{FF2B5EF4-FFF2-40B4-BE49-F238E27FC236}">
                <a16:creationId xmlns:a16="http://schemas.microsoft.com/office/drawing/2014/main" id="{430736F5-FE49-5FDE-DC06-170032309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470" y="1304396"/>
            <a:ext cx="4164923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Sing and you'll be happy today,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Press along to the goal,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Trust in Him who leadeth the way,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He is keeping your soul;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Let the world know where you belong,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Look to Jesus and pray,</a:t>
            </a:r>
          </a:p>
        </p:txBody>
      </p:sp>
      <p:pic>
        <p:nvPicPr>
          <p:cNvPr id="23555" name="Picture 3" descr="E:\The Paperless Hymnal\SONGS\PPTiffFiles\Single Stanza\S\SingAndBeHappy6.TIF">
            <a:extLst>
              <a:ext uri="{FF2B5EF4-FFF2-40B4-BE49-F238E27FC236}">
                <a16:creationId xmlns:a16="http://schemas.microsoft.com/office/drawing/2014/main" id="{2807F842-5EAE-D381-70BD-A233C766835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4">
            <a:extLst>
              <a:ext uri="{FF2B5EF4-FFF2-40B4-BE49-F238E27FC236}">
                <a16:creationId xmlns:a16="http://schemas.microsoft.com/office/drawing/2014/main" id="{ABEB745D-046C-1682-4C84-D71EC96A05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Sing and be Happy</a:t>
            </a:r>
          </a:p>
        </p:txBody>
      </p:sp>
      <p:sp>
        <p:nvSpPr>
          <p:cNvPr id="23557" name="Text Box 5">
            <a:extLst>
              <a:ext uri="{FF2B5EF4-FFF2-40B4-BE49-F238E27FC236}">
                <a16:creationId xmlns:a16="http://schemas.microsoft.com/office/drawing/2014/main" id="{28CFB062-FF33-9741-B537-81AE5E3C1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E:\The Paperless Hymnal\SONGS\PPTiffFiles\Single Stanza\S\SingAndBeHappy7.TIF">
            <a:extLst>
              <a:ext uri="{FF2B5EF4-FFF2-40B4-BE49-F238E27FC236}">
                <a16:creationId xmlns:a16="http://schemas.microsoft.com/office/drawing/2014/main" id="{CC578916-E832-3BF1-4188-AF29250DAD8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>
            <a:extLst>
              <a:ext uri="{FF2B5EF4-FFF2-40B4-BE49-F238E27FC236}">
                <a16:creationId xmlns:a16="http://schemas.microsoft.com/office/drawing/2014/main" id="{E2D919E8-8ABC-480F-33CF-DB76D01576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Sing and be Happy</a:t>
            </a: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13B7789A-7D57-EA4A-2F14-2EE00AE82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E:\ThePapHy\Songs\Volume2 Support Files\Sing And Be Happy\Slides\Sing And Be Happy008.tif">
            <a:extLst>
              <a:ext uri="{FF2B5EF4-FFF2-40B4-BE49-F238E27FC236}">
                <a16:creationId xmlns:a16="http://schemas.microsoft.com/office/drawing/2014/main" id="{A603F494-F99D-79BA-3FB9-24644B82434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3">
            <a:extLst>
              <a:ext uri="{FF2B5EF4-FFF2-40B4-BE49-F238E27FC236}">
                <a16:creationId xmlns:a16="http://schemas.microsoft.com/office/drawing/2014/main" id="{678A9C5C-490F-BEF1-D89C-8C97B32E0C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Sing and be Happy</a:t>
            </a: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26F78A24-8273-4FAD-F8C7-FBA2D52C7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3">
            <a:extLst>
              <a:ext uri="{FF2B5EF4-FFF2-40B4-BE49-F238E27FC236}">
                <a16:creationId xmlns:a16="http://schemas.microsoft.com/office/drawing/2014/main" id="{75A8F418-D766-22E4-3B92-2E8B9E2B3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1469" y="1177396"/>
            <a:ext cx="3578224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1.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Come, we that love the Lord,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And let our joys be known;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Join in a song with sweet accord,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Join in a song with sweet accord,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And thus surround the throne,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And thus surround the throne.</a:t>
            </a:r>
          </a:p>
        </p:txBody>
      </p:sp>
      <p:pic>
        <p:nvPicPr>
          <p:cNvPr id="2051" name="Picture 15" descr="E:\The Paperless Hymnal\SONGS\PPTiffFiles\Single Stanza\W\WereMarchingToZion1.TIF">
            <a:extLst>
              <a:ext uri="{FF2B5EF4-FFF2-40B4-BE49-F238E27FC236}">
                <a16:creationId xmlns:a16="http://schemas.microsoft.com/office/drawing/2014/main" id="{68C7B287-8E61-68EB-89E7-C6576101AA5D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>
            <a:extLst>
              <a:ext uri="{FF2B5EF4-FFF2-40B4-BE49-F238E27FC236}">
                <a16:creationId xmlns:a16="http://schemas.microsoft.com/office/drawing/2014/main" id="{1214E8BC-B19D-5079-4E39-783997CCA1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1 - Come, We That Love the Lord</a:t>
            </a:r>
          </a:p>
        </p:txBody>
      </p:sp>
      <p:sp>
        <p:nvSpPr>
          <p:cNvPr id="2053" name="Text Box 10">
            <a:extLst>
              <a:ext uri="{FF2B5EF4-FFF2-40B4-BE49-F238E27FC236}">
                <a16:creationId xmlns:a16="http://schemas.microsoft.com/office/drawing/2014/main" id="{A4B69867-6E25-9AAC-5352-F9E7141A0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29" y="5254625"/>
            <a:ext cx="24625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Words by: Isaac Watts / Ref.: Robert Lowry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Music by: Robert Lowry</a:t>
            </a:r>
          </a:p>
        </p:txBody>
      </p:sp>
      <p:sp>
        <p:nvSpPr>
          <p:cNvPr id="2054" name="Text Box 12">
            <a:extLst>
              <a:ext uri="{FF2B5EF4-FFF2-40B4-BE49-F238E27FC236}">
                <a16:creationId xmlns:a16="http://schemas.microsoft.com/office/drawing/2014/main" id="{25E2C360-2392-F969-1F47-0F8064664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 descr="E:\The Paperless Hymnal\SONGS\PPTiffFiles\Single Stanza\W\WereMarchingToZion2.TIF">
            <a:extLst>
              <a:ext uri="{FF2B5EF4-FFF2-40B4-BE49-F238E27FC236}">
                <a16:creationId xmlns:a16="http://schemas.microsoft.com/office/drawing/2014/main" id="{59663F4F-1DB0-F957-4BDF-83DFA396B9B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9">
            <a:extLst>
              <a:ext uri="{FF2B5EF4-FFF2-40B4-BE49-F238E27FC236}">
                <a16:creationId xmlns:a16="http://schemas.microsoft.com/office/drawing/2014/main" id="{D74D40E1-59D2-D60E-BE3C-F286207BD5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1 - Come, We That Love the Lord</a:t>
            </a:r>
          </a:p>
        </p:txBody>
      </p:sp>
      <p:sp>
        <p:nvSpPr>
          <p:cNvPr id="3076" name="Text Box 11">
            <a:extLst>
              <a:ext uri="{FF2B5EF4-FFF2-40B4-BE49-F238E27FC236}">
                <a16:creationId xmlns:a16="http://schemas.microsoft.com/office/drawing/2014/main" id="{2803B9D9-484C-41CC-98EF-A9C6CA548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7">
            <a:extLst>
              <a:ext uri="{FF2B5EF4-FFF2-40B4-BE49-F238E27FC236}">
                <a16:creationId xmlns:a16="http://schemas.microsoft.com/office/drawing/2014/main" id="{0FEB0EF8-F576-FCCD-AFAF-3778FA21F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802" y="1050396"/>
            <a:ext cx="350480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We're marching to Zion,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Beautiful, beautiful Zion;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We're marching upward to Zion,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The beautiful city of God.</a:t>
            </a:r>
          </a:p>
        </p:txBody>
      </p:sp>
      <p:pic>
        <p:nvPicPr>
          <p:cNvPr id="4099" name="Picture 9" descr="E:\The Paperless Hymnal\SONGS\PPTiffFiles\Single Stanza\W\WereMarchingToZion3.TIF">
            <a:extLst>
              <a:ext uri="{FF2B5EF4-FFF2-40B4-BE49-F238E27FC236}">
                <a16:creationId xmlns:a16="http://schemas.microsoft.com/office/drawing/2014/main" id="{464FBB0E-3616-6BA9-D9A2-11A27F8026C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>
            <a:extLst>
              <a:ext uri="{FF2B5EF4-FFF2-40B4-BE49-F238E27FC236}">
                <a16:creationId xmlns:a16="http://schemas.microsoft.com/office/drawing/2014/main" id="{595BB86C-8132-7CE5-13C6-342090C9A8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Come, We That Love the Lord</a:t>
            </a:r>
          </a:p>
        </p:txBody>
      </p:sp>
      <p:sp>
        <p:nvSpPr>
          <p:cNvPr id="4101" name="Text Box 6">
            <a:extLst>
              <a:ext uri="{FF2B5EF4-FFF2-40B4-BE49-F238E27FC236}">
                <a16:creationId xmlns:a16="http://schemas.microsoft.com/office/drawing/2014/main" id="{0109F088-07F9-472E-CE6E-CA510CFCB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0">
            <a:extLst>
              <a:ext uri="{FF2B5EF4-FFF2-40B4-BE49-F238E27FC236}">
                <a16:creationId xmlns:a16="http://schemas.microsoft.com/office/drawing/2014/main" id="{1F1073AB-38E7-5276-65FB-7617263D3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136" y="1304396"/>
            <a:ext cx="374173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2.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Let those refuse to sing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Who never knew our God;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But children of the heavenly King,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But children of the heavenly King,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May speak their joys abroad,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May speak their joys abroad.</a:t>
            </a:r>
          </a:p>
        </p:txBody>
      </p:sp>
      <p:pic>
        <p:nvPicPr>
          <p:cNvPr id="5123" name="Picture 12" descr="E:\The Paperless Hymnal\SONGS\PPTiffFiles\Single Stanza\W\WereMarchingToZion4.TIF">
            <a:extLst>
              <a:ext uri="{FF2B5EF4-FFF2-40B4-BE49-F238E27FC236}">
                <a16:creationId xmlns:a16="http://schemas.microsoft.com/office/drawing/2014/main" id="{2C1BF058-EECF-2FE2-0ABB-A55094DA96C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6">
            <a:extLst>
              <a:ext uri="{FF2B5EF4-FFF2-40B4-BE49-F238E27FC236}">
                <a16:creationId xmlns:a16="http://schemas.microsoft.com/office/drawing/2014/main" id="{C11491DA-65E2-82C2-4656-7C6E51FEB4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2 - Come, We That Love the Lord</a:t>
            </a:r>
          </a:p>
        </p:txBody>
      </p:sp>
      <p:sp>
        <p:nvSpPr>
          <p:cNvPr id="5125" name="Text Box 9">
            <a:extLst>
              <a:ext uri="{FF2B5EF4-FFF2-40B4-BE49-F238E27FC236}">
                <a16:creationId xmlns:a16="http://schemas.microsoft.com/office/drawing/2014/main" id="{CAADE5C9-8C31-C20B-45C0-48ED4B80B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5126" name="Text Box 13">
            <a:extLst>
              <a:ext uri="{FF2B5EF4-FFF2-40B4-BE49-F238E27FC236}">
                <a16:creationId xmlns:a16="http://schemas.microsoft.com/office/drawing/2014/main" id="{FCEF4CC6-996C-DEE8-76AC-F5CC81A81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29" y="5254625"/>
            <a:ext cx="24625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Words by: Isaac Watts / Ref.: Robert Lowry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Music by: Robert Lowry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0" descr="E:\The Paperless Hymnal\SONGS\PPTiffFiles\Single Stanza\W\WereMarchingToZion5.TIF">
            <a:extLst>
              <a:ext uri="{FF2B5EF4-FFF2-40B4-BE49-F238E27FC236}">
                <a16:creationId xmlns:a16="http://schemas.microsoft.com/office/drawing/2014/main" id="{EEE303B7-1497-48A6-3E3C-142277CA928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6">
            <a:extLst>
              <a:ext uri="{FF2B5EF4-FFF2-40B4-BE49-F238E27FC236}">
                <a16:creationId xmlns:a16="http://schemas.microsoft.com/office/drawing/2014/main" id="{7EBFCF63-112C-9FC8-09A0-B92FC1FC7E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2 - Come, We That Love the Lord</a:t>
            </a:r>
          </a:p>
        </p:txBody>
      </p:sp>
      <p:sp>
        <p:nvSpPr>
          <p:cNvPr id="6148" name="Text Box 8">
            <a:extLst>
              <a:ext uri="{FF2B5EF4-FFF2-40B4-BE49-F238E27FC236}">
                <a16:creationId xmlns:a16="http://schemas.microsoft.com/office/drawing/2014/main" id="{A236ECB1-668B-1DD3-9BBE-D37F8A217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7F2F1458-9194-32A7-8631-02C2133C3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802" y="1050396"/>
            <a:ext cx="350480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We're marching to Zion,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Beautiful, beautiful Zion;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We're marching upward to Zion,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The beautiful city of God.</a:t>
            </a:r>
          </a:p>
        </p:txBody>
      </p:sp>
      <p:pic>
        <p:nvPicPr>
          <p:cNvPr id="7171" name="Picture 3" descr="E:\The Paperless Hymnal\SONGS\PPTiffFiles\Single Stanza\W\WereMarchingToZion3.TIF">
            <a:extLst>
              <a:ext uri="{FF2B5EF4-FFF2-40B4-BE49-F238E27FC236}">
                <a16:creationId xmlns:a16="http://schemas.microsoft.com/office/drawing/2014/main" id="{F066DC40-E56E-84D6-71DE-5950507C80F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>
            <a:extLst>
              <a:ext uri="{FF2B5EF4-FFF2-40B4-BE49-F238E27FC236}">
                <a16:creationId xmlns:a16="http://schemas.microsoft.com/office/drawing/2014/main" id="{ACDEB909-8B39-F6BC-F17A-D3AF4ECF0F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Come, We That Love the Lord</a:t>
            </a: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17694E47-F935-3586-6A9D-DA232B0AF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ThePapHy\Songs\Volume9 Support Files\Sweet By And By\Slides\Sweet004.tif">
            <a:extLst>
              <a:ext uri="{FF2B5EF4-FFF2-40B4-BE49-F238E27FC236}">
                <a16:creationId xmlns:a16="http://schemas.microsoft.com/office/drawing/2014/main" id="{96B9E97A-EF7B-03C5-DC31-638CD78C8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>
            <a:extLst>
              <a:ext uri="{FF2B5EF4-FFF2-40B4-BE49-F238E27FC236}">
                <a16:creationId xmlns:a16="http://schemas.microsoft.com/office/drawing/2014/main" id="{4EFE4FDE-3F2B-0DA8-8078-189C441C2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2009 The Paperless Hymnal®</a:t>
            </a: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C87DAD34-A17E-1F2E-4828-8BBACCBB657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Sweet By and By</a:t>
            </a:r>
            <a:endParaRPr lang="en-US" altLang="en-US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0">
            <a:extLst>
              <a:ext uri="{FF2B5EF4-FFF2-40B4-BE49-F238E27FC236}">
                <a16:creationId xmlns:a16="http://schemas.microsoft.com/office/drawing/2014/main" id="{1F185DE9-9DF0-D6EB-EE5E-DB2E1294F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2136" y="1367896"/>
            <a:ext cx="4758354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4.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Then let our songs abound,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And every tear be dry;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We're marching through Immanuel's ground,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We're marching through Immanuel's ground,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To fairer worlds on high,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To fairer worlds on high.</a:t>
            </a:r>
          </a:p>
        </p:txBody>
      </p:sp>
      <p:pic>
        <p:nvPicPr>
          <p:cNvPr id="11267" name="Picture 14" descr="E:\ThePapHy\Songs\Volume1 Support Files\Come We That Love The Lord\Slides\Come We That Love The Lord008.tif">
            <a:extLst>
              <a:ext uri="{FF2B5EF4-FFF2-40B4-BE49-F238E27FC236}">
                <a16:creationId xmlns:a16="http://schemas.microsoft.com/office/drawing/2014/main" id="{A723BD3F-3360-AC11-DEF0-0138FABF68D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ctangle 6">
            <a:extLst>
              <a:ext uri="{FF2B5EF4-FFF2-40B4-BE49-F238E27FC236}">
                <a16:creationId xmlns:a16="http://schemas.microsoft.com/office/drawing/2014/main" id="{A78FBC0A-6165-D3F7-16A0-BAAC1BE378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4 - Come, We That Love the Lord</a:t>
            </a:r>
          </a:p>
        </p:txBody>
      </p:sp>
      <p:sp>
        <p:nvSpPr>
          <p:cNvPr id="11269" name="Text Box 9">
            <a:extLst>
              <a:ext uri="{FF2B5EF4-FFF2-40B4-BE49-F238E27FC236}">
                <a16:creationId xmlns:a16="http://schemas.microsoft.com/office/drawing/2014/main" id="{A8A2F19D-5DA5-19EF-B4C9-32C4D12BB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11270" name="Text Box 13">
            <a:extLst>
              <a:ext uri="{FF2B5EF4-FFF2-40B4-BE49-F238E27FC236}">
                <a16:creationId xmlns:a16="http://schemas.microsoft.com/office/drawing/2014/main" id="{85D6C82C-DE1B-43B7-F749-A69BF8280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29" y="5254625"/>
            <a:ext cx="24625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Words by: Isaac Watts / Ref.: Robert Lowry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Music by: Robert Lowry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1" descr="E:\ThePapHy\Songs\Volume1 Support Files\Come We That Love The Lord\Slides\Come We That Love The Lord009.tif">
            <a:extLst>
              <a:ext uri="{FF2B5EF4-FFF2-40B4-BE49-F238E27FC236}">
                <a16:creationId xmlns:a16="http://schemas.microsoft.com/office/drawing/2014/main" id="{A56E64FD-246F-A900-065A-126338B03A1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6">
            <a:extLst>
              <a:ext uri="{FF2B5EF4-FFF2-40B4-BE49-F238E27FC236}">
                <a16:creationId xmlns:a16="http://schemas.microsoft.com/office/drawing/2014/main" id="{49A3C77E-8E09-9AC5-4BCA-B76F1348A2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4 - Come, We That Love the Lord</a:t>
            </a:r>
          </a:p>
        </p:txBody>
      </p:sp>
      <p:sp>
        <p:nvSpPr>
          <p:cNvPr id="12292" name="Text Box 8">
            <a:extLst>
              <a:ext uri="{FF2B5EF4-FFF2-40B4-BE49-F238E27FC236}">
                <a16:creationId xmlns:a16="http://schemas.microsoft.com/office/drawing/2014/main" id="{B4C58F0A-6DC4-E399-1BFD-9369657FF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14E9A032-5E55-E513-417D-18F72F2DF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802" y="1050396"/>
            <a:ext cx="350480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We're marching to Zion,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Beautiful, beautiful Zion;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We're marching upward to Zion,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The beautiful city of God.</a:t>
            </a:r>
          </a:p>
        </p:txBody>
      </p:sp>
      <p:pic>
        <p:nvPicPr>
          <p:cNvPr id="13315" name="Picture 3" descr="E:\The Paperless Hymnal\SONGS\PPTiffFiles\Single Stanza\W\WereMarchingToZion3.TIF">
            <a:extLst>
              <a:ext uri="{FF2B5EF4-FFF2-40B4-BE49-F238E27FC236}">
                <a16:creationId xmlns:a16="http://schemas.microsoft.com/office/drawing/2014/main" id="{1E88D5A3-3DDF-E90C-06D5-907FF690A4A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4">
            <a:extLst>
              <a:ext uri="{FF2B5EF4-FFF2-40B4-BE49-F238E27FC236}">
                <a16:creationId xmlns:a16="http://schemas.microsoft.com/office/drawing/2014/main" id="{D6D71FBF-3E99-4E78-1FD2-CFC2353D2D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29" y="76729"/>
            <a:ext cx="8636000" cy="3175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Come, We That Love the Lord</a:t>
            </a: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9E5CB976-8BEA-693D-B1A5-7B0206811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3">
            <a:extLst>
              <a:ext uri="{FF2B5EF4-FFF2-40B4-BE49-F238E27FC236}">
                <a16:creationId xmlns:a16="http://schemas.microsoft.com/office/drawing/2014/main" id="{4998EE8E-539E-EE33-36D2-3F024EAEE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4136" y="1431396"/>
            <a:ext cx="4721164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1.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There is, beyond the azure blue,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a God, concealed from human sight.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He tinted skies with heavenly hue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and framed the worlds with His great might.</a:t>
            </a:r>
          </a:p>
        </p:txBody>
      </p:sp>
      <p:pic>
        <p:nvPicPr>
          <p:cNvPr id="2051" name="Picture 14" descr="E:\The Paperless Hymnal\SONGS\PPTiffFiles\Single Stanza\O\OurGodHeIsAlive1.TIF">
            <a:extLst>
              <a:ext uri="{FF2B5EF4-FFF2-40B4-BE49-F238E27FC236}">
                <a16:creationId xmlns:a16="http://schemas.microsoft.com/office/drawing/2014/main" id="{C6242761-0AA8-A95F-661D-FF5A0AA9888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5">
            <a:extLst>
              <a:ext uri="{FF2B5EF4-FFF2-40B4-BE49-F238E27FC236}">
                <a16:creationId xmlns:a16="http://schemas.microsoft.com/office/drawing/2014/main" id="{E2F2A58A-76AD-6A24-8398-2CBF0F0116E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636000" cy="2540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1 - Our God, He Is Alive</a:t>
            </a:r>
            <a:endParaRPr lang="en-US" altLang="en-US" sz="4500"/>
          </a:p>
        </p:txBody>
      </p:sp>
      <p:sp>
        <p:nvSpPr>
          <p:cNvPr id="2053" name="Text Box 11">
            <a:extLst>
              <a:ext uri="{FF2B5EF4-FFF2-40B4-BE49-F238E27FC236}">
                <a16:creationId xmlns:a16="http://schemas.microsoft.com/office/drawing/2014/main" id="{D80E757D-7CA0-A447-BE96-E873F8B79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5938" y="5203032"/>
            <a:ext cx="7027333" cy="451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Words and Music by: Aaron W. Dicus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Copyright © 1966 by A. W. Dicus,  Renewed 1994, Assigned to Ellis J. Crum 1973</a:t>
            </a:r>
          </a:p>
        </p:txBody>
      </p:sp>
      <p:sp>
        <p:nvSpPr>
          <p:cNvPr id="2054" name="Text Box 12">
            <a:extLst>
              <a:ext uri="{FF2B5EF4-FFF2-40B4-BE49-F238E27FC236}">
                <a16:creationId xmlns:a16="http://schemas.microsoft.com/office/drawing/2014/main" id="{94507738-C0B5-42F5-0815-77C30E64C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1" descr="E:\The Paperless Hymnal\SONGS\PPTiffFiles\Single Stanza\O\OurGodHeIsAlive2.TIF">
            <a:extLst>
              <a:ext uri="{FF2B5EF4-FFF2-40B4-BE49-F238E27FC236}">
                <a16:creationId xmlns:a16="http://schemas.microsoft.com/office/drawing/2014/main" id="{FE03337F-ABB7-DFAA-18AB-629FF1068CA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6">
            <a:extLst>
              <a:ext uri="{FF2B5EF4-FFF2-40B4-BE49-F238E27FC236}">
                <a16:creationId xmlns:a16="http://schemas.microsoft.com/office/drawing/2014/main" id="{3B2A341A-8A8C-DB06-1E3F-C4EFEB4B213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636000" cy="2540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1 - Our God, He Is Alive</a:t>
            </a:r>
          </a:p>
        </p:txBody>
      </p:sp>
      <p:sp>
        <p:nvSpPr>
          <p:cNvPr id="3076" name="Text Box 10">
            <a:extLst>
              <a:ext uri="{FF2B5EF4-FFF2-40B4-BE49-F238E27FC236}">
                <a16:creationId xmlns:a16="http://schemas.microsoft.com/office/drawing/2014/main" id="{48D4EE7E-3EC9-B788-F5BF-42B1FB039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>
            <a:extLst>
              <a:ext uri="{FF2B5EF4-FFF2-40B4-BE49-F238E27FC236}">
                <a16:creationId xmlns:a16="http://schemas.microsoft.com/office/drawing/2014/main" id="{FA7C0488-89B2-649F-C56C-DFD6B32AC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136" y="1431396"/>
            <a:ext cx="351410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There is a God, He is alive,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in Him we live, and we survive;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From dust our God created man,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He is our God, the great I AM.</a:t>
            </a:r>
          </a:p>
        </p:txBody>
      </p:sp>
      <p:pic>
        <p:nvPicPr>
          <p:cNvPr id="4099" name="Picture 1">
            <a:extLst>
              <a:ext uri="{FF2B5EF4-FFF2-40B4-BE49-F238E27FC236}">
                <a16:creationId xmlns:a16="http://schemas.microsoft.com/office/drawing/2014/main" id="{83DDD196-6EAA-63B8-BEF1-EE217148CF6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2">
            <a:extLst>
              <a:ext uri="{FF2B5EF4-FFF2-40B4-BE49-F238E27FC236}">
                <a16:creationId xmlns:a16="http://schemas.microsoft.com/office/drawing/2014/main" id="{60B0E94E-5432-CC26-9228-DB4D134B724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636000" cy="2540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Our God, He Is Alive</a:t>
            </a:r>
          </a:p>
        </p:txBody>
      </p:sp>
      <p:sp>
        <p:nvSpPr>
          <p:cNvPr id="4101" name="Text Box 4">
            <a:extLst>
              <a:ext uri="{FF2B5EF4-FFF2-40B4-BE49-F238E27FC236}">
                <a16:creationId xmlns:a16="http://schemas.microsoft.com/office/drawing/2014/main" id="{48330804-138A-BC64-7B4B-645B07831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8149A7C8-0C28-5AF6-AAC4-3957CBD4486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>
            <a:extLst>
              <a:ext uri="{FF2B5EF4-FFF2-40B4-BE49-F238E27FC236}">
                <a16:creationId xmlns:a16="http://schemas.microsoft.com/office/drawing/2014/main" id="{EC86BA23-1F04-7A39-0A81-259D91DF4BF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636000" cy="2540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Our God, He Is Alive</a:t>
            </a:r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EA79D62A-0F94-00CC-0D55-A66C51136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2">
            <a:extLst>
              <a:ext uri="{FF2B5EF4-FFF2-40B4-BE49-F238E27FC236}">
                <a16:creationId xmlns:a16="http://schemas.microsoft.com/office/drawing/2014/main" id="{0A7188A8-8FD0-9CFB-64B6-61986D0D4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469" y="1558396"/>
            <a:ext cx="4163319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2.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There was, a long, long time ago.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a God whose voice the prophets heard.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He is the God that we should know,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who speaks from His inspired Word.</a:t>
            </a:r>
          </a:p>
        </p:txBody>
      </p:sp>
      <p:pic>
        <p:nvPicPr>
          <p:cNvPr id="6147" name="Picture 13" descr="E:\The Paperless Hymnal\SONGS\PPTiffFiles\Single Stanza\O\OurGodHeIsAlive5.TIF">
            <a:extLst>
              <a:ext uri="{FF2B5EF4-FFF2-40B4-BE49-F238E27FC236}">
                <a16:creationId xmlns:a16="http://schemas.microsoft.com/office/drawing/2014/main" id="{ABF430ED-F5DC-3B26-0322-86AB5B32923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3">
            <a:extLst>
              <a:ext uri="{FF2B5EF4-FFF2-40B4-BE49-F238E27FC236}">
                <a16:creationId xmlns:a16="http://schemas.microsoft.com/office/drawing/2014/main" id="{239A6415-B67F-3D7D-D40D-28136F0619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636000" cy="2540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2 - Our God, He Is Alive</a:t>
            </a:r>
            <a:endParaRPr lang="en-US" altLang="en-US" sz="4500"/>
          </a:p>
        </p:txBody>
      </p:sp>
      <p:sp>
        <p:nvSpPr>
          <p:cNvPr id="6149" name="Text Box 11">
            <a:extLst>
              <a:ext uri="{FF2B5EF4-FFF2-40B4-BE49-F238E27FC236}">
                <a16:creationId xmlns:a16="http://schemas.microsoft.com/office/drawing/2014/main" id="{882F2901-D74E-DA8F-66C9-F07C71CED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6150" name="Text Box 14">
            <a:extLst>
              <a:ext uri="{FF2B5EF4-FFF2-40B4-BE49-F238E27FC236}">
                <a16:creationId xmlns:a16="http://schemas.microsoft.com/office/drawing/2014/main" id="{765625CE-4A74-EC44-4D00-0D7439411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5938" y="5203032"/>
            <a:ext cx="7027333" cy="451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Words and Music by: Aaron W. Dicus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Copyright © 1966 by A. W. Dicus,  Renewed 1994, Assigned to Ellis J. Crum 1973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E:\The Paperless Hymnal\SONGS\PPTiffFiles\Single Stanza\O\OurGodHeIsAlive6.TIF">
            <a:extLst>
              <a:ext uri="{FF2B5EF4-FFF2-40B4-BE49-F238E27FC236}">
                <a16:creationId xmlns:a16="http://schemas.microsoft.com/office/drawing/2014/main" id="{7C1CF1D9-C6AB-76C4-D230-99DE06D38D4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>
            <a:extLst>
              <a:ext uri="{FF2B5EF4-FFF2-40B4-BE49-F238E27FC236}">
                <a16:creationId xmlns:a16="http://schemas.microsoft.com/office/drawing/2014/main" id="{2009B4FD-2C94-9B2F-B8ED-C2E7315BA28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636000" cy="2540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2 - Our God, He Is Alive</a:t>
            </a:r>
          </a:p>
        </p:txBody>
      </p:sp>
      <p:sp>
        <p:nvSpPr>
          <p:cNvPr id="7172" name="Text Box 6">
            <a:extLst>
              <a:ext uri="{FF2B5EF4-FFF2-40B4-BE49-F238E27FC236}">
                <a16:creationId xmlns:a16="http://schemas.microsoft.com/office/drawing/2014/main" id="{3DA80933-42C2-689E-A690-6F3B08C20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5">
            <a:extLst>
              <a:ext uri="{FF2B5EF4-FFF2-40B4-BE49-F238E27FC236}">
                <a16:creationId xmlns:a16="http://schemas.microsoft.com/office/drawing/2014/main" id="{9DB62C24-C701-65B4-BBF1-D5165EA4A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136" y="1431396"/>
            <a:ext cx="351410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There is a God, He is alive,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in Him we live, and we survive;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From dust our God created man,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He is our God, the great I AM.</a:t>
            </a:r>
          </a:p>
        </p:txBody>
      </p:sp>
      <p:pic>
        <p:nvPicPr>
          <p:cNvPr id="8195" name="Picture 1">
            <a:extLst>
              <a:ext uri="{FF2B5EF4-FFF2-40B4-BE49-F238E27FC236}">
                <a16:creationId xmlns:a16="http://schemas.microsoft.com/office/drawing/2014/main" id="{E6060B16-5DA6-9EB2-A68D-B061F069E5F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2">
            <a:extLst>
              <a:ext uri="{FF2B5EF4-FFF2-40B4-BE49-F238E27FC236}">
                <a16:creationId xmlns:a16="http://schemas.microsoft.com/office/drawing/2014/main" id="{3E59A2E4-340C-E21C-4BF8-A03DA07EF90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636000" cy="2540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Our God, He Is Alive</a:t>
            </a:r>
          </a:p>
        </p:txBody>
      </p:sp>
      <p:sp>
        <p:nvSpPr>
          <p:cNvPr id="8197" name="Text Box 4">
            <a:extLst>
              <a:ext uri="{FF2B5EF4-FFF2-40B4-BE49-F238E27FC236}">
                <a16:creationId xmlns:a16="http://schemas.microsoft.com/office/drawing/2014/main" id="{4D69EEAE-7F8B-DCB5-4178-FA84ABB95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5">
            <a:extLst>
              <a:ext uri="{FF2B5EF4-FFF2-40B4-BE49-F238E27FC236}">
                <a16:creationId xmlns:a16="http://schemas.microsoft.com/office/drawing/2014/main" id="{640FC66F-63D3-15AC-17F6-FBF0A49E7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0325" y="1622425"/>
            <a:ext cx="502920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3. To our bountiful Father above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We will offer our tribute of praise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For the glorious gift of His love,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the blessings that hallow our days.</a:t>
            </a:r>
          </a:p>
        </p:txBody>
      </p:sp>
      <p:pic>
        <p:nvPicPr>
          <p:cNvPr id="19459" name="Picture 6" descr="E:\ThePapHy\Songs\Volume9 Support Files\Sweet By And By\Slides\Sweet007.tif">
            <a:extLst>
              <a:ext uri="{FF2B5EF4-FFF2-40B4-BE49-F238E27FC236}">
                <a16:creationId xmlns:a16="http://schemas.microsoft.com/office/drawing/2014/main" id="{A1654496-978A-67D2-DEAB-2F09BE867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2">
            <a:extLst>
              <a:ext uri="{FF2B5EF4-FFF2-40B4-BE49-F238E27FC236}">
                <a16:creationId xmlns:a16="http://schemas.microsoft.com/office/drawing/2014/main" id="{F82DD552-5519-C129-1609-5664E195D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475" y="5461000"/>
            <a:ext cx="25304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2009 The Paperless Hymnal®</a:t>
            </a:r>
          </a:p>
        </p:txBody>
      </p:sp>
      <p:sp>
        <p:nvSpPr>
          <p:cNvPr id="19461" name="Rectangle 3">
            <a:extLst>
              <a:ext uri="{FF2B5EF4-FFF2-40B4-BE49-F238E27FC236}">
                <a16:creationId xmlns:a16="http://schemas.microsoft.com/office/drawing/2014/main" id="{EBF0F43F-E0C6-1DF5-DEB1-5F145907CF4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63500"/>
            <a:ext cx="7010400" cy="3810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Sweet By and By</a:t>
            </a:r>
            <a:endParaRPr lang="en-US" altLang="en-US"/>
          </a:p>
        </p:txBody>
      </p:sp>
      <p:sp>
        <p:nvSpPr>
          <p:cNvPr id="19462" name="Text Box 4">
            <a:extLst>
              <a:ext uri="{FF2B5EF4-FFF2-40B4-BE49-F238E27FC236}">
                <a16:creationId xmlns:a16="http://schemas.microsoft.com/office/drawing/2014/main" id="{1BB4F442-3696-A95B-A935-1D4A2C5CC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5270500"/>
            <a:ext cx="18208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Words: Sanford F. Bennett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Music: Joseph P. Webster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B265BB6A-B454-0267-FC23-7EDA7FC3CAB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>
            <a:extLst>
              <a:ext uri="{FF2B5EF4-FFF2-40B4-BE49-F238E27FC236}">
                <a16:creationId xmlns:a16="http://schemas.microsoft.com/office/drawing/2014/main" id="{5378FAF1-BDB7-51F3-8E26-34D47CAFD3F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636000" cy="2540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Our God, He Is Alive</a:t>
            </a: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F6AD946B-4153-39E1-B2FE-3D7CE5E80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2">
            <a:extLst>
              <a:ext uri="{FF2B5EF4-FFF2-40B4-BE49-F238E27FC236}">
                <a16:creationId xmlns:a16="http://schemas.microsoft.com/office/drawing/2014/main" id="{57994C19-7DA7-7CDA-7C13-AE259D873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0136" y="1621896"/>
            <a:ext cx="3980577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4.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Our God, whose Son upon a tree,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a life was willing there to give,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That He from sin might set man free,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and evermore with Him could live.</a:t>
            </a:r>
          </a:p>
        </p:txBody>
      </p:sp>
      <p:pic>
        <p:nvPicPr>
          <p:cNvPr id="14339" name="Picture 13" descr="E:\The Paperless Hymnal\SONGS\PPTiffFiles\Single Stanza\O\OurGodHeIsAlive9.TIF">
            <a:extLst>
              <a:ext uri="{FF2B5EF4-FFF2-40B4-BE49-F238E27FC236}">
                <a16:creationId xmlns:a16="http://schemas.microsoft.com/office/drawing/2014/main" id="{AB3DBEEF-1AC8-C4F0-FE3F-3176F0C1497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3">
            <a:extLst>
              <a:ext uri="{FF2B5EF4-FFF2-40B4-BE49-F238E27FC236}">
                <a16:creationId xmlns:a16="http://schemas.microsoft.com/office/drawing/2014/main" id="{6EE9CC0A-1F47-3568-F1B0-0EDF3C61AC1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636000" cy="2540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4 - Our God, He Is Alive</a:t>
            </a:r>
            <a:endParaRPr lang="en-US" altLang="en-US" sz="4500"/>
          </a:p>
        </p:txBody>
      </p:sp>
      <p:sp>
        <p:nvSpPr>
          <p:cNvPr id="14341" name="Text Box 11">
            <a:extLst>
              <a:ext uri="{FF2B5EF4-FFF2-40B4-BE49-F238E27FC236}">
                <a16:creationId xmlns:a16="http://schemas.microsoft.com/office/drawing/2014/main" id="{2F4F9BAB-D37B-E8D3-3186-A0E2A1DB1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  <p:sp>
        <p:nvSpPr>
          <p:cNvPr id="14342" name="Text Box 14">
            <a:extLst>
              <a:ext uri="{FF2B5EF4-FFF2-40B4-BE49-F238E27FC236}">
                <a16:creationId xmlns:a16="http://schemas.microsoft.com/office/drawing/2014/main" id="{0BE4F525-6C92-4DDE-1ABB-52FF14C69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5938" y="5203032"/>
            <a:ext cx="7027333" cy="451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Words and Music by: Aaron W. Dicus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Copyright © 1966 by A. W. Dicus,  Renewed 1994, Assigned to Ellis J. Crum 1973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 descr="E:\The Paperless Hymnal\SONGS\PPTiffFiles\Single Stanza\O\OurGodHeIsAlive10.TIF">
            <a:extLst>
              <a:ext uri="{FF2B5EF4-FFF2-40B4-BE49-F238E27FC236}">
                <a16:creationId xmlns:a16="http://schemas.microsoft.com/office/drawing/2014/main" id="{7B1756BB-4460-CC42-9467-85BD03CF710D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>
            <a:extLst>
              <a:ext uri="{FF2B5EF4-FFF2-40B4-BE49-F238E27FC236}">
                <a16:creationId xmlns:a16="http://schemas.microsoft.com/office/drawing/2014/main" id="{356959BD-C04A-1050-C07A-87F0A95C207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636000" cy="2540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4 - Our God, He Is Alive</a:t>
            </a:r>
          </a:p>
        </p:txBody>
      </p:sp>
      <p:sp>
        <p:nvSpPr>
          <p:cNvPr id="15364" name="Text Box 6">
            <a:extLst>
              <a:ext uri="{FF2B5EF4-FFF2-40B4-BE49-F238E27FC236}">
                <a16:creationId xmlns:a16="http://schemas.microsoft.com/office/drawing/2014/main" id="{520F0817-586F-BCBF-4CBC-D36B09DE0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5">
            <a:extLst>
              <a:ext uri="{FF2B5EF4-FFF2-40B4-BE49-F238E27FC236}">
                <a16:creationId xmlns:a16="http://schemas.microsoft.com/office/drawing/2014/main" id="{FEB2F74A-59B2-22F9-E19F-1B75E50C8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136" y="1431396"/>
            <a:ext cx="351410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There is a God, He is alive,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in Him we live, and we survive;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From dust our God created man,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He is our God, the great I AM.</a:t>
            </a:r>
          </a:p>
        </p:txBody>
      </p:sp>
      <p:pic>
        <p:nvPicPr>
          <p:cNvPr id="16387" name="Picture 1">
            <a:extLst>
              <a:ext uri="{FF2B5EF4-FFF2-40B4-BE49-F238E27FC236}">
                <a16:creationId xmlns:a16="http://schemas.microsoft.com/office/drawing/2014/main" id="{93B91BD8-F8EF-7827-601F-8B62C2C2C9D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2">
            <a:extLst>
              <a:ext uri="{FF2B5EF4-FFF2-40B4-BE49-F238E27FC236}">
                <a16:creationId xmlns:a16="http://schemas.microsoft.com/office/drawing/2014/main" id="{D6E16EFD-3682-CE0A-2025-C50C63A332D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636000" cy="2540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Our God, He Is Alive</a:t>
            </a:r>
          </a:p>
        </p:txBody>
      </p:sp>
      <p:sp>
        <p:nvSpPr>
          <p:cNvPr id="16389" name="Text Box 4">
            <a:extLst>
              <a:ext uri="{FF2B5EF4-FFF2-40B4-BE49-F238E27FC236}">
                <a16:creationId xmlns:a16="http://schemas.microsoft.com/office/drawing/2014/main" id="{80201439-7B72-0E90-BD03-7D514A8B1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32252B2E-6C55-D55C-87FF-DFE27B7E0D3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2">
            <a:extLst>
              <a:ext uri="{FF2B5EF4-FFF2-40B4-BE49-F238E27FC236}">
                <a16:creationId xmlns:a16="http://schemas.microsoft.com/office/drawing/2014/main" id="{E5C98021-A674-AC77-E209-6D0A3F26763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636000" cy="2540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Our God, He Is Alive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FD1A28A8-D461-A793-6D25-AF0AC5D93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5">
            <a:extLst>
              <a:ext uri="{FF2B5EF4-FFF2-40B4-BE49-F238E27FC236}">
                <a16:creationId xmlns:a16="http://schemas.microsoft.com/office/drawing/2014/main" id="{FEB2F74A-59B2-22F9-E19F-1B75E50C8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136" y="1431396"/>
            <a:ext cx="351410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There is a God, He is alive,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in Him we live, and we survive;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From dust our God created man,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He is our God, the great I AM.</a:t>
            </a:r>
          </a:p>
        </p:txBody>
      </p:sp>
      <p:pic>
        <p:nvPicPr>
          <p:cNvPr id="16387" name="Picture 1">
            <a:extLst>
              <a:ext uri="{FF2B5EF4-FFF2-40B4-BE49-F238E27FC236}">
                <a16:creationId xmlns:a16="http://schemas.microsoft.com/office/drawing/2014/main" id="{93B91BD8-F8EF-7827-601F-8B62C2C2C9D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2">
            <a:extLst>
              <a:ext uri="{FF2B5EF4-FFF2-40B4-BE49-F238E27FC236}">
                <a16:creationId xmlns:a16="http://schemas.microsoft.com/office/drawing/2014/main" id="{D6E16EFD-3682-CE0A-2025-C50C63A332D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636000" cy="2540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Our God, He Is Alive</a:t>
            </a:r>
          </a:p>
        </p:txBody>
      </p:sp>
      <p:sp>
        <p:nvSpPr>
          <p:cNvPr id="16389" name="Text Box 4">
            <a:extLst>
              <a:ext uri="{FF2B5EF4-FFF2-40B4-BE49-F238E27FC236}">
                <a16:creationId xmlns:a16="http://schemas.microsoft.com/office/drawing/2014/main" id="{80201439-7B72-0E90-BD03-7D514A8B1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4988494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32252B2E-6C55-D55C-87FF-DFE27B7E0D3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2">
            <a:extLst>
              <a:ext uri="{FF2B5EF4-FFF2-40B4-BE49-F238E27FC236}">
                <a16:creationId xmlns:a16="http://schemas.microsoft.com/office/drawing/2014/main" id="{E5C98021-A674-AC77-E209-6D0A3F26763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729" y="76729"/>
            <a:ext cx="8636000" cy="254000"/>
          </a:xfrm>
        </p:spPr>
        <p:txBody>
          <a:bodyPr/>
          <a:lstStyle/>
          <a:p>
            <a:pPr algn="l"/>
            <a:r>
              <a:rPr lang="en-US" altLang="en-US" sz="2333">
                <a:solidFill>
                  <a:schemeClr val="tx1"/>
                </a:solidFill>
                <a:latin typeface="Arial" panose="020B0604020202020204" pitchFamily="34" charset="0"/>
              </a:rPr>
              <a:t>c - Our God, He Is Alive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FD1A28A8-D461-A793-6D25-AF0AC5D93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729" y="5382948"/>
            <a:ext cx="1524776" cy="27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67"/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60104959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</TotalTime>
  <Words>3497</Words>
  <Application>Microsoft Macintosh PowerPoint</Application>
  <PresentationFormat>Custom</PresentationFormat>
  <Paragraphs>638</Paragraphs>
  <Slides>96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96</vt:i4>
      </vt:variant>
    </vt:vector>
  </HeadingPairs>
  <TitlesOfParts>
    <vt:vector size="100" baseType="lpstr">
      <vt:lpstr>Arial</vt:lpstr>
      <vt:lpstr>Calibri</vt:lpstr>
      <vt:lpstr>Times New Roman</vt:lpstr>
      <vt:lpstr>Default Design</vt:lpstr>
      <vt:lpstr>1 - Sweet By and By</vt:lpstr>
      <vt:lpstr>1 - Sweet By and By</vt:lpstr>
      <vt:lpstr>c - Sweet By and By</vt:lpstr>
      <vt:lpstr>c - Sweet By and By</vt:lpstr>
      <vt:lpstr>2 - Sweet By and By</vt:lpstr>
      <vt:lpstr>2 - Sweet By and By</vt:lpstr>
      <vt:lpstr>c - Sweet By and By</vt:lpstr>
      <vt:lpstr>c - Sweet By and By</vt:lpstr>
      <vt:lpstr>3 - Sweet By and By</vt:lpstr>
      <vt:lpstr>3 - Sweet By and By</vt:lpstr>
      <vt:lpstr>c - Sweet By and By</vt:lpstr>
      <vt:lpstr>c - Sweet By and By</vt:lpstr>
      <vt:lpstr>1 – Mansion Over the Hilltop</vt:lpstr>
      <vt:lpstr>1 – Mansion Over the Hilltop</vt:lpstr>
      <vt:lpstr>c – Mansion Over the Hilltop</vt:lpstr>
      <vt:lpstr>c – Mansion Over the Hilltop</vt:lpstr>
      <vt:lpstr>2 – Mansion Over the Hilltop</vt:lpstr>
      <vt:lpstr>2 – Mansion Over the Hilltop</vt:lpstr>
      <vt:lpstr>c – Mansion Over the Hilltop</vt:lpstr>
      <vt:lpstr>c – Mansion Over the Hilltop</vt:lpstr>
      <vt:lpstr>3 – Mansion Over the Hilltop</vt:lpstr>
      <vt:lpstr>3 – Mansion Over the Hilltop</vt:lpstr>
      <vt:lpstr>c – Mansion Over the Hilltop</vt:lpstr>
      <vt:lpstr>c – Mansion Over the Hilltop</vt:lpstr>
      <vt:lpstr>1 - Redeemed</vt:lpstr>
      <vt:lpstr>1 - Redeemed</vt:lpstr>
      <vt:lpstr>c - Redeemed</vt:lpstr>
      <vt:lpstr>c - Redeemed</vt:lpstr>
      <vt:lpstr>2 - Redeemed</vt:lpstr>
      <vt:lpstr>2 - Redeemed</vt:lpstr>
      <vt:lpstr>c - Redeemed</vt:lpstr>
      <vt:lpstr>c - Redeemed</vt:lpstr>
      <vt:lpstr>3 - Redeemed</vt:lpstr>
      <vt:lpstr>3 - Redeemed</vt:lpstr>
      <vt:lpstr>c - Redeemed</vt:lpstr>
      <vt:lpstr>c - Redeemed</vt:lpstr>
      <vt:lpstr>1 - O Worship the King</vt:lpstr>
      <vt:lpstr>1 - O Worship the King</vt:lpstr>
      <vt:lpstr>2 - O Worship the King</vt:lpstr>
      <vt:lpstr>2 - O Worship the King</vt:lpstr>
      <vt:lpstr>3 - O Worship the King</vt:lpstr>
      <vt:lpstr>3 - O Worship the King</vt:lpstr>
      <vt:lpstr>1 - Magnificat</vt:lpstr>
      <vt:lpstr>2 - Magnificat</vt:lpstr>
      <vt:lpstr>2 - Magnificat</vt:lpstr>
      <vt:lpstr>3 - Magnificat</vt:lpstr>
      <vt:lpstr>3 - Magnificat</vt:lpstr>
      <vt:lpstr>3 - Magnificat</vt:lpstr>
      <vt:lpstr>3 - Magnificat</vt:lpstr>
      <vt:lpstr>4 - Magnificat</vt:lpstr>
      <vt:lpstr>4 - Magnificat</vt:lpstr>
      <vt:lpstr>4 - Magnificat</vt:lpstr>
      <vt:lpstr>4 - Magnificat</vt:lpstr>
      <vt:lpstr>5 - Magnificat</vt:lpstr>
      <vt:lpstr>5 - Magnificat</vt:lpstr>
      <vt:lpstr>5 - Magnificat</vt:lpstr>
      <vt:lpstr>5 - Magnificat</vt:lpstr>
      <vt:lpstr>1 - Sing and be Happy</vt:lpstr>
      <vt:lpstr>1 - Sing and be Happy</vt:lpstr>
      <vt:lpstr>1 - Sing and be Happy</vt:lpstr>
      <vt:lpstr>1 - Sing and be Happy</vt:lpstr>
      <vt:lpstr>c - Sing and be Happy</vt:lpstr>
      <vt:lpstr>c - Sing and be Happy</vt:lpstr>
      <vt:lpstr>c - Sing and be Happy</vt:lpstr>
      <vt:lpstr>c - Sing and be Happy</vt:lpstr>
      <vt:lpstr>3 - Sing and be Happy</vt:lpstr>
      <vt:lpstr>3 - Sing and be Happy</vt:lpstr>
      <vt:lpstr>3 - Sing and be Happy</vt:lpstr>
      <vt:lpstr>3 - Sing and be Happy</vt:lpstr>
      <vt:lpstr>c - Sing and be Happy</vt:lpstr>
      <vt:lpstr>c - Sing and be Happy</vt:lpstr>
      <vt:lpstr>c - Sing and be Happy</vt:lpstr>
      <vt:lpstr>c - Sing and be Happy</vt:lpstr>
      <vt:lpstr>1 - Come, We That Love the Lord</vt:lpstr>
      <vt:lpstr>1 - Come, We That Love the Lord</vt:lpstr>
      <vt:lpstr>c - Come, We That Love the Lord</vt:lpstr>
      <vt:lpstr>2 - Come, We That Love the Lord</vt:lpstr>
      <vt:lpstr>2 - Come, We That Love the Lord</vt:lpstr>
      <vt:lpstr>c - Come, We That Love the Lord</vt:lpstr>
      <vt:lpstr>4 - Come, We That Love the Lord</vt:lpstr>
      <vt:lpstr>4 - Come, We That Love the Lord</vt:lpstr>
      <vt:lpstr>c - Come, We That Love the Lord</vt:lpstr>
      <vt:lpstr>1 - Our God, He Is Alive</vt:lpstr>
      <vt:lpstr>1 - Our God, He Is Alive</vt:lpstr>
      <vt:lpstr>c - Our God, He Is Alive</vt:lpstr>
      <vt:lpstr>c - Our God, He Is Alive</vt:lpstr>
      <vt:lpstr>2 - Our God, He Is Alive</vt:lpstr>
      <vt:lpstr>2 - Our God, He Is Alive</vt:lpstr>
      <vt:lpstr>c - Our God, He Is Alive</vt:lpstr>
      <vt:lpstr>c - Our God, He Is Alive</vt:lpstr>
      <vt:lpstr>4 - Our God, He Is Alive</vt:lpstr>
      <vt:lpstr>4 - Our God, He Is Alive</vt:lpstr>
      <vt:lpstr>c - Our God, He Is Alive</vt:lpstr>
      <vt:lpstr>c - Our God, He Is Alive</vt:lpstr>
      <vt:lpstr>c - Our God, He Is Alive</vt:lpstr>
      <vt:lpstr>c - Our God, He Is Alive</vt:lpstr>
    </vt:vector>
  </TitlesOfParts>
  <Manager>5/28/2009</Manager>
  <Company>The Paperless Hymnal®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Sweet By And By</dc:title>
  <dc:subject>© 2009 The Paperless Hymnal®</dc:subject>
  <dc:creator>Bennett / Webster / G</dc:creator>
  <cp:lastModifiedBy>David Rader</cp:lastModifiedBy>
  <cp:revision>336</cp:revision>
  <dcterms:created xsi:type="dcterms:W3CDTF">1999-09-24T02:15:18Z</dcterms:created>
  <dcterms:modified xsi:type="dcterms:W3CDTF">2026-07-15T04:33:57Z</dcterms:modified>
</cp:coreProperties>
</file>