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Bobby Jones" charset="1" panose="00000000000000000000"/>
      <p:regular r:id="rId14"/>
    </p:embeddedFont>
    <p:embeddedFont>
      <p:font typeface="Quicksand" charset="1" panose="0000000000000000000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pn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14" Target="../media/image13.png" Type="http://schemas.openxmlformats.org/officeDocument/2006/relationships/image"/><Relationship Id="rId15" Target="../media/image14.png" Type="http://schemas.openxmlformats.org/officeDocument/2006/relationships/image"/><Relationship Id="rId16" Target="../media/image15.png" Type="http://schemas.openxmlformats.org/officeDocument/2006/relationships/image"/><Relationship Id="rId17" Target="../media/image16.sv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7.png" Type="http://schemas.openxmlformats.org/officeDocument/2006/relationships/image"/><Relationship Id="rId4" Target="../media/image14.png" Type="http://schemas.openxmlformats.org/officeDocument/2006/relationships/image"/><Relationship Id="rId5" Target="../media/image1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9.png" Type="http://schemas.openxmlformats.org/officeDocument/2006/relationships/image"/><Relationship Id="rId4" Target="../media/image20.svg" Type="http://schemas.openxmlformats.org/officeDocument/2006/relationships/image"/><Relationship Id="rId5" Target="../media/image2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2.png" Type="http://schemas.openxmlformats.org/officeDocument/2006/relationships/image"/><Relationship Id="rId4" Target="../media/image2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4.png" Type="http://schemas.openxmlformats.org/officeDocument/2006/relationships/image"/><Relationship Id="rId4" Target="../media/image25.png" Type="http://schemas.openxmlformats.org/officeDocument/2006/relationships/image"/><Relationship Id="rId5" Target="../media/image26.svg" Type="http://schemas.openxmlformats.org/officeDocument/2006/relationships/image"/><Relationship Id="rId6" Target="../media/image27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8.png" Type="http://schemas.openxmlformats.org/officeDocument/2006/relationships/image"/><Relationship Id="rId4" Target="../media/image29.svg" Type="http://schemas.openxmlformats.org/officeDocument/2006/relationships/image"/><Relationship Id="rId5" Target="../media/image30.png" Type="http://schemas.openxmlformats.org/officeDocument/2006/relationships/image"/><Relationship Id="rId6" Target="../media/image31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10479" y="6253402"/>
            <a:ext cx="1344354" cy="1900147"/>
          </a:xfrm>
          <a:custGeom>
            <a:avLst/>
            <a:gdLst/>
            <a:ahLst/>
            <a:cxnLst/>
            <a:rect r="r" b="b" t="t" l="l"/>
            <a:pathLst>
              <a:path h="1900147" w="1344354">
                <a:moveTo>
                  <a:pt x="0" y="0"/>
                </a:moveTo>
                <a:lnTo>
                  <a:pt x="1344354" y="0"/>
                </a:lnTo>
                <a:lnTo>
                  <a:pt x="1344354" y="1900147"/>
                </a:lnTo>
                <a:lnTo>
                  <a:pt x="0" y="19001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2702867" y="0"/>
            <a:ext cx="5059025" cy="8362024"/>
          </a:xfrm>
          <a:custGeom>
            <a:avLst/>
            <a:gdLst/>
            <a:ahLst/>
            <a:cxnLst/>
            <a:rect r="r" b="b" t="t" l="l"/>
            <a:pathLst>
              <a:path h="8362024" w="5059025">
                <a:moveTo>
                  <a:pt x="0" y="0"/>
                </a:moveTo>
                <a:lnTo>
                  <a:pt x="5059025" y="0"/>
                </a:lnTo>
                <a:lnTo>
                  <a:pt x="5059025" y="8362024"/>
                </a:lnTo>
                <a:lnTo>
                  <a:pt x="0" y="83620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868112" y="5452633"/>
            <a:ext cx="4161618" cy="4114800"/>
          </a:xfrm>
          <a:custGeom>
            <a:avLst/>
            <a:gdLst/>
            <a:ahLst/>
            <a:cxnLst/>
            <a:rect r="r" b="b" t="t" l="l"/>
            <a:pathLst>
              <a:path h="4114800" w="4161618">
                <a:moveTo>
                  <a:pt x="0" y="0"/>
                </a:moveTo>
                <a:lnTo>
                  <a:pt x="4161618" y="0"/>
                </a:lnTo>
                <a:lnTo>
                  <a:pt x="41616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-936974" y="8194206"/>
            <a:ext cx="21049511" cy="7472827"/>
          </a:xfrm>
          <a:custGeom>
            <a:avLst/>
            <a:gdLst/>
            <a:ahLst/>
            <a:cxnLst/>
            <a:rect r="r" b="b" t="t" l="l"/>
            <a:pathLst>
              <a:path h="7472827" w="21049511">
                <a:moveTo>
                  <a:pt x="0" y="0"/>
                </a:moveTo>
                <a:lnTo>
                  <a:pt x="21049510" y="0"/>
                </a:lnTo>
                <a:lnTo>
                  <a:pt x="21049510" y="7472827"/>
                </a:lnTo>
                <a:lnTo>
                  <a:pt x="0" y="74728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0868" t="-28138" r="-780" b="-12596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912268" y="7358153"/>
            <a:ext cx="20112536" cy="904694"/>
          </a:xfrm>
          <a:custGeom>
            <a:avLst/>
            <a:gdLst/>
            <a:ahLst/>
            <a:cxnLst/>
            <a:rect r="r" b="b" t="t" l="l"/>
            <a:pathLst>
              <a:path h="904694" w="20112536">
                <a:moveTo>
                  <a:pt x="0" y="0"/>
                </a:moveTo>
                <a:lnTo>
                  <a:pt x="20112536" y="0"/>
                </a:lnTo>
                <a:lnTo>
                  <a:pt x="20112536" y="904694"/>
                </a:lnTo>
                <a:lnTo>
                  <a:pt x="0" y="90469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2645" r="-2603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566046">
            <a:off x="16568068" y="-97383"/>
            <a:ext cx="1723394" cy="1693235"/>
          </a:xfrm>
          <a:custGeom>
            <a:avLst/>
            <a:gdLst/>
            <a:ahLst/>
            <a:cxnLst/>
            <a:rect r="r" b="b" t="t" l="l"/>
            <a:pathLst>
              <a:path h="1693235" w="1723394">
                <a:moveTo>
                  <a:pt x="0" y="0"/>
                </a:moveTo>
                <a:lnTo>
                  <a:pt x="1723394" y="0"/>
                </a:lnTo>
                <a:lnTo>
                  <a:pt x="1723394" y="1693234"/>
                </a:lnTo>
                <a:lnTo>
                  <a:pt x="0" y="16932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8153549"/>
            <a:ext cx="2165313" cy="2209503"/>
          </a:xfrm>
          <a:custGeom>
            <a:avLst/>
            <a:gdLst/>
            <a:ahLst/>
            <a:cxnLst/>
            <a:rect r="r" b="b" t="t" l="l"/>
            <a:pathLst>
              <a:path h="2209503" w="2165313">
                <a:moveTo>
                  <a:pt x="0" y="0"/>
                </a:moveTo>
                <a:lnTo>
                  <a:pt x="2165313" y="0"/>
                </a:lnTo>
                <a:lnTo>
                  <a:pt x="2165313" y="2209502"/>
                </a:lnTo>
                <a:lnTo>
                  <a:pt x="0" y="220950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218836" y="8319997"/>
            <a:ext cx="2000886" cy="2054825"/>
          </a:xfrm>
          <a:custGeom>
            <a:avLst/>
            <a:gdLst/>
            <a:ahLst/>
            <a:cxnLst/>
            <a:rect r="r" b="b" t="t" l="l"/>
            <a:pathLst>
              <a:path h="2054825" w="2000886">
                <a:moveTo>
                  <a:pt x="0" y="0"/>
                </a:moveTo>
                <a:lnTo>
                  <a:pt x="2000886" y="0"/>
                </a:lnTo>
                <a:lnTo>
                  <a:pt x="2000886" y="2054825"/>
                </a:lnTo>
                <a:lnTo>
                  <a:pt x="0" y="205482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911465" y="5452633"/>
            <a:ext cx="3507114" cy="4834367"/>
          </a:xfrm>
          <a:custGeom>
            <a:avLst/>
            <a:gdLst/>
            <a:ahLst/>
            <a:cxnLst/>
            <a:rect r="r" b="b" t="t" l="l"/>
            <a:pathLst>
              <a:path h="4834367" w="3507114">
                <a:moveTo>
                  <a:pt x="0" y="0"/>
                </a:moveTo>
                <a:lnTo>
                  <a:pt x="3507114" y="0"/>
                </a:lnTo>
                <a:lnTo>
                  <a:pt x="3507114" y="4834367"/>
                </a:lnTo>
                <a:lnTo>
                  <a:pt x="0" y="483436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1207470">
            <a:off x="16218654" y="6149518"/>
            <a:ext cx="892736" cy="598133"/>
          </a:xfrm>
          <a:custGeom>
            <a:avLst/>
            <a:gdLst/>
            <a:ahLst/>
            <a:cxnLst/>
            <a:rect r="r" b="b" t="t" l="l"/>
            <a:pathLst>
              <a:path h="598133" w="892736">
                <a:moveTo>
                  <a:pt x="0" y="0"/>
                </a:moveTo>
                <a:lnTo>
                  <a:pt x="892737" y="0"/>
                </a:lnTo>
                <a:lnTo>
                  <a:pt x="892737" y="598133"/>
                </a:lnTo>
                <a:lnTo>
                  <a:pt x="0" y="59813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4527962" y="7070790"/>
            <a:ext cx="2784951" cy="3219597"/>
          </a:xfrm>
          <a:custGeom>
            <a:avLst/>
            <a:gdLst/>
            <a:ahLst/>
            <a:cxnLst/>
            <a:rect r="r" b="b" t="t" l="l"/>
            <a:pathLst>
              <a:path h="3219597" w="2784951">
                <a:moveTo>
                  <a:pt x="0" y="0"/>
                </a:moveTo>
                <a:lnTo>
                  <a:pt x="2784952" y="0"/>
                </a:lnTo>
                <a:lnTo>
                  <a:pt x="2784952" y="3219597"/>
                </a:lnTo>
                <a:lnTo>
                  <a:pt x="0" y="321959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9587781" y="7510033"/>
            <a:ext cx="1236158" cy="2858169"/>
          </a:xfrm>
          <a:custGeom>
            <a:avLst/>
            <a:gdLst/>
            <a:ahLst/>
            <a:cxnLst/>
            <a:rect r="r" b="b" t="t" l="l"/>
            <a:pathLst>
              <a:path h="2858169" w="1236158">
                <a:moveTo>
                  <a:pt x="0" y="0"/>
                </a:moveTo>
                <a:lnTo>
                  <a:pt x="1236158" y="0"/>
                </a:lnTo>
                <a:lnTo>
                  <a:pt x="1236158" y="2858169"/>
                </a:lnTo>
                <a:lnTo>
                  <a:pt x="0" y="285816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210030" y="614539"/>
            <a:ext cx="16230600" cy="3305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960"/>
              </a:lnSpc>
            </a:pPr>
            <a:r>
              <a:rPr lang="en-US" sz="10800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THE LIGHTER SIDE OF THE APOCRYPHA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10030" y="4030524"/>
            <a:ext cx="16230600" cy="1221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240"/>
              </a:lnSpc>
            </a:pPr>
            <a:r>
              <a:rPr lang="en-US" sz="8400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(STORIES </a:t>
            </a:r>
            <a:r>
              <a:rPr lang="en-US" sz="8400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THAT MIGHT MAKE YOU SMILE)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639433"/>
            <a:ext cx="16230600" cy="21229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64"/>
              </a:lnSpc>
            </a:pPr>
            <a:r>
              <a:rPr lang="en-US" sz="8400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WHY THE APOCRYPHA DOES NOT BELONG IN THE CANON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2932142"/>
            <a:ext cx="16230600" cy="1104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It postdates the age of inspiration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4039235"/>
            <a:ext cx="16230600" cy="1104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It was never included in the Hebrew canon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5495925"/>
            <a:ext cx="16230600" cy="18053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039"/>
              </a:lnSpc>
            </a:pPr>
            <a:r>
              <a:rPr lang="en-US" sz="6399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Its secondary status is recognized by those who accept it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7653655"/>
            <a:ext cx="16230600" cy="919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039"/>
              </a:lnSpc>
            </a:pPr>
            <a:r>
              <a:rPr lang="en-US" sz="6399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It often contradicts Scripture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8925560"/>
            <a:ext cx="16230600" cy="919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7039"/>
              </a:lnSpc>
            </a:pPr>
            <a:r>
              <a:rPr lang="en-US" sz="6399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It often exalts Scripture as an authority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-65055"/>
            <a:ext cx="6484097" cy="4911703"/>
          </a:xfrm>
          <a:custGeom>
            <a:avLst/>
            <a:gdLst/>
            <a:ahLst/>
            <a:cxnLst/>
            <a:rect r="r" b="b" t="t" l="l"/>
            <a:pathLst>
              <a:path h="4911703" w="6484097">
                <a:moveTo>
                  <a:pt x="0" y="0"/>
                </a:moveTo>
                <a:lnTo>
                  <a:pt x="6484097" y="0"/>
                </a:lnTo>
                <a:lnTo>
                  <a:pt x="6484097" y="4911703"/>
                </a:lnTo>
                <a:lnTo>
                  <a:pt x="0" y="49117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02074" y="3086100"/>
            <a:ext cx="1053252" cy="1217632"/>
          </a:xfrm>
          <a:custGeom>
            <a:avLst/>
            <a:gdLst/>
            <a:ahLst/>
            <a:cxnLst/>
            <a:rect r="r" b="b" t="t" l="l"/>
            <a:pathLst>
              <a:path h="1217632" w="1053252">
                <a:moveTo>
                  <a:pt x="0" y="0"/>
                </a:moveTo>
                <a:lnTo>
                  <a:pt x="1053252" y="0"/>
                </a:lnTo>
                <a:lnTo>
                  <a:pt x="1053252" y="1217632"/>
                </a:lnTo>
                <a:lnTo>
                  <a:pt x="0" y="12176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81740" y="3953267"/>
            <a:ext cx="693920" cy="700930"/>
          </a:xfrm>
          <a:custGeom>
            <a:avLst/>
            <a:gdLst/>
            <a:ahLst/>
            <a:cxnLst/>
            <a:rect r="r" b="b" t="t" l="l"/>
            <a:pathLst>
              <a:path h="700930" w="693920">
                <a:moveTo>
                  <a:pt x="0" y="0"/>
                </a:moveTo>
                <a:lnTo>
                  <a:pt x="693920" y="0"/>
                </a:lnTo>
                <a:lnTo>
                  <a:pt x="693920" y="700930"/>
                </a:lnTo>
                <a:lnTo>
                  <a:pt x="0" y="7009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360437" y="1238250"/>
            <a:ext cx="9898863" cy="13049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99"/>
              </a:lnSpc>
            </a:pPr>
            <a:r>
              <a:rPr lang="en-US" sz="9999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BEN SIRAH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4797072"/>
            <a:ext cx="15900691" cy="1525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940"/>
              </a:lnSpc>
            </a:pPr>
            <a:r>
              <a:rPr lang="en-US" sz="54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You might smile to hear what he says about the family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025496" y="2752372"/>
            <a:ext cx="10703276" cy="1104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Wealthy scribe and teacher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55326" y="6554884"/>
            <a:ext cx="15900691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80"/>
              </a:lnSpc>
            </a:pPr>
            <a:r>
              <a:rPr lang="en-US" sz="48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25:16 “I would rather live with a lion and a dragon than live with an evil woman.”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555326" y="8120794"/>
            <a:ext cx="15900691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80"/>
              </a:lnSpc>
            </a:pPr>
            <a:r>
              <a:rPr lang="en-US" sz="48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25:20 “A sandy ascent for the feet of the aged—such is a garrulous wife to a quiet husband.”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430345" y="103475"/>
            <a:ext cx="4825596" cy="2617886"/>
          </a:xfrm>
          <a:custGeom>
            <a:avLst/>
            <a:gdLst/>
            <a:ahLst/>
            <a:cxnLst/>
            <a:rect r="r" b="b" t="t" l="l"/>
            <a:pathLst>
              <a:path h="2617886" w="4825596">
                <a:moveTo>
                  <a:pt x="0" y="0"/>
                </a:moveTo>
                <a:lnTo>
                  <a:pt x="4825595" y="0"/>
                </a:lnTo>
                <a:lnTo>
                  <a:pt x="4825595" y="2617886"/>
                </a:lnTo>
                <a:lnTo>
                  <a:pt x="0" y="26178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602842" y="5858253"/>
            <a:ext cx="2653098" cy="4388309"/>
          </a:xfrm>
          <a:custGeom>
            <a:avLst/>
            <a:gdLst/>
            <a:ahLst/>
            <a:cxnLst/>
            <a:rect r="r" b="b" t="t" l="l"/>
            <a:pathLst>
              <a:path h="4388309" w="2653098">
                <a:moveTo>
                  <a:pt x="0" y="0"/>
                </a:moveTo>
                <a:lnTo>
                  <a:pt x="2653098" y="0"/>
                </a:lnTo>
                <a:lnTo>
                  <a:pt x="2653098" y="4388309"/>
                </a:lnTo>
                <a:lnTo>
                  <a:pt x="0" y="43883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1238250"/>
            <a:ext cx="12810278" cy="13049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99"/>
              </a:lnSpc>
            </a:pPr>
            <a:r>
              <a:rPr lang="en-US" sz="9999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BEL AND THE DRAGON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4075173"/>
            <a:ext cx="15900691" cy="15259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You might smile to hear how Daniel kills the dragon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2666108"/>
            <a:ext cx="15620333" cy="1104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Part of the Greek additions to Daniel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555326" y="5915403"/>
            <a:ext cx="15900691" cy="670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80"/>
              </a:lnSpc>
            </a:pPr>
            <a:r>
              <a:rPr lang="en-US" sz="48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Babylonians worshiped a snake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55326" y="6900288"/>
            <a:ext cx="12557955" cy="670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80"/>
              </a:lnSpc>
            </a:pPr>
            <a:r>
              <a:rPr lang="en-US" sz="48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Daniel bet the king he could kill the snake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555326" y="7885173"/>
            <a:ext cx="12557955" cy="670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80"/>
              </a:lnSpc>
            </a:pPr>
            <a:r>
              <a:rPr lang="en-US" sz="48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He makes cakes of pitch, fat, and hair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55326" y="8870059"/>
            <a:ext cx="13700955" cy="670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80"/>
              </a:lnSpc>
            </a:pPr>
            <a:r>
              <a:rPr lang="en-US" sz="48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The snake eats the cakes and chokes to death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5569494" cy="4016998"/>
          </a:xfrm>
          <a:custGeom>
            <a:avLst/>
            <a:gdLst/>
            <a:ahLst/>
            <a:cxnLst/>
            <a:rect r="r" b="b" t="t" l="l"/>
            <a:pathLst>
              <a:path h="4016998" w="5569494">
                <a:moveTo>
                  <a:pt x="0" y="0"/>
                </a:moveTo>
                <a:lnTo>
                  <a:pt x="5569494" y="0"/>
                </a:lnTo>
                <a:lnTo>
                  <a:pt x="5569494" y="4016998"/>
                </a:lnTo>
                <a:lnTo>
                  <a:pt x="0" y="40169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138923" y="2543174"/>
            <a:ext cx="2455900" cy="1615079"/>
          </a:xfrm>
          <a:custGeom>
            <a:avLst/>
            <a:gdLst/>
            <a:ahLst/>
            <a:cxnLst/>
            <a:rect r="r" b="b" t="t" l="l"/>
            <a:pathLst>
              <a:path h="1615079" w="2455900">
                <a:moveTo>
                  <a:pt x="0" y="0"/>
                </a:moveTo>
                <a:lnTo>
                  <a:pt x="2455900" y="0"/>
                </a:lnTo>
                <a:lnTo>
                  <a:pt x="2455900" y="1615079"/>
                </a:lnTo>
                <a:lnTo>
                  <a:pt x="0" y="16150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360437" y="1238250"/>
            <a:ext cx="9898863" cy="13049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99"/>
              </a:lnSpc>
            </a:pPr>
            <a:r>
              <a:rPr lang="en-US" sz="9999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TOBIT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4518226"/>
            <a:ext cx="15900691" cy="77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You might smile to hear its story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119723" y="2590651"/>
            <a:ext cx="11609050" cy="1104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One of the earliest Apocrypha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555326" y="5529781"/>
            <a:ext cx="15900691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80"/>
              </a:lnSpc>
            </a:pPr>
            <a:r>
              <a:rPr lang="en-US" sz="48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Tobit is righteous but suffers blindness when a bird drops droppings in his eyes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55326" y="7105216"/>
            <a:ext cx="15900691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80"/>
              </a:lnSpc>
            </a:pPr>
            <a:r>
              <a:rPr lang="en-US" sz="48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Sarah is beautiful and righteous, but her husbands keep getting killed by a demon named Asmodeus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555326" y="8680651"/>
            <a:ext cx="15900691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80"/>
              </a:lnSpc>
            </a:pPr>
            <a:r>
              <a:rPr lang="en-US" sz="48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Tobias obtains a cure for his father and drives the demon away so he can marry Sarah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879863" y="35180"/>
            <a:ext cx="4408137" cy="2829222"/>
          </a:xfrm>
          <a:custGeom>
            <a:avLst/>
            <a:gdLst/>
            <a:ahLst/>
            <a:cxnLst/>
            <a:rect r="r" b="b" t="t" l="l"/>
            <a:pathLst>
              <a:path h="2829222" w="4408137">
                <a:moveTo>
                  <a:pt x="0" y="0"/>
                </a:moveTo>
                <a:lnTo>
                  <a:pt x="4408137" y="0"/>
                </a:lnTo>
                <a:lnTo>
                  <a:pt x="4408137" y="2829222"/>
                </a:lnTo>
                <a:lnTo>
                  <a:pt x="0" y="28292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927891" y="863385"/>
            <a:ext cx="2001500" cy="1918938"/>
          </a:xfrm>
          <a:custGeom>
            <a:avLst/>
            <a:gdLst/>
            <a:ahLst/>
            <a:cxnLst/>
            <a:rect r="r" b="b" t="t" l="l"/>
            <a:pathLst>
              <a:path h="1918938" w="2001500">
                <a:moveTo>
                  <a:pt x="0" y="0"/>
                </a:moveTo>
                <a:lnTo>
                  <a:pt x="2001500" y="0"/>
                </a:lnTo>
                <a:lnTo>
                  <a:pt x="2001500" y="1918938"/>
                </a:lnTo>
                <a:lnTo>
                  <a:pt x="0" y="191893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879863" y="149013"/>
            <a:ext cx="2391128" cy="4184474"/>
          </a:xfrm>
          <a:custGeom>
            <a:avLst/>
            <a:gdLst/>
            <a:ahLst/>
            <a:cxnLst/>
            <a:rect r="r" b="b" t="t" l="l"/>
            <a:pathLst>
              <a:path h="4184474" w="2391128">
                <a:moveTo>
                  <a:pt x="0" y="0"/>
                </a:moveTo>
                <a:lnTo>
                  <a:pt x="2391129" y="0"/>
                </a:lnTo>
                <a:lnTo>
                  <a:pt x="2391129" y="4184474"/>
                </a:lnTo>
                <a:lnTo>
                  <a:pt x="0" y="418447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96531" y="936325"/>
            <a:ext cx="9898863" cy="13049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99"/>
              </a:lnSpc>
            </a:pPr>
            <a:r>
              <a:rPr lang="en-US" sz="9999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JUDITH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3892811"/>
            <a:ext cx="15900691" cy="77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You might smile to hear: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2245594"/>
            <a:ext cx="11609050" cy="1104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Probably late 2</a:t>
            </a:r>
            <a:r>
              <a:rPr lang="en-US" sz="6399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nd</a:t>
            </a:r>
            <a:r>
              <a:rPr lang="en-US" sz="6399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century BC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55326" y="4990630"/>
            <a:ext cx="15900691" cy="670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80"/>
              </a:lnSpc>
            </a:pPr>
            <a:r>
              <a:rPr lang="en-US" sz="48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Judith decks herself out to fool the Assyrians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555326" y="5985040"/>
            <a:ext cx="15900691" cy="670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80"/>
              </a:lnSpc>
            </a:pPr>
            <a:r>
              <a:rPr lang="en-US" sz="48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She lies about her mission, pretending to defect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55326" y="6979450"/>
            <a:ext cx="15900691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80"/>
              </a:lnSpc>
            </a:pPr>
            <a:r>
              <a:rPr lang="en-US" sz="48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She sets up the Assyrian general Holofernes, and cuts off his head with his own sword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555326" y="8640610"/>
            <a:ext cx="15900691" cy="670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80"/>
              </a:lnSpc>
            </a:pPr>
            <a:r>
              <a:rPr lang="en-US" sz="48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She sneaks back to Jerusalem undetected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3981363" cy="2587886"/>
          </a:xfrm>
          <a:custGeom>
            <a:avLst/>
            <a:gdLst/>
            <a:ahLst/>
            <a:cxnLst/>
            <a:rect r="r" b="b" t="t" l="l"/>
            <a:pathLst>
              <a:path h="2587886" w="3981363">
                <a:moveTo>
                  <a:pt x="0" y="0"/>
                </a:moveTo>
                <a:lnTo>
                  <a:pt x="3981363" y="0"/>
                </a:lnTo>
                <a:lnTo>
                  <a:pt x="3981363" y="2587886"/>
                </a:lnTo>
                <a:lnTo>
                  <a:pt x="0" y="25878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431501" y="1332043"/>
            <a:ext cx="1287717" cy="911059"/>
          </a:xfrm>
          <a:custGeom>
            <a:avLst/>
            <a:gdLst/>
            <a:ahLst/>
            <a:cxnLst/>
            <a:rect r="r" b="b" t="t" l="l"/>
            <a:pathLst>
              <a:path h="911059" w="1287717">
                <a:moveTo>
                  <a:pt x="0" y="0"/>
                </a:moveTo>
                <a:lnTo>
                  <a:pt x="1287716" y="0"/>
                </a:lnTo>
                <a:lnTo>
                  <a:pt x="1287716" y="911059"/>
                </a:lnTo>
                <a:lnTo>
                  <a:pt x="0" y="9110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090409" y="167182"/>
            <a:ext cx="1371623" cy="2329721"/>
          </a:xfrm>
          <a:custGeom>
            <a:avLst/>
            <a:gdLst/>
            <a:ahLst/>
            <a:cxnLst/>
            <a:rect r="r" b="b" t="t" l="l"/>
            <a:pathLst>
              <a:path h="2329721" w="1371623">
                <a:moveTo>
                  <a:pt x="0" y="0"/>
                </a:moveTo>
                <a:lnTo>
                  <a:pt x="1371624" y="0"/>
                </a:lnTo>
                <a:lnTo>
                  <a:pt x="1371624" y="2329722"/>
                </a:lnTo>
                <a:lnTo>
                  <a:pt x="0" y="232972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6833225" y="1074020"/>
            <a:ext cx="9898863" cy="13049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99"/>
              </a:lnSpc>
            </a:pPr>
            <a:r>
              <a:rPr lang="en-US" sz="9999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2 MACCABEES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3892811"/>
            <a:ext cx="15900691" cy="773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940"/>
              </a:lnSpc>
            </a:pPr>
            <a:r>
              <a:rPr lang="en-US" sz="54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You might smile to hear: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402043" y="2363554"/>
            <a:ext cx="13463729" cy="1104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Late 2</a:t>
            </a:r>
            <a:r>
              <a:rPr lang="en-US" sz="6399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nd</a:t>
            </a:r>
            <a:r>
              <a:rPr lang="en-US" sz="6399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 century BC abridgement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555326" y="4990630"/>
            <a:ext cx="15910216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80"/>
              </a:lnSpc>
            </a:pPr>
            <a:r>
              <a:rPr lang="en-US" sz="48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Jeremiah hides the tent of meeting, ark of the covenant,  and the altar of incense in a cave on Mount Nebo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555326" y="6766090"/>
            <a:ext cx="15900691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80"/>
              </a:lnSpc>
            </a:pPr>
            <a:r>
              <a:rPr lang="en-US" sz="48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When people try to follow him, they are somehow prevented from remembering where the cave is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707726" y="8417725"/>
            <a:ext cx="15900691" cy="1337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80"/>
              </a:lnSpc>
            </a:pPr>
            <a:r>
              <a:rPr lang="en-US" sz="4800">
                <a:solidFill>
                  <a:srgbClr val="000000"/>
                </a:solidFill>
                <a:latin typeface="Quicksand"/>
                <a:ea typeface="Quicksand"/>
                <a:cs typeface="Quicksand"/>
                <a:sym typeface="Quicksand"/>
              </a:rPr>
              <a:t>Jeremiah declares that the location will only be revealed in a future era when God’s glory is revealed again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5638" r="0" b="-7563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22585" y="877738"/>
            <a:ext cx="7118604" cy="8229600"/>
          </a:xfrm>
          <a:custGeom>
            <a:avLst/>
            <a:gdLst/>
            <a:ahLst/>
            <a:cxnLst/>
            <a:rect r="r" b="b" t="t" l="l"/>
            <a:pathLst>
              <a:path h="8229600" w="7118604">
                <a:moveTo>
                  <a:pt x="0" y="0"/>
                </a:moveTo>
                <a:lnTo>
                  <a:pt x="7118604" y="0"/>
                </a:lnTo>
                <a:lnTo>
                  <a:pt x="711860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8777326" y="2025501"/>
            <a:ext cx="9510674" cy="61436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599"/>
              </a:lnSpc>
            </a:pPr>
            <a:r>
              <a:rPr lang="en-US" sz="9999">
                <a:solidFill>
                  <a:srgbClr val="000000"/>
                </a:solidFill>
                <a:latin typeface="Bobby Jones"/>
                <a:ea typeface="Bobby Jones"/>
                <a:cs typeface="Bobby Jones"/>
                <a:sym typeface="Bobby Jones"/>
              </a:rPr>
              <a:t>“IF YOU THINK THE APOCRYPHA BELONGS IN THE CANON, THEN READ IT”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DAHPdQkLDiA</dc:identifier>
  <dcterms:modified xsi:type="dcterms:W3CDTF">2011-08-01T06:04:30Z</dcterms:modified>
  <cp:revision>1</cp:revision>
  <dc:title>The Lighter Side of the Apocrypha</dc:title>
</cp:coreProperties>
</file>