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5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75" r:id="rId11"/>
    <p:sldId id="272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221C"/>
    <a:srgbClr val="DDCDBA"/>
    <a:srgbClr val="7C67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0E2282-0A71-49AD-9EFC-DEF9A160BA6E}" v="264" dt="2026-07-16T14:24:49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Kenyon" userId="4bfe6040ea7cab5b" providerId="LiveId" clId="{6CE72828-6D5F-4338-8C6A-C98A65D8DF3C}"/>
    <pc:docChg chg="custSel addSld delSld modSld">
      <pc:chgData name="Brian Kenyon" userId="4bfe6040ea7cab5b" providerId="LiveId" clId="{6CE72828-6D5F-4338-8C6A-C98A65D8DF3C}" dt="2026-07-16T14:25:15.621" v="327" actId="1035"/>
      <pc:docMkLst>
        <pc:docMk/>
      </pc:docMkLst>
      <pc:sldChg chg="del">
        <pc:chgData name="Brian Kenyon" userId="4bfe6040ea7cab5b" providerId="LiveId" clId="{6CE72828-6D5F-4338-8C6A-C98A65D8DF3C}" dt="2026-07-16T14:12:09.608" v="25" actId="47"/>
        <pc:sldMkLst>
          <pc:docMk/>
          <pc:sldMk cId="1236968520" sldId="257"/>
        </pc:sldMkLst>
      </pc:sldChg>
      <pc:sldChg chg="del">
        <pc:chgData name="Brian Kenyon" userId="4bfe6040ea7cab5b" providerId="LiveId" clId="{6CE72828-6D5F-4338-8C6A-C98A65D8DF3C}" dt="2026-07-16T14:12:09.608" v="25" actId="47"/>
        <pc:sldMkLst>
          <pc:docMk/>
          <pc:sldMk cId="3264199259" sldId="258"/>
        </pc:sldMkLst>
      </pc:sldChg>
      <pc:sldChg chg="del">
        <pc:chgData name="Brian Kenyon" userId="4bfe6040ea7cab5b" providerId="LiveId" clId="{6CE72828-6D5F-4338-8C6A-C98A65D8DF3C}" dt="2026-07-16T14:12:09.608" v="25" actId="47"/>
        <pc:sldMkLst>
          <pc:docMk/>
          <pc:sldMk cId="4069784637" sldId="259"/>
        </pc:sldMkLst>
      </pc:sldChg>
      <pc:sldChg chg="del">
        <pc:chgData name="Brian Kenyon" userId="4bfe6040ea7cab5b" providerId="LiveId" clId="{6CE72828-6D5F-4338-8C6A-C98A65D8DF3C}" dt="2026-07-16T14:12:13.971" v="26" actId="2696"/>
        <pc:sldMkLst>
          <pc:docMk/>
          <pc:sldMk cId="892984107" sldId="260"/>
        </pc:sldMkLst>
      </pc:sldChg>
      <pc:sldChg chg="del">
        <pc:chgData name="Brian Kenyon" userId="4bfe6040ea7cab5b" providerId="LiveId" clId="{6CE72828-6D5F-4338-8C6A-C98A65D8DF3C}" dt="2026-07-16T14:12:09.608" v="25" actId="47"/>
        <pc:sldMkLst>
          <pc:docMk/>
          <pc:sldMk cId="192007868" sldId="261"/>
        </pc:sldMkLst>
      </pc:sldChg>
      <pc:sldChg chg="del">
        <pc:chgData name="Brian Kenyon" userId="4bfe6040ea7cab5b" providerId="LiveId" clId="{6CE72828-6D5F-4338-8C6A-C98A65D8DF3C}" dt="2026-07-16T14:12:21.434" v="27" actId="2696"/>
        <pc:sldMkLst>
          <pc:docMk/>
          <pc:sldMk cId="1818277423" sldId="262"/>
        </pc:sldMkLst>
      </pc:sldChg>
      <pc:sldChg chg="modSp mod">
        <pc:chgData name="Brian Kenyon" userId="4bfe6040ea7cab5b" providerId="LiveId" clId="{6CE72828-6D5F-4338-8C6A-C98A65D8DF3C}" dt="2026-07-16T13:52:29.298" v="16" actId="207"/>
        <pc:sldMkLst>
          <pc:docMk/>
          <pc:sldMk cId="734011988" sldId="266"/>
        </pc:sldMkLst>
        <pc:spChg chg="mod">
          <ac:chgData name="Brian Kenyon" userId="4bfe6040ea7cab5b" providerId="LiveId" clId="{6CE72828-6D5F-4338-8C6A-C98A65D8DF3C}" dt="2026-07-16T13:52:14.420" v="13" actId="207"/>
          <ac:spMkLst>
            <pc:docMk/>
            <pc:sldMk cId="734011988" sldId="266"/>
            <ac:spMk id="6" creationId="{1533C6A3-5AC8-BE82-4A6F-4D46A66E4397}"/>
          </ac:spMkLst>
        </pc:spChg>
        <pc:spChg chg="mod">
          <ac:chgData name="Brian Kenyon" userId="4bfe6040ea7cab5b" providerId="LiveId" clId="{6CE72828-6D5F-4338-8C6A-C98A65D8DF3C}" dt="2026-07-16T13:52:20.650" v="14" actId="207"/>
          <ac:spMkLst>
            <pc:docMk/>
            <pc:sldMk cId="734011988" sldId="266"/>
            <ac:spMk id="8" creationId="{6AB1AB56-3E93-35DA-C737-216F0C005C3C}"/>
          </ac:spMkLst>
        </pc:spChg>
        <pc:spChg chg="mod">
          <ac:chgData name="Brian Kenyon" userId="4bfe6040ea7cab5b" providerId="LiveId" clId="{6CE72828-6D5F-4338-8C6A-C98A65D8DF3C}" dt="2026-07-16T13:52:29.298" v="16" actId="207"/>
          <ac:spMkLst>
            <pc:docMk/>
            <pc:sldMk cId="734011988" sldId="266"/>
            <ac:spMk id="9" creationId="{428D2F46-FC47-4879-09CB-7A671A8981A7}"/>
          </ac:spMkLst>
        </pc:spChg>
      </pc:sldChg>
      <pc:sldChg chg="modSp mod">
        <pc:chgData name="Brian Kenyon" userId="4bfe6040ea7cab5b" providerId="LiveId" clId="{6CE72828-6D5F-4338-8C6A-C98A65D8DF3C}" dt="2026-07-16T13:52:49.510" v="18" actId="207"/>
        <pc:sldMkLst>
          <pc:docMk/>
          <pc:sldMk cId="1777412217" sldId="267"/>
        </pc:sldMkLst>
        <pc:spChg chg="mod">
          <ac:chgData name="Brian Kenyon" userId="4bfe6040ea7cab5b" providerId="LiveId" clId="{6CE72828-6D5F-4338-8C6A-C98A65D8DF3C}" dt="2026-07-16T13:52:45.174" v="17" actId="207"/>
          <ac:spMkLst>
            <pc:docMk/>
            <pc:sldMk cId="1777412217" sldId="267"/>
            <ac:spMk id="6" creationId="{1533C6A3-5AC8-BE82-4A6F-4D46A66E4397}"/>
          </ac:spMkLst>
        </pc:spChg>
        <pc:spChg chg="mod">
          <ac:chgData name="Brian Kenyon" userId="4bfe6040ea7cab5b" providerId="LiveId" clId="{6CE72828-6D5F-4338-8C6A-C98A65D8DF3C}" dt="2026-07-16T13:52:49.510" v="18" actId="207"/>
          <ac:spMkLst>
            <pc:docMk/>
            <pc:sldMk cId="1777412217" sldId="267"/>
            <ac:spMk id="8" creationId="{6AB1AB56-3E93-35DA-C737-216F0C005C3C}"/>
          </ac:spMkLst>
        </pc:spChg>
      </pc:sldChg>
      <pc:sldChg chg="modSp mod">
        <pc:chgData name="Brian Kenyon" userId="4bfe6040ea7cab5b" providerId="LiveId" clId="{6CE72828-6D5F-4338-8C6A-C98A65D8DF3C}" dt="2026-07-16T13:53:08.202" v="20" actId="207"/>
        <pc:sldMkLst>
          <pc:docMk/>
          <pc:sldMk cId="902891334" sldId="268"/>
        </pc:sldMkLst>
        <pc:spChg chg="mod">
          <ac:chgData name="Brian Kenyon" userId="4bfe6040ea7cab5b" providerId="LiveId" clId="{6CE72828-6D5F-4338-8C6A-C98A65D8DF3C}" dt="2026-07-16T13:53:03.589" v="19" actId="207"/>
          <ac:spMkLst>
            <pc:docMk/>
            <pc:sldMk cId="902891334" sldId="268"/>
            <ac:spMk id="6" creationId="{1533C6A3-5AC8-BE82-4A6F-4D46A66E4397}"/>
          </ac:spMkLst>
        </pc:spChg>
        <pc:spChg chg="mod">
          <ac:chgData name="Brian Kenyon" userId="4bfe6040ea7cab5b" providerId="LiveId" clId="{6CE72828-6D5F-4338-8C6A-C98A65D8DF3C}" dt="2026-07-16T13:53:08.202" v="20" actId="207"/>
          <ac:spMkLst>
            <pc:docMk/>
            <pc:sldMk cId="902891334" sldId="268"/>
            <ac:spMk id="8" creationId="{6AB1AB56-3E93-35DA-C737-216F0C005C3C}"/>
          </ac:spMkLst>
        </pc:spChg>
      </pc:sldChg>
      <pc:sldChg chg="modSp mod">
        <pc:chgData name="Brian Kenyon" userId="4bfe6040ea7cab5b" providerId="LiveId" clId="{6CE72828-6D5F-4338-8C6A-C98A65D8DF3C}" dt="2026-07-16T13:53:27.597" v="22" actId="207"/>
        <pc:sldMkLst>
          <pc:docMk/>
          <pc:sldMk cId="572705295" sldId="269"/>
        </pc:sldMkLst>
        <pc:spChg chg="mod">
          <ac:chgData name="Brian Kenyon" userId="4bfe6040ea7cab5b" providerId="LiveId" clId="{6CE72828-6D5F-4338-8C6A-C98A65D8DF3C}" dt="2026-07-16T13:53:27.597" v="22" actId="207"/>
          <ac:spMkLst>
            <pc:docMk/>
            <pc:sldMk cId="572705295" sldId="269"/>
            <ac:spMk id="6" creationId="{1533C6A3-5AC8-BE82-4A6F-4D46A66E4397}"/>
          </ac:spMkLst>
        </pc:spChg>
        <pc:spChg chg="mod">
          <ac:chgData name="Brian Kenyon" userId="4bfe6040ea7cab5b" providerId="LiveId" clId="{6CE72828-6D5F-4338-8C6A-C98A65D8DF3C}" dt="2026-07-16T13:53:18.059" v="21" actId="207"/>
          <ac:spMkLst>
            <pc:docMk/>
            <pc:sldMk cId="572705295" sldId="269"/>
            <ac:spMk id="8" creationId="{6AB1AB56-3E93-35DA-C737-216F0C005C3C}"/>
          </ac:spMkLst>
        </pc:spChg>
      </pc:sldChg>
      <pc:sldChg chg="modSp mod">
        <pc:chgData name="Brian Kenyon" userId="4bfe6040ea7cab5b" providerId="LiveId" clId="{6CE72828-6D5F-4338-8C6A-C98A65D8DF3C}" dt="2026-07-16T13:53:42.037" v="24" actId="207"/>
        <pc:sldMkLst>
          <pc:docMk/>
          <pc:sldMk cId="2037793986" sldId="270"/>
        </pc:sldMkLst>
        <pc:spChg chg="mod">
          <ac:chgData name="Brian Kenyon" userId="4bfe6040ea7cab5b" providerId="LiveId" clId="{6CE72828-6D5F-4338-8C6A-C98A65D8DF3C}" dt="2026-07-16T13:53:37.837" v="23" actId="207"/>
          <ac:spMkLst>
            <pc:docMk/>
            <pc:sldMk cId="2037793986" sldId="270"/>
            <ac:spMk id="6" creationId="{1533C6A3-5AC8-BE82-4A6F-4D46A66E4397}"/>
          </ac:spMkLst>
        </pc:spChg>
        <pc:spChg chg="mod">
          <ac:chgData name="Brian Kenyon" userId="4bfe6040ea7cab5b" providerId="LiveId" clId="{6CE72828-6D5F-4338-8C6A-C98A65D8DF3C}" dt="2026-07-16T13:53:42.037" v="24" actId="207"/>
          <ac:spMkLst>
            <pc:docMk/>
            <pc:sldMk cId="2037793986" sldId="270"/>
            <ac:spMk id="8" creationId="{6AB1AB56-3E93-35DA-C737-216F0C005C3C}"/>
          </ac:spMkLst>
        </pc:spChg>
      </pc:sldChg>
      <pc:sldChg chg="del">
        <pc:chgData name="Brian Kenyon" userId="4bfe6040ea7cab5b" providerId="LiveId" clId="{6CE72828-6D5F-4338-8C6A-C98A65D8DF3C}" dt="2026-07-16T14:12:09.608" v="25" actId="47"/>
        <pc:sldMkLst>
          <pc:docMk/>
          <pc:sldMk cId="725620970" sldId="275"/>
        </pc:sldMkLst>
      </pc:sldChg>
      <pc:sldChg chg="delSp modSp add mod delAnim modAnim">
        <pc:chgData name="Brian Kenyon" userId="4bfe6040ea7cab5b" providerId="LiveId" clId="{6CE72828-6D5F-4338-8C6A-C98A65D8DF3C}" dt="2026-07-16T14:25:15.621" v="327" actId="1035"/>
        <pc:sldMkLst>
          <pc:docMk/>
          <pc:sldMk cId="2174779761" sldId="275"/>
        </pc:sldMkLst>
        <pc:spChg chg="del mod">
          <ac:chgData name="Brian Kenyon" userId="4bfe6040ea7cab5b" providerId="LiveId" clId="{6CE72828-6D5F-4338-8C6A-C98A65D8DF3C}" dt="2026-07-16T14:21:45.839" v="226" actId="478"/>
          <ac:spMkLst>
            <pc:docMk/>
            <pc:sldMk cId="2174779761" sldId="275"/>
            <ac:spMk id="2" creationId="{C42C3975-550F-91B4-C6F9-2B08E3D4FBDC}"/>
          </ac:spMkLst>
        </pc:spChg>
        <pc:spChg chg="mod">
          <ac:chgData name="Brian Kenyon" userId="4bfe6040ea7cab5b" providerId="LiveId" clId="{6CE72828-6D5F-4338-8C6A-C98A65D8DF3C}" dt="2026-07-16T14:21:02.673" v="224" actId="255"/>
          <ac:spMkLst>
            <pc:docMk/>
            <pc:sldMk cId="2174779761" sldId="275"/>
            <ac:spMk id="6" creationId="{57144121-6E50-1EBD-0421-CD709F1964B8}"/>
          </ac:spMkLst>
        </pc:spChg>
        <pc:spChg chg="mod">
          <ac:chgData name="Brian Kenyon" userId="4bfe6040ea7cab5b" providerId="LiveId" clId="{6CE72828-6D5F-4338-8C6A-C98A65D8DF3C}" dt="2026-07-16T14:25:15.621" v="327" actId="1035"/>
          <ac:spMkLst>
            <pc:docMk/>
            <pc:sldMk cId="2174779761" sldId="275"/>
            <ac:spMk id="9" creationId="{4D50810D-E063-2D71-05FD-57D178DA58E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4D3E9-475C-DE59-30F5-D2EFB0515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F9364-416A-A765-825F-9AFD27116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5E37F-3D26-E6F7-880A-E5705D53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036C-50DC-4FD7-8691-D06F67C4987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D3701-36C5-E9CF-CA54-AB479DC54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A26CC-ED35-8795-D25C-F95D5A2DC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FA3B-168C-4164-B8AF-4A7ECB6B5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18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97658-D1D0-893E-2936-E137A5AF7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2DC0F3-4C0D-2114-E779-03ED31C71B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33B03-BC87-5162-FD48-BF50792E8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036C-50DC-4FD7-8691-D06F67C4987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EFCD6-E843-B346-6A64-88497CA8B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B7017-2323-549B-EC91-93A1F7EE8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FA3B-168C-4164-B8AF-4A7ECB6B5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493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733044-AE5D-B9F1-06E7-BE960EF9D6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0F4411-F046-5EBE-05AD-51B27C088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8C24B-F5CF-7331-F645-D704E351A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036C-50DC-4FD7-8691-D06F67C4987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35B0B-A80E-658F-5DAE-623C025AC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71B3E-177D-04AE-3D89-3D112BED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FA3B-168C-4164-B8AF-4A7ECB6B5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63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4FADF-D987-4159-CB06-141CB9479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2CF2E-ED0A-A603-0B21-E2DF0BFE3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8BFB7-2CDD-AC40-0EF3-02338CB18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036C-50DC-4FD7-8691-D06F67C4987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B234A-5005-7406-949F-6C3BECE69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FA62D-9814-F71C-BB65-4655F0F2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FA3B-168C-4164-B8AF-4A7ECB6B5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72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2EF5C-FC9A-515E-93ED-9C2CFE444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BE451-B092-6524-A31A-A13B66129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6D519-4477-E415-5A43-038C794F1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036C-50DC-4FD7-8691-D06F67C4987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15402-CEE0-E72B-3106-28F897C6F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62B15-C69A-2AA4-EAB9-9EF63C970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FA3B-168C-4164-B8AF-4A7ECB6B5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91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184A4-B4A7-A6E1-A842-61C0B4B1C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8E4AF-521F-030C-B6E9-00D795DFA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BD818-F6E8-54AD-B255-05419C9C8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8F60B-7D96-FB9F-A489-4E7D4940C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036C-50DC-4FD7-8691-D06F67C4987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32AA9-628A-24CE-E238-A8AFAE530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7A0C0-6423-29D2-8B7C-764887140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FA3B-168C-4164-B8AF-4A7ECB6B5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82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E5F05-DB36-369B-5980-C9F6DC351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1D099-F278-2073-B153-D0425E693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D13DEF-7AB1-4B99-22B5-B0DA21E26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3D1B4F-D446-BC71-56B0-0EE9CF8552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371FBB-33F5-9444-C8DC-198E644376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48A6C5-8D32-B207-5DFD-09D208411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036C-50DC-4FD7-8691-D06F67C4987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171E12-AF5C-66C0-F951-ED714244F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D6D462-F917-B8C6-8568-CC03F66E5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FA3B-168C-4164-B8AF-4A7ECB6B5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33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8A97E-95B5-EDDF-0264-2E9B4640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B6BED9-773B-1A1D-E609-7C40AFE4E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036C-50DC-4FD7-8691-D06F67C4987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944EC-B59F-071E-1754-CCF19E796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9C9208-BF8B-FB36-D150-72D1B25D3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FA3B-168C-4164-B8AF-4A7ECB6B5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9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F2408D-2E58-0B64-3191-8641E13CF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036C-50DC-4FD7-8691-D06F67C4987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A7ADD1-2C4F-6C9C-ABA3-EF88D5DA0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440EFD-E7E5-E721-598E-5BD8CFA97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FA3B-168C-4164-B8AF-4A7ECB6B5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625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BFD9B-DE5B-3D2D-80B8-CA4277135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3A78B-B551-D654-3DF8-636C1D010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2C8C5-A96E-EA92-8701-6285B3868C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90C88D-398B-AEF6-7F14-4846A803D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036C-50DC-4FD7-8691-D06F67C4987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AB53C4-2AEC-ED00-ADCD-563955878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7513A5-D463-A99C-3580-59AAD06B3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FA3B-168C-4164-B8AF-4A7ECB6B5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21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E5FC2-10E0-63F7-6BCF-7D795FBB7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4E228A-0EAB-2061-30E0-BB4E74F694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298F1D-FE21-40A6-BB3C-EFC8A1A83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F5D5D1-6CE7-F311-5E23-5A3540BE1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036C-50DC-4FD7-8691-D06F67C4987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05446F-2963-EE15-E5AF-808A9EA74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4AE621-73DF-52D2-5775-E2308EDBC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FA3B-168C-4164-B8AF-4A7ECB6B5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403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B6C2FD-4B52-7638-F68A-AAE4666E4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9E5213-2A28-6D0F-2593-A4695734D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7FDB4-B7F8-74BD-FC8D-F5C55D0C55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5036C-50DC-4FD7-8691-D06F67C4987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9AF14-3E8A-C8AF-8743-402C9C2825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A7470-2AFB-B426-09D3-39AC508337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9FA3B-168C-4164-B8AF-4A7ECB6B5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3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CDBA"/>
            </a:gs>
            <a:gs pos="74000">
              <a:srgbClr val="7C674B"/>
            </a:gs>
            <a:gs pos="83000">
              <a:srgbClr val="2B221C"/>
            </a:gs>
            <a:gs pos="100000">
              <a:srgbClr val="7C674B"/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858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07D06-41C6-2070-FCF5-A2A3E585B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4FAB6B-054D-6DFF-C595-9DCCEEE8A4FF}"/>
              </a:ext>
            </a:extLst>
          </p:cNvPr>
          <p:cNvSpPr/>
          <p:nvPr/>
        </p:nvSpPr>
        <p:spPr>
          <a:xfrm>
            <a:off x="0" y="1293800"/>
            <a:ext cx="12192000" cy="5564200"/>
          </a:xfrm>
          <a:prstGeom prst="rect">
            <a:avLst/>
          </a:prstGeom>
          <a:solidFill>
            <a:srgbClr val="2B2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5328FB-E20C-86DF-34DB-7BC1ECA7B346}"/>
              </a:ext>
            </a:extLst>
          </p:cNvPr>
          <p:cNvSpPr/>
          <p:nvPr/>
        </p:nvSpPr>
        <p:spPr>
          <a:xfrm>
            <a:off x="0" y="-6"/>
            <a:ext cx="12192000" cy="1387372"/>
          </a:xfrm>
          <a:prstGeom prst="rect">
            <a:avLst/>
          </a:prstGeom>
          <a:solidFill>
            <a:srgbClr val="7C6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144121-6E50-1EBD-0421-CD709F1964B8}"/>
              </a:ext>
            </a:extLst>
          </p:cNvPr>
          <p:cNvSpPr txBox="1"/>
          <p:nvPr/>
        </p:nvSpPr>
        <p:spPr>
          <a:xfrm>
            <a:off x="346838" y="92899"/>
            <a:ext cx="116822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Takeaways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 Cor. 10:3-5)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50810D-E063-2D71-05FD-57D178DA58E7}"/>
              </a:ext>
            </a:extLst>
          </p:cNvPr>
          <p:cNvSpPr txBox="1"/>
          <p:nvPr/>
        </p:nvSpPr>
        <p:spPr>
          <a:xfrm>
            <a:off x="672659" y="1615195"/>
            <a:ext cx="112460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DDCDB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The devil is constantly on the prowl</a:t>
            </a:r>
            <a:r>
              <a:rPr lang="pt-BR" sz="5400" dirty="0">
                <a:solidFill>
                  <a:srgbClr val="FFC000">
                    <a:lumMod val="60000"/>
                    <a:lumOff val="40000"/>
                  </a:srgbClr>
                </a:solidFill>
              </a:rPr>
              <a:t> </a:t>
            </a:r>
          </a:p>
          <a:p>
            <a:pPr lvl="0">
              <a:defRPr/>
            </a:pPr>
            <a:r>
              <a:rPr lang="pt-BR" sz="5400" dirty="0">
                <a:solidFill>
                  <a:srgbClr val="FFC000">
                    <a:lumMod val="60000"/>
                    <a:lumOff val="40000"/>
                  </a:srgbClr>
                </a:solidFill>
              </a:rPr>
              <a:t>     1 Pet. 5:8; Rev. 12:9</a:t>
            </a:r>
          </a:p>
          <a:p>
            <a:pPr lvl="0">
              <a:defRPr/>
            </a:pPr>
            <a:r>
              <a:rPr lang="en-US" sz="54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God has given us victorious spiritual </a:t>
            </a:r>
          </a:p>
          <a:p>
            <a:pPr lvl="0">
              <a:defRPr/>
            </a:pPr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equipment</a:t>
            </a:r>
            <a:r>
              <a:rPr lang="pt-BR" sz="5400" dirty="0">
                <a:solidFill>
                  <a:srgbClr val="FFC000">
                    <a:lumMod val="60000"/>
                    <a:lumOff val="40000"/>
                  </a:srgbClr>
                </a:solidFill>
              </a:rPr>
              <a:t>  Eph. 6:10-18</a:t>
            </a:r>
          </a:p>
          <a:p>
            <a:pPr lvl="0">
              <a:defRPr/>
            </a:pPr>
            <a:r>
              <a:rPr lang="en-US" sz="54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Through Christ, we can resist and  </a:t>
            </a:r>
          </a:p>
          <a:p>
            <a:pPr lvl="0">
              <a:defRPr/>
            </a:pPr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defeat the devil</a:t>
            </a:r>
            <a:r>
              <a:rPr lang="pt-BR" sz="5400" dirty="0">
                <a:solidFill>
                  <a:srgbClr val="FFC000">
                    <a:lumMod val="60000"/>
                    <a:lumOff val="40000"/>
                  </a:srgbClr>
                </a:solidFill>
              </a:rPr>
              <a:t>  James 4:7; 1 Pet. 5:9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779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CDBA"/>
            </a:gs>
            <a:gs pos="74000">
              <a:srgbClr val="7C674B"/>
            </a:gs>
            <a:gs pos="83000">
              <a:srgbClr val="2B221C"/>
            </a:gs>
            <a:gs pos="100000">
              <a:srgbClr val="7C674B"/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722E01-5848-A028-2A4C-A014A015142E}"/>
              </a:ext>
            </a:extLst>
          </p:cNvPr>
          <p:cNvSpPr txBox="1"/>
          <p:nvPr/>
        </p:nvSpPr>
        <p:spPr>
          <a:xfrm>
            <a:off x="961701" y="1434666"/>
            <a:ext cx="79300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2B221C"/>
                </a:solidFill>
              </a:rPr>
              <a:t>Are We Winning</a:t>
            </a:r>
          </a:p>
          <a:p>
            <a:r>
              <a:rPr lang="en-US" sz="7200" b="1" dirty="0">
                <a:solidFill>
                  <a:srgbClr val="2B221C"/>
                </a:solidFill>
              </a:rPr>
              <a:t>The Battles?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726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CDBA"/>
            </a:gs>
            <a:gs pos="74000">
              <a:srgbClr val="7C674B"/>
            </a:gs>
            <a:gs pos="83000">
              <a:srgbClr val="2B221C"/>
            </a:gs>
            <a:gs pos="100000">
              <a:srgbClr val="7C674B"/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9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eiling, wall, indoor&#10;&#10;Description automatically generated">
            <a:extLst>
              <a:ext uri="{FF2B5EF4-FFF2-40B4-BE49-F238E27FC236}">
                <a16:creationId xmlns:a16="http://schemas.microsoft.com/office/drawing/2014/main" id="{D3ED8B86-7A93-22AB-1DF3-6007FB9352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" r="28123" b="36516"/>
          <a:stretch/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122B8ED-E076-A83D-F517-71145FCBD5EC}"/>
              </a:ext>
            </a:extLst>
          </p:cNvPr>
          <p:cNvGrpSpPr/>
          <p:nvPr/>
        </p:nvGrpSpPr>
        <p:grpSpPr>
          <a:xfrm>
            <a:off x="0" y="0"/>
            <a:ext cx="12192000" cy="3058510"/>
            <a:chOff x="0" y="0"/>
            <a:chExt cx="12192000" cy="305851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2BA315A-6EE0-889B-CBD6-660F6D8B2034}"/>
                </a:ext>
              </a:extLst>
            </p:cNvPr>
            <p:cNvSpPr/>
            <p:nvPr/>
          </p:nvSpPr>
          <p:spPr>
            <a:xfrm>
              <a:off x="0" y="0"/>
              <a:ext cx="12192000" cy="3058510"/>
            </a:xfrm>
            <a:prstGeom prst="rect">
              <a:avLst/>
            </a:prstGeom>
            <a:solidFill>
              <a:srgbClr val="2B221C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5DE1E98-7304-896D-75EF-E043DFF4F74F}"/>
                </a:ext>
              </a:extLst>
            </p:cNvPr>
            <p:cNvSpPr txBox="1"/>
            <p:nvPr/>
          </p:nvSpPr>
          <p:spPr>
            <a:xfrm>
              <a:off x="734783" y="678473"/>
              <a:ext cx="1070309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rgbClr val="DDCDBA"/>
                  </a:solidFill>
                </a:rPr>
                <a:t>Unrealized Battlegrounds</a:t>
              </a:r>
            </a:p>
            <a:p>
              <a:pPr algn="r"/>
              <a:r>
                <a:rPr lang="en-US" sz="4000" dirty="0">
                  <a:solidFill>
                    <a:srgbClr val="DDCDBA"/>
                  </a:solidFill>
                </a:rPr>
                <a:t>2 Corinthians 10:3-5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406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1E34B8-269B-2D7B-C2E6-7DC40BED23B9}"/>
              </a:ext>
            </a:extLst>
          </p:cNvPr>
          <p:cNvSpPr/>
          <p:nvPr/>
        </p:nvSpPr>
        <p:spPr>
          <a:xfrm>
            <a:off x="0" y="1293800"/>
            <a:ext cx="12192000" cy="5564200"/>
          </a:xfrm>
          <a:prstGeom prst="rect">
            <a:avLst/>
          </a:prstGeom>
          <a:solidFill>
            <a:srgbClr val="2B2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0D225B-F6AA-A4C9-1449-D84D74C2A2E5}"/>
              </a:ext>
            </a:extLst>
          </p:cNvPr>
          <p:cNvSpPr/>
          <p:nvPr/>
        </p:nvSpPr>
        <p:spPr>
          <a:xfrm>
            <a:off x="0" y="-6"/>
            <a:ext cx="12192000" cy="1387372"/>
          </a:xfrm>
          <a:prstGeom prst="rect">
            <a:avLst/>
          </a:prstGeom>
          <a:solidFill>
            <a:srgbClr val="7C6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3C6A3-5AC8-BE82-4A6F-4D46A66E4397}"/>
              </a:ext>
            </a:extLst>
          </p:cNvPr>
          <p:cNvSpPr txBox="1"/>
          <p:nvPr/>
        </p:nvSpPr>
        <p:spPr>
          <a:xfrm>
            <a:off x="346839" y="92899"/>
            <a:ext cx="109018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Reality of the War</a:t>
            </a:r>
            <a:r>
              <a:rPr lang="en-US" sz="6600" dirty="0">
                <a:solidFill>
                  <a:srgbClr val="DDCDBA"/>
                </a:solidFill>
              </a:rPr>
              <a:t> </a:t>
            </a:r>
            <a:r>
              <a:rPr lang="en-US" sz="3600" b="1" dirty="0">
                <a:solidFill>
                  <a:srgbClr val="DDCDBA"/>
                </a:solidFill>
              </a:rPr>
              <a:t>2 Corinthians 10:3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1AB56-3E93-35DA-C737-216F0C005C3C}"/>
              </a:ext>
            </a:extLst>
          </p:cNvPr>
          <p:cNvSpPr txBox="1"/>
          <p:nvPr/>
        </p:nvSpPr>
        <p:spPr>
          <a:xfrm>
            <a:off x="662152" y="1797267"/>
            <a:ext cx="1109892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W</a:t>
            </a:r>
            <a:r>
              <a:rPr lang="en-US" sz="5400" dirty="0">
                <a:solidFill>
                  <a:srgbClr val="DDCDBA"/>
                </a:solidFill>
              </a:rPr>
              <a:t>e are at war SPIRITUALLY </a:t>
            </a:r>
            <a:r>
              <a:rPr lang="pt-BR" sz="4800" b="0" i="0" u="none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 Cor 9:7;</a:t>
            </a:r>
          </a:p>
          <a:p>
            <a:r>
              <a:rPr lang="pt-BR" sz="4800" b="0" i="0" u="none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1 Tim 1:18; 2 Tim 2:4; Jas 4:1; 1 Pet 2:11</a:t>
            </a:r>
            <a:endParaRPr lang="en-US" sz="5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8D2F46-FC47-4879-09CB-7A671A8981A7}"/>
              </a:ext>
            </a:extLst>
          </p:cNvPr>
          <p:cNvSpPr txBox="1"/>
          <p:nvPr/>
        </p:nvSpPr>
        <p:spPr>
          <a:xfrm>
            <a:off x="672659" y="3668105"/>
            <a:ext cx="11246072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This is the greatest war ever!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4800" dirty="0">
                <a:solidFill>
                  <a:srgbClr val="DDCDBA"/>
                </a:solidFill>
              </a:rPr>
              <a:t> </a:t>
            </a:r>
          </a:p>
          <a:p>
            <a:pPr algn="ctr"/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</a:t>
            </a:r>
            <a:r>
              <a:rPr lang="en-US" sz="40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onger</a:t>
            </a:r>
            <a:r>
              <a:rPr lang="en-US" sz="4000" dirty="0">
                <a:solidFill>
                  <a:srgbClr val="DDCDBA"/>
                </a:solidFill>
              </a:rPr>
              <a:t>   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</a:t>
            </a:r>
            <a:r>
              <a:rPr lang="en-US" sz="40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more at stake  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</a:t>
            </a:r>
            <a:r>
              <a:rPr lang="en-US" sz="4000" dirty="0">
                <a:solidFill>
                  <a:srgbClr val="DDCDBA"/>
                </a:solidFill>
              </a:rPr>
              <a:t> </a:t>
            </a:r>
            <a:r>
              <a:rPr lang="en-US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most powerful opponents</a:t>
            </a:r>
            <a:r>
              <a:rPr lang="en-US" sz="4000" dirty="0">
                <a:solidFill>
                  <a:srgbClr val="DDCDBA"/>
                </a:solidFill>
              </a:rPr>
              <a:t> 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</a:t>
            </a:r>
            <a:r>
              <a:rPr lang="en-US" sz="40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most critical outcome (eternity) </a:t>
            </a:r>
          </a:p>
        </p:txBody>
      </p:sp>
    </p:spTree>
    <p:extLst>
      <p:ext uri="{BB962C8B-B14F-4D97-AF65-F5344CB8AC3E}">
        <p14:creationId xmlns:p14="http://schemas.microsoft.com/office/powerpoint/2010/main" val="362445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1E34B8-269B-2D7B-C2E6-7DC40BED23B9}"/>
              </a:ext>
            </a:extLst>
          </p:cNvPr>
          <p:cNvSpPr/>
          <p:nvPr/>
        </p:nvSpPr>
        <p:spPr>
          <a:xfrm>
            <a:off x="0" y="1293800"/>
            <a:ext cx="12192000" cy="5564200"/>
          </a:xfrm>
          <a:prstGeom prst="rect">
            <a:avLst/>
          </a:prstGeom>
          <a:solidFill>
            <a:srgbClr val="2B2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0D225B-F6AA-A4C9-1449-D84D74C2A2E5}"/>
              </a:ext>
            </a:extLst>
          </p:cNvPr>
          <p:cNvSpPr/>
          <p:nvPr/>
        </p:nvSpPr>
        <p:spPr>
          <a:xfrm>
            <a:off x="0" y="-6"/>
            <a:ext cx="12192000" cy="1387372"/>
          </a:xfrm>
          <a:prstGeom prst="rect">
            <a:avLst/>
          </a:prstGeom>
          <a:solidFill>
            <a:srgbClr val="7C6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3C6A3-5AC8-BE82-4A6F-4D46A66E4397}"/>
              </a:ext>
            </a:extLst>
          </p:cNvPr>
          <p:cNvSpPr txBox="1"/>
          <p:nvPr/>
        </p:nvSpPr>
        <p:spPr>
          <a:xfrm>
            <a:off x="346838" y="92899"/>
            <a:ext cx="116822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Rudiments of the War</a:t>
            </a:r>
            <a:r>
              <a:rPr lang="en-US" sz="6600" dirty="0">
                <a:solidFill>
                  <a:srgbClr val="DDCDBA"/>
                </a:solidFill>
              </a:rPr>
              <a:t> </a:t>
            </a:r>
            <a:r>
              <a:rPr lang="en-US" sz="3600" b="1" dirty="0">
                <a:solidFill>
                  <a:srgbClr val="DDCDBA"/>
                </a:solidFill>
              </a:rPr>
              <a:t>2 Corinthians 10:4-5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1AB56-3E93-35DA-C737-216F0C005C3C}"/>
              </a:ext>
            </a:extLst>
          </p:cNvPr>
          <p:cNvSpPr txBox="1"/>
          <p:nvPr/>
        </p:nvSpPr>
        <p:spPr>
          <a:xfrm>
            <a:off x="662152" y="1797267"/>
            <a:ext cx="11098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Not carnal / fleshly</a:t>
            </a:r>
            <a:r>
              <a:rPr lang="en-US" sz="5400" dirty="0">
                <a:solidFill>
                  <a:srgbClr val="DDCDBA"/>
                </a:solidFill>
              </a:rPr>
              <a:t>  </a:t>
            </a:r>
            <a:r>
              <a:rPr lang="pt-BR" sz="4800" b="0" i="0" u="none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Eph 6:12</a:t>
            </a:r>
            <a:endParaRPr lang="en-US" sz="5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8D2F46-FC47-4879-09CB-7A671A8981A7}"/>
              </a:ext>
            </a:extLst>
          </p:cNvPr>
          <p:cNvSpPr txBox="1"/>
          <p:nvPr/>
        </p:nvSpPr>
        <p:spPr>
          <a:xfrm>
            <a:off x="672659" y="2832531"/>
            <a:ext cx="1124607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Enemy’s goal – destroy knowledge of</a:t>
            </a:r>
          </a:p>
          <a:p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48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God’s word  </a:t>
            </a:r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Luke 8:12</a:t>
            </a:r>
          </a:p>
          <a:p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en-US" sz="48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stronghold “Exalts itself against</a:t>
            </a:r>
          </a:p>
          <a:p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the knowledge of God” </a:t>
            </a:r>
            <a:r>
              <a:rPr lang="pt-BR" sz="4800" b="0" i="0" u="none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 Cor 1:17</a:t>
            </a:r>
            <a:r>
              <a:rPr lang="pt-BR" sz="4800" b="0" i="0" u="none" strike="noStrike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–2:5</a:t>
            </a:r>
            <a:endParaRPr lang="en-US" sz="48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01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1E34B8-269B-2D7B-C2E6-7DC40BED23B9}"/>
              </a:ext>
            </a:extLst>
          </p:cNvPr>
          <p:cNvSpPr/>
          <p:nvPr/>
        </p:nvSpPr>
        <p:spPr>
          <a:xfrm>
            <a:off x="0" y="1293800"/>
            <a:ext cx="12192000" cy="5564200"/>
          </a:xfrm>
          <a:prstGeom prst="rect">
            <a:avLst/>
          </a:prstGeom>
          <a:solidFill>
            <a:srgbClr val="2B2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0D225B-F6AA-A4C9-1449-D84D74C2A2E5}"/>
              </a:ext>
            </a:extLst>
          </p:cNvPr>
          <p:cNvSpPr/>
          <p:nvPr/>
        </p:nvSpPr>
        <p:spPr>
          <a:xfrm>
            <a:off x="0" y="-6"/>
            <a:ext cx="12192000" cy="1387372"/>
          </a:xfrm>
          <a:prstGeom prst="rect">
            <a:avLst/>
          </a:prstGeom>
          <a:solidFill>
            <a:srgbClr val="7C6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3C6A3-5AC8-BE82-4A6F-4D46A66E4397}"/>
              </a:ext>
            </a:extLst>
          </p:cNvPr>
          <p:cNvSpPr txBox="1"/>
          <p:nvPr/>
        </p:nvSpPr>
        <p:spPr>
          <a:xfrm>
            <a:off x="346838" y="92899"/>
            <a:ext cx="116822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Rudiments of the War</a:t>
            </a:r>
            <a:r>
              <a:rPr lang="en-US" sz="6600" dirty="0">
                <a:solidFill>
                  <a:srgbClr val="DDCDBA"/>
                </a:solidFill>
              </a:rPr>
              <a:t> </a:t>
            </a:r>
            <a:r>
              <a:rPr lang="en-US" sz="3600" b="1" dirty="0">
                <a:solidFill>
                  <a:srgbClr val="DDCDBA"/>
                </a:solidFill>
              </a:rPr>
              <a:t>2 Corinthians 10:4-5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1AB56-3E93-35DA-C737-216F0C005C3C}"/>
              </a:ext>
            </a:extLst>
          </p:cNvPr>
          <p:cNvSpPr txBox="1"/>
          <p:nvPr/>
        </p:nvSpPr>
        <p:spPr>
          <a:xfrm>
            <a:off x="662151" y="1797267"/>
            <a:ext cx="113669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Enemy’s Strongholds</a:t>
            </a:r>
          </a:p>
          <a:p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48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“Arguments [imaginations, KJV; </a:t>
            </a:r>
          </a:p>
          <a:p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speculations, NAS]” </a:t>
            </a:r>
            <a:r>
              <a:rPr lang="pt-BR" sz="4800" b="0" i="0" u="none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Rom 2:15</a:t>
            </a:r>
            <a:r>
              <a:rPr lang="pt-BR" sz="4800" b="0" i="0" u="none" strike="noStrike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- thoughts</a:t>
            </a:r>
          </a:p>
          <a:p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</a:t>
            </a:r>
            <a:r>
              <a:rPr lang="en-US" sz="48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“High things [lofty opinion, ESV]”  </a:t>
            </a:r>
          </a:p>
          <a:p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pt-BR" sz="4800" b="0" i="0" u="none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Rom 8:39</a:t>
            </a:r>
            <a:endParaRPr lang="en-US" sz="4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41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1E34B8-269B-2D7B-C2E6-7DC40BED23B9}"/>
              </a:ext>
            </a:extLst>
          </p:cNvPr>
          <p:cNvSpPr/>
          <p:nvPr/>
        </p:nvSpPr>
        <p:spPr>
          <a:xfrm>
            <a:off x="0" y="1293800"/>
            <a:ext cx="12192000" cy="5564200"/>
          </a:xfrm>
          <a:prstGeom prst="rect">
            <a:avLst/>
          </a:prstGeom>
          <a:solidFill>
            <a:srgbClr val="2B2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0D225B-F6AA-A4C9-1449-D84D74C2A2E5}"/>
              </a:ext>
            </a:extLst>
          </p:cNvPr>
          <p:cNvSpPr/>
          <p:nvPr/>
        </p:nvSpPr>
        <p:spPr>
          <a:xfrm>
            <a:off x="0" y="-6"/>
            <a:ext cx="12192000" cy="1387372"/>
          </a:xfrm>
          <a:prstGeom prst="rect">
            <a:avLst/>
          </a:prstGeom>
          <a:solidFill>
            <a:srgbClr val="7C6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3C6A3-5AC8-BE82-4A6F-4D46A66E4397}"/>
              </a:ext>
            </a:extLst>
          </p:cNvPr>
          <p:cNvSpPr txBox="1"/>
          <p:nvPr/>
        </p:nvSpPr>
        <p:spPr>
          <a:xfrm>
            <a:off x="346838" y="92899"/>
            <a:ext cx="116822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Rudiments of the War</a:t>
            </a:r>
            <a:r>
              <a:rPr lang="en-US" sz="6600" dirty="0">
                <a:solidFill>
                  <a:srgbClr val="DDCDBA"/>
                </a:solidFill>
              </a:rPr>
              <a:t> </a:t>
            </a:r>
            <a:r>
              <a:rPr lang="en-US" sz="3600" b="1" dirty="0">
                <a:solidFill>
                  <a:srgbClr val="DDCDBA"/>
                </a:solidFill>
              </a:rPr>
              <a:t>2 Corinthians 10:4-5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1AB56-3E93-35DA-C737-216F0C005C3C}"/>
              </a:ext>
            </a:extLst>
          </p:cNvPr>
          <p:cNvSpPr txBox="1"/>
          <p:nvPr/>
        </p:nvSpPr>
        <p:spPr>
          <a:xfrm>
            <a:off x="662151" y="1797267"/>
            <a:ext cx="1136693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Enemy’s Strongholds 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(continued)</a:t>
            </a:r>
          </a:p>
          <a:p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48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“Thought” = method, design, plot </a:t>
            </a:r>
            <a:r>
              <a:rPr lang="pt-BR" sz="4800" b="0" i="0" u="none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 Cor</a:t>
            </a:r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pt-BR" sz="4800" b="0" i="0" u="none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</a:t>
            </a:r>
            <a:r>
              <a:rPr lang="pt-BR" sz="4800" b="0" i="0" u="none" strike="noStrike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:11; 3:14; 4:4; 11:3; Phil 4:7</a:t>
            </a:r>
            <a:endParaRPr lang="en-US" sz="4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89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1E34B8-269B-2D7B-C2E6-7DC40BED23B9}"/>
              </a:ext>
            </a:extLst>
          </p:cNvPr>
          <p:cNvSpPr/>
          <p:nvPr/>
        </p:nvSpPr>
        <p:spPr>
          <a:xfrm>
            <a:off x="0" y="1293800"/>
            <a:ext cx="12192000" cy="5564200"/>
          </a:xfrm>
          <a:prstGeom prst="rect">
            <a:avLst/>
          </a:prstGeom>
          <a:solidFill>
            <a:srgbClr val="2B2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0D225B-F6AA-A4C9-1449-D84D74C2A2E5}"/>
              </a:ext>
            </a:extLst>
          </p:cNvPr>
          <p:cNvSpPr/>
          <p:nvPr/>
        </p:nvSpPr>
        <p:spPr>
          <a:xfrm>
            <a:off x="0" y="-6"/>
            <a:ext cx="12192000" cy="1387372"/>
          </a:xfrm>
          <a:prstGeom prst="rect">
            <a:avLst/>
          </a:prstGeom>
          <a:solidFill>
            <a:srgbClr val="7C6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3C6A3-5AC8-BE82-4A6F-4D46A66E4397}"/>
              </a:ext>
            </a:extLst>
          </p:cNvPr>
          <p:cNvSpPr txBox="1"/>
          <p:nvPr/>
        </p:nvSpPr>
        <p:spPr>
          <a:xfrm>
            <a:off x="346838" y="92899"/>
            <a:ext cx="116822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Rudiments of the War</a:t>
            </a:r>
            <a:r>
              <a:rPr lang="en-US" sz="6600" dirty="0">
                <a:solidFill>
                  <a:srgbClr val="DDCDBA"/>
                </a:solidFill>
              </a:rPr>
              <a:t> </a:t>
            </a:r>
            <a:r>
              <a:rPr lang="en-US" sz="3600" b="1" dirty="0">
                <a:solidFill>
                  <a:srgbClr val="DDCDBA"/>
                </a:solidFill>
              </a:rPr>
              <a:t>2 Corinthians 10:4-5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1AB56-3E93-35DA-C737-216F0C005C3C}"/>
              </a:ext>
            </a:extLst>
          </p:cNvPr>
          <p:cNvSpPr txBox="1"/>
          <p:nvPr/>
        </p:nvSpPr>
        <p:spPr>
          <a:xfrm>
            <a:off x="662151" y="1797267"/>
            <a:ext cx="113669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DEMISE of Enemy’s Strongholds</a:t>
            </a:r>
            <a:endParaRPr lang="en-US" sz="3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48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Weapons “mighty in God [divinely</a:t>
            </a:r>
          </a:p>
          <a:p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powerful, NAS]” </a:t>
            </a:r>
            <a:r>
              <a:rPr lang="pt-BR" sz="4800" b="0" i="0" u="none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Eph 6:10-18</a:t>
            </a:r>
          </a:p>
          <a:p>
            <a:r>
              <a:rPr lang="pt-BR" sz="4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</a:t>
            </a:r>
            <a:r>
              <a:rPr lang="en-US" sz="48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“Pulling down [the destruction of, NAS]”</a:t>
            </a:r>
          </a:p>
          <a:p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pt-BR" sz="4800" b="0" i="0" u="none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 Cor 13:10; Jer 1:10</a:t>
            </a:r>
            <a:endParaRPr lang="en-US" sz="4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70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1E34B8-269B-2D7B-C2E6-7DC40BED23B9}"/>
              </a:ext>
            </a:extLst>
          </p:cNvPr>
          <p:cNvSpPr/>
          <p:nvPr/>
        </p:nvSpPr>
        <p:spPr>
          <a:xfrm>
            <a:off x="0" y="1293800"/>
            <a:ext cx="12192000" cy="5564200"/>
          </a:xfrm>
          <a:prstGeom prst="rect">
            <a:avLst/>
          </a:prstGeom>
          <a:solidFill>
            <a:srgbClr val="2B2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0D225B-F6AA-A4C9-1449-D84D74C2A2E5}"/>
              </a:ext>
            </a:extLst>
          </p:cNvPr>
          <p:cNvSpPr/>
          <p:nvPr/>
        </p:nvSpPr>
        <p:spPr>
          <a:xfrm>
            <a:off x="0" y="-6"/>
            <a:ext cx="12192000" cy="1387372"/>
          </a:xfrm>
          <a:prstGeom prst="rect">
            <a:avLst/>
          </a:prstGeom>
          <a:solidFill>
            <a:srgbClr val="7C6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3C6A3-5AC8-BE82-4A6F-4D46A66E4397}"/>
              </a:ext>
            </a:extLst>
          </p:cNvPr>
          <p:cNvSpPr txBox="1"/>
          <p:nvPr/>
        </p:nvSpPr>
        <p:spPr>
          <a:xfrm>
            <a:off x="346838" y="92899"/>
            <a:ext cx="116822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Rudiments of the War</a:t>
            </a:r>
            <a:r>
              <a:rPr lang="en-US" sz="6600" dirty="0">
                <a:solidFill>
                  <a:srgbClr val="DDCDBA"/>
                </a:solidFill>
              </a:rPr>
              <a:t> </a:t>
            </a:r>
            <a:r>
              <a:rPr lang="en-US" sz="3600" b="1" dirty="0">
                <a:solidFill>
                  <a:srgbClr val="DDCDBA"/>
                </a:solidFill>
              </a:rPr>
              <a:t>2 Corinthians 10:4-5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1AB56-3E93-35DA-C737-216F0C005C3C}"/>
              </a:ext>
            </a:extLst>
          </p:cNvPr>
          <p:cNvSpPr txBox="1"/>
          <p:nvPr/>
        </p:nvSpPr>
        <p:spPr>
          <a:xfrm>
            <a:off x="662151" y="1797267"/>
            <a:ext cx="1136693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DEMISE of Enemy’s Strongholds 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’)</a:t>
            </a:r>
          </a:p>
          <a:p>
            <a:r>
              <a:rPr lang="en-US" sz="54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48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“Casting down” (lift up + down)</a:t>
            </a:r>
          </a:p>
          <a:p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pt-BR" sz="4800" b="0" i="0" u="none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Rom 1:16; Heb 4:12</a:t>
            </a:r>
            <a:endParaRPr lang="en-US" sz="4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79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1E34B8-269B-2D7B-C2E6-7DC40BED23B9}"/>
              </a:ext>
            </a:extLst>
          </p:cNvPr>
          <p:cNvSpPr/>
          <p:nvPr/>
        </p:nvSpPr>
        <p:spPr>
          <a:xfrm>
            <a:off x="0" y="1293800"/>
            <a:ext cx="12192000" cy="5564200"/>
          </a:xfrm>
          <a:prstGeom prst="rect">
            <a:avLst/>
          </a:prstGeom>
          <a:solidFill>
            <a:srgbClr val="2B2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0D225B-F6AA-A4C9-1449-D84D74C2A2E5}"/>
              </a:ext>
            </a:extLst>
          </p:cNvPr>
          <p:cNvSpPr/>
          <p:nvPr/>
        </p:nvSpPr>
        <p:spPr>
          <a:xfrm>
            <a:off x="0" y="-6"/>
            <a:ext cx="12192000" cy="1387372"/>
          </a:xfrm>
          <a:prstGeom prst="rect">
            <a:avLst/>
          </a:prstGeom>
          <a:solidFill>
            <a:srgbClr val="7C6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3C6A3-5AC8-BE82-4A6F-4D46A66E4397}"/>
              </a:ext>
            </a:extLst>
          </p:cNvPr>
          <p:cNvSpPr txBox="1"/>
          <p:nvPr/>
        </p:nvSpPr>
        <p:spPr>
          <a:xfrm>
            <a:off x="346838" y="92899"/>
            <a:ext cx="116822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 of the War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DDCDB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DCDB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Corinthians 10:4-5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8D2F46-FC47-4879-09CB-7A671A8981A7}"/>
              </a:ext>
            </a:extLst>
          </p:cNvPr>
          <p:cNvSpPr txBox="1"/>
          <p:nvPr/>
        </p:nvSpPr>
        <p:spPr>
          <a:xfrm>
            <a:off x="672659" y="1713169"/>
            <a:ext cx="1124607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DDCDB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Victory is OBEDIENCE to Christ!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  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DDCDB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▪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“Bringing … into captivity</a:t>
            </a: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” </a:t>
            </a: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800" dirty="0">
                <a:solidFill>
                  <a:srgbClr val="FFC000">
                    <a:lumMod val="60000"/>
                    <a:lumOff val="40000"/>
                  </a:srgbClr>
                </a:solidFill>
                <a:latin typeface="Calibri" panose="020F0502020204030204"/>
              </a:rPr>
              <a:t>           Luke 21:24; Rom 7:23</a:t>
            </a:r>
          </a:p>
          <a:p>
            <a:pPr lvl="0"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</a:t>
            </a:r>
            <a:r>
              <a:rPr lang="en-US" sz="4800" dirty="0">
                <a:solidFill>
                  <a:srgbClr val="DDCDB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rgbClr val="70AD47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“Obedience to Christ” </a:t>
            </a:r>
            <a:r>
              <a:rPr lang="pt-BR" sz="4800" dirty="0">
                <a:solidFill>
                  <a:srgbClr val="FFC000">
                    <a:lumMod val="60000"/>
                    <a:lumOff val="40000"/>
                  </a:srgbClr>
                </a:solidFill>
              </a:rPr>
              <a:t>Gal 2:20;</a:t>
            </a:r>
          </a:p>
          <a:p>
            <a:pPr lvl="0">
              <a:defRPr/>
            </a:pPr>
            <a:r>
              <a:rPr lang="pt-BR" sz="4800" dirty="0">
                <a:solidFill>
                  <a:srgbClr val="FFC000">
                    <a:lumMod val="60000"/>
                    <a:lumOff val="40000"/>
                  </a:srgbClr>
                </a:solidFill>
              </a:rPr>
              <a:t>           Rom 1:5; 16:26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682215-DD1A-ED26-7C67-2E1676EA71D2}"/>
              </a:ext>
            </a:extLst>
          </p:cNvPr>
          <p:cNvSpPr txBox="1"/>
          <p:nvPr/>
        </p:nvSpPr>
        <p:spPr>
          <a:xfrm>
            <a:off x="667399" y="5617767"/>
            <a:ext cx="11246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DDCDB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Obedience must be fulfilled 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DDCDB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v.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6754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4172</TotalTime>
  <Words>389</Words>
  <Application>Microsoft Office PowerPoint</Application>
  <PresentationFormat>Widescreen</PresentationFormat>
  <Paragraphs>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Kenyon</dc:creator>
  <cp:lastModifiedBy>Brian Kenyon</cp:lastModifiedBy>
  <cp:revision>2</cp:revision>
  <dcterms:created xsi:type="dcterms:W3CDTF">2023-04-08T03:01:14Z</dcterms:created>
  <dcterms:modified xsi:type="dcterms:W3CDTF">2026-07-16T14:25:21Z</dcterms:modified>
</cp:coreProperties>
</file>