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64"/>
    <p:restoredTop sz="94679"/>
  </p:normalViewPr>
  <p:slideViewPr>
    <p:cSldViewPr snapToGrid="0">
      <p:cViewPr varScale="1">
        <p:scale>
          <a:sx n="128" d="100"/>
          <a:sy n="128" d="100"/>
        </p:scale>
        <p:origin x="106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11EC3-3747-5E4E-84FF-D84130589FC5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73DBA-9B89-7640-B956-0E46987F88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9964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11EC3-3747-5E4E-84FF-D84130589FC5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73DBA-9B89-7640-B956-0E46987F88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225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3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3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11EC3-3747-5E4E-84FF-D84130589FC5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73DBA-9B89-7640-B956-0E46987F88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175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11EC3-3747-5E4E-84FF-D84130589FC5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73DBA-9B89-7640-B956-0E46987F88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722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11EC3-3747-5E4E-84FF-D84130589FC5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73DBA-9B89-7640-B956-0E46987F88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053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8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11EC3-3747-5E4E-84FF-D84130589FC5}" type="datetimeFigureOut">
              <a:rPr lang="en-US" smtClean="0"/>
              <a:t>7/16/26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73DBA-9B89-7640-B956-0E46987F88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595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11EC3-3747-5E4E-84FF-D84130589FC5}" type="datetimeFigureOut">
              <a:rPr lang="en-US" smtClean="0"/>
              <a:t>7/16/26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73DBA-9B89-7640-B956-0E46987F88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681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11EC3-3747-5E4E-84FF-D84130589FC5}" type="datetimeFigureOut">
              <a:rPr lang="en-US" smtClean="0"/>
              <a:t>7/16/26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73DBA-9B89-7640-B956-0E46987F88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587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11EC3-3747-5E4E-84FF-D84130589FC5}" type="datetimeFigureOut">
              <a:rPr lang="en-US" smtClean="0"/>
              <a:t>7/16/26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73DBA-9B89-7640-B956-0E46987F88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456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11EC3-3747-5E4E-84FF-D84130589FC5}" type="datetimeFigureOut">
              <a:rPr lang="en-US" smtClean="0"/>
              <a:t>7/16/26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73DBA-9B89-7640-B956-0E46987F88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514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11EC3-3747-5E4E-84FF-D84130589FC5}" type="datetimeFigureOut">
              <a:rPr lang="en-US" smtClean="0"/>
              <a:t>7/16/26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73DBA-9B89-7640-B956-0E46987F88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156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8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3B11EC3-3747-5E4E-84FF-D84130589FC5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7373DBA-9B89-7640-B956-0E46987F88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1892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5DBC089-A1BD-0616-A4F6-08285973B0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8311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77A704-476A-95F6-AB09-94A772A06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389E903-0491-188E-E3B3-BDF1A0C400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4316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EA99F0-6ADB-2E70-16C8-A27E0EDB49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0F11908-9FD4-60E4-A1AB-E36C4ACC89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6382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CF4FB2-D9D1-6734-C1EA-C2AA32B3ED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A2C2383-0169-E9FF-1789-D18A9966F4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7649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9CA74A-7E28-2A9D-ACAC-3635D606C2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454F72F-6AD6-9B42-2858-85D16F4917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1734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56A634-E013-486A-FFCF-A6ADF3D9E5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324E38F-DD09-F568-A663-7DC7ABE269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5848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13E79D-BC1E-7D75-2A42-2E240D3CD1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ED76027-84B9-F283-16DA-0D55117909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7407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AC26C8-6C54-B4A1-5BD2-D445F8572F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DDEDA8F-D7C6-1E43-546A-B966D417BB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5416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F8DE7D-B2C3-A6F5-3DA0-F58F83EB7F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65285AD-053A-F2CE-38C2-C7CA2815EB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0797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2FC3D8-FF2E-5B62-A24C-1F81888230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C54BE4E-4D6E-9A37-380F-8FDC878C96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8324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E22F9C-5482-7B01-A4D6-F87310891F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139CE8B-1F03-48D1-B782-5474989EE9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4684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AC8ED0-3376-C01E-3AF5-4129E92054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FB7AEAA-B4C7-B3C2-0F71-9FF1396530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4521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D350CE-893D-23C5-98A3-DA3912E131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8C3AA4A-0F4B-AE4C-F28F-92840E7F6F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7059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7F1AFF-0573-A2FE-C6CE-3B61209948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602EB9F-01F1-5B8E-E01A-23587B785F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7476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2DEBA6-E9A2-0B04-7344-3FE7450D89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89A71A7-670D-809F-4F6D-B6DEC97547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3517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813544-D785-9D34-1755-3146D0AADB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BB32B05-E9F0-15B1-8474-E0E9A6DD76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2420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EFA1B0-DB98-0F2F-3850-3A83ED6B10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EFA1DFB-98BF-5FCE-7376-16A7E350B4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5940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</TotalTime>
  <Words>0</Words>
  <Application>Microsoft Macintosh PowerPoint</Application>
  <PresentationFormat>On-screen Show (16:9)</PresentationFormat>
  <Paragraphs>0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Doug Burleson</dc:creator>
  <cp:lastModifiedBy>Doug Burleson</cp:lastModifiedBy>
  <cp:revision>1</cp:revision>
  <dcterms:created xsi:type="dcterms:W3CDTF">2026-07-16T14:20:53Z</dcterms:created>
  <dcterms:modified xsi:type="dcterms:W3CDTF">2026-07-16T14:25:02Z</dcterms:modified>
</cp:coreProperties>
</file>