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78" r:id="rId2"/>
    <p:sldId id="257" r:id="rId3"/>
    <p:sldId id="258" r:id="rId4"/>
    <p:sldId id="259" r:id="rId5"/>
    <p:sldId id="260" r:id="rId6"/>
    <p:sldId id="489" r:id="rId7"/>
    <p:sldId id="490" r:id="rId8"/>
    <p:sldId id="491" r:id="rId9"/>
    <p:sldId id="492" r:id="rId10"/>
    <p:sldId id="497" r:id="rId11"/>
    <p:sldId id="498" r:id="rId12"/>
    <p:sldId id="499" r:id="rId13"/>
    <p:sldId id="500" r:id="rId14"/>
    <p:sldId id="537" r:id="rId15"/>
    <p:sldId id="538" r:id="rId16"/>
    <p:sldId id="539" r:id="rId17"/>
    <p:sldId id="540" r:id="rId18"/>
    <p:sldId id="545" r:id="rId19"/>
    <p:sldId id="546" r:id="rId20"/>
    <p:sldId id="547" r:id="rId21"/>
    <p:sldId id="548" r:id="rId22"/>
    <p:sldId id="417" r:id="rId23"/>
    <p:sldId id="418" r:id="rId24"/>
    <p:sldId id="419" r:id="rId25"/>
    <p:sldId id="420" r:id="rId26"/>
    <p:sldId id="421" r:id="rId27"/>
    <p:sldId id="422" r:id="rId28"/>
    <p:sldId id="423" r:id="rId29"/>
    <p:sldId id="424" r:id="rId30"/>
    <p:sldId id="433" r:id="rId31"/>
    <p:sldId id="434" r:id="rId32"/>
    <p:sldId id="435" r:id="rId33"/>
    <p:sldId id="436" r:id="rId34"/>
    <p:sldId id="583" r:id="rId35"/>
    <p:sldId id="584" r:id="rId36"/>
    <p:sldId id="585" r:id="rId37"/>
    <p:sldId id="586" r:id="rId38"/>
    <p:sldId id="587" r:id="rId39"/>
    <p:sldId id="588" r:id="rId40"/>
    <p:sldId id="270" r:id="rId41"/>
    <p:sldId id="271" r:id="rId42"/>
    <p:sldId id="268" r:id="rId43"/>
    <p:sldId id="269" r:id="rId44"/>
    <p:sldId id="274" r:id="rId45"/>
    <p:sldId id="275" r:id="rId46"/>
    <p:sldId id="589" r:id="rId47"/>
    <p:sldId id="590" r:id="rId48"/>
    <p:sldId id="591" r:id="rId49"/>
    <p:sldId id="592" r:id="rId50"/>
    <p:sldId id="595" r:id="rId51"/>
    <p:sldId id="596" r:id="rId52"/>
    <p:sldId id="597" r:id="rId53"/>
    <p:sldId id="598" r:id="rId54"/>
    <p:sldId id="335" r:id="rId55"/>
    <p:sldId id="336" r:id="rId56"/>
    <p:sldId id="337" r:id="rId57"/>
    <p:sldId id="338" r:id="rId58"/>
    <p:sldId id="339" r:id="rId59"/>
    <p:sldId id="340" r:id="rId60"/>
    <p:sldId id="341" r:id="rId61"/>
    <p:sldId id="342" r:id="rId62"/>
    <p:sldId id="343" r:id="rId63"/>
    <p:sldId id="344" r:id="rId64"/>
    <p:sldId id="345" r:id="rId65"/>
    <p:sldId id="346" r:id="rId66"/>
    <p:sldId id="347" r:id="rId67"/>
    <p:sldId id="348" r:id="rId68"/>
    <p:sldId id="349" r:id="rId69"/>
    <p:sldId id="350" r:id="rId70"/>
    <p:sldId id="615" r:id="rId71"/>
    <p:sldId id="616" r:id="rId72"/>
    <p:sldId id="617" r:id="rId73"/>
    <p:sldId id="618" r:id="rId74"/>
    <p:sldId id="619" r:id="rId75"/>
    <p:sldId id="620" r:id="rId76"/>
    <p:sldId id="621" r:id="rId77"/>
    <p:sldId id="622" r:id="rId78"/>
    <p:sldId id="276" r:id="rId79"/>
    <p:sldId id="277" r:id="rId80"/>
    <p:sldId id="278" r:id="rId81"/>
    <p:sldId id="279" r:id="rId82"/>
    <p:sldId id="284" r:id="rId83"/>
    <p:sldId id="289" r:id="rId84"/>
    <p:sldId id="286" r:id="rId85"/>
    <p:sldId id="287" r:id="rId86"/>
    <p:sldId id="256" r:id="rId87"/>
    <p:sldId id="579" r:id="rId88"/>
    <p:sldId id="262" r:id="rId89"/>
    <p:sldId id="263" r:id="rId90"/>
    <p:sldId id="580" r:id="rId91"/>
    <p:sldId id="581" r:id="rId92"/>
    <p:sldId id="264" r:id="rId93"/>
    <p:sldId id="265" r:id="rId94"/>
    <p:sldId id="582" r:id="rId95"/>
    <p:sldId id="261" r:id="rId96"/>
    <p:sldId id="266" r:id="rId97"/>
    <p:sldId id="267" r:id="rId98"/>
    <p:sldId id="599" r:id="rId99"/>
    <p:sldId id="600" r:id="rId100"/>
    <p:sldId id="601" r:id="rId101"/>
    <p:sldId id="602" r:id="rId102"/>
    <p:sldId id="609" r:id="rId103"/>
    <p:sldId id="610" r:id="rId104"/>
    <p:sldId id="611" r:id="rId105"/>
    <p:sldId id="612" r:id="rId106"/>
    <p:sldId id="613" r:id="rId107"/>
    <p:sldId id="614" r:id="rId10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90"/>
  </p:normalViewPr>
  <p:slideViewPr>
    <p:cSldViewPr snapToGrid="0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6151F-E65C-8A62-691B-F912018ED3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34C5E0-BBA3-5E43-3710-7258B4FFF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09822-51D2-9C9D-9369-1F3DB2AB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40F98-D417-C444-F75B-2FF521255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8A7E6-21E9-9648-DF88-E28FFCF40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0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5D98C-22A8-88A1-BF29-04D801B68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C85943-9144-6389-01FC-1A3A52F4D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B2828-76ED-9D06-E6EB-C18F0DB8A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B357E-A98E-4C80-E5F0-822BF9218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7B217-911E-1CD5-800D-A83476E56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9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A3A1BB-776D-C679-7AD5-2D22B6939E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AF2D71-94C0-85F8-61BE-D92C95DAF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06863-3E54-D1AE-7E0C-4B9070C3B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E1988-402A-8FE5-B8DF-EB295B927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6E7E8-9E17-3DA5-03FB-83B5782FB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54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CEF47-2E76-54FF-3B0D-ED76437D0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B2419-29CE-49DA-08C2-DDA2A3817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E0B98-3C8D-E5BA-A39F-6D2D09ADC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865FD-F3F2-396B-7E85-437F0F80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68D6A-943D-BA68-4A2E-249B8A3A0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3B4A-A0B2-46F6-7079-10385E1E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BAA2F-EFF2-1036-2EA3-C03DEF24B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B5EE4-4760-65C8-BB23-209EA3D6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4F246-4819-E16A-5588-538B2FE66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8227A-1B22-6A27-8254-5AEE222EE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88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5A46F-27BA-C946-1554-99EFA444D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78C53-F2D3-279C-DC98-8DCEBC4C3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9CC1C5-4536-7BCB-D338-13579E461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E2A0F-1D9C-0FF3-14DC-135B52D06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45978-C6D9-0A97-D1E1-FC2988EB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129E94-FD20-2464-EB00-C11E93C80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8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6A711-9387-E37A-C03D-DE572392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97F46-D6B7-1B4B-F531-D38FA13A0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5CD72C-07FB-7CB4-AFA0-C62B07370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FF280-12C3-D1F0-FE93-B6AC92F250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A22A2-5FD3-5EA8-706C-C5DE2B25B0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0FA238-F387-C2B6-8169-99D87DE1F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D5101F-3444-742F-EBFC-3A8D767C1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A73035-590D-7A9F-BD8C-47EDFDD4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17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34441-662C-65AD-A110-9BA286489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B14F13-167A-CA19-2C0D-8E9D055A7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A449B-A7C5-7BCF-29C5-16D6B1887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FA09A4-D544-A633-503E-859E16BA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50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9C49B0-8847-C005-7ABA-7A4A8B0BA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4C719A-97E6-059E-3643-990B96E04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0AF40-4D73-7574-7E65-AB2387ABB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6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5F97F-097A-3BD6-AC2E-855CD12F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64F54-03CB-A564-9C60-E2208450B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F94475-E3A2-DE93-8326-8D991E1DD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17D697-A448-257B-949F-A22C79D0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5F49D-501C-BFEC-38B9-B13609E0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5AC36-B5CD-A156-E2A2-9B28621CA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1EF7F-7AB6-33AF-7CD0-D8FC08F6B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A2E542-40AB-2D10-8590-ECBE68D98B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DC0A91-4E2C-9BAD-3DF9-42FBF15AC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9D2CE-B9F2-A431-8ADB-EBD4FFCE4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9FF9B-A53C-B14F-F05D-85EE30B7A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D99FA-782C-892E-DEC2-B20E1AD71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73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7AF295-E643-B2B4-9128-BB53216F2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33D2B-C2A6-27B1-36FE-E81ACE6F8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58CBE-4A9D-C2CC-9DEA-E3B1C991A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638A3-C804-784A-89B3-6AD675BF4FF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97A67-DD3E-3015-EE57-58067D6E02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152D8-658A-5260-A6C3-90B39AAF7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07966-500F-5148-B076-8F4B7055B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45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1">
            <a:extLst>
              <a:ext uri="{FF2B5EF4-FFF2-40B4-BE49-F238E27FC236}">
                <a16:creationId xmlns:a16="http://schemas.microsoft.com/office/drawing/2014/main" id="{3227507B-34EC-F605-F3D0-42DA189AD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163" y="1641475"/>
            <a:ext cx="5467350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will call upon the Lord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Who is worthy to be praised.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So shall I be saved from my enemies.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 Lord liveth, and blessed be the Rock,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let the God of my salvation be exalted.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 Lord liveth, and blessed be the Rock,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let the God of my salvation be exalted.</a:t>
            </a:r>
          </a:p>
        </p:txBody>
      </p:sp>
      <p:pic>
        <p:nvPicPr>
          <p:cNvPr id="2051" name="Picture 12" descr="E:\ThePapHy\Songs\Volume9 Support Files\I Will Call Upon The Lord-PftL\Slides\I Will Call Upon The Lord-PftL001.tif">
            <a:extLst>
              <a:ext uri="{FF2B5EF4-FFF2-40B4-BE49-F238E27FC236}">
                <a16:creationId xmlns:a16="http://schemas.microsoft.com/office/drawing/2014/main" id="{E8835706-7B86-8233-33B0-45319F25DB1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7">
            <a:extLst>
              <a:ext uri="{FF2B5EF4-FFF2-40B4-BE49-F238E27FC236}">
                <a16:creationId xmlns:a16="http://schemas.microsoft.com/office/drawing/2014/main" id="{12C09AE4-8239-8B1B-F89D-FF1974321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181725"/>
            <a:ext cx="35433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/>
              <a:t>Words and Music by: Michael O’Shields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/>
              <a:t>Copyright © 1981 by Sound III, Inc.</a:t>
            </a:r>
          </a:p>
        </p:txBody>
      </p:sp>
      <p:sp>
        <p:nvSpPr>
          <p:cNvPr id="2053" name="Rectangle 8">
            <a:extLst>
              <a:ext uri="{FF2B5EF4-FFF2-40B4-BE49-F238E27FC236}">
                <a16:creationId xmlns:a16="http://schemas.microsoft.com/office/drawing/2014/main" id="{933247F2-228F-B5FE-651F-0745F54284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I Will Call Upon The Lord</a:t>
            </a:r>
          </a:p>
        </p:txBody>
      </p:sp>
      <p:sp>
        <p:nvSpPr>
          <p:cNvPr id="2054" name="Text Box 9">
            <a:extLst>
              <a:ext uri="{FF2B5EF4-FFF2-40B4-BE49-F238E27FC236}">
                <a16:creationId xmlns:a16="http://schemas.microsoft.com/office/drawing/2014/main" id="{4B9ED535-53A5-5EED-F307-D399EC759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0">
            <a:extLst>
              <a:ext uri="{FF2B5EF4-FFF2-40B4-BE49-F238E27FC236}">
                <a16:creationId xmlns:a16="http://schemas.microsoft.com/office/drawing/2014/main" id="{EB6AF71D-7753-D822-0877-E3B4F46C1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1793875"/>
            <a:ext cx="5248275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Onward I go, rejoicing in His love,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I'm in the gloryland way;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Soon I shall see Him in that home above,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 I'm in the gloryland way.</a:t>
            </a:r>
          </a:p>
        </p:txBody>
      </p:sp>
      <p:pic>
        <p:nvPicPr>
          <p:cNvPr id="10243" name="Picture 11" descr="E:\The Paperless Hymnal\SONGS\PPTiffFiles\Single Stanza\T\TheGloryLandWay7.TIF">
            <a:extLst>
              <a:ext uri="{FF2B5EF4-FFF2-40B4-BE49-F238E27FC236}">
                <a16:creationId xmlns:a16="http://schemas.microsoft.com/office/drawing/2014/main" id="{E96EA91E-87CA-64A0-DF1C-31F77C21217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6">
            <a:extLst>
              <a:ext uri="{FF2B5EF4-FFF2-40B4-BE49-F238E27FC236}">
                <a16:creationId xmlns:a16="http://schemas.microsoft.com/office/drawing/2014/main" id="{39895633-7B80-BB82-C5D0-3F9408DF66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– The Glory-Land Way</a:t>
            </a: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45626ED4-4488-B74B-BA0B-9D5D0B169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427788"/>
            <a:ext cx="2981325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 and Music by: J. S. Torbett</a:t>
            </a:r>
          </a:p>
        </p:txBody>
      </p:sp>
      <p:sp>
        <p:nvSpPr>
          <p:cNvPr id="10246" name="Text Box 9">
            <a:extLst>
              <a:ext uri="{FF2B5EF4-FFF2-40B4-BE49-F238E27FC236}">
                <a16:creationId xmlns:a16="http://schemas.microsoft.com/office/drawing/2014/main" id="{572044B6-24D4-5681-021E-3FE58E8F9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95946193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>
            <a:extLst>
              <a:ext uri="{FF2B5EF4-FFF2-40B4-BE49-F238E27FC236}">
                <a16:creationId xmlns:a16="http://schemas.microsoft.com/office/drawing/2014/main" id="{3B2B1754-87FE-EAD2-EDAD-6F2BEF7EC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763" y="1717675"/>
            <a:ext cx="418147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 is a God, He is alive,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Him we live, and we survive;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From dust our God created man,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He is our God, the great I AM.</a:t>
            </a:r>
          </a:p>
        </p:txBody>
      </p:sp>
      <p:pic>
        <p:nvPicPr>
          <p:cNvPr id="4099" name="Picture 1">
            <a:extLst>
              <a:ext uri="{FF2B5EF4-FFF2-40B4-BE49-F238E27FC236}">
                <a16:creationId xmlns:a16="http://schemas.microsoft.com/office/drawing/2014/main" id="{45B205D6-31B9-F70B-46C5-E964254CE9D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BA3D52A6-12A0-D081-8485-0C5D9A19959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4101" name="Text Box 4">
            <a:extLst>
              <a:ext uri="{FF2B5EF4-FFF2-40B4-BE49-F238E27FC236}">
                <a16:creationId xmlns:a16="http://schemas.microsoft.com/office/drawing/2014/main" id="{8DBDDF43-B9FE-6641-166F-2D95983F8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99B2A237-E855-D8D7-266C-6232254B7F4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DA7E1A67-FEC1-6E2F-32EE-3409E57AD96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3215C968-2119-DC6B-A78B-49D9D2C5A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2">
            <a:extLst>
              <a:ext uri="{FF2B5EF4-FFF2-40B4-BE49-F238E27FC236}">
                <a16:creationId xmlns:a16="http://schemas.microsoft.com/office/drawing/2014/main" id="{0711F28D-55D1-3DDB-19A9-C22390BD0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163" y="1946275"/>
            <a:ext cx="474345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4.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Our God, whose Son upon a tree,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 life was willing there to give,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That He from sin might set man free,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evermore with Him could live.</a:t>
            </a:r>
          </a:p>
        </p:txBody>
      </p:sp>
      <p:pic>
        <p:nvPicPr>
          <p:cNvPr id="14339" name="Picture 13" descr="E:\The Paperless Hymnal\SONGS\PPTiffFiles\Single Stanza\O\OurGodHeIsAlive9.TIF">
            <a:extLst>
              <a:ext uri="{FF2B5EF4-FFF2-40B4-BE49-F238E27FC236}">
                <a16:creationId xmlns:a16="http://schemas.microsoft.com/office/drawing/2014/main" id="{947D0082-E037-D092-0B5C-25898888D25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>
            <a:extLst>
              <a:ext uri="{FF2B5EF4-FFF2-40B4-BE49-F238E27FC236}">
                <a16:creationId xmlns:a16="http://schemas.microsoft.com/office/drawing/2014/main" id="{ED028B82-006B-623B-2D32-D682D5C16B5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4 - Our God, He Is Alive</a:t>
            </a:r>
            <a:endParaRPr lang="en-US" altLang="en-US" sz="5400"/>
          </a:p>
        </p:txBody>
      </p:sp>
      <p:sp>
        <p:nvSpPr>
          <p:cNvPr id="14341" name="Text Box 11">
            <a:extLst>
              <a:ext uri="{FF2B5EF4-FFF2-40B4-BE49-F238E27FC236}">
                <a16:creationId xmlns:a16="http://schemas.microsoft.com/office/drawing/2014/main" id="{795FFADB-9B04-F0B9-7E08-D83555CDF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4342" name="Text Box 14">
            <a:extLst>
              <a:ext uri="{FF2B5EF4-FFF2-40B4-BE49-F238E27FC236}">
                <a16:creationId xmlns:a16="http://schemas.microsoft.com/office/drawing/2014/main" id="{03779AE8-765B-1AC4-8848-B771047D8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25" y="6243638"/>
            <a:ext cx="84328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Words and Music by: Aaron W. Dicus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Copyright © 1966 by A. W. Dicus,  Renewed 1994, Assigned to Ellis J. Crum 1973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E:\The Paperless Hymnal\SONGS\PPTiffFiles\Single Stanza\O\OurGodHeIsAlive10.TIF">
            <a:extLst>
              <a:ext uri="{FF2B5EF4-FFF2-40B4-BE49-F238E27FC236}">
                <a16:creationId xmlns:a16="http://schemas.microsoft.com/office/drawing/2014/main" id="{A964549B-4CB0-BE6D-65FA-C935F1FBF01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>
            <a:extLst>
              <a:ext uri="{FF2B5EF4-FFF2-40B4-BE49-F238E27FC236}">
                <a16:creationId xmlns:a16="http://schemas.microsoft.com/office/drawing/2014/main" id="{B182375C-EADB-A9F3-46F8-1838A8FC2B7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4 - Our God, He Is Alive</a:t>
            </a:r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DFD6B9FE-A2A7-C18B-2B5C-297739E20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>
            <a:extLst>
              <a:ext uri="{FF2B5EF4-FFF2-40B4-BE49-F238E27FC236}">
                <a16:creationId xmlns:a16="http://schemas.microsoft.com/office/drawing/2014/main" id="{AA61F5B3-7F60-AE76-9F1E-ABFC2BE31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763" y="1717675"/>
            <a:ext cx="418147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 is a God, He is alive,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Him we live, and we survive;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From dust our God created man,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He is our God, the great I AM.</a:t>
            </a:r>
          </a:p>
        </p:txBody>
      </p:sp>
      <p:pic>
        <p:nvPicPr>
          <p:cNvPr id="16387" name="Picture 1">
            <a:extLst>
              <a:ext uri="{FF2B5EF4-FFF2-40B4-BE49-F238E27FC236}">
                <a16:creationId xmlns:a16="http://schemas.microsoft.com/office/drawing/2014/main" id="{03C8D698-33A3-E7EC-EE7F-DCEC96B475E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2">
            <a:extLst>
              <a:ext uri="{FF2B5EF4-FFF2-40B4-BE49-F238E27FC236}">
                <a16:creationId xmlns:a16="http://schemas.microsoft.com/office/drawing/2014/main" id="{01A71D9D-5BAB-C31F-C863-629A94D2BB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16389" name="Text Box 4">
            <a:extLst>
              <a:ext uri="{FF2B5EF4-FFF2-40B4-BE49-F238E27FC236}">
                <a16:creationId xmlns:a16="http://schemas.microsoft.com/office/drawing/2014/main" id="{B866DE41-AE7C-7EB8-1F33-E923E9D03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03A9D12F-83FA-E394-CCD9-F272827D428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BFBDBAC7-B342-B424-148A-D3A9F0DCC00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65585B24-1865-D17E-2E05-B793B8374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>
            <a:extLst>
              <a:ext uri="{FF2B5EF4-FFF2-40B4-BE49-F238E27FC236}">
                <a16:creationId xmlns:a16="http://schemas.microsoft.com/office/drawing/2014/main" id="{AA61F5B3-7F60-AE76-9F1E-ABFC2BE31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763" y="1717675"/>
            <a:ext cx="418147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 is a God, He is alive,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Him we live, and we survive;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From dust our God created man,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He is our God, the great I AM.</a:t>
            </a:r>
          </a:p>
        </p:txBody>
      </p:sp>
      <p:pic>
        <p:nvPicPr>
          <p:cNvPr id="16387" name="Picture 1">
            <a:extLst>
              <a:ext uri="{FF2B5EF4-FFF2-40B4-BE49-F238E27FC236}">
                <a16:creationId xmlns:a16="http://schemas.microsoft.com/office/drawing/2014/main" id="{03C8D698-33A3-E7EC-EE7F-DCEC96B475E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2">
            <a:extLst>
              <a:ext uri="{FF2B5EF4-FFF2-40B4-BE49-F238E27FC236}">
                <a16:creationId xmlns:a16="http://schemas.microsoft.com/office/drawing/2014/main" id="{01A71D9D-5BAB-C31F-C863-629A94D2BB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16389" name="Text Box 4">
            <a:extLst>
              <a:ext uri="{FF2B5EF4-FFF2-40B4-BE49-F238E27FC236}">
                <a16:creationId xmlns:a16="http://schemas.microsoft.com/office/drawing/2014/main" id="{B866DE41-AE7C-7EB8-1F33-E923E9D03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81042926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03A9D12F-83FA-E394-CCD9-F272827D428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BFBDBAC7-B342-B424-148A-D3A9F0DCC00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Our God, He Is Alive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65585B24-1865-D17E-2E05-B793B8374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3905603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E:\The Paperless Hymnal\SONGS\PPTiffFiles\Single Stanza\T\TheGloryLandWay8.TIF">
            <a:extLst>
              <a:ext uri="{FF2B5EF4-FFF2-40B4-BE49-F238E27FC236}">
                <a16:creationId xmlns:a16="http://schemas.microsoft.com/office/drawing/2014/main" id="{25603328-5D54-9A3A-EB70-F8868A3C46D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5">
            <a:extLst>
              <a:ext uri="{FF2B5EF4-FFF2-40B4-BE49-F238E27FC236}">
                <a16:creationId xmlns:a16="http://schemas.microsoft.com/office/drawing/2014/main" id="{C62E8893-F28C-8E0E-008B-4FAD411E10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– The Glory-Land Way</a:t>
            </a:r>
          </a:p>
        </p:txBody>
      </p:sp>
      <p:sp>
        <p:nvSpPr>
          <p:cNvPr id="11268" name="Text Box 8">
            <a:extLst>
              <a:ext uri="{FF2B5EF4-FFF2-40B4-BE49-F238E27FC236}">
                <a16:creationId xmlns:a16="http://schemas.microsoft.com/office/drawing/2014/main" id="{A39C4826-2D17-C74F-1F23-ACCC51EF6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030928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EA6CA6BA-86C6-5EAB-1520-522A044E9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1793875"/>
            <a:ext cx="58753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I'm in the gloryland way,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I'm in the gloryland way;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Heaven is nearer and the way groweth clearer,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For I'm in the gloryland way.</a:t>
            </a:r>
          </a:p>
        </p:txBody>
      </p:sp>
      <p:pic>
        <p:nvPicPr>
          <p:cNvPr id="12291" name="Picture 3" descr="E:\The Paperless Hymnal\SONGS\PPTiffFiles\Single Stanza\T\TheGloryLandWay3.TIF">
            <a:extLst>
              <a:ext uri="{FF2B5EF4-FFF2-40B4-BE49-F238E27FC236}">
                <a16:creationId xmlns:a16="http://schemas.microsoft.com/office/drawing/2014/main" id="{B524EC02-B904-59C3-C7C9-B8E4A0234C0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">
            <a:extLst>
              <a:ext uri="{FF2B5EF4-FFF2-40B4-BE49-F238E27FC236}">
                <a16:creationId xmlns:a16="http://schemas.microsoft.com/office/drawing/2014/main" id="{2FE8AA6C-DC51-3382-61EC-07257B73B9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The Glory-Land Way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9EB9EB94-DE4A-0853-3C9B-507E0ED3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783732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The Paperless Hymnal\SONGS\PPTiffFiles\Single Stanza\T\TheGloryLandWay4.TIF">
            <a:extLst>
              <a:ext uri="{FF2B5EF4-FFF2-40B4-BE49-F238E27FC236}">
                <a16:creationId xmlns:a16="http://schemas.microsoft.com/office/drawing/2014/main" id="{120B2B44-5783-66C0-D8B3-025088F60F2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>
            <a:extLst>
              <a:ext uri="{FF2B5EF4-FFF2-40B4-BE49-F238E27FC236}">
                <a16:creationId xmlns:a16="http://schemas.microsoft.com/office/drawing/2014/main" id="{75AF8311-9CB6-DBBE-0157-B95633767A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The Glory-Land Way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F74991BA-50E6-35FE-6F25-CC04F292D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320678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">
            <a:extLst>
              <a:ext uri="{FF2B5EF4-FFF2-40B4-BE49-F238E27FC236}">
                <a16:creationId xmlns:a16="http://schemas.microsoft.com/office/drawing/2014/main" id="{BBC970C5-C845-378E-C9D7-6370DFE2A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81200"/>
            <a:ext cx="766445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trumpet of the Lord shall sound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time shall be no more,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the morning breaks eternal, bright and fair;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saved of earth shall gather over on the other shore,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the roll is called up yonder, I'll be there.</a:t>
            </a:r>
          </a:p>
        </p:txBody>
      </p:sp>
      <p:pic>
        <p:nvPicPr>
          <p:cNvPr id="2051" name="Picture 9" descr="E:\ThePapHy\Songs\FinaleFilesForPP\W\WhenTheRollIsCalledUpYonder001.TIF">
            <a:extLst>
              <a:ext uri="{FF2B5EF4-FFF2-40B4-BE49-F238E27FC236}">
                <a16:creationId xmlns:a16="http://schemas.microsoft.com/office/drawing/2014/main" id="{B2E04B8F-D7EF-9CBB-5E29-0B792246581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2">
            <a:extLst>
              <a:ext uri="{FF2B5EF4-FFF2-40B4-BE49-F238E27FC236}">
                <a16:creationId xmlns:a16="http://schemas.microsoft.com/office/drawing/2014/main" id="{3F0A035C-9FD4-B907-9421-DBAC4F6381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– When the Roll Is Called Up Yonder</a:t>
            </a:r>
          </a:p>
        </p:txBody>
      </p:sp>
      <p:sp>
        <p:nvSpPr>
          <p:cNvPr id="2053" name="Text Box 3">
            <a:extLst>
              <a:ext uri="{FF2B5EF4-FFF2-40B4-BE49-F238E27FC236}">
                <a16:creationId xmlns:a16="http://schemas.microsoft.com/office/drawing/2014/main" id="{5F7AA786-1481-5706-2025-1A811DAB3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430963"/>
            <a:ext cx="22352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 &amp; Music: James M. Black</a:t>
            </a:r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54" name="Text Box 4">
            <a:extLst>
              <a:ext uri="{FF2B5EF4-FFF2-40B4-BE49-F238E27FC236}">
                <a16:creationId xmlns:a16="http://schemas.microsoft.com/office/drawing/2014/main" id="{6340DDED-5140-AC3C-76A8-1EA4185AA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886065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E:\ThePapHy\Songs\FinaleFilesForPP\W\WhenTheRollIsCalledUpYonder002.TIF">
            <a:extLst>
              <a:ext uri="{FF2B5EF4-FFF2-40B4-BE49-F238E27FC236}">
                <a16:creationId xmlns:a16="http://schemas.microsoft.com/office/drawing/2014/main" id="{C25C6A56-07D5-9794-14D9-2B97CD38733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>
            <a:extLst>
              <a:ext uri="{FF2B5EF4-FFF2-40B4-BE49-F238E27FC236}">
                <a16:creationId xmlns:a16="http://schemas.microsoft.com/office/drawing/2014/main" id="{7F04FFE9-36F4-63B7-C0DC-8A2F22E05FB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– When the Roll Is Called Up Yonder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2473F63B-E80F-6F0A-1E7F-7EE53813D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4100370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241E110C-C5F5-DE6F-17A7-969C8F8BD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1946275"/>
            <a:ext cx="588645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roll is called up yonder,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roll is called up yonder,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roll is called up yonder,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roll is called up yonder, I'll be there.</a:t>
            </a:r>
          </a:p>
        </p:txBody>
      </p:sp>
      <p:pic>
        <p:nvPicPr>
          <p:cNvPr id="4099" name="Picture 5" descr="E:\ThePapHy\Songs\FinaleFilesForPP\W\WhenTheRollIsCalledUpYonder003.TIF">
            <a:extLst>
              <a:ext uri="{FF2B5EF4-FFF2-40B4-BE49-F238E27FC236}">
                <a16:creationId xmlns:a16="http://schemas.microsoft.com/office/drawing/2014/main" id="{19ED5D20-916D-B95B-F420-571A1B2C981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1E641FCB-1E9B-4DDD-D48A-1FC2FEEAC13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When the Roll Is Called Up Yonder</a:t>
            </a:r>
          </a:p>
        </p:txBody>
      </p:sp>
      <p:sp>
        <p:nvSpPr>
          <p:cNvPr id="4101" name="Text Box 3">
            <a:extLst>
              <a:ext uri="{FF2B5EF4-FFF2-40B4-BE49-F238E27FC236}">
                <a16:creationId xmlns:a16="http://schemas.microsoft.com/office/drawing/2014/main" id="{22BD4ECB-3F97-6478-7EE5-22546E0CF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3352166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E:\ThePapHy\Songs\FinaleFilesForPP\W\WhenTheRollIsCalledUpYonder004.TIF">
            <a:extLst>
              <a:ext uri="{FF2B5EF4-FFF2-40B4-BE49-F238E27FC236}">
                <a16:creationId xmlns:a16="http://schemas.microsoft.com/office/drawing/2014/main" id="{45F91F57-C6C8-DE7C-DA9E-AAFC4A39D17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DCF0B586-1833-FB3B-815E-0F3ECF08FC5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When the Roll Is Called Up Yonder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DE820B3F-9173-5E00-1244-047DDC7C6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064261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>
            <a:extLst>
              <a:ext uri="{FF2B5EF4-FFF2-40B4-BE49-F238E27FC236}">
                <a16:creationId xmlns:a16="http://schemas.microsoft.com/office/drawing/2014/main" id="{2C98D7B8-75ED-386F-4CD2-BA9B7A745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1793875"/>
            <a:ext cx="7494588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Let us labor for the Master from the dawn till setting sun,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Let us talk of all His wondrous love and care;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Then when all of life is over and our work on earth is done,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the roll is called up yonder, I'll be there.</a:t>
            </a:r>
          </a:p>
        </p:txBody>
      </p:sp>
      <p:pic>
        <p:nvPicPr>
          <p:cNvPr id="10243" name="Picture 6" descr="E:\ThePapHy\Songs\FinaleFilesForPP\W\WhenTheRollIsCalledUpYonder007.TIF">
            <a:extLst>
              <a:ext uri="{FF2B5EF4-FFF2-40B4-BE49-F238E27FC236}">
                <a16:creationId xmlns:a16="http://schemas.microsoft.com/office/drawing/2014/main" id="{243094B8-60D1-B755-A925-0720DF01FD2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>
            <a:extLst>
              <a:ext uri="{FF2B5EF4-FFF2-40B4-BE49-F238E27FC236}">
                <a16:creationId xmlns:a16="http://schemas.microsoft.com/office/drawing/2014/main" id="{BD098F99-DCD8-AF00-B9EE-6530B5184D0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– When the Roll Is Called Up Yonder</a:t>
            </a:r>
          </a:p>
        </p:txBody>
      </p:sp>
      <p:sp>
        <p:nvSpPr>
          <p:cNvPr id="10245" name="Text Box 3">
            <a:extLst>
              <a:ext uri="{FF2B5EF4-FFF2-40B4-BE49-F238E27FC236}">
                <a16:creationId xmlns:a16="http://schemas.microsoft.com/office/drawing/2014/main" id="{83C40290-DB41-1232-312C-C7D5AEC78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430963"/>
            <a:ext cx="22352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 &amp; Music: James M. Black</a:t>
            </a:r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46" name="Text Box 4">
            <a:extLst>
              <a:ext uri="{FF2B5EF4-FFF2-40B4-BE49-F238E27FC236}">
                <a16:creationId xmlns:a16="http://schemas.microsoft.com/office/drawing/2014/main" id="{3ADFAB7A-E7DF-02FB-BD29-05F158FA7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141257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E:\ThePapHy\Songs\FinaleFilesForPP\W\WhenTheRollIsCalledUpYonder008.TIF">
            <a:extLst>
              <a:ext uri="{FF2B5EF4-FFF2-40B4-BE49-F238E27FC236}">
                <a16:creationId xmlns:a16="http://schemas.microsoft.com/office/drawing/2014/main" id="{650728F8-FB49-8636-4F1D-B7D0B46695B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70947FB7-F75D-83FD-0228-8C5F6CD8FE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– When the Roll Is Called Up Yonder</a:t>
            </a:r>
          </a:p>
        </p:txBody>
      </p:sp>
      <p:sp>
        <p:nvSpPr>
          <p:cNvPr id="11268" name="Text Box 3">
            <a:extLst>
              <a:ext uri="{FF2B5EF4-FFF2-40B4-BE49-F238E27FC236}">
                <a16:creationId xmlns:a16="http://schemas.microsoft.com/office/drawing/2014/main" id="{FAA6F6FA-BF3F-FFF0-0150-B1A03BDD2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4111886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E:\ThePapHy\Songs\Volume9 Support Files\I Will Call Upon The Lord-PftL\Slides\I Will Call Upon The Lord-PftL002.tif">
            <a:extLst>
              <a:ext uri="{FF2B5EF4-FFF2-40B4-BE49-F238E27FC236}">
                <a16:creationId xmlns:a16="http://schemas.microsoft.com/office/drawing/2014/main" id="{6F6CC8C0-A4F9-47F1-C238-2AFCAAD49EE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4">
            <a:extLst>
              <a:ext uri="{FF2B5EF4-FFF2-40B4-BE49-F238E27FC236}">
                <a16:creationId xmlns:a16="http://schemas.microsoft.com/office/drawing/2014/main" id="{40B05007-1D47-AB5C-9514-EFF083D109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I Will Call Upon The Lord</a:t>
            </a:r>
          </a:p>
        </p:txBody>
      </p:sp>
      <p:sp>
        <p:nvSpPr>
          <p:cNvPr id="3076" name="Text Box 8">
            <a:extLst>
              <a:ext uri="{FF2B5EF4-FFF2-40B4-BE49-F238E27FC236}">
                <a16:creationId xmlns:a16="http://schemas.microsoft.com/office/drawing/2014/main" id="{7B7AAED6-9BD4-DDB5-5545-3FE9F1BED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387E47EC-0DE2-BF2F-235C-5DC04700A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1946275"/>
            <a:ext cx="588645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roll is called up yonder,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roll is called up yonder,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roll is called up yonder,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the roll is called up yonder, I'll be there.</a:t>
            </a:r>
          </a:p>
        </p:txBody>
      </p:sp>
      <p:pic>
        <p:nvPicPr>
          <p:cNvPr id="12291" name="Picture 3" descr="E:\ThePapHy\Songs\FinaleFilesForPP\W\WhenTheRollIsCalledUpYonder003.TIF">
            <a:extLst>
              <a:ext uri="{FF2B5EF4-FFF2-40B4-BE49-F238E27FC236}">
                <a16:creationId xmlns:a16="http://schemas.microsoft.com/office/drawing/2014/main" id="{BF044FAB-298F-DF25-8BA6-617D9ACF2BA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">
            <a:extLst>
              <a:ext uri="{FF2B5EF4-FFF2-40B4-BE49-F238E27FC236}">
                <a16:creationId xmlns:a16="http://schemas.microsoft.com/office/drawing/2014/main" id="{6E788CFA-5720-580D-1587-4BD31F30174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When the Roll Is Called Up Yonder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CC6732BC-855F-B59E-BC18-6A14F993D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3943643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ThePapHy\Songs\FinaleFilesForPP\W\WhenTheRollIsCalledUpYonder004.TIF">
            <a:extLst>
              <a:ext uri="{FF2B5EF4-FFF2-40B4-BE49-F238E27FC236}">
                <a16:creationId xmlns:a16="http://schemas.microsoft.com/office/drawing/2014/main" id="{AF63E32E-B58F-79A2-40EA-E70767E122E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>
            <a:extLst>
              <a:ext uri="{FF2B5EF4-FFF2-40B4-BE49-F238E27FC236}">
                <a16:creationId xmlns:a16="http://schemas.microsoft.com/office/drawing/2014/main" id="{E47FCAA0-241E-6553-C073-3AE36F26AD1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When the Roll Is Called Up Yonder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7A0540BF-9B98-ED2E-2A6F-02B6B923A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951990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2">
            <a:extLst>
              <a:ext uri="{FF2B5EF4-FFF2-40B4-BE49-F238E27FC236}">
                <a16:creationId xmlns:a16="http://schemas.microsoft.com/office/drawing/2014/main" id="{43E30979-68E7-8E0C-FE71-1BF80D817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563" y="1260475"/>
            <a:ext cx="4606925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To Canaan's land I'm on my way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the soul (of man) never dies;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My darkest night will turn to 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the soul (of man) never dies.</a:t>
            </a:r>
          </a:p>
        </p:txBody>
      </p:sp>
      <p:pic>
        <p:nvPicPr>
          <p:cNvPr id="2051" name="Picture 13" descr="E:\The Paperless Hymnal\SONGS\PPTiffFiles\Single Stanza\T\ToCanaansLandImOnMyWay1.TIF">
            <a:extLst>
              <a:ext uri="{FF2B5EF4-FFF2-40B4-BE49-F238E27FC236}">
                <a16:creationId xmlns:a16="http://schemas.microsoft.com/office/drawing/2014/main" id="{DF9518AC-5E2D-7EC7-8C5B-2F5A764643E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5">
            <a:extLst>
              <a:ext uri="{FF2B5EF4-FFF2-40B4-BE49-F238E27FC236}">
                <a16:creationId xmlns:a16="http://schemas.microsoft.com/office/drawing/2014/main" id="{C1665A34-9CFE-6A91-6A99-8F7E86785B8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To Canaan’s Land I’m on My Way</a:t>
            </a:r>
            <a:endParaRPr lang="en-US" altLang="en-US" sz="5400"/>
          </a:p>
        </p:txBody>
      </p:sp>
      <p:sp>
        <p:nvSpPr>
          <p:cNvPr id="2053" name="Text Box 6">
            <a:extLst>
              <a:ext uri="{FF2B5EF4-FFF2-40B4-BE49-F238E27FC236}">
                <a16:creationId xmlns:a16="http://schemas.microsoft.com/office/drawing/2014/main" id="{5B6A2A7C-9D53-B307-9F27-374C9EDE0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305550"/>
            <a:ext cx="36782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 and Music by: William M. Golden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054" name="Text Box 8">
            <a:extLst>
              <a:ext uri="{FF2B5EF4-FFF2-40B4-BE49-F238E27FC236}">
                <a16:creationId xmlns:a16="http://schemas.microsoft.com/office/drawing/2014/main" id="{E43E81F8-44E7-3879-EFA3-54BCD70DF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649547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2" descr="E:\The Paperless Hymnal\SONGS\PPTiffFiles\Single Stanza\T\ToCanaansLandImOnMyWay2.TIF">
            <a:extLst>
              <a:ext uri="{FF2B5EF4-FFF2-40B4-BE49-F238E27FC236}">
                <a16:creationId xmlns:a16="http://schemas.microsoft.com/office/drawing/2014/main" id="{2D2ED9D5-8C9B-C74E-0E67-E02C61BB8B1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6">
            <a:extLst>
              <a:ext uri="{FF2B5EF4-FFF2-40B4-BE49-F238E27FC236}">
                <a16:creationId xmlns:a16="http://schemas.microsoft.com/office/drawing/2014/main" id="{D049C32D-3CD9-A18D-03A9-60727F0405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To Canaan’s Land I’m on My Way</a:t>
            </a:r>
          </a:p>
        </p:txBody>
      </p:sp>
      <p:sp>
        <p:nvSpPr>
          <p:cNvPr id="3076" name="Text Box 11">
            <a:extLst>
              <a:ext uri="{FF2B5EF4-FFF2-40B4-BE49-F238E27FC236}">
                <a16:creationId xmlns:a16="http://schemas.microsoft.com/office/drawing/2014/main" id="{716F1BAE-3103-BA0E-D64B-0423EAE98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2357186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>
            <a:extLst>
              <a:ext uri="{FF2B5EF4-FFF2-40B4-BE49-F238E27FC236}">
                <a16:creationId xmlns:a16="http://schemas.microsoft.com/office/drawing/2014/main" id="{CA422591-D2FB-A491-2237-AAA8F0AE1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1412875"/>
            <a:ext cx="52720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Dear friends, there'll be no sad fair-wells,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There'll be no tear-dimmed eyes,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all is peace and joy and love,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the soul of man never dies.</a:t>
            </a:r>
          </a:p>
        </p:txBody>
      </p:sp>
      <p:pic>
        <p:nvPicPr>
          <p:cNvPr id="4099" name="Picture 8" descr="E:\ThePapHy\SONGS\PPTiffFiles\T\ToCanaansLandImOnMyWay3.TIF">
            <a:extLst>
              <a:ext uri="{FF2B5EF4-FFF2-40B4-BE49-F238E27FC236}">
                <a16:creationId xmlns:a16="http://schemas.microsoft.com/office/drawing/2014/main" id="{A9330B3F-0A06-15B0-5597-0D9FEBF6226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4957B66A-960C-2C0D-BD21-C53A3E97EAB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To Canaan’s Land I’m on My Way</a:t>
            </a: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F7D47E97-12BC-80B6-5AC1-BE8176AD5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793729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E:\The Paperless Hymnal\SONGS\PPTiffFiles\Single Stanza\T\ToCanaansLandImOnMyWay4.TIF">
            <a:extLst>
              <a:ext uri="{FF2B5EF4-FFF2-40B4-BE49-F238E27FC236}">
                <a16:creationId xmlns:a16="http://schemas.microsoft.com/office/drawing/2014/main" id="{C7571A57-51A6-0DF8-02DB-BD1AE71EE10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E4630788-2788-CDDC-5030-868DAD339AC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To Canaan’s Land I’m on My Way</a:t>
            </a:r>
          </a:p>
        </p:txBody>
      </p:sp>
      <p:sp>
        <p:nvSpPr>
          <p:cNvPr id="5124" name="Text Box 5">
            <a:extLst>
              <a:ext uri="{FF2B5EF4-FFF2-40B4-BE49-F238E27FC236}">
                <a16:creationId xmlns:a16="http://schemas.microsoft.com/office/drawing/2014/main" id="{0C143005-3F89-CBC2-7A59-650ADA0A2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595860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9">
            <a:extLst>
              <a:ext uri="{FF2B5EF4-FFF2-40B4-BE49-F238E27FC236}">
                <a16:creationId xmlns:a16="http://schemas.microsoft.com/office/drawing/2014/main" id="{CECB1BE5-541C-1747-77DD-473C39CC7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1260475"/>
            <a:ext cx="4606925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 rose is blooming there for me,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the soul (of man) never dies;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I will spend eternity,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the soul (of man) never dies.</a:t>
            </a:r>
          </a:p>
        </p:txBody>
      </p:sp>
      <p:pic>
        <p:nvPicPr>
          <p:cNvPr id="6147" name="Picture 10" descr="E:\The Paperless Hymnal\SONGS\PPTiffFiles\Single Stanza\T\ToCanaansLandImOnMyWay5.TIF">
            <a:extLst>
              <a:ext uri="{FF2B5EF4-FFF2-40B4-BE49-F238E27FC236}">
                <a16:creationId xmlns:a16="http://schemas.microsoft.com/office/drawing/2014/main" id="{1807C7DA-3578-58CC-CC7E-C26A7483703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2">
            <a:extLst>
              <a:ext uri="{FF2B5EF4-FFF2-40B4-BE49-F238E27FC236}">
                <a16:creationId xmlns:a16="http://schemas.microsoft.com/office/drawing/2014/main" id="{D7566BA1-F5FD-881A-EB7C-B5EC928335D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To Canaan’s Land I’m on My Way</a:t>
            </a:r>
            <a:endParaRPr lang="en-US" altLang="en-US" sz="5400"/>
          </a:p>
        </p:txBody>
      </p:sp>
      <p:sp>
        <p:nvSpPr>
          <p:cNvPr id="6149" name="Text Box 3">
            <a:extLst>
              <a:ext uri="{FF2B5EF4-FFF2-40B4-BE49-F238E27FC236}">
                <a16:creationId xmlns:a16="http://schemas.microsoft.com/office/drawing/2014/main" id="{69EC3FC1-9F9E-2CCE-252F-DB6CADF74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305550"/>
            <a:ext cx="36782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 and Music by: William M. Golden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6150" name="Text Box 5">
            <a:extLst>
              <a:ext uri="{FF2B5EF4-FFF2-40B4-BE49-F238E27FC236}">
                <a16:creationId xmlns:a16="http://schemas.microsoft.com/office/drawing/2014/main" id="{6ABD33D2-31B5-4486-5E01-91868C712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3882963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E:\The Paperless Hymnal\SONGS\PPTiffFiles\Single Stanza\T\ToCanaansLandImOnMyWay6.TIF">
            <a:extLst>
              <a:ext uri="{FF2B5EF4-FFF2-40B4-BE49-F238E27FC236}">
                <a16:creationId xmlns:a16="http://schemas.microsoft.com/office/drawing/2014/main" id="{ECF0ED49-D315-9301-5A15-C8B058EDB90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E91FC0DA-3D8A-72CC-A776-89CC6A58A7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To Canaan’s Land I’m on My Way</a:t>
            </a:r>
          </a:p>
        </p:txBody>
      </p:sp>
      <p:sp>
        <p:nvSpPr>
          <p:cNvPr id="7172" name="Text Box 7">
            <a:extLst>
              <a:ext uri="{FF2B5EF4-FFF2-40B4-BE49-F238E27FC236}">
                <a16:creationId xmlns:a16="http://schemas.microsoft.com/office/drawing/2014/main" id="{EF09DB71-914C-38E2-045A-DFF7390B0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9219117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2B84BF93-2982-1834-146F-9A945CD9A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1412875"/>
            <a:ext cx="52720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Dear friends, there'll be no sad fair-wells,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There'll be no tear-dimmed eyes,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all is peace and joy and love,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the soul of man never dies.</a:t>
            </a:r>
          </a:p>
        </p:txBody>
      </p:sp>
      <p:pic>
        <p:nvPicPr>
          <p:cNvPr id="8195" name="Picture 6" descr="E:\ThePapHy\SONGS\PPTiffFiles\T\ToCanaansLandImOnMyWay3.TIF">
            <a:extLst>
              <a:ext uri="{FF2B5EF4-FFF2-40B4-BE49-F238E27FC236}">
                <a16:creationId xmlns:a16="http://schemas.microsoft.com/office/drawing/2014/main" id="{470D8C15-DEA2-FAC9-74FD-5F15A4A332C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A7677650-7310-1245-E7D4-5C4434115A5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To Canaan’s Land I’m on My Way</a:t>
            </a: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74189491-BA08-0F29-05DE-6EC937710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2875812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The Paperless Hymnal\SONGS\PPTiffFiles\Single Stanza\T\ToCanaansLandImOnMyWay4.TIF">
            <a:extLst>
              <a:ext uri="{FF2B5EF4-FFF2-40B4-BE49-F238E27FC236}">
                <a16:creationId xmlns:a16="http://schemas.microsoft.com/office/drawing/2014/main" id="{0BE611E0-0780-DCEA-D6C8-164E052569B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>
            <a:extLst>
              <a:ext uri="{FF2B5EF4-FFF2-40B4-BE49-F238E27FC236}">
                <a16:creationId xmlns:a16="http://schemas.microsoft.com/office/drawing/2014/main" id="{B5C3DF46-8683-2C43-C2FB-0E287061EA1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To Canaan’s Land I’m on My Way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A93A6DBA-074E-29CC-7004-49D0280BA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268514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E:\ThePapHy\Songs\Volume9 Support Files\I Will Call Upon The Lord-PftL\Slides\I Will Call Upon The Lord-PftL003.tif">
            <a:extLst>
              <a:ext uri="{FF2B5EF4-FFF2-40B4-BE49-F238E27FC236}">
                <a16:creationId xmlns:a16="http://schemas.microsoft.com/office/drawing/2014/main" id="{6E4477AB-4DB8-7DF5-2AB0-EA669EDE7C9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4">
            <a:extLst>
              <a:ext uri="{FF2B5EF4-FFF2-40B4-BE49-F238E27FC236}">
                <a16:creationId xmlns:a16="http://schemas.microsoft.com/office/drawing/2014/main" id="{E30C317D-AD6B-7589-7A10-1D285F739A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I Will Call Upon The Lord</a:t>
            </a:r>
          </a:p>
        </p:txBody>
      </p:sp>
      <p:sp>
        <p:nvSpPr>
          <p:cNvPr id="4100" name="Text Box 8">
            <a:extLst>
              <a:ext uri="{FF2B5EF4-FFF2-40B4-BE49-F238E27FC236}">
                <a16:creationId xmlns:a16="http://schemas.microsoft.com/office/drawing/2014/main" id="{072569D3-09A6-24C7-406A-BE6785679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9">
            <a:extLst>
              <a:ext uri="{FF2B5EF4-FFF2-40B4-BE49-F238E27FC236}">
                <a16:creationId xmlns:a16="http://schemas.microsoft.com/office/drawing/2014/main" id="{25588859-E2B7-AF88-65D8-B52A5E51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3363" y="1489075"/>
            <a:ext cx="4700587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I'm on my way to that fair land,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the soul (of man) never dies;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there will be no parting hand,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the soul (of man) never dies.</a:t>
            </a:r>
          </a:p>
        </p:txBody>
      </p:sp>
      <p:pic>
        <p:nvPicPr>
          <p:cNvPr id="18435" name="Picture 10" descr="E:\The Paperless Hymnal\SONGS\PPTiffFiles\Single Stanza\T\ToCanaansLandImOnMyWay11.TIF">
            <a:extLst>
              <a:ext uri="{FF2B5EF4-FFF2-40B4-BE49-F238E27FC236}">
                <a16:creationId xmlns:a16="http://schemas.microsoft.com/office/drawing/2014/main" id="{EEDAC497-924C-78C3-873D-2DBB4362E7B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2">
            <a:extLst>
              <a:ext uri="{FF2B5EF4-FFF2-40B4-BE49-F238E27FC236}">
                <a16:creationId xmlns:a16="http://schemas.microsoft.com/office/drawing/2014/main" id="{E7099F6B-3DAA-E3F5-D9F1-B3DE483A4DF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5 - To Canaan’s Land I’m on My Way</a:t>
            </a:r>
            <a:endParaRPr lang="en-US" altLang="en-US" sz="5400"/>
          </a:p>
        </p:txBody>
      </p:sp>
      <p:sp>
        <p:nvSpPr>
          <p:cNvPr id="18437" name="Text Box 3">
            <a:extLst>
              <a:ext uri="{FF2B5EF4-FFF2-40B4-BE49-F238E27FC236}">
                <a16:creationId xmlns:a16="http://schemas.microsoft.com/office/drawing/2014/main" id="{649864B3-8F1B-08AD-40A9-AF2D0CA00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305550"/>
            <a:ext cx="36782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 and Music by: William M. Golden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8438" name="Text Box 5">
            <a:extLst>
              <a:ext uri="{FF2B5EF4-FFF2-40B4-BE49-F238E27FC236}">
                <a16:creationId xmlns:a16="http://schemas.microsoft.com/office/drawing/2014/main" id="{9E204059-7D33-8863-906D-A2C14344C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3137828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9" descr="E:\ThePapHy\Songs\PPTiffFiles\T\ToCanaansLandImOnMyWay12.TIF">
            <a:extLst>
              <a:ext uri="{FF2B5EF4-FFF2-40B4-BE49-F238E27FC236}">
                <a16:creationId xmlns:a16="http://schemas.microsoft.com/office/drawing/2014/main" id="{0948D4AD-D00E-135D-6EA4-0FCC98166CA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>
            <a:extLst>
              <a:ext uri="{FF2B5EF4-FFF2-40B4-BE49-F238E27FC236}">
                <a16:creationId xmlns:a16="http://schemas.microsoft.com/office/drawing/2014/main" id="{9223F2F3-FFFA-8283-5E67-DB1FE59F056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5 - To Canaan’s Land I’m on My Way</a:t>
            </a:r>
          </a:p>
        </p:txBody>
      </p:sp>
      <p:sp>
        <p:nvSpPr>
          <p:cNvPr id="19460" name="Text Box 7">
            <a:extLst>
              <a:ext uri="{FF2B5EF4-FFF2-40B4-BE49-F238E27FC236}">
                <a16:creationId xmlns:a16="http://schemas.microsoft.com/office/drawing/2014/main" id="{A74FE978-5F5F-F805-3106-DF2220634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425873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CA9E6210-923D-CA37-BD92-6B2C723A4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1412875"/>
            <a:ext cx="52720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Dear friends, there'll be no sad fair-wells,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There'll be no tear-dimmed eyes,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all is peace and joy and love,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the soul of man never dies.</a:t>
            </a:r>
          </a:p>
        </p:txBody>
      </p:sp>
      <p:pic>
        <p:nvPicPr>
          <p:cNvPr id="20483" name="Picture 6" descr="E:\ThePapHy\SONGS\PPTiffFiles\T\ToCanaansLandImOnMyWay3.TIF">
            <a:extLst>
              <a:ext uri="{FF2B5EF4-FFF2-40B4-BE49-F238E27FC236}">
                <a16:creationId xmlns:a16="http://schemas.microsoft.com/office/drawing/2014/main" id="{99129A50-97BD-4864-E6CF-3689376C8531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>
            <a:extLst>
              <a:ext uri="{FF2B5EF4-FFF2-40B4-BE49-F238E27FC236}">
                <a16:creationId xmlns:a16="http://schemas.microsoft.com/office/drawing/2014/main" id="{6EC23197-E72D-43B7-8537-4402EE7370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To Canaan’s Land I’m on My Way</a:t>
            </a:r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A6D73DD1-CBE4-C26C-2A27-C11D4CFF4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22535175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:\The Paperless Hymnal\SONGS\PPTiffFiles\Single Stanza\T\ToCanaansLandImOnMyWay4.TIF">
            <a:extLst>
              <a:ext uri="{FF2B5EF4-FFF2-40B4-BE49-F238E27FC236}">
                <a16:creationId xmlns:a16="http://schemas.microsoft.com/office/drawing/2014/main" id="{2411CA8B-C1ED-9E99-8F64-3A643C3AB98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>
            <a:extLst>
              <a:ext uri="{FF2B5EF4-FFF2-40B4-BE49-F238E27FC236}">
                <a16:creationId xmlns:a16="http://schemas.microsoft.com/office/drawing/2014/main" id="{54C5FFED-A8D1-DED7-8FC8-AE525855A37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To Canaan’s Land I’m on My Way</a:t>
            </a:r>
          </a:p>
        </p:txBody>
      </p:sp>
      <p:sp>
        <p:nvSpPr>
          <p:cNvPr id="21508" name="Text Box 4">
            <a:extLst>
              <a:ext uri="{FF2B5EF4-FFF2-40B4-BE49-F238E27FC236}">
                <a16:creationId xmlns:a16="http://schemas.microsoft.com/office/drawing/2014/main" id="{E845E94A-9402-EA0A-B6C2-BF8EBF08E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2125793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2">
            <a:extLst>
              <a:ext uri="{FF2B5EF4-FFF2-40B4-BE49-F238E27FC236}">
                <a16:creationId xmlns:a16="http://schemas.microsoft.com/office/drawing/2014/main" id="{FF03D773-C772-BEA3-4EC0-33C25A77C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0163" y="1336675"/>
            <a:ext cx="6759575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This world is not my home, I'm just a passing thru.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My treasures are laid up somewhere beyond the blue;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 angels beckon me from heaven's open door,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I can't feel at home in this world anymore.</a:t>
            </a:r>
          </a:p>
        </p:txBody>
      </p:sp>
      <p:pic>
        <p:nvPicPr>
          <p:cNvPr id="2051" name="Picture 15" descr="E:\ThePapHy\Songs\Volume2 Support Files\This World Is Not My Home\Slides\This World Is Not My Home001.tif">
            <a:extLst>
              <a:ext uri="{FF2B5EF4-FFF2-40B4-BE49-F238E27FC236}">
                <a16:creationId xmlns:a16="http://schemas.microsoft.com/office/drawing/2014/main" id="{38770729-E7B6-564E-4BEB-B7D216BB3A2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5">
            <a:extLst>
              <a:ext uri="{FF2B5EF4-FFF2-40B4-BE49-F238E27FC236}">
                <a16:creationId xmlns:a16="http://schemas.microsoft.com/office/drawing/2014/main" id="{CB38F2A8-E86A-8317-5E95-6C705F1DFE1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This World is Not My Home</a:t>
            </a:r>
            <a:endParaRPr lang="en-US" altLang="en-US" sz="5400"/>
          </a:p>
        </p:txBody>
      </p:sp>
      <p:sp>
        <p:nvSpPr>
          <p:cNvPr id="2053" name="Text Box 6">
            <a:extLst>
              <a:ext uri="{FF2B5EF4-FFF2-40B4-BE49-F238E27FC236}">
                <a16:creationId xmlns:a16="http://schemas.microsoft.com/office/drawing/2014/main" id="{147814E4-2A4D-E34E-C310-BD9B1326F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119813"/>
            <a:ext cx="609758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Traditional, Arr. by Albert E. Brumley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Arr. Copyright © 1936. Renewed 1964 by Albert E. Brumley &amp; Sons/SESAC (admin. By ICG).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Used by permission.</a:t>
            </a:r>
          </a:p>
        </p:txBody>
      </p:sp>
      <p:sp>
        <p:nvSpPr>
          <p:cNvPr id="2054" name="Text Box 8">
            <a:extLst>
              <a:ext uri="{FF2B5EF4-FFF2-40B4-BE49-F238E27FC236}">
                <a16:creationId xmlns:a16="http://schemas.microsoft.com/office/drawing/2014/main" id="{2BDCA477-D4EC-2C7F-EA35-11B0CB92B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2" descr="E:\ThePapHy\Songs\Volume2 Support Files\This World Is Not My Home\Slides\This World Is Not My Home002.tif">
            <a:extLst>
              <a:ext uri="{FF2B5EF4-FFF2-40B4-BE49-F238E27FC236}">
                <a16:creationId xmlns:a16="http://schemas.microsoft.com/office/drawing/2014/main" id="{7C8CF742-00AC-0A3C-DD17-5768538A24E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6">
            <a:extLst>
              <a:ext uri="{FF2B5EF4-FFF2-40B4-BE49-F238E27FC236}">
                <a16:creationId xmlns:a16="http://schemas.microsoft.com/office/drawing/2014/main" id="{E073F497-DFD1-39A9-5B73-1DF5D82CA40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This World is Not My Home</a:t>
            </a:r>
          </a:p>
        </p:txBody>
      </p:sp>
      <p:sp>
        <p:nvSpPr>
          <p:cNvPr id="3076" name="Text Box 7">
            <a:extLst>
              <a:ext uri="{FF2B5EF4-FFF2-40B4-BE49-F238E27FC236}">
                <a16:creationId xmlns:a16="http://schemas.microsoft.com/office/drawing/2014/main" id="{8AAEFFB0-F5E7-6C7C-8D90-7C9FBC25D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>
            <a:extLst>
              <a:ext uri="{FF2B5EF4-FFF2-40B4-BE49-F238E27FC236}">
                <a16:creationId xmlns:a16="http://schemas.microsoft.com/office/drawing/2014/main" id="{DD964923-29DA-0B89-C12A-BB028EB6A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763" y="1184275"/>
            <a:ext cx="637222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O Lord, you know I have no friend like you,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If heaven's not my home then Lord what will I do;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 angels beck-on me from heaven's open door,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I can't feel at home in this world anymore.</a:t>
            </a:r>
          </a:p>
        </p:txBody>
      </p:sp>
      <p:pic>
        <p:nvPicPr>
          <p:cNvPr id="4099" name="Picture 9" descr="E:\ThePapHy\Songs\Volume2 Support Files\This World Is Not My Home\Slides\This World Is Not My Home003.tif">
            <a:extLst>
              <a:ext uri="{FF2B5EF4-FFF2-40B4-BE49-F238E27FC236}">
                <a16:creationId xmlns:a16="http://schemas.microsoft.com/office/drawing/2014/main" id="{B3978C83-18A8-D28C-6130-32EAB24D3F7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528D556D-B859-9FC3-D5B6-B0F3C647B4D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This World is Not My Home</a:t>
            </a:r>
          </a:p>
        </p:txBody>
      </p:sp>
      <p:sp>
        <p:nvSpPr>
          <p:cNvPr id="4101" name="Text Box 3">
            <a:extLst>
              <a:ext uri="{FF2B5EF4-FFF2-40B4-BE49-F238E27FC236}">
                <a16:creationId xmlns:a16="http://schemas.microsoft.com/office/drawing/2014/main" id="{E653AE75-0378-9F0F-1A3D-B05F6F2E9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E:\ThePapHy\Songs\Volume2 Support Files\This World Is Not My Home\Slides\This World Is Not My Home004.tif">
            <a:extLst>
              <a:ext uri="{FF2B5EF4-FFF2-40B4-BE49-F238E27FC236}">
                <a16:creationId xmlns:a16="http://schemas.microsoft.com/office/drawing/2014/main" id="{A2F3A4DE-7923-3294-C602-1EE34E498E8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D5CCF362-2DE5-8044-A406-CEC956C531E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This World is Not My Home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DB6204B4-16AE-A42C-F5A7-C2668AB2F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1">
            <a:extLst>
              <a:ext uri="{FF2B5EF4-FFF2-40B4-BE49-F238E27FC236}">
                <a16:creationId xmlns:a16="http://schemas.microsoft.com/office/drawing/2014/main" id="{2126F183-1007-4D11-576B-661CDE8E8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1489075"/>
            <a:ext cx="6773862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2.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They're all expecting me, and that's one thing I know,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My Savior pardoned me and now I onward go;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know He'll take me thru though I am weak and poor</a:t>
            </a:r>
          </a:p>
        </p:txBody>
      </p:sp>
      <p:pic>
        <p:nvPicPr>
          <p:cNvPr id="6147" name="Picture 13" descr="E:\ThePapHy\Songs\Volume2 Support Files\This World Is Not My Home\Slides\This World Is Not My Home005.tif">
            <a:extLst>
              <a:ext uri="{FF2B5EF4-FFF2-40B4-BE49-F238E27FC236}">
                <a16:creationId xmlns:a16="http://schemas.microsoft.com/office/drawing/2014/main" id="{2818B8A2-3A05-62FE-583A-5267ED9DEC0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3">
            <a:extLst>
              <a:ext uri="{FF2B5EF4-FFF2-40B4-BE49-F238E27FC236}">
                <a16:creationId xmlns:a16="http://schemas.microsoft.com/office/drawing/2014/main" id="{6CE2E257-3FDD-8FAD-CFA3-7CDE1FD2D5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This World is Not My Home</a:t>
            </a:r>
            <a:endParaRPr lang="en-US" altLang="en-US" sz="5400"/>
          </a:p>
        </p:txBody>
      </p:sp>
      <p:sp>
        <p:nvSpPr>
          <p:cNvPr id="6149" name="Text Box 6">
            <a:extLst>
              <a:ext uri="{FF2B5EF4-FFF2-40B4-BE49-F238E27FC236}">
                <a16:creationId xmlns:a16="http://schemas.microsoft.com/office/drawing/2014/main" id="{EB249F88-E7F4-CF4F-F3EB-50F54B0BE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6150" name="Text Box 10">
            <a:extLst>
              <a:ext uri="{FF2B5EF4-FFF2-40B4-BE49-F238E27FC236}">
                <a16:creationId xmlns:a16="http://schemas.microsoft.com/office/drawing/2014/main" id="{54EBF396-F5C8-3503-67DE-1560725E0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119813"/>
            <a:ext cx="609758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Traditional, Arr. by Albert E. Brumley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Arr. Copyright © 1936. Renewed 1964 by Albert E. Brumley &amp; Sons/SESAC (admin. By ICG).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Used by permission.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E:\ThePapHy\Songs\Volume2 Support Files\This World Is Not My Home\Slides\This World Is Not My Home006.tif">
            <a:extLst>
              <a:ext uri="{FF2B5EF4-FFF2-40B4-BE49-F238E27FC236}">
                <a16:creationId xmlns:a16="http://schemas.microsoft.com/office/drawing/2014/main" id="{EE72F095-4FCB-0D8F-E99A-0706DA53CDD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F90D3EA7-92DD-1B47-2C8F-94DEA87B13B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This World is Not My Home</a:t>
            </a:r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F3288D90-2D1A-5848-8FE0-D121A20D8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E:\ThePapHy\Songs\Volume9 Support Files\I Will Call Upon The Lord-PftL\Slides\I Will Call Upon The Lord-PftL004.tif">
            <a:extLst>
              <a:ext uri="{FF2B5EF4-FFF2-40B4-BE49-F238E27FC236}">
                <a16:creationId xmlns:a16="http://schemas.microsoft.com/office/drawing/2014/main" id="{8990331E-0033-5150-3692-3BA2A50387E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4">
            <a:extLst>
              <a:ext uri="{FF2B5EF4-FFF2-40B4-BE49-F238E27FC236}">
                <a16:creationId xmlns:a16="http://schemas.microsoft.com/office/drawing/2014/main" id="{50C6F830-4C8E-7E41-4AFA-030793AD1A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I Will Call Upon The Lord</a:t>
            </a:r>
          </a:p>
        </p:txBody>
      </p:sp>
      <p:sp>
        <p:nvSpPr>
          <p:cNvPr id="5124" name="Text Box 8">
            <a:extLst>
              <a:ext uri="{FF2B5EF4-FFF2-40B4-BE49-F238E27FC236}">
                <a16:creationId xmlns:a16="http://schemas.microsoft.com/office/drawing/2014/main" id="{B8DE2B62-21C3-C1DF-5902-B829F63E8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92BEDD97-8BDD-336C-3AAD-C4F0CE2CB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763" y="1184275"/>
            <a:ext cx="637222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O Lord, you know I have no friend like you,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If heaven's not my home then Lord what will I do;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 angels beck-on me from heaven's open door,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I can't feel at home in this world anymore.</a:t>
            </a:r>
          </a:p>
        </p:txBody>
      </p:sp>
      <p:pic>
        <p:nvPicPr>
          <p:cNvPr id="8195" name="Picture 3" descr="E:\ThePapHy\Songs\Volume2 Support Files\This World Is Not My Home\Slides\This World Is Not My Home003.tif">
            <a:extLst>
              <a:ext uri="{FF2B5EF4-FFF2-40B4-BE49-F238E27FC236}">
                <a16:creationId xmlns:a16="http://schemas.microsoft.com/office/drawing/2014/main" id="{8AC6071C-EA19-96BF-9048-305584DF63C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DC2B8860-C3F6-6AFC-99EB-E3B841908E9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This World is Not My Home</a:t>
            </a: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2649992A-E8EF-9095-4681-33C0D6CE7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ThePapHy\Songs\Volume2 Support Files\This World Is Not My Home\Slides\This World Is Not My Home004.tif">
            <a:extLst>
              <a:ext uri="{FF2B5EF4-FFF2-40B4-BE49-F238E27FC236}">
                <a16:creationId xmlns:a16="http://schemas.microsoft.com/office/drawing/2014/main" id="{A42C25E2-8FEF-1086-FBCB-09E45783982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>
            <a:extLst>
              <a:ext uri="{FF2B5EF4-FFF2-40B4-BE49-F238E27FC236}">
                <a16:creationId xmlns:a16="http://schemas.microsoft.com/office/drawing/2014/main" id="{8B47CF26-814B-2DAE-148F-E0544EFB11D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This World is Not My Home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55C5E4AD-0FF9-361A-8ED6-001F5B558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1">
            <a:extLst>
              <a:ext uri="{FF2B5EF4-FFF2-40B4-BE49-F238E27FC236}">
                <a16:creationId xmlns:a16="http://schemas.microsoft.com/office/drawing/2014/main" id="{D0C59A2B-62BA-28D0-2F8F-3D339C94F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1524000"/>
            <a:ext cx="769937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4.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Just up in glory-land we'll live eternally,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 saints on every hand are shouting victory,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Their song of sweetest praise drifts back from heaven's shore</a:t>
            </a:r>
          </a:p>
        </p:txBody>
      </p:sp>
      <p:pic>
        <p:nvPicPr>
          <p:cNvPr id="14339" name="Picture 13" descr="E:\ThePapHy\Songs\Volume2 Support Files\This World Is Not My Home\Slides\This World Is Not My Home009.tif">
            <a:extLst>
              <a:ext uri="{FF2B5EF4-FFF2-40B4-BE49-F238E27FC236}">
                <a16:creationId xmlns:a16="http://schemas.microsoft.com/office/drawing/2014/main" id="{D074C268-F1B6-0FD9-0EAD-87D2D4896DB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>
            <a:extLst>
              <a:ext uri="{FF2B5EF4-FFF2-40B4-BE49-F238E27FC236}">
                <a16:creationId xmlns:a16="http://schemas.microsoft.com/office/drawing/2014/main" id="{54F93D53-3169-FD34-3108-9780CDA1C52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4 - This World is Not My Home</a:t>
            </a:r>
            <a:endParaRPr lang="en-US" altLang="en-US" sz="5400"/>
          </a:p>
        </p:txBody>
      </p:sp>
      <p:sp>
        <p:nvSpPr>
          <p:cNvPr id="14341" name="Text Box 6">
            <a:extLst>
              <a:ext uri="{FF2B5EF4-FFF2-40B4-BE49-F238E27FC236}">
                <a16:creationId xmlns:a16="http://schemas.microsoft.com/office/drawing/2014/main" id="{2931F7CE-7FD7-D1F0-DE11-DA21D337B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4342" name="Text Box 10">
            <a:extLst>
              <a:ext uri="{FF2B5EF4-FFF2-40B4-BE49-F238E27FC236}">
                <a16:creationId xmlns:a16="http://schemas.microsoft.com/office/drawing/2014/main" id="{0D269F0E-D54B-2E1C-CFB5-55C8562FD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119813"/>
            <a:ext cx="609758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Traditional, Arr. by Albert E. Brumley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Arr. Copyright © 1936. Renewed 1964 by Albert E. Brumley &amp; Sons/SESAC (admin. By ICG).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Used by permission.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 descr="E:\ThePapHy\Songs\Volume2 Support Files\This World Is Not My Home\Slides\This World Is Not My Home010.tif">
            <a:extLst>
              <a:ext uri="{FF2B5EF4-FFF2-40B4-BE49-F238E27FC236}">
                <a16:creationId xmlns:a16="http://schemas.microsoft.com/office/drawing/2014/main" id="{CD6D174F-4E5C-43FB-0A6F-97722024D14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>
            <a:extLst>
              <a:ext uri="{FF2B5EF4-FFF2-40B4-BE49-F238E27FC236}">
                <a16:creationId xmlns:a16="http://schemas.microsoft.com/office/drawing/2014/main" id="{500EAEF2-0C2B-BFE5-A73F-8F7D19AB024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4 - This World is Not My Home</a:t>
            </a:r>
          </a:p>
        </p:txBody>
      </p:sp>
      <p:sp>
        <p:nvSpPr>
          <p:cNvPr id="15364" name="Text Box 3">
            <a:extLst>
              <a:ext uri="{FF2B5EF4-FFF2-40B4-BE49-F238E27FC236}">
                <a16:creationId xmlns:a16="http://schemas.microsoft.com/office/drawing/2014/main" id="{62110A37-404C-A710-F3E7-4217BFF5C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18E4FA1F-282A-2D47-C9F4-D9648A47D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763" y="1184275"/>
            <a:ext cx="637222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O Lord, you know I have no friend like you,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If heaven's not my home then Lord what will I do;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 angels beck-on me from heaven's open door,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I can't feel at home in this world anymore.</a:t>
            </a:r>
          </a:p>
        </p:txBody>
      </p:sp>
      <p:pic>
        <p:nvPicPr>
          <p:cNvPr id="16387" name="Picture 3" descr="E:\ThePapHy\Songs\Volume2 Support Files\This World Is Not My Home\Slides\This World Is Not My Home003.tif">
            <a:extLst>
              <a:ext uri="{FF2B5EF4-FFF2-40B4-BE49-F238E27FC236}">
                <a16:creationId xmlns:a16="http://schemas.microsoft.com/office/drawing/2014/main" id="{29156C4B-F65C-C84A-3C7E-8D914891699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4">
            <a:extLst>
              <a:ext uri="{FF2B5EF4-FFF2-40B4-BE49-F238E27FC236}">
                <a16:creationId xmlns:a16="http://schemas.microsoft.com/office/drawing/2014/main" id="{5D100421-4CBF-25B5-9459-3A0CDCF7E9F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This World is Not My Home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0D4EFEDD-EC29-FE58-138E-9D469DE6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ThePapHy\Songs\Volume2 Support Files\This World Is Not My Home\Slides\This World Is Not My Home004.tif">
            <a:extLst>
              <a:ext uri="{FF2B5EF4-FFF2-40B4-BE49-F238E27FC236}">
                <a16:creationId xmlns:a16="http://schemas.microsoft.com/office/drawing/2014/main" id="{B52F5E0D-EC3A-BE32-DC36-BED04297D6A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>
            <a:extLst>
              <a:ext uri="{FF2B5EF4-FFF2-40B4-BE49-F238E27FC236}">
                <a16:creationId xmlns:a16="http://schemas.microsoft.com/office/drawing/2014/main" id="{D7E99996-CC6F-656B-B5D5-B5EDD645561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This World is Not My Home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81BE3F72-8D72-99BB-47D9-F0F4603F8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4">
            <a:extLst>
              <a:ext uri="{FF2B5EF4-FFF2-40B4-BE49-F238E27FC236}">
                <a16:creationId xmlns:a16="http://schemas.microsoft.com/office/drawing/2014/main" id="{4D95EDD3-5FD0-8DB2-4D82-E9576A523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251075"/>
            <a:ext cx="5494337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What a song of delight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 that city so bright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Will be wafted beneath heaven's fair dome,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How the ransomed will raise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happy songs in His praise,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all of God's singers get home.</a:t>
            </a:r>
          </a:p>
        </p:txBody>
      </p:sp>
      <p:pic>
        <p:nvPicPr>
          <p:cNvPr id="2051" name="Picture 25" descr="E:\ThePapHy\Songs\Future Song files\W\When All Of Gods Singers Get Home\Slides\When 001.tif">
            <a:extLst>
              <a:ext uri="{FF2B5EF4-FFF2-40B4-BE49-F238E27FC236}">
                <a16:creationId xmlns:a16="http://schemas.microsoft.com/office/drawing/2014/main" id="{371F531B-C7AF-C497-4534-49D2360515B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>
            <a:extLst>
              <a:ext uri="{FF2B5EF4-FFF2-40B4-BE49-F238E27FC236}">
                <a16:creationId xmlns:a16="http://schemas.microsoft.com/office/drawing/2014/main" id="{663B2AF4-361C-9CA4-596D-F30E53401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2053" name="Rectangle 16">
            <a:extLst>
              <a:ext uri="{FF2B5EF4-FFF2-40B4-BE49-F238E27FC236}">
                <a16:creationId xmlns:a16="http://schemas.microsoft.com/office/drawing/2014/main" id="{A44DF2CD-1CD0-2678-F0BC-AFC439B7482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54" name="Text Box 19">
            <a:extLst>
              <a:ext uri="{FF2B5EF4-FFF2-40B4-BE49-F238E27FC236}">
                <a16:creationId xmlns:a16="http://schemas.microsoft.com/office/drawing/2014/main" id="{F0D3E9D2-398C-6C98-F44F-02E0D659B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6216650"/>
            <a:ext cx="863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Words: Luther G. Presley / Cho.: Virgil O. Stamps / Music: Virgil O. Stamps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Copyright © 1937 by Stamps-Baxter Music (BMI) (adm. by Brentwood-Benson Music Publishing, Inc.)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All rights reserved. Used by permission.</a:t>
            </a:r>
            <a:endParaRPr lang="en-US" altLang="en-US" sz="1000" i="1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E:\ThePapHy\Songs\Future Song files\W\When All Of Gods Singers Get Home\Slides\When 002.tif">
            <a:extLst>
              <a:ext uri="{FF2B5EF4-FFF2-40B4-BE49-F238E27FC236}">
                <a16:creationId xmlns:a16="http://schemas.microsoft.com/office/drawing/2014/main" id="{EBAF3F5F-5AA2-E528-F1E4-07A9D9EE258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2">
            <a:extLst>
              <a:ext uri="{FF2B5EF4-FFF2-40B4-BE49-F238E27FC236}">
                <a16:creationId xmlns:a16="http://schemas.microsoft.com/office/drawing/2014/main" id="{AC1B2BA7-1B04-C301-BB9D-89BBFABA0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1B5FD1D5-E48A-2D4F-57D7-15CB25E92ED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9654B92D-DD5A-9284-D14A-CAF7EEDA8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098675"/>
            <a:ext cx="46561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all of God's singers get home,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Where never a sorrow will come;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There'll be "no place like home,"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all of God's singers get home.</a:t>
            </a:r>
          </a:p>
        </p:txBody>
      </p:sp>
      <p:pic>
        <p:nvPicPr>
          <p:cNvPr id="4099" name="Picture 5" descr="E:\ThePapHy\Songs\Future Song files\W\When All Of Gods Singers Get Home\Slides\When 003.tif">
            <a:extLst>
              <a:ext uri="{FF2B5EF4-FFF2-40B4-BE49-F238E27FC236}">
                <a16:creationId xmlns:a16="http://schemas.microsoft.com/office/drawing/2014/main" id="{3D46CF77-5208-C470-62BF-89704445131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2">
            <a:extLst>
              <a:ext uri="{FF2B5EF4-FFF2-40B4-BE49-F238E27FC236}">
                <a16:creationId xmlns:a16="http://schemas.microsoft.com/office/drawing/2014/main" id="{CBEAD76F-0119-3815-A2DE-8AD9084F3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C9078D59-7E54-27AE-65F3-253BC96A521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E:\ThePapHy\Songs\Future Song files\W\When All Of Gods Singers Get Home\Slides\When 004.tif">
            <a:extLst>
              <a:ext uri="{FF2B5EF4-FFF2-40B4-BE49-F238E27FC236}">
                <a16:creationId xmlns:a16="http://schemas.microsoft.com/office/drawing/2014/main" id="{A40195D9-C113-0C5A-48D1-48C497E219F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2">
            <a:extLst>
              <a:ext uri="{FF2B5EF4-FFF2-40B4-BE49-F238E27FC236}">
                <a16:creationId xmlns:a16="http://schemas.microsoft.com/office/drawing/2014/main" id="{2148DB20-5478-AB41-9B54-EBBB4F718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DB7542B-20B5-F7E8-D9E7-3B721B9FFF8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E:\ThePapHy\Songs\Volume9 Support Files\I Will Call Upon The Lord-PftL\Slides\I Will Call Upon The Lord-PftL005.tif">
            <a:extLst>
              <a:ext uri="{FF2B5EF4-FFF2-40B4-BE49-F238E27FC236}">
                <a16:creationId xmlns:a16="http://schemas.microsoft.com/office/drawing/2014/main" id="{AC9030BE-76E5-E75B-6556-D315A0779E6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>
            <a:extLst>
              <a:ext uri="{FF2B5EF4-FFF2-40B4-BE49-F238E27FC236}">
                <a16:creationId xmlns:a16="http://schemas.microsoft.com/office/drawing/2014/main" id="{E76EF4A9-7638-799E-FACD-920ADF0631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I Will Call Upon The Lord</a:t>
            </a:r>
          </a:p>
        </p:txBody>
      </p:sp>
      <p:sp>
        <p:nvSpPr>
          <p:cNvPr id="6148" name="Text Box 3">
            <a:extLst>
              <a:ext uri="{FF2B5EF4-FFF2-40B4-BE49-F238E27FC236}">
                <a16:creationId xmlns:a16="http://schemas.microsoft.com/office/drawing/2014/main" id="{2AD477A9-DEA8-60D6-9E69-11BBD162C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>
            <a:extLst>
              <a:ext uri="{FF2B5EF4-FFF2-40B4-BE49-F238E27FC236}">
                <a16:creationId xmlns:a16="http://schemas.microsoft.com/office/drawing/2014/main" id="{0D4C1888-7C3F-BE87-95BC-1FF9A945B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63" y="2022475"/>
            <a:ext cx="5164137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3.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Having overcome sin,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"hallelujah amen"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Will be heard in that land over the foam,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Every heart will be light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each face will be bright,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all of God's singers get home.</a:t>
            </a:r>
          </a:p>
        </p:txBody>
      </p:sp>
      <p:pic>
        <p:nvPicPr>
          <p:cNvPr id="10243" name="Picture 6" descr="E:\ThePapHy\Songs\Future Song files\W\When All Of Gods Singers Get Home\Slides\When 007.tif">
            <a:extLst>
              <a:ext uri="{FF2B5EF4-FFF2-40B4-BE49-F238E27FC236}">
                <a16:creationId xmlns:a16="http://schemas.microsoft.com/office/drawing/2014/main" id="{802296A2-13A3-3CC4-3E69-82190F1109E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2">
            <a:extLst>
              <a:ext uri="{FF2B5EF4-FFF2-40B4-BE49-F238E27FC236}">
                <a16:creationId xmlns:a16="http://schemas.microsoft.com/office/drawing/2014/main" id="{82B1F5CA-C92D-A3D6-F8CC-1D8C298EF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401F5CC5-9EFD-3FC3-C2E7-FD556359A7F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08566543-C5EC-7330-2B1E-683B4B326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6216650"/>
            <a:ext cx="863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Words: Luther G. Presley / Cho.: Virgil O. Stamps / Music: Virgil O. Stamps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Copyright © 1937 by Stamps-Baxter Music (BMI) (adm. by Brentwood-Benson Music Publishing, Inc.)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All rights reserved. Used by permission.</a:t>
            </a:r>
            <a:endParaRPr lang="en-US" altLang="en-US" sz="1000" i="1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E:\ThePapHy\Songs\Future Song files\W\When All Of Gods Singers Get Home\Slides\When 008.tif">
            <a:extLst>
              <a:ext uri="{FF2B5EF4-FFF2-40B4-BE49-F238E27FC236}">
                <a16:creationId xmlns:a16="http://schemas.microsoft.com/office/drawing/2014/main" id="{4491EC38-C052-EF34-F2AE-4F5585F8C18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2">
            <a:extLst>
              <a:ext uri="{FF2B5EF4-FFF2-40B4-BE49-F238E27FC236}">
                <a16:creationId xmlns:a16="http://schemas.microsoft.com/office/drawing/2014/main" id="{62FA50AE-DE7F-E632-033F-92B3E5C7F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3AA1465A-F25B-DDDC-3744-169F7017025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E2210FB9-3AE3-9AC5-60D4-4B572B85E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098675"/>
            <a:ext cx="46561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all of God's singers get home,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Where never a sorrow will come;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There'll be "no place like home,"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all of God's singers get home.</a:t>
            </a:r>
          </a:p>
        </p:txBody>
      </p:sp>
      <p:pic>
        <p:nvPicPr>
          <p:cNvPr id="12291" name="Picture 3" descr="E:\ThePapHy\Songs\Future Song files\W\When All Of Gods Singers Get Home\Slides\When 003.tif">
            <a:extLst>
              <a:ext uri="{FF2B5EF4-FFF2-40B4-BE49-F238E27FC236}">
                <a16:creationId xmlns:a16="http://schemas.microsoft.com/office/drawing/2014/main" id="{F62D7E70-AD9B-8FE9-A39F-F5A8849B08E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>
            <a:extLst>
              <a:ext uri="{FF2B5EF4-FFF2-40B4-BE49-F238E27FC236}">
                <a16:creationId xmlns:a16="http://schemas.microsoft.com/office/drawing/2014/main" id="{7D1EF4C0-35FC-FE39-3571-AE9D18195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7A67374E-6BDC-4D6F-AC6F-566652CA2D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ThePapHy\Songs\Future Song files\W\When All Of Gods Singers Get Home\Slides\When 004.tif">
            <a:extLst>
              <a:ext uri="{FF2B5EF4-FFF2-40B4-BE49-F238E27FC236}">
                <a16:creationId xmlns:a16="http://schemas.microsoft.com/office/drawing/2014/main" id="{C1B3861C-3EE3-4203-7D81-627604BB19E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>
            <a:extLst>
              <a:ext uri="{FF2B5EF4-FFF2-40B4-BE49-F238E27FC236}">
                <a16:creationId xmlns:a16="http://schemas.microsoft.com/office/drawing/2014/main" id="{6E38FDAF-1A3B-3A37-BF50-EF96E814A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1D37F51F-B33B-FA95-9F00-2774ED28AA0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1 Someday</a:t>
            </a:r>
            <a:endParaRPr lang="en-US" altLang="en-US"/>
          </a:p>
        </p:txBody>
      </p:sp>
      <p:pic>
        <p:nvPicPr>
          <p:cNvPr id="2051" name="Picture 17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18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2053" name="Text Box 19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  <p:sp>
        <p:nvSpPr>
          <p:cNvPr id="2054" name="Text Box 20"/>
          <p:cNvSpPr txBox="1">
            <a:spLocks noChangeArrowheads="1"/>
          </p:cNvSpPr>
          <p:nvPr/>
        </p:nvSpPr>
        <p:spPr bwMode="auto">
          <a:xfrm>
            <a:off x="1600201" y="6553201"/>
            <a:ext cx="30240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200"/>
              <a:t>Arr. © Copyright 2005 by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2363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2 Someday</a:t>
            </a:r>
            <a:endParaRPr lang="en-US" altLang="en-US"/>
          </a:p>
        </p:txBody>
      </p:sp>
      <p:pic>
        <p:nvPicPr>
          <p:cNvPr id="3075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2433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3-1 Someday</a:t>
            </a:r>
            <a:endParaRPr lang="en-US" altLang="en-US"/>
          </a:p>
        </p:txBody>
      </p:sp>
      <p:pic>
        <p:nvPicPr>
          <p:cNvPr id="4099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9903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3-2 Someday</a:t>
            </a:r>
            <a:endParaRPr lang="en-US" altLang="en-US"/>
          </a:p>
        </p:txBody>
      </p:sp>
      <p:pic>
        <p:nvPicPr>
          <p:cNvPr id="5123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82369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4-1 Someday</a:t>
            </a:r>
            <a:endParaRPr lang="en-US" altLang="en-US"/>
          </a:p>
        </p:txBody>
      </p:sp>
      <p:pic>
        <p:nvPicPr>
          <p:cNvPr id="6147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14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4-2 Someday</a:t>
            </a:r>
            <a:endParaRPr lang="en-US" altLang="en-US"/>
          </a:p>
        </p:txBody>
      </p:sp>
      <p:pic>
        <p:nvPicPr>
          <p:cNvPr id="7171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234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2">
            <a:extLst>
              <a:ext uri="{FF2B5EF4-FFF2-40B4-BE49-F238E27FC236}">
                <a16:creationId xmlns:a16="http://schemas.microsoft.com/office/drawing/2014/main" id="{CAD74641-BB47-1AE8-E3FE-7093B0822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1641475"/>
            <a:ext cx="541020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I'm in the way, the bright and shining way,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I'm in the gloryland way;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Telling the world that Jesus saves today,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Yes, I'm in the gloryland way.</a:t>
            </a:r>
          </a:p>
        </p:txBody>
      </p:sp>
      <p:pic>
        <p:nvPicPr>
          <p:cNvPr id="2051" name="Picture 13" descr="E:\The Paperless Hymnal\SONGS\PPTiffFiles\Single Stanza\T\TheGloryLandWay1.TIF">
            <a:extLst>
              <a:ext uri="{FF2B5EF4-FFF2-40B4-BE49-F238E27FC236}">
                <a16:creationId xmlns:a16="http://schemas.microsoft.com/office/drawing/2014/main" id="{4316E50F-CF1F-3B85-3CCD-CE3852AA7A9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8">
            <a:extLst>
              <a:ext uri="{FF2B5EF4-FFF2-40B4-BE49-F238E27FC236}">
                <a16:creationId xmlns:a16="http://schemas.microsoft.com/office/drawing/2014/main" id="{00384C0B-13B0-004F-CB71-61EEB8EF3A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– The Glory-Land Way</a:t>
            </a:r>
          </a:p>
        </p:txBody>
      </p:sp>
      <p:sp>
        <p:nvSpPr>
          <p:cNvPr id="2053" name="Text Box 9">
            <a:extLst>
              <a:ext uri="{FF2B5EF4-FFF2-40B4-BE49-F238E27FC236}">
                <a16:creationId xmlns:a16="http://schemas.microsoft.com/office/drawing/2014/main" id="{821A2227-9132-9156-BF57-A955265AA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427788"/>
            <a:ext cx="2981325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 and Music by: J. S. Torbett</a:t>
            </a:r>
          </a:p>
        </p:txBody>
      </p:sp>
      <p:sp>
        <p:nvSpPr>
          <p:cNvPr id="2054" name="Text Box 11">
            <a:extLst>
              <a:ext uri="{FF2B5EF4-FFF2-40B4-BE49-F238E27FC236}">
                <a16:creationId xmlns:a16="http://schemas.microsoft.com/office/drawing/2014/main" id="{D9EE4379-729D-D4E8-6E83-4B4AF9588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3886608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4-1 Someday</a:t>
            </a:r>
            <a:endParaRPr lang="en-US" altLang="en-US"/>
          </a:p>
        </p:txBody>
      </p:sp>
      <p:pic>
        <p:nvPicPr>
          <p:cNvPr id="8195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0438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4-2 Someday</a:t>
            </a:r>
            <a:endParaRPr lang="en-US" altLang="en-US"/>
          </a:p>
        </p:txBody>
      </p:sp>
      <p:pic>
        <p:nvPicPr>
          <p:cNvPr id="9219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31651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3-1 Someday</a:t>
            </a:r>
            <a:endParaRPr lang="en-US" altLang="en-US"/>
          </a:p>
        </p:txBody>
      </p:sp>
      <p:pic>
        <p:nvPicPr>
          <p:cNvPr id="10243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9124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3-2 Someday</a:t>
            </a:r>
            <a:endParaRPr lang="en-US" altLang="en-US"/>
          </a:p>
        </p:txBody>
      </p:sp>
      <p:pic>
        <p:nvPicPr>
          <p:cNvPr id="11267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53877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2 Someday</a:t>
            </a:r>
            <a:endParaRPr lang="en-US" altLang="en-US"/>
          </a:p>
        </p:txBody>
      </p:sp>
      <p:pic>
        <p:nvPicPr>
          <p:cNvPr id="12291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7126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1 Someday</a:t>
            </a:r>
            <a:endParaRPr lang="en-US" altLang="en-US"/>
          </a:p>
        </p:txBody>
      </p:sp>
      <p:pic>
        <p:nvPicPr>
          <p:cNvPr id="13315" name="Picture 17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18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13317" name="Text Box 19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  <p:sp>
        <p:nvSpPr>
          <p:cNvPr id="13318" name="Text Box 20"/>
          <p:cNvSpPr txBox="1">
            <a:spLocks noChangeArrowheads="1"/>
          </p:cNvSpPr>
          <p:nvPr/>
        </p:nvSpPr>
        <p:spPr bwMode="auto">
          <a:xfrm>
            <a:off x="1600201" y="6553201"/>
            <a:ext cx="30240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200"/>
              <a:t>Arr. © Copyright 2005 by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26989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4-1 Someday</a:t>
            </a:r>
            <a:endParaRPr lang="en-US" altLang="en-US"/>
          </a:p>
        </p:txBody>
      </p:sp>
      <p:pic>
        <p:nvPicPr>
          <p:cNvPr id="14339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7815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4-2 Someday</a:t>
            </a:r>
            <a:endParaRPr lang="en-US" altLang="en-US"/>
          </a:p>
        </p:txBody>
      </p:sp>
      <p:pic>
        <p:nvPicPr>
          <p:cNvPr id="15363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1131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4-1 Someday</a:t>
            </a:r>
            <a:endParaRPr lang="en-US" altLang="en-US"/>
          </a:p>
        </p:txBody>
      </p:sp>
      <p:pic>
        <p:nvPicPr>
          <p:cNvPr id="16387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9888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4-2 Someday</a:t>
            </a:r>
            <a:endParaRPr lang="en-US" altLang="en-US"/>
          </a:p>
        </p:txBody>
      </p:sp>
      <p:pic>
        <p:nvPicPr>
          <p:cNvPr id="17411" name="Picture 3" descr="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600201" y="76200"/>
            <a:ext cx="137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b="1"/>
              <a:t>Someday</a:t>
            </a:r>
            <a:endParaRPr lang="en-US" altLang="en-U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854950" y="6553201"/>
            <a:ext cx="2736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000"/>
              <a:t>ePraise Hymn Presentation © Taylor Publications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9964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E:\The Paperless Hymnal\SONGS\PPTiffFiles\Single Stanza\T\TheGloryLandWay2.TIF">
            <a:extLst>
              <a:ext uri="{FF2B5EF4-FFF2-40B4-BE49-F238E27FC236}">
                <a16:creationId xmlns:a16="http://schemas.microsoft.com/office/drawing/2014/main" id="{7DEACD23-EAD5-5D4A-AD9B-6454FB9FDFB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8">
            <a:extLst>
              <a:ext uri="{FF2B5EF4-FFF2-40B4-BE49-F238E27FC236}">
                <a16:creationId xmlns:a16="http://schemas.microsoft.com/office/drawing/2014/main" id="{37759F41-00D5-0BE3-7E57-966B0917CD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– The Glory-Land Way</a:t>
            </a:r>
          </a:p>
        </p:txBody>
      </p:sp>
      <p:sp>
        <p:nvSpPr>
          <p:cNvPr id="3076" name="Text Box 10">
            <a:extLst>
              <a:ext uri="{FF2B5EF4-FFF2-40B4-BE49-F238E27FC236}">
                <a16:creationId xmlns:a16="http://schemas.microsoft.com/office/drawing/2014/main" id="{98550107-4177-0E85-37E8-B5BFC67BC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33638735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2">
            <a:extLst>
              <a:ext uri="{FF2B5EF4-FFF2-40B4-BE49-F238E27FC236}">
                <a16:creationId xmlns:a16="http://schemas.microsoft.com/office/drawing/2014/main" id="{DC500507-72D5-4A5E-8C43-AEF18FDB3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63" y="1717675"/>
            <a:ext cx="6010275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As I travel through this pilgrim land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 is a Friend who walks with me,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Leads me safely through the sinking sand,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It is the Christ of Calvary;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This would be my prayer, dear Lord, each day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To help me do the best I can,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For I need Thy light to guide me day and night,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Blessed Jesus, hold my hand.</a:t>
            </a:r>
          </a:p>
        </p:txBody>
      </p:sp>
      <p:pic>
        <p:nvPicPr>
          <p:cNvPr id="2051" name="Picture 11" descr="E:\ThePapHy\Songs\FinaleFilesForPP\J\JesusHoldMyHand001.TIF">
            <a:extLst>
              <a:ext uri="{FF2B5EF4-FFF2-40B4-BE49-F238E27FC236}">
                <a16:creationId xmlns:a16="http://schemas.microsoft.com/office/drawing/2014/main" id="{A516C872-53F8-12ED-94D6-E7B0EA8716E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2">
            <a:extLst>
              <a:ext uri="{FF2B5EF4-FFF2-40B4-BE49-F238E27FC236}">
                <a16:creationId xmlns:a16="http://schemas.microsoft.com/office/drawing/2014/main" id="{A75E760A-1BBD-65C9-41FB-6F75773FB8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Jesus, Hold My Hand</a:t>
            </a:r>
          </a:p>
        </p:txBody>
      </p:sp>
      <p:sp>
        <p:nvSpPr>
          <p:cNvPr id="2053" name="Text Box 3">
            <a:extLst>
              <a:ext uri="{FF2B5EF4-FFF2-40B4-BE49-F238E27FC236}">
                <a16:creationId xmlns:a16="http://schemas.microsoft.com/office/drawing/2014/main" id="{58F83126-2CC7-1647-D873-743F9C445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211888"/>
            <a:ext cx="703580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 &amp; Music: Albert E. Brumley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Copyright © 1933 in </a:t>
            </a:r>
            <a:r>
              <a:rPr lang="en-US" altLang="en-US" sz="1000" i="1"/>
              <a:t>Gems of Gladness</a:t>
            </a:r>
            <a:r>
              <a:rPr lang="en-US" altLang="en-US" sz="1000"/>
              <a:t> by Hartford Music Co, Renewal 1961 by Albert E. Brumley &amp; Sons/SESAC (admin. y ICG).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All rights reserved. Used by permission.</a:t>
            </a:r>
          </a:p>
        </p:txBody>
      </p:sp>
      <p:sp>
        <p:nvSpPr>
          <p:cNvPr id="2054" name="Text Box 4">
            <a:extLst>
              <a:ext uri="{FF2B5EF4-FFF2-40B4-BE49-F238E27FC236}">
                <a16:creationId xmlns:a16="http://schemas.microsoft.com/office/drawing/2014/main" id="{0A7CE4AE-EB06-C0C3-BEB0-7DB2C442F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E:\ThePapHy\Songs\FinaleFilesForPP\J\JesusHoldMyHand002.TIF">
            <a:extLst>
              <a:ext uri="{FF2B5EF4-FFF2-40B4-BE49-F238E27FC236}">
                <a16:creationId xmlns:a16="http://schemas.microsoft.com/office/drawing/2014/main" id="{42283BC5-2B38-516D-3C19-81B568948D1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>
            <a:extLst>
              <a:ext uri="{FF2B5EF4-FFF2-40B4-BE49-F238E27FC236}">
                <a16:creationId xmlns:a16="http://schemas.microsoft.com/office/drawing/2014/main" id="{A766988D-24F7-8BAF-26B8-E49DE3AB46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Jesus, Hold My Hand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DAD4F949-7107-44A0-7A26-9F0088889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E:\ThePapHy\Songs\FinaleFilesForPP\J\JesusHoldMyHand003.TIF">
            <a:extLst>
              <a:ext uri="{FF2B5EF4-FFF2-40B4-BE49-F238E27FC236}">
                <a16:creationId xmlns:a16="http://schemas.microsoft.com/office/drawing/2014/main" id="{67AB6AC8-2861-B9FA-C9D6-0D9230E2F0A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23BCDF55-C87A-78CE-6D66-D0B1D7A67B5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Jesus, Hold My Hand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75DFC498-9CE1-3E92-8A7C-A350AF168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E:\ThePapHy\Songs\FinaleFilesForPP\J\JesusHoldMyHand004.TIF">
            <a:extLst>
              <a:ext uri="{FF2B5EF4-FFF2-40B4-BE49-F238E27FC236}">
                <a16:creationId xmlns:a16="http://schemas.microsoft.com/office/drawing/2014/main" id="{C2FEAB39-1E5B-0CE6-3ABB-D4B5E4393F2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68D00869-2D14-726C-FE5C-9D29D47B0E9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Jesus, Hold My Hand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94B37624-D17B-FB34-3477-7B489F964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89E49D05-BC53-8FAA-B70B-1D8C8E0BF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63" y="1717675"/>
            <a:ext cx="4632325" cy="304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Blessed Jesus, hold my hand,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Yes, I need Thee every hour,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Through this land, this pilgrim land,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By Thy saving power;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Hear my plea, my feeble plea,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Lord, dear Lord, look down on me,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I kneel in prayer,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Blessed Jesus, hold my hand.</a:t>
            </a:r>
          </a:p>
        </p:txBody>
      </p:sp>
      <p:pic>
        <p:nvPicPr>
          <p:cNvPr id="6147" name="Picture 5" descr="E:\ThePapHy\Songs\FinaleFilesForPP\J\JesusHoldMyHand005.TIF">
            <a:extLst>
              <a:ext uri="{FF2B5EF4-FFF2-40B4-BE49-F238E27FC236}">
                <a16:creationId xmlns:a16="http://schemas.microsoft.com/office/drawing/2014/main" id="{E6E56CAE-BF0A-144E-AB82-E6EE2C46AF5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2">
            <a:extLst>
              <a:ext uri="{FF2B5EF4-FFF2-40B4-BE49-F238E27FC236}">
                <a16:creationId xmlns:a16="http://schemas.microsoft.com/office/drawing/2014/main" id="{B4463A05-506C-98AF-779B-8CB0D42EB6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Jesus, Hold My Hand</a:t>
            </a:r>
          </a:p>
        </p:txBody>
      </p:sp>
      <p:sp>
        <p:nvSpPr>
          <p:cNvPr id="6149" name="Text Box 3">
            <a:extLst>
              <a:ext uri="{FF2B5EF4-FFF2-40B4-BE49-F238E27FC236}">
                <a16:creationId xmlns:a16="http://schemas.microsoft.com/office/drawing/2014/main" id="{2370F9A6-E18E-A37F-B0AE-A410A6140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E:\ThePapHy\Songs\PPTiffFiles\J\JesusHoldMyHand006.TIF">
            <a:extLst>
              <a:ext uri="{FF2B5EF4-FFF2-40B4-BE49-F238E27FC236}">
                <a16:creationId xmlns:a16="http://schemas.microsoft.com/office/drawing/2014/main" id="{5D37FDFE-B627-DE1A-F394-6BD4618D090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3360941C-DCFC-3A5D-4C1C-798D47B1E2F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Jesus, Hold My Hand</a:t>
            </a:r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6B57965D-10B4-8C12-42BF-652FAC348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E:\ThePapHy\Songs\FinaleFilesForPP\J\JesusHoldMyHand007.TIF">
            <a:extLst>
              <a:ext uri="{FF2B5EF4-FFF2-40B4-BE49-F238E27FC236}">
                <a16:creationId xmlns:a16="http://schemas.microsoft.com/office/drawing/2014/main" id="{37D0AEC8-1738-16B4-FE6B-61FC16E227A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>
            <a:extLst>
              <a:ext uri="{FF2B5EF4-FFF2-40B4-BE49-F238E27FC236}">
                <a16:creationId xmlns:a16="http://schemas.microsoft.com/office/drawing/2014/main" id="{9C0E6AB1-732A-67E9-616B-233FAD2D972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Jesus, Hold My Hand</a:t>
            </a:r>
          </a:p>
        </p:txBody>
      </p:sp>
      <p:sp>
        <p:nvSpPr>
          <p:cNvPr id="8196" name="Text Box 3">
            <a:extLst>
              <a:ext uri="{FF2B5EF4-FFF2-40B4-BE49-F238E27FC236}">
                <a16:creationId xmlns:a16="http://schemas.microsoft.com/office/drawing/2014/main" id="{DB74060D-2177-6A52-195B-90E344899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E:\ThePapHy\Songs\FinaleFilesForPP\J\JesusHoldMyHand008.TIF">
            <a:extLst>
              <a:ext uri="{FF2B5EF4-FFF2-40B4-BE49-F238E27FC236}">
                <a16:creationId xmlns:a16="http://schemas.microsoft.com/office/drawing/2014/main" id="{A665BAC9-C141-0DC6-E359-CD28C3F2FDD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8A860FB2-97F9-C68E-373E-E5ADA02292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Jesus, Hold My Hand</a:t>
            </a:r>
          </a:p>
        </p:txBody>
      </p:sp>
      <p:sp>
        <p:nvSpPr>
          <p:cNvPr id="9220" name="Text Box 3">
            <a:extLst>
              <a:ext uri="{FF2B5EF4-FFF2-40B4-BE49-F238E27FC236}">
                <a16:creationId xmlns:a16="http://schemas.microsoft.com/office/drawing/2014/main" id="{8B890294-3A0D-AF9F-B960-7054DA77B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>
            <a:extLst>
              <a:ext uri="{FF2B5EF4-FFF2-40B4-BE49-F238E27FC236}">
                <a16:creationId xmlns:a16="http://schemas.microsoft.com/office/drawing/2014/main" id="{6C2B08AE-F465-8DD7-8A7F-09E14B741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3" y="1717675"/>
            <a:ext cx="593725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3.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I wander through the valley dim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Toward the setting of the sun,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Lead me safely to a land of rest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If I a crown of life have won;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 have put my faith in Thee, dear Lord,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That I may reach the golden strand,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There's no other friend on whom I can depend,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Blessed Jesus, hold my hand.</a:t>
            </a:r>
          </a:p>
        </p:txBody>
      </p:sp>
      <p:pic>
        <p:nvPicPr>
          <p:cNvPr id="18435" name="Picture 6" descr="E:\ThePapHy\Songs\FinaleFilesForPP\J\JesusHoldMyHand013.TIF">
            <a:extLst>
              <a:ext uri="{FF2B5EF4-FFF2-40B4-BE49-F238E27FC236}">
                <a16:creationId xmlns:a16="http://schemas.microsoft.com/office/drawing/2014/main" id="{7F9F18ED-FFFE-0E53-0019-B9CF2AEF68E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2">
            <a:extLst>
              <a:ext uri="{FF2B5EF4-FFF2-40B4-BE49-F238E27FC236}">
                <a16:creationId xmlns:a16="http://schemas.microsoft.com/office/drawing/2014/main" id="{AD37330D-7EC5-13B7-4362-2C07F9F2BC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Jesus, Hold My Hand</a:t>
            </a:r>
          </a:p>
        </p:txBody>
      </p:sp>
      <p:sp>
        <p:nvSpPr>
          <p:cNvPr id="18437" name="Text Box 4">
            <a:extLst>
              <a:ext uri="{FF2B5EF4-FFF2-40B4-BE49-F238E27FC236}">
                <a16:creationId xmlns:a16="http://schemas.microsoft.com/office/drawing/2014/main" id="{DB9751AB-F555-2252-148E-53A2D801B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8438" name="Text Box 7">
            <a:extLst>
              <a:ext uri="{FF2B5EF4-FFF2-40B4-BE49-F238E27FC236}">
                <a16:creationId xmlns:a16="http://schemas.microsoft.com/office/drawing/2014/main" id="{665C2F29-980A-FBD0-97C1-857B20C40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211888"/>
            <a:ext cx="703580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Words &amp; Music: Albert E. Brumley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Copyright © 1933 in </a:t>
            </a:r>
            <a:r>
              <a:rPr lang="en-US" altLang="en-US" sz="1000" i="1"/>
              <a:t>Gems of Gladness</a:t>
            </a:r>
            <a:r>
              <a:rPr lang="en-US" altLang="en-US" sz="1000"/>
              <a:t> by Hartford Music Co, Renewal 1961 by Albert E. Brumley &amp; Sons/SESAC (admin. y ICG).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All rights reserved. Used by permission.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E:\ThePapHy\Songs\FinaleFilesForPP\J\JesusHoldMyHand014.TIF">
            <a:extLst>
              <a:ext uri="{FF2B5EF4-FFF2-40B4-BE49-F238E27FC236}">
                <a16:creationId xmlns:a16="http://schemas.microsoft.com/office/drawing/2014/main" id="{605839FE-8ABC-A73D-1880-0CCFF2730AF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>
            <a:extLst>
              <a:ext uri="{FF2B5EF4-FFF2-40B4-BE49-F238E27FC236}">
                <a16:creationId xmlns:a16="http://schemas.microsoft.com/office/drawing/2014/main" id="{BD03311D-3918-4D3B-F311-3089F06489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Jesus, Hold My Hand</a:t>
            </a:r>
          </a:p>
        </p:txBody>
      </p:sp>
      <p:sp>
        <p:nvSpPr>
          <p:cNvPr id="19460" name="Text Box 3">
            <a:extLst>
              <a:ext uri="{FF2B5EF4-FFF2-40B4-BE49-F238E27FC236}">
                <a16:creationId xmlns:a16="http://schemas.microsoft.com/office/drawing/2014/main" id="{1CD7646B-BD31-CBCE-6D27-A89693E27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7">
            <a:extLst>
              <a:ext uri="{FF2B5EF4-FFF2-40B4-BE49-F238E27FC236}">
                <a16:creationId xmlns:a16="http://schemas.microsoft.com/office/drawing/2014/main" id="{3FC6CCF7-6F9E-30E5-17F5-4602B3A54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1793875"/>
            <a:ext cx="58753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I'm in the gloryland way,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I'm in the gloryland way;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Heaven is nearer and the way groweth clearer,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For I'm in the gloryland way.</a:t>
            </a:r>
          </a:p>
        </p:txBody>
      </p:sp>
      <p:pic>
        <p:nvPicPr>
          <p:cNvPr id="4099" name="Picture 8" descr="E:\The Paperless Hymnal\SONGS\PPTiffFiles\Single Stanza\T\TheGloryLandWay3.TIF">
            <a:extLst>
              <a:ext uri="{FF2B5EF4-FFF2-40B4-BE49-F238E27FC236}">
                <a16:creationId xmlns:a16="http://schemas.microsoft.com/office/drawing/2014/main" id="{E1A4E585-B6C8-071C-A011-A50B1463D8D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>
            <a:extLst>
              <a:ext uri="{FF2B5EF4-FFF2-40B4-BE49-F238E27FC236}">
                <a16:creationId xmlns:a16="http://schemas.microsoft.com/office/drawing/2014/main" id="{A4FBD1A0-6BD3-07C2-3426-7718292674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The Glory-Land Way</a:t>
            </a:r>
          </a:p>
        </p:txBody>
      </p:sp>
      <p:sp>
        <p:nvSpPr>
          <p:cNvPr id="4101" name="Text Box 6">
            <a:extLst>
              <a:ext uri="{FF2B5EF4-FFF2-40B4-BE49-F238E27FC236}">
                <a16:creationId xmlns:a16="http://schemas.microsoft.com/office/drawing/2014/main" id="{E07D1E26-D1DC-C9F2-422D-773016E88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290737519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E:\ThePapHy\Songs\FinaleFilesForPP\J\JesusHoldMyHand015.TIF">
            <a:extLst>
              <a:ext uri="{FF2B5EF4-FFF2-40B4-BE49-F238E27FC236}">
                <a16:creationId xmlns:a16="http://schemas.microsoft.com/office/drawing/2014/main" id="{6FC3A8EA-EEB3-9A45-7378-33E2DC6782D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>
            <a:extLst>
              <a:ext uri="{FF2B5EF4-FFF2-40B4-BE49-F238E27FC236}">
                <a16:creationId xmlns:a16="http://schemas.microsoft.com/office/drawing/2014/main" id="{47FA3FF0-2DB9-06F2-4C72-DF98F8DEF92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Jesus, Hold My Hand</a:t>
            </a:r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BBE22C2E-2D5A-025F-D106-71A6ADFF5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E:\ThePapHy\Songs\FinaleFilesForPP\J\JesusHoldMyHand016.TIF">
            <a:extLst>
              <a:ext uri="{FF2B5EF4-FFF2-40B4-BE49-F238E27FC236}">
                <a16:creationId xmlns:a16="http://schemas.microsoft.com/office/drawing/2014/main" id="{8F2695EE-BD05-4F73-DEFA-2D5CA4F28B4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2">
            <a:extLst>
              <a:ext uri="{FF2B5EF4-FFF2-40B4-BE49-F238E27FC236}">
                <a16:creationId xmlns:a16="http://schemas.microsoft.com/office/drawing/2014/main" id="{1004D033-2C49-C993-5168-04F89A61840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Jesus, Hold My Hand</a:t>
            </a:r>
          </a:p>
        </p:txBody>
      </p:sp>
      <p:sp>
        <p:nvSpPr>
          <p:cNvPr id="21508" name="Text Box 3">
            <a:extLst>
              <a:ext uri="{FF2B5EF4-FFF2-40B4-BE49-F238E27FC236}">
                <a16:creationId xmlns:a16="http://schemas.microsoft.com/office/drawing/2014/main" id="{1E0E4612-7141-E6EE-CFAC-B79843080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DCE78C94-7FC8-3B96-6147-C802D6720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63" y="1717675"/>
            <a:ext cx="4632325" cy="304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Blessed Jesus, hold my hand,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Yes, I need Thee every hour,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Through this land, this pilgrim land,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By Thy saving power;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Hear my plea, my feeble plea,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Lord, dear Lord, look down on me,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When I kneel in prayer,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Blessed Jesus, hold my hand.</a:t>
            </a:r>
          </a:p>
        </p:txBody>
      </p:sp>
      <p:pic>
        <p:nvPicPr>
          <p:cNvPr id="22531" name="Picture 3" descr="E:\ThePapHy\Songs\FinaleFilesForPP\J\JesusHoldMyHand005.TIF">
            <a:extLst>
              <a:ext uri="{FF2B5EF4-FFF2-40B4-BE49-F238E27FC236}">
                <a16:creationId xmlns:a16="http://schemas.microsoft.com/office/drawing/2014/main" id="{46969061-67C0-F4C6-AAE7-7082B03930A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4">
            <a:extLst>
              <a:ext uri="{FF2B5EF4-FFF2-40B4-BE49-F238E27FC236}">
                <a16:creationId xmlns:a16="http://schemas.microsoft.com/office/drawing/2014/main" id="{10165C5E-3796-58B8-4B64-0A1E6EBC37B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Jesus, Hold My Hand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1FFFCA56-F6FA-0B4A-69FA-FD3CD7966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:\ThePapHy\Songs\PPTiffFiles\J\JesusHoldMyHand006.TIF">
            <a:extLst>
              <a:ext uri="{FF2B5EF4-FFF2-40B4-BE49-F238E27FC236}">
                <a16:creationId xmlns:a16="http://schemas.microsoft.com/office/drawing/2014/main" id="{E039CF51-52F6-9E15-B8D5-83FA9F17D10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>
            <a:extLst>
              <a:ext uri="{FF2B5EF4-FFF2-40B4-BE49-F238E27FC236}">
                <a16:creationId xmlns:a16="http://schemas.microsoft.com/office/drawing/2014/main" id="{2EE571BD-68A3-AA1E-CDEB-051A97B55A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Jesus, Hold My Hand</a:t>
            </a:r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FE84876F-4415-CC4B-D4D3-A6018B015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E:\ThePapHy\Songs\FinaleFilesForPP\J\JesusHoldMyHand007.TIF">
            <a:extLst>
              <a:ext uri="{FF2B5EF4-FFF2-40B4-BE49-F238E27FC236}">
                <a16:creationId xmlns:a16="http://schemas.microsoft.com/office/drawing/2014/main" id="{F36886B2-3E5A-6335-5DA4-F3EDFFEC334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>
            <a:extLst>
              <a:ext uri="{FF2B5EF4-FFF2-40B4-BE49-F238E27FC236}">
                <a16:creationId xmlns:a16="http://schemas.microsoft.com/office/drawing/2014/main" id="{70853E84-A56F-9E48-9BF5-217BEACA65A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Jesus, Hold My Hand</a:t>
            </a: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7D682EFD-C5DC-A265-E5F2-C1E763124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E:\ThePapHy\Songs\FinaleFilesForPP\J\JesusHoldMyHand008.TIF">
            <a:extLst>
              <a:ext uri="{FF2B5EF4-FFF2-40B4-BE49-F238E27FC236}">
                <a16:creationId xmlns:a16="http://schemas.microsoft.com/office/drawing/2014/main" id="{8C4BEF0E-2D9C-326A-CF29-62D9AA9CF75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>
            <a:extLst>
              <a:ext uri="{FF2B5EF4-FFF2-40B4-BE49-F238E27FC236}">
                <a16:creationId xmlns:a16="http://schemas.microsoft.com/office/drawing/2014/main" id="{05003109-AB91-E649-821D-DC6BDF56A88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Jesus, Hold My Hand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C0D6799F-9665-D12E-9804-2CBE89D14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">
            <a:extLst>
              <a:ext uri="{FF2B5EF4-FFF2-40B4-BE49-F238E27FC236}">
                <a16:creationId xmlns:a16="http://schemas.microsoft.com/office/drawing/2014/main" id="{B25F9C6C-0ECA-9929-E36D-AB6EBDF71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63" y="1870075"/>
            <a:ext cx="5710237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Seek ye first the kingdom of God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His righteousness,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all these things shall be added unto you.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Allelu, alleluia!</a:t>
            </a:r>
          </a:p>
        </p:txBody>
      </p:sp>
      <p:pic>
        <p:nvPicPr>
          <p:cNvPr id="2051" name="Picture 13" descr="E:\ThePapHy\Songs\FinaleFilesForPP\S\SeekYeFirst-PftL001.TIF">
            <a:extLst>
              <a:ext uri="{FF2B5EF4-FFF2-40B4-BE49-F238E27FC236}">
                <a16:creationId xmlns:a16="http://schemas.microsoft.com/office/drawing/2014/main" id="{22CFDCF8-7423-77A8-B53F-4CE9AC80406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7">
            <a:extLst>
              <a:ext uri="{FF2B5EF4-FFF2-40B4-BE49-F238E27FC236}">
                <a16:creationId xmlns:a16="http://schemas.microsoft.com/office/drawing/2014/main" id="{146E3A68-166A-35B1-67B1-C799C997D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119813"/>
            <a:ext cx="639762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Karen Lafferty / Arr.: John P. Wiegand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Copyright © 1976 Maranatha Praise, Inc. (Administered by The Copyright Company Nashville, TN)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International Copyright Secured. Used By Permission.</a:t>
            </a:r>
          </a:p>
        </p:txBody>
      </p:sp>
      <p:sp>
        <p:nvSpPr>
          <p:cNvPr id="2053" name="Rectangle 8">
            <a:extLst>
              <a:ext uri="{FF2B5EF4-FFF2-40B4-BE49-F238E27FC236}">
                <a16:creationId xmlns:a16="http://schemas.microsoft.com/office/drawing/2014/main" id="{AB31EFF5-BF9F-F5AF-2E68-A115C9F081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Seek Ye First</a:t>
            </a:r>
          </a:p>
        </p:txBody>
      </p:sp>
      <p:sp>
        <p:nvSpPr>
          <p:cNvPr id="2054" name="Text Box 9">
            <a:extLst>
              <a:ext uri="{FF2B5EF4-FFF2-40B4-BE49-F238E27FC236}">
                <a16:creationId xmlns:a16="http://schemas.microsoft.com/office/drawing/2014/main" id="{E47C2D33-B61E-8246-806A-E77008007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E:\ThePapHy\Songs\FinaleFilesForPP\S\SeekYeFirst-PftL002.TIF">
            <a:extLst>
              <a:ext uri="{FF2B5EF4-FFF2-40B4-BE49-F238E27FC236}">
                <a16:creationId xmlns:a16="http://schemas.microsoft.com/office/drawing/2014/main" id="{A87C6DAE-DC2A-233B-DA0B-9CD5F5EE985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7">
            <a:extLst>
              <a:ext uri="{FF2B5EF4-FFF2-40B4-BE49-F238E27FC236}">
                <a16:creationId xmlns:a16="http://schemas.microsoft.com/office/drawing/2014/main" id="{32756075-5A3B-68FB-813C-30C9DFC5AB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Seek Ye First</a:t>
            </a:r>
          </a:p>
        </p:txBody>
      </p:sp>
      <p:sp>
        <p:nvSpPr>
          <p:cNvPr id="3076" name="Text Box 8">
            <a:extLst>
              <a:ext uri="{FF2B5EF4-FFF2-40B4-BE49-F238E27FC236}">
                <a16:creationId xmlns:a16="http://schemas.microsoft.com/office/drawing/2014/main" id="{D649986A-1CEF-BEE6-F475-96FFE796F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E:\ThePapHy\Songs\FinaleFilesForPP\S\SeekYeFirst-PftL003.TIF">
            <a:extLst>
              <a:ext uri="{FF2B5EF4-FFF2-40B4-BE49-F238E27FC236}">
                <a16:creationId xmlns:a16="http://schemas.microsoft.com/office/drawing/2014/main" id="{6F39522F-286F-1AB6-4B21-8B081131474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F8252765-2936-3AFC-D702-CA5AE057A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Seek Ye First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58A6B36F-D93F-64DF-C279-185AA6927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E:\ThePapHy\Songs\FinaleFilesForPP\S\SeekYeFirst-PftL004.TIF">
            <a:extLst>
              <a:ext uri="{FF2B5EF4-FFF2-40B4-BE49-F238E27FC236}">
                <a16:creationId xmlns:a16="http://schemas.microsoft.com/office/drawing/2014/main" id="{7982E6ED-8705-0576-EB60-27BE0F15079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90EA5B65-9FF6-1845-574E-9F29E9BAF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Seek Ye First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05D63331-4496-08D9-4E8D-9518F3D66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E:\The Paperless Hymnal\SONGS\PPTiffFiles\Single Stanza\T\TheGloryLandWay4.TIF">
            <a:extLst>
              <a:ext uri="{FF2B5EF4-FFF2-40B4-BE49-F238E27FC236}">
                <a16:creationId xmlns:a16="http://schemas.microsoft.com/office/drawing/2014/main" id="{A1C3C202-6D9B-9911-1B1A-C4940C4E86A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4">
            <a:extLst>
              <a:ext uri="{FF2B5EF4-FFF2-40B4-BE49-F238E27FC236}">
                <a16:creationId xmlns:a16="http://schemas.microsoft.com/office/drawing/2014/main" id="{E37CC12E-BBAB-7723-7482-663E625741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– The Glory-Land Way</a:t>
            </a:r>
          </a:p>
        </p:txBody>
      </p:sp>
      <p:sp>
        <p:nvSpPr>
          <p:cNvPr id="5124" name="Text Box 6">
            <a:extLst>
              <a:ext uri="{FF2B5EF4-FFF2-40B4-BE49-F238E27FC236}">
                <a16:creationId xmlns:a16="http://schemas.microsoft.com/office/drawing/2014/main" id="{32EC6F05-02E8-B921-EE8C-A7630CCBE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</p:spTree>
    <p:extLst>
      <p:ext uri="{BB962C8B-B14F-4D97-AF65-F5344CB8AC3E}">
        <p14:creationId xmlns:p14="http://schemas.microsoft.com/office/powerpoint/2010/main" val="151228230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2">
            <a:extLst>
              <a:ext uri="{FF2B5EF4-FFF2-40B4-BE49-F238E27FC236}">
                <a16:creationId xmlns:a16="http://schemas.microsoft.com/office/drawing/2014/main" id="{2654B082-B799-AD19-920C-4C040E180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1946275"/>
            <a:ext cx="584835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2.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Ask and it shall be given unto you,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Seek and ye shall find.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Knock and the door shall be opened unto you.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Allelu, alleluia!</a:t>
            </a:r>
          </a:p>
        </p:txBody>
      </p:sp>
      <p:pic>
        <p:nvPicPr>
          <p:cNvPr id="6147" name="Picture 16" descr="E:\ThePapHy\Songs\FinaleFilesForPP\S\SeekYeFirst-PftL005.TIF">
            <a:extLst>
              <a:ext uri="{FF2B5EF4-FFF2-40B4-BE49-F238E27FC236}">
                <a16:creationId xmlns:a16="http://schemas.microsoft.com/office/drawing/2014/main" id="{EC71944D-0CA5-8A90-6788-C67B6B96BE9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8">
            <a:extLst>
              <a:ext uri="{FF2B5EF4-FFF2-40B4-BE49-F238E27FC236}">
                <a16:creationId xmlns:a16="http://schemas.microsoft.com/office/drawing/2014/main" id="{5084D673-8B2C-70B6-2C47-2D5E2A3D20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Seek Ye First</a:t>
            </a:r>
          </a:p>
        </p:txBody>
      </p:sp>
      <p:sp>
        <p:nvSpPr>
          <p:cNvPr id="6149" name="Text Box 11">
            <a:extLst>
              <a:ext uri="{FF2B5EF4-FFF2-40B4-BE49-F238E27FC236}">
                <a16:creationId xmlns:a16="http://schemas.microsoft.com/office/drawing/2014/main" id="{7AD5A063-2697-E31B-0864-47E5B7BC2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6150" name="Text Box 15">
            <a:extLst>
              <a:ext uri="{FF2B5EF4-FFF2-40B4-BE49-F238E27FC236}">
                <a16:creationId xmlns:a16="http://schemas.microsoft.com/office/drawing/2014/main" id="{5ACA6131-27AA-6418-6614-459D09105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119813"/>
            <a:ext cx="639762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Karen Lafferty / Arr.: John P. Wiegand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Copyright © 1976 Maranatha Praise, Inc. (Administered by The Copyright Company Nashville, TN)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International Copyright Secured. Used By Permission.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" descr="E:\ThePapHy\Songs\FinaleFilesForPP\S\SeekYeFirst-PftL006.TIF">
            <a:extLst>
              <a:ext uri="{FF2B5EF4-FFF2-40B4-BE49-F238E27FC236}">
                <a16:creationId xmlns:a16="http://schemas.microsoft.com/office/drawing/2014/main" id="{D18EBD73-C032-DADE-BD99-8271263103A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6">
            <a:extLst>
              <a:ext uri="{FF2B5EF4-FFF2-40B4-BE49-F238E27FC236}">
                <a16:creationId xmlns:a16="http://schemas.microsoft.com/office/drawing/2014/main" id="{3BFCC888-8999-2498-36D6-DA22B4F76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Seek Ye First</a:t>
            </a:r>
          </a:p>
        </p:txBody>
      </p:sp>
      <p:sp>
        <p:nvSpPr>
          <p:cNvPr id="7172" name="Text Box 7">
            <a:extLst>
              <a:ext uri="{FF2B5EF4-FFF2-40B4-BE49-F238E27FC236}">
                <a16:creationId xmlns:a16="http://schemas.microsoft.com/office/drawing/2014/main" id="{18B406AF-945C-A401-1023-DCBD2F43B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E:\ThePapHy\Songs\FinaleFilesForPP\S\SeekYeFirst-PftL007.TIF">
            <a:extLst>
              <a:ext uri="{FF2B5EF4-FFF2-40B4-BE49-F238E27FC236}">
                <a16:creationId xmlns:a16="http://schemas.microsoft.com/office/drawing/2014/main" id="{7C9F2B2E-051B-E7A8-7C1B-B9E3652F74F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>
            <a:extLst>
              <a:ext uri="{FF2B5EF4-FFF2-40B4-BE49-F238E27FC236}">
                <a16:creationId xmlns:a16="http://schemas.microsoft.com/office/drawing/2014/main" id="{6BDCD2CE-D656-A39B-FAD3-FED47ACCDA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Seek Ye First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F088CA45-36A3-1F4F-829A-3B3E53B49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E:\ThePapHy\Songs\FinaleFilesForPP\S\SeekYeFirst-PftL008.TIF">
            <a:extLst>
              <a:ext uri="{FF2B5EF4-FFF2-40B4-BE49-F238E27FC236}">
                <a16:creationId xmlns:a16="http://schemas.microsoft.com/office/drawing/2014/main" id="{E3EB32CC-5BF9-FA4D-DE8C-914FB60D0F1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>
            <a:extLst>
              <a:ext uri="{FF2B5EF4-FFF2-40B4-BE49-F238E27FC236}">
                <a16:creationId xmlns:a16="http://schemas.microsoft.com/office/drawing/2014/main" id="{A2F31370-7F98-4486-635B-AC3A7023AF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Seek Ye First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8B50716B-3E87-146B-BD0E-8E2860247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1">
            <a:extLst>
              <a:ext uri="{FF2B5EF4-FFF2-40B4-BE49-F238E27FC236}">
                <a16:creationId xmlns:a16="http://schemas.microsoft.com/office/drawing/2014/main" id="{4DF1A6B0-7323-B86B-CA7A-8D1C50AC4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163" y="2174875"/>
            <a:ext cx="4924425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3.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Man shall not live by bread a-lone,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But by every word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That proceeds from the mouth of God.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Allelu, alleluia!</a:t>
            </a:r>
          </a:p>
        </p:txBody>
      </p:sp>
      <p:pic>
        <p:nvPicPr>
          <p:cNvPr id="10243" name="Picture 15" descr="E:\ThePapHy\Songs\FinaleFilesForPP\S\SeekYeFirst-PftL009.TIF">
            <a:extLst>
              <a:ext uri="{FF2B5EF4-FFF2-40B4-BE49-F238E27FC236}">
                <a16:creationId xmlns:a16="http://schemas.microsoft.com/office/drawing/2014/main" id="{293B950D-9D43-571F-B723-619AF37BB7C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8">
            <a:extLst>
              <a:ext uri="{FF2B5EF4-FFF2-40B4-BE49-F238E27FC236}">
                <a16:creationId xmlns:a16="http://schemas.microsoft.com/office/drawing/2014/main" id="{B55D41D7-829D-1419-AAB4-B515F8E90F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Seek Ye First</a:t>
            </a:r>
          </a:p>
        </p:txBody>
      </p:sp>
      <p:sp>
        <p:nvSpPr>
          <p:cNvPr id="10245" name="Text Box 10">
            <a:extLst>
              <a:ext uri="{FF2B5EF4-FFF2-40B4-BE49-F238E27FC236}">
                <a16:creationId xmlns:a16="http://schemas.microsoft.com/office/drawing/2014/main" id="{CC57565C-BCF5-0BDD-D9F2-6E31CEF88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0246" name="Text Box 14">
            <a:extLst>
              <a:ext uri="{FF2B5EF4-FFF2-40B4-BE49-F238E27FC236}">
                <a16:creationId xmlns:a16="http://schemas.microsoft.com/office/drawing/2014/main" id="{0814AD36-0C95-D8F5-7D49-C6C495475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6119813"/>
            <a:ext cx="639762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Words and Music by: Karen Lafferty / Arr.: John P. Wiegand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Copyright © 1976 Maranatha Praise, Inc. (Administered by The Copyright Company Nashville, TN)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All Rights Reserved. International Copyright Secured. Used By Permission.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2" descr="E:\ThePapHy\Songs\FinaleFilesForPP\S\SeekYeFirst-PftL010.TIF">
            <a:extLst>
              <a:ext uri="{FF2B5EF4-FFF2-40B4-BE49-F238E27FC236}">
                <a16:creationId xmlns:a16="http://schemas.microsoft.com/office/drawing/2014/main" id="{20D8B1F2-AEE1-3459-F596-0DC19938A78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6">
            <a:extLst>
              <a:ext uri="{FF2B5EF4-FFF2-40B4-BE49-F238E27FC236}">
                <a16:creationId xmlns:a16="http://schemas.microsoft.com/office/drawing/2014/main" id="{ADCB5F37-475B-7BBD-0865-25868DF735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Seek Ye First</a:t>
            </a:r>
          </a:p>
        </p:txBody>
      </p:sp>
      <p:sp>
        <p:nvSpPr>
          <p:cNvPr id="11268" name="Text Box 7">
            <a:extLst>
              <a:ext uri="{FF2B5EF4-FFF2-40B4-BE49-F238E27FC236}">
                <a16:creationId xmlns:a16="http://schemas.microsoft.com/office/drawing/2014/main" id="{F50BB89F-FDE5-C340-4AAB-AAB6048CB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1269" name="Text Box 8">
            <a:extLst>
              <a:ext uri="{FF2B5EF4-FFF2-40B4-BE49-F238E27FC236}">
                <a16:creationId xmlns:a16="http://schemas.microsoft.com/office/drawing/2014/main" id="{D32D4C55-2F0E-664F-7633-07A6496D9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1350" y="6459538"/>
            <a:ext cx="256857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E:\ThePapHy\Songs\FinaleFilesForPP\S\SeekYeFirst-PftL011.TIF">
            <a:extLst>
              <a:ext uri="{FF2B5EF4-FFF2-40B4-BE49-F238E27FC236}">
                <a16:creationId xmlns:a16="http://schemas.microsoft.com/office/drawing/2014/main" id="{C49790A2-434D-A796-DD6E-6A7F2BC508C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>
            <a:extLst>
              <a:ext uri="{FF2B5EF4-FFF2-40B4-BE49-F238E27FC236}">
                <a16:creationId xmlns:a16="http://schemas.microsoft.com/office/drawing/2014/main" id="{D8D0514D-DE8E-DB06-DFC7-2FBFE032A8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Seek Ye First</a:t>
            </a:r>
          </a:p>
        </p:txBody>
      </p:sp>
      <p:sp>
        <p:nvSpPr>
          <p:cNvPr id="12292" name="Text Box 3">
            <a:extLst>
              <a:ext uri="{FF2B5EF4-FFF2-40B4-BE49-F238E27FC236}">
                <a16:creationId xmlns:a16="http://schemas.microsoft.com/office/drawing/2014/main" id="{8BCCFB3E-8825-F931-8ED8-D6601D9AD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2293" name="Text Box 4">
            <a:extLst>
              <a:ext uri="{FF2B5EF4-FFF2-40B4-BE49-F238E27FC236}">
                <a16:creationId xmlns:a16="http://schemas.microsoft.com/office/drawing/2014/main" id="{FD322411-EAB6-97B0-4D83-9B775034D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1350" y="6459538"/>
            <a:ext cx="256857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E:\ThePapHy\Songs\FinaleFilesForPP\S\SeekYeFirst-PftL012.TIF">
            <a:extLst>
              <a:ext uri="{FF2B5EF4-FFF2-40B4-BE49-F238E27FC236}">
                <a16:creationId xmlns:a16="http://schemas.microsoft.com/office/drawing/2014/main" id="{FCAB6DFB-E8C8-773F-1067-51C697CFF6A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>
            <a:extLst>
              <a:ext uri="{FF2B5EF4-FFF2-40B4-BE49-F238E27FC236}">
                <a16:creationId xmlns:a16="http://schemas.microsoft.com/office/drawing/2014/main" id="{EE3B27A2-5A84-05BF-567D-A2CA6D0833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75" y="92075"/>
            <a:ext cx="103632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Seek Ye First</a:t>
            </a:r>
          </a:p>
        </p:txBody>
      </p:sp>
      <p:sp>
        <p:nvSpPr>
          <p:cNvPr id="13316" name="Text Box 3">
            <a:extLst>
              <a:ext uri="{FF2B5EF4-FFF2-40B4-BE49-F238E27FC236}">
                <a16:creationId xmlns:a16="http://schemas.microsoft.com/office/drawing/2014/main" id="{6F105298-2D77-7501-5101-40023F86C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  <p:sp>
        <p:nvSpPr>
          <p:cNvPr id="13317" name="Text Box 4">
            <a:extLst>
              <a:ext uri="{FF2B5EF4-FFF2-40B4-BE49-F238E27FC236}">
                <a16:creationId xmlns:a16="http://schemas.microsoft.com/office/drawing/2014/main" id="{4CAC2495-3771-F46E-1050-3C1F2D84F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1350" y="6459538"/>
            <a:ext cx="256857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3">
            <a:extLst>
              <a:ext uri="{FF2B5EF4-FFF2-40B4-BE49-F238E27FC236}">
                <a16:creationId xmlns:a16="http://schemas.microsoft.com/office/drawing/2014/main" id="{3C3DC73A-807F-0BA7-F72B-02B90C6D0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63" y="1717675"/>
            <a:ext cx="563245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There is, beyond the azure blue,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 God, concealed from human sight.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He tinted skies with heavenly hue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and framed the worlds with His great might.</a:t>
            </a:r>
          </a:p>
        </p:txBody>
      </p:sp>
      <p:pic>
        <p:nvPicPr>
          <p:cNvPr id="2051" name="Picture 14" descr="E:\The Paperless Hymnal\SONGS\PPTiffFiles\Single Stanza\O\OurGodHeIsAlive1.TIF">
            <a:extLst>
              <a:ext uri="{FF2B5EF4-FFF2-40B4-BE49-F238E27FC236}">
                <a16:creationId xmlns:a16="http://schemas.microsoft.com/office/drawing/2014/main" id="{954375C7-402B-32EB-ECFE-37F0DD58625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5">
            <a:extLst>
              <a:ext uri="{FF2B5EF4-FFF2-40B4-BE49-F238E27FC236}">
                <a16:creationId xmlns:a16="http://schemas.microsoft.com/office/drawing/2014/main" id="{9E38B2EE-0D8D-A673-F958-6EE56EDDFC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Our God, He Is Alive</a:t>
            </a:r>
            <a:endParaRPr lang="en-US" altLang="en-US" sz="5400"/>
          </a:p>
        </p:txBody>
      </p:sp>
      <p:sp>
        <p:nvSpPr>
          <p:cNvPr id="2053" name="Text Box 11">
            <a:extLst>
              <a:ext uri="{FF2B5EF4-FFF2-40B4-BE49-F238E27FC236}">
                <a16:creationId xmlns:a16="http://schemas.microsoft.com/office/drawing/2014/main" id="{7884EAAE-7576-1F11-4C64-8C8D00AEE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25" y="6243638"/>
            <a:ext cx="84328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Words and Music by: Aaron W. Dicus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Copyright © 1966 by A. W. Dicus,  Renewed 1994, Assigned to Ellis J. Crum 1973</a:t>
            </a:r>
          </a:p>
        </p:txBody>
      </p:sp>
      <p:sp>
        <p:nvSpPr>
          <p:cNvPr id="2054" name="Text Box 12">
            <a:extLst>
              <a:ext uri="{FF2B5EF4-FFF2-40B4-BE49-F238E27FC236}">
                <a16:creationId xmlns:a16="http://schemas.microsoft.com/office/drawing/2014/main" id="{22C296AC-CDEC-0A73-0AC8-BE58AD79F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E:\The Paperless Hymnal\SONGS\PPTiffFiles\Single Stanza\O\OurGodHeIsAlive2.TIF">
            <a:extLst>
              <a:ext uri="{FF2B5EF4-FFF2-40B4-BE49-F238E27FC236}">
                <a16:creationId xmlns:a16="http://schemas.microsoft.com/office/drawing/2014/main" id="{BA07F71D-7874-31F1-BD74-5FFF48888701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6">
            <a:extLst>
              <a:ext uri="{FF2B5EF4-FFF2-40B4-BE49-F238E27FC236}">
                <a16:creationId xmlns:a16="http://schemas.microsoft.com/office/drawing/2014/main" id="{7E6620A6-BBDC-5496-53F3-2E55A65BA95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103632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Our God, He Is Alive</a:t>
            </a:r>
          </a:p>
        </p:txBody>
      </p:sp>
      <p:sp>
        <p:nvSpPr>
          <p:cNvPr id="3076" name="Text Box 10">
            <a:extLst>
              <a:ext uri="{FF2B5EF4-FFF2-40B4-BE49-F238E27FC236}">
                <a16:creationId xmlns:a16="http://schemas.microsoft.com/office/drawing/2014/main" id="{8B4DB0D4-4D0F-52CB-0747-F35D6074C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3190</Words>
  <Application>Microsoft Macintosh PowerPoint</Application>
  <PresentationFormat>Widescreen</PresentationFormat>
  <Paragraphs>467</Paragraphs>
  <Slides>107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3" baseType="lpstr">
      <vt:lpstr>Arial</vt:lpstr>
      <vt:lpstr>Calibri</vt:lpstr>
      <vt:lpstr>Calibri Light</vt:lpstr>
      <vt:lpstr>Times</vt:lpstr>
      <vt:lpstr>Times New Roman</vt:lpstr>
      <vt:lpstr>Office Theme</vt:lpstr>
      <vt:lpstr>1 - I Will Call Upon The Lord</vt:lpstr>
      <vt:lpstr>1 - I Will Call Upon The Lord</vt:lpstr>
      <vt:lpstr>1 - I Will Call Upon The Lord</vt:lpstr>
      <vt:lpstr>1 - I Will Call Upon The Lord</vt:lpstr>
      <vt:lpstr>1 - I Will Call Upon The Lord</vt:lpstr>
      <vt:lpstr>1 – The Glory-Land Way</vt:lpstr>
      <vt:lpstr>1 – The Glory-Land Way</vt:lpstr>
      <vt:lpstr>c – The Glory-Land Way</vt:lpstr>
      <vt:lpstr>c – The Glory-Land Way</vt:lpstr>
      <vt:lpstr>3 – The Glory-Land Way</vt:lpstr>
      <vt:lpstr>3 – The Glory-Land Way</vt:lpstr>
      <vt:lpstr>c – The Glory-Land Way</vt:lpstr>
      <vt:lpstr>c – The Glory-Land Way</vt:lpstr>
      <vt:lpstr>1 – When the Roll Is Called Up Yonder</vt:lpstr>
      <vt:lpstr>1 – When the Roll Is Called Up Yonder</vt:lpstr>
      <vt:lpstr>c – When the Roll Is Called Up Yonder</vt:lpstr>
      <vt:lpstr>c – When the Roll Is Called Up Yonder</vt:lpstr>
      <vt:lpstr>3 – When the Roll Is Called Up Yonder</vt:lpstr>
      <vt:lpstr>3 – When the Roll Is Called Up Yonder</vt:lpstr>
      <vt:lpstr>c – When the Roll Is Called Up Yonder</vt:lpstr>
      <vt:lpstr>c – When the Roll Is Called Up Yonder</vt:lpstr>
      <vt:lpstr>1 - To Canaan’s Land I’m on My Way</vt:lpstr>
      <vt:lpstr>1 - To Canaan’s Land I’m on My Way</vt:lpstr>
      <vt:lpstr>c - To Canaan’s Land I’m on My Way</vt:lpstr>
      <vt:lpstr>c - To Canaan’s Land I’m on My Way</vt:lpstr>
      <vt:lpstr>2 - To Canaan’s Land I’m on My Way</vt:lpstr>
      <vt:lpstr>2 - To Canaan’s Land I’m on My Way</vt:lpstr>
      <vt:lpstr>c - To Canaan’s Land I’m on My Way</vt:lpstr>
      <vt:lpstr>c - To Canaan’s Land I’m on My Way</vt:lpstr>
      <vt:lpstr>5 - To Canaan’s Land I’m on My Way</vt:lpstr>
      <vt:lpstr>5 - To Canaan’s Land I’m on My Way</vt:lpstr>
      <vt:lpstr>c - To Canaan’s Land I’m on My Way</vt:lpstr>
      <vt:lpstr>c - To Canaan’s Land I’m on My Way</vt:lpstr>
      <vt:lpstr>1 - This World is Not My Home</vt:lpstr>
      <vt:lpstr>1 - This World is Not My Home</vt:lpstr>
      <vt:lpstr>c - This World is Not My Home</vt:lpstr>
      <vt:lpstr>c - This World is Not My Home</vt:lpstr>
      <vt:lpstr>2 - This World is Not My Home</vt:lpstr>
      <vt:lpstr>2 - This World is Not My Home</vt:lpstr>
      <vt:lpstr>c - This World is Not My Home</vt:lpstr>
      <vt:lpstr>c - This World is Not My Home</vt:lpstr>
      <vt:lpstr>4 - This World is Not My Home</vt:lpstr>
      <vt:lpstr>4 - This World is Not My Home</vt:lpstr>
      <vt:lpstr>c - This World is Not My Home</vt:lpstr>
      <vt:lpstr>c - This World is Not My Home</vt:lpstr>
      <vt:lpstr>1 - When All of God’s Singers Get Home</vt:lpstr>
      <vt:lpstr>1 - When All of God’s Singers Get Home</vt:lpstr>
      <vt:lpstr>c - When All of God’s Singers Get Home</vt:lpstr>
      <vt:lpstr>c - When All of God’s Singers Get Home</vt:lpstr>
      <vt:lpstr>3 - When All of God’s Singers Get Home</vt:lpstr>
      <vt:lpstr>3 - When All of God’s Singers Get Home</vt:lpstr>
      <vt:lpstr>c - When All of God’s Singers Get Home</vt:lpstr>
      <vt:lpstr>c - When All of God’s Singers Get Home</vt:lpstr>
      <vt:lpstr>1 Someday</vt:lpstr>
      <vt:lpstr>2 Someday</vt:lpstr>
      <vt:lpstr>3-1 Someday</vt:lpstr>
      <vt:lpstr>3-2 Someday</vt:lpstr>
      <vt:lpstr>4-1 Someday</vt:lpstr>
      <vt:lpstr>4-2 Someday</vt:lpstr>
      <vt:lpstr>4-1 Someday</vt:lpstr>
      <vt:lpstr>4-2 Someday</vt:lpstr>
      <vt:lpstr>3-1 Someday</vt:lpstr>
      <vt:lpstr>3-2 Someday</vt:lpstr>
      <vt:lpstr>2 Someday</vt:lpstr>
      <vt:lpstr>1 Someday</vt:lpstr>
      <vt:lpstr>4-1 Someday</vt:lpstr>
      <vt:lpstr>4-2 Someday</vt:lpstr>
      <vt:lpstr>4-1 Someday</vt:lpstr>
      <vt:lpstr>4-2 Someday</vt:lpstr>
      <vt:lpstr>1 - Jesus, Hold My Hand</vt:lpstr>
      <vt:lpstr>1 - Jesus, Hold My Hand</vt:lpstr>
      <vt:lpstr>1 - Jesus, Hold My Hand</vt:lpstr>
      <vt:lpstr>1 - Jesus, Hold My Hand</vt:lpstr>
      <vt:lpstr>c - Jesus, Hold My Hand</vt:lpstr>
      <vt:lpstr>c - Jesus, Hold My Hand</vt:lpstr>
      <vt:lpstr>c - Jesus, Hold My Hand</vt:lpstr>
      <vt:lpstr>c - Jesus, Hold My Hand</vt:lpstr>
      <vt:lpstr>3 - Jesus, Hold My Hand</vt:lpstr>
      <vt:lpstr>3 - Jesus, Hold My Hand</vt:lpstr>
      <vt:lpstr>3 - Jesus, Hold My Hand</vt:lpstr>
      <vt:lpstr>3 - Jesus, Hold My Hand</vt:lpstr>
      <vt:lpstr>c - Jesus, Hold My Hand</vt:lpstr>
      <vt:lpstr>c - Jesus, Hold My Hand</vt:lpstr>
      <vt:lpstr>c - Jesus, Hold My Hand</vt:lpstr>
      <vt:lpstr>c - Jesus, Hold My Hand</vt:lpstr>
      <vt:lpstr>1 - Seek Ye First</vt:lpstr>
      <vt:lpstr>1 - Seek Ye First</vt:lpstr>
      <vt:lpstr>1 - Seek Ye First</vt:lpstr>
      <vt:lpstr>1 - Seek Ye First</vt:lpstr>
      <vt:lpstr>2 - Seek Ye First</vt:lpstr>
      <vt:lpstr>2 - Seek Ye First</vt:lpstr>
      <vt:lpstr>2 - Seek Ye First</vt:lpstr>
      <vt:lpstr>2 - Seek Ye First</vt:lpstr>
      <vt:lpstr>3 - Seek Ye First</vt:lpstr>
      <vt:lpstr>3 - Seek Ye First</vt:lpstr>
      <vt:lpstr>3 - Seek Ye First</vt:lpstr>
      <vt:lpstr>3 - Seek Ye First</vt:lpstr>
      <vt:lpstr>1 - Our God, He Is Alive</vt:lpstr>
      <vt:lpstr>1 - Our God, He Is Alive</vt:lpstr>
      <vt:lpstr>c - Our God, He Is Alive</vt:lpstr>
      <vt:lpstr>c - Our God, He Is Alive</vt:lpstr>
      <vt:lpstr>4 - Our God, He Is Alive</vt:lpstr>
      <vt:lpstr>4 - Our God, He Is Alive</vt:lpstr>
      <vt:lpstr>c - Our God, He Is Alive</vt:lpstr>
      <vt:lpstr>c - Our God, He Is Alive</vt:lpstr>
      <vt:lpstr>c - Our God, He Is Alive</vt:lpstr>
      <vt:lpstr>c - Our God, He Is Alive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Rader</dc:creator>
  <cp:lastModifiedBy>David Rader</cp:lastModifiedBy>
  <cp:revision>3</cp:revision>
  <dcterms:created xsi:type="dcterms:W3CDTF">2025-07-03T03:15:01Z</dcterms:created>
  <dcterms:modified xsi:type="dcterms:W3CDTF">2026-07-15T04:49:18Z</dcterms:modified>
</cp:coreProperties>
</file>