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theme/themeOverride7.xml" ContentType="application/vnd.openxmlformats-officedocument.themeOverride+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64" r:id="rId3"/>
    <p:sldId id="259" r:id="rId4"/>
    <p:sldId id="261" r:id="rId5"/>
    <p:sldId id="260" r:id="rId6"/>
    <p:sldId id="265" r:id="rId7"/>
    <p:sldId id="262" r:id="rId8"/>
    <p:sldId id="263" r:id="rId9"/>
    <p:sldId id="266" r:id="rId10"/>
    <p:sldId id="267" r:id="rId11"/>
    <p:sldId id="268" r:id="rId12"/>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a:srgbClr val="A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4995" autoAdjust="0"/>
    <p:restoredTop sz="62876" autoAdjust="0"/>
  </p:normalViewPr>
  <p:slideViewPr>
    <p:cSldViewPr snapToGrid="0">
      <p:cViewPr varScale="1">
        <p:scale>
          <a:sx n="110" d="100"/>
          <a:sy n="110" d="100"/>
        </p:scale>
        <p:origin x="304"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489C975-7535-DF38-0208-00FD6E2C7D41}"/>
              </a:ext>
            </a:extLst>
          </p:cNvPr>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r>
              <a:rPr lang="en-US"/>
              <a:t>PTP 2026 -- Should You Put Pressure On Your Child To Be Baptized?</a:t>
            </a:r>
          </a:p>
        </p:txBody>
      </p:sp>
      <p:sp>
        <p:nvSpPr>
          <p:cNvPr id="3" name="Date Placeholder 2">
            <a:extLst>
              <a:ext uri="{FF2B5EF4-FFF2-40B4-BE49-F238E27FC236}">
                <a16:creationId xmlns:a16="http://schemas.microsoft.com/office/drawing/2014/main" id="{42557A99-5B7B-30B9-B2C1-57B068BF0E87}"/>
              </a:ext>
            </a:extLst>
          </p:cNvPr>
          <p:cNvSpPr>
            <a:spLocks noGrp="1"/>
          </p:cNvSpPr>
          <p:nvPr>
            <p:ph type="dt" sz="quarter" idx="1"/>
          </p:nvPr>
        </p:nvSpPr>
        <p:spPr>
          <a:xfrm>
            <a:off x="3967341" y="0"/>
            <a:ext cx="3035088" cy="466116"/>
          </a:xfrm>
          <a:prstGeom prst="rect">
            <a:avLst/>
          </a:prstGeom>
        </p:spPr>
        <p:txBody>
          <a:bodyPr vert="horz" lIns="93104" tIns="46552" rIns="93104" bIns="46552" rtlCol="0"/>
          <a:lstStyle>
            <a:lvl1pPr algn="r">
              <a:defRPr sz="1200"/>
            </a:lvl1pPr>
          </a:lstStyle>
          <a:p>
            <a:r>
              <a:rPr lang="en-US"/>
              <a:t>7/16/2026</a:t>
            </a:r>
          </a:p>
        </p:txBody>
      </p:sp>
      <p:sp>
        <p:nvSpPr>
          <p:cNvPr id="4" name="Footer Placeholder 3">
            <a:extLst>
              <a:ext uri="{FF2B5EF4-FFF2-40B4-BE49-F238E27FC236}">
                <a16:creationId xmlns:a16="http://schemas.microsoft.com/office/drawing/2014/main" id="{E2001BE5-6F3C-DC8E-E0E2-B6FE17E35BAD}"/>
              </a:ext>
            </a:extLst>
          </p:cNvPr>
          <p:cNvSpPr>
            <a:spLocks noGrp="1"/>
          </p:cNvSpPr>
          <p:nvPr>
            <p:ph type="ftr" sz="quarter" idx="2"/>
          </p:nvPr>
        </p:nvSpPr>
        <p:spPr>
          <a:xfrm>
            <a:off x="0" y="8823936"/>
            <a:ext cx="3035088" cy="466115"/>
          </a:xfrm>
          <a:prstGeom prst="rect">
            <a:avLst/>
          </a:prstGeom>
        </p:spPr>
        <p:txBody>
          <a:bodyPr vert="horz" lIns="93104" tIns="46552" rIns="93104" bIns="46552" rtlCol="0" anchor="b"/>
          <a:lstStyle>
            <a:lvl1pPr algn="l">
              <a:defRPr sz="1200"/>
            </a:lvl1pPr>
          </a:lstStyle>
          <a:p>
            <a:r>
              <a:rPr lang="en-US"/>
              <a:t>Stephen W. Rogers</a:t>
            </a:r>
          </a:p>
        </p:txBody>
      </p:sp>
      <p:sp>
        <p:nvSpPr>
          <p:cNvPr id="5" name="Slide Number Placeholder 4">
            <a:extLst>
              <a:ext uri="{FF2B5EF4-FFF2-40B4-BE49-F238E27FC236}">
                <a16:creationId xmlns:a16="http://schemas.microsoft.com/office/drawing/2014/main" id="{F695C633-8B38-AD26-FFEB-353D8591ED03}"/>
              </a:ext>
            </a:extLst>
          </p:cNvPr>
          <p:cNvSpPr>
            <a:spLocks noGrp="1"/>
          </p:cNvSpPr>
          <p:nvPr>
            <p:ph type="sldNum" sz="quarter" idx="3"/>
          </p:nvPr>
        </p:nvSpPr>
        <p:spPr>
          <a:xfrm>
            <a:off x="3967341" y="8823936"/>
            <a:ext cx="3035088" cy="466115"/>
          </a:xfrm>
          <a:prstGeom prst="rect">
            <a:avLst/>
          </a:prstGeom>
        </p:spPr>
        <p:txBody>
          <a:bodyPr vert="horz" lIns="93104" tIns="46552" rIns="93104" bIns="46552" rtlCol="0" anchor="b"/>
          <a:lstStyle>
            <a:lvl1pPr algn="r">
              <a:defRPr sz="1200"/>
            </a:lvl1pPr>
          </a:lstStyle>
          <a:p>
            <a:fld id="{CFF3EA22-6640-4C49-84B6-CCB6F4FBB49C}" type="slidenum">
              <a:rPr lang="en-US" smtClean="0"/>
              <a:t>‹#›</a:t>
            </a:fld>
            <a:endParaRPr lang="en-US"/>
          </a:p>
        </p:txBody>
      </p:sp>
    </p:spTree>
    <p:extLst>
      <p:ext uri="{BB962C8B-B14F-4D97-AF65-F5344CB8AC3E}">
        <p14:creationId xmlns:p14="http://schemas.microsoft.com/office/powerpoint/2010/main" val="1906493494"/>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r>
              <a:rPr lang="en-US"/>
              <a:t>PTP 2026 -- Should You Put Pressure On Your Child To Be Baptized?</a:t>
            </a:r>
          </a:p>
        </p:txBody>
      </p:sp>
      <p:sp>
        <p:nvSpPr>
          <p:cNvPr id="3" name="Date Placeholder 2"/>
          <p:cNvSpPr>
            <a:spLocks noGrp="1"/>
          </p:cNvSpPr>
          <p:nvPr>
            <p:ph type="dt" idx="1"/>
          </p:nvPr>
        </p:nvSpPr>
        <p:spPr>
          <a:xfrm>
            <a:off x="3967341" y="0"/>
            <a:ext cx="3035088" cy="466116"/>
          </a:xfrm>
          <a:prstGeom prst="rect">
            <a:avLst/>
          </a:prstGeom>
        </p:spPr>
        <p:txBody>
          <a:bodyPr vert="horz" lIns="93104" tIns="46552" rIns="93104" bIns="46552" rtlCol="0"/>
          <a:lstStyle>
            <a:lvl1pPr algn="r">
              <a:defRPr sz="1200"/>
            </a:lvl1pPr>
          </a:lstStyle>
          <a:p>
            <a:r>
              <a:rPr lang="en-US"/>
              <a:t>7/16/2026</a:t>
            </a:r>
          </a:p>
        </p:txBody>
      </p:sp>
      <p:sp>
        <p:nvSpPr>
          <p:cNvPr id="4" name="Slide Image Placeholder 3"/>
          <p:cNvSpPr>
            <a:spLocks noGrp="1" noRot="1" noChangeAspect="1"/>
          </p:cNvSpPr>
          <p:nvPr>
            <p:ph type="sldImg" idx="2"/>
          </p:nvPr>
        </p:nvSpPr>
        <p:spPr>
          <a:xfrm>
            <a:off x="714375" y="1160463"/>
            <a:ext cx="5575300" cy="3136900"/>
          </a:xfrm>
          <a:prstGeom prst="rect">
            <a:avLst/>
          </a:prstGeom>
          <a:noFill/>
          <a:ln w="12700">
            <a:solidFill>
              <a:prstClr val="black"/>
            </a:solidFill>
          </a:ln>
        </p:spPr>
        <p:txBody>
          <a:bodyPr vert="horz" lIns="93104" tIns="46552" rIns="93104" bIns="46552" rtlCol="0" anchor="ctr"/>
          <a:lstStyle/>
          <a:p>
            <a:endParaRPr lang="en-US"/>
          </a:p>
        </p:txBody>
      </p:sp>
      <p:sp>
        <p:nvSpPr>
          <p:cNvPr id="5" name="Notes Placeholder 4"/>
          <p:cNvSpPr>
            <a:spLocks noGrp="1"/>
          </p:cNvSpPr>
          <p:nvPr>
            <p:ph type="body" sz="quarter" idx="3"/>
          </p:nvPr>
        </p:nvSpPr>
        <p:spPr>
          <a:xfrm>
            <a:off x="700405" y="4470837"/>
            <a:ext cx="5603240" cy="3657957"/>
          </a:xfrm>
          <a:prstGeom prst="rect">
            <a:avLst/>
          </a:prstGeom>
        </p:spPr>
        <p:txBody>
          <a:bodyPr vert="horz" lIns="93104" tIns="46552" rIns="93104"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3936"/>
            <a:ext cx="3035088" cy="466115"/>
          </a:xfrm>
          <a:prstGeom prst="rect">
            <a:avLst/>
          </a:prstGeom>
        </p:spPr>
        <p:txBody>
          <a:bodyPr vert="horz" lIns="93104" tIns="46552" rIns="93104" bIns="46552" rtlCol="0" anchor="b"/>
          <a:lstStyle>
            <a:lvl1pPr algn="l">
              <a:defRPr sz="1200"/>
            </a:lvl1pPr>
          </a:lstStyle>
          <a:p>
            <a:r>
              <a:rPr lang="en-US"/>
              <a:t>Stephen W. Rogers</a:t>
            </a:r>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104" tIns="46552" rIns="93104" bIns="46552" rtlCol="0" anchor="b"/>
          <a:lstStyle>
            <a:lvl1pPr algn="r">
              <a:defRPr sz="1200"/>
            </a:lvl1pPr>
          </a:lstStyle>
          <a:p>
            <a:fld id="{EDE1949E-F4E5-4202-B8A6-BC20F7E9B824}" type="slidenum">
              <a:rPr lang="en-US" smtClean="0"/>
              <a:t>‹#›</a:t>
            </a:fld>
            <a:endParaRPr lang="en-US"/>
          </a:p>
        </p:txBody>
      </p:sp>
    </p:spTree>
    <p:extLst>
      <p:ext uri="{BB962C8B-B14F-4D97-AF65-F5344CB8AC3E}">
        <p14:creationId xmlns:p14="http://schemas.microsoft.com/office/powerpoint/2010/main" val="3319395981"/>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E1949E-F4E5-4202-B8A6-BC20F7E9B824}" type="slidenum">
              <a:rPr lang="en-US" smtClean="0"/>
              <a:t>1</a:t>
            </a:fld>
            <a:endParaRPr lang="en-US"/>
          </a:p>
        </p:txBody>
      </p:sp>
      <p:sp>
        <p:nvSpPr>
          <p:cNvPr id="5" name="Date Placeholder 4">
            <a:extLst>
              <a:ext uri="{FF2B5EF4-FFF2-40B4-BE49-F238E27FC236}">
                <a16:creationId xmlns:a16="http://schemas.microsoft.com/office/drawing/2014/main" id="{923F8EE5-7897-4CFE-F575-1540BE88BF57}"/>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637ADFC2-8289-AB7F-9AF3-28AC2E6C43BE}"/>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AFF11DD8-DE7F-62C8-B239-37E990C28D72}"/>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2819981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E1949E-F4E5-4202-B8A6-BC20F7E9B824}" type="slidenum">
              <a:rPr lang="en-US" smtClean="0"/>
              <a:t>10</a:t>
            </a:fld>
            <a:endParaRPr lang="en-US"/>
          </a:p>
        </p:txBody>
      </p:sp>
      <p:sp>
        <p:nvSpPr>
          <p:cNvPr id="5" name="Date Placeholder 4">
            <a:extLst>
              <a:ext uri="{FF2B5EF4-FFF2-40B4-BE49-F238E27FC236}">
                <a16:creationId xmlns:a16="http://schemas.microsoft.com/office/drawing/2014/main" id="{2EFF88FE-2A80-8B97-F6D7-40F26F593B3E}"/>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9C856BB2-DD2A-2476-93DF-EAFFB3486AD8}"/>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9C0BAF57-6139-4EF4-7DD2-9DAD4A0C68CD}"/>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2497222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Approaches:</a:t>
            </a:r>
          </a:p>
          <a:p>
            <a:r>
              <a:rPr lang="en-US" dirty="0"/>
              <a:t>  My child can quote the steps of salvation as well as any adult I have ever baptized!</a:t>
            </a:r>
          </a:p>
          <a:p>
            <a:r>
              <a:rPr lang="en-US" dirty="0"/>
              <a:t>       I knew of a Christian Church preacher who baptized his 4-year-old because “she can say the steps of salvation better than any adult I ever taught!”</a:t>
            </a:r>
          </a:p>
          <a:p>
            <a:r>
              <a:rPr lang="en-US" dirty="0"/>
              <a:t>       That’ s just a knowledge of facts; NOT a person ready for conversion and commitment.</a:t>
            </a:r>
          </a:p>
          <a:p>
            <a:endParaRPr lang="en-US" dirty="0"/>
          </a:p>
          <a:p>
            <a:r>
              <a:rPr lang="en-US" dirty="0"/>
              <a:t>  Well, if we don’t go ahead and do it, they may never do it!</a:t>
            </a:r>
          </a:p>
          <a:p>
            <a:r>
              <a:rPr lang="en-US" dirty="0"/>
              <a:t>       So if my 2-year-old, 6-year-old, or 12-year old want to drive, must I give in because “if I don’t let them, they may NEVER ask to drive again?????????????????????</a:t>
            </a:r>
          </a:p>
          <a:p>
            <a:endParaRPr lang="en-US" dirty="0"/>
          </a:p>
          <a:p>
            <a:r>
              <a:rPr lang="en-US" dirty="0"/>
              <a:t>My approach to children:</a:t>
            </a:r>
          </a:p>
          <a:p>
            <a:r>
              <a:rPr lang="en-US" dirty="0"/>
              <a:t>  I have parents and the child to sit down and talk with me.</a:t>
            </a:r>
          </a:p>
          <a:p>
            <a:r>
              <a:rPr lang="en-US" dirty="0"/>
              <a:t>  I commend the child for their love for Jesus.</a:t>
            </a:r>
          </a:p>
          <a:p>
            <a:r>
              <a:rPr lang="en-US" dirty="0"/>
              <a:t>  I ask them what they want to do.</a:t>
            </a:r>
          </a:p>
          <a:p>
            <a:r>
              <a:rPr lang="en-US" dirty="0"/>
              <a:t>  They tell me they want to be baptized; it’s wonderful that you have a heart for Jesus. [WHY are they eager to be baptized? Bible Class teachers; sermons; parental concerns and questions; see friends doing it]</a:t>
            </a:r>
          </a:p>
          <a:p>
            <a:r>
              <a:rPr lang="en-US" dirty="0"/>
              <a:t>  It’s great you have a heart for Jesus.</a:t>
            </a:r>
          </a:p>
          <a:p>
            <a:r>
              <a:rPr lang="en-US" dirty="0"/>
              <a:t>  Questions:</a:t>
            </a:r>
          </a:p>
          <a:p>
            <a:r>
              <a:rPr lang="en-US" dirty="0"/>
              <a:t>       If we invited your parents and you to come over to our house tonight, do you think they would come?</a:t>
            </a:r>
          </a:p>
          <a:p>
            <a:r>
              <a:rPr lang="en-US" dirty="0"/>
              <a:t>       If I asked, “Would you like to ride with me?” how do you think they would respond?</a:t>
            </a:r>
          </a:p>
          <a:p>
            <a:r>
              <a:rPr lang="en-US" dirty="0"/>
              <a:t>       What if I am driving and pull out on the road and a car comes flying down the road and I don’t see it and it hits me in the side and I am instantly killed. Where would I go?</a:t>
            </a:r>
          </a:p>
          <a:p>
            <a:r>
              <a:rPr lang="en-US" dirty="0"/>
              <a:t>            Their response: “You would go to Heaven.”</a:t>
            </a:r>
          </a:p>
          <a:p>
            <a:r>
              <a:rPr lang="en-US" dirty="0"/>
              <a:t>            “Well, that’s what I have lived my whole life for!”</a:t>
            </a:r>
          </a:p>
          <a:p>
            <a:r>
              <a:rPr lang="en-US" dirty="0"/>
              <a:t>      “What if you died in that wreck? Where would you go? HEAVEN! “I THINK YOU ARE RIGHT!” [I have NEVER had an 8,9,10 year old child say, “Hell!”</a:t>
            </a:r>
          </a:p>
          <a:p>
            <a:r>
              <a:rPr lang="en-US" dirty="0"/>
              <a:t>      My response: “I think you are right!”</a:t>
            </a:r>
          </a:p>
          <a:p>
            <a:r>
              <a:rPr lang="en-US" dirty="0"/>
              <a:t>           Baptism is NOT for boys and girls who would go to Heaven.</a:t>
            </a:r>
          </a:p>
          <a:p>
            <a:r>
              <a:rPr lang="en-US" dirty="0"/>
              <a:t>           It is for sinners who would go to Hell if they died!!!</a:t>
            </a:r>
          </a:p>
          <a:p>
            <a:r>
              <a:rPr lang="en-US" dirty="0"/>
              <a:t>      You see, there are some things that we are simply not mature enough to do! Example, what if you went to your dad and said, “Give me the keys; I’m going to drive home today!”?</a:t>
            </a:r>
          </a:p>
          <a:p>
            <a:r>
              <a:rPr lang="en-US" dirty="0"/>
              <a:t>              What would he answer? ‘NO!” You are not old enough!”</a:t>
            </a:r>
          </a:p>
          <a:p>
            <a:r>
              <a:rPr lang="en-US" dirty="0"/>
              <a:t>              Is that a put down of you? NO [You are not old enough; you don’t understand liability” it would not be legal!!!!!</a:t>
            </a:r>
          </a:p>
          <a:p>
            <a:r>
              <a:rPr lang="en-US" dirty="0"/>
              <a:t>      You see, baptism is for sinners, people who will go to Hell when t hey die.</a:t>
            </a:r>
          </a:p>
          <a:p>
            <a:r>
              <a:rPr lang="en-US" dirty="0"/>
              <a:t>      Now, the time will come when you understand sin and its consequences and realize that when you die, you will not go to Heaven. When you realize that, have your parents call me and we will talk immediately!!!!!</a:t>
            </a:r>
          </a:p>
          <a:p>
            <a:r>
              <a:rPr lang="en-US" dirty="0"/>
              <a:t>      Also, you need to </a:t>
            </a:r>
            <a:r>
              <a:rPr lang="en-US"/>
              <a:t>understand commitment!</a:t>
            </a:r>
            <a:endParaRPr lang="en-US" dirty="0"/>
          </a:p>
          <a:p>
            <a:r>
              <a:rPr lang="en-US" dirty="0"/>
              <a:t>             </a:t>
            </a:r>
          </a:p>
          <a:p>
            <a:endParaRPr lang="en-US" dirty="0"/>
          </a:p>
        </p:txBody>
      </p:sp>
      <p:sp>
        <p:nvSpPr>
          <p:cNvPr id="4" name="Slide Number Placeholder 3"/>
          <p:cNvSpPr>
            <a:spLocks noGrp="1"/>
          </p:cNvSpPr>
          <p:nvPr>
            <p:ph type="sldNum" sz="quarter" idx="5"/>
          </p:nvPr>
        </p:nvSpPr>
        <p:spPr/>
        <p:txBody>
          <a:bodyPr/>
          <a:lstStyle/>
          <a:p>
            <a:fld id="{EDE1949E-F4E5-4202-B8A6-BC20F7E9B824}" type="slidenum">
              <a:rPr lang="en-US" smtClean="0"/>
              <a:t>11</a:t>
            </a:fld>
            <a:endParaRPr lang="en-US"/>
          </a:p>
        </p:txBody>
      </p:sp>
      <p:sp>
        <p:nvSpPr>
          <p:cNvPr id="5" name="Date Placeholder 4">
            <a:extLst>
              <a:ext uri="{FF2B5EF4-FFF2-40B4-BE49-F238E27FC236}">
                <a16:creationId xmlns:a16="http://schemas.microsoft.com/office/drawing/2014/main" id="{05843DAD-20EA-6051-8C6C-70734185C13B}"/>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85BBEC0E-A8B7-1600-B668-D7208E69749F}"/>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05B1BB21-6202-F018-C4A2-E6A8848F6871}"/>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1086967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Vicky and I, just married; I am in my last year of college; barely getting by.</a:t>
            </a:r>
          </a:p>
          <a:p>
            <a:endParaRPr lang="en-US" dirty="0"/>
          </a:p>
          <a:p>
            <a:r>
              <a:rPr lang="en-US" dirty="0"/>
              <a:t>Compton’s Encyclopedia salesman comes to our little apartment; drives up in a Cadillac; I thought “We are in trouble!”</a:t>
            </a:r>
          </a:p>
          <a:p>
            <a:endParaRPr lang="en-US" dirty="0"/>
          </a:p>
          <a:p>
            <a:r>
              <a:rPr lang="en-US" dirty="0"/>
              <a:t>Tried to pressure us to buy Compton’s when we could barely buy food. </a:t>
            </a:r>
          </a:p>
          <a:p>
            <a:endParaRPr lang="en-US" dirty="0"/>
          </a:p>
          <a:p>
            <a:r>
              <a:rPr lang="en-US" dirty="0"/>
              <a:t>I resented that immensely!</a:t>
            </a:r>
          </a:p>
        </p:txBody>
      </p:sp>
      <p:sp>
        <p:nvSpPr>
          <p:cNvPr id="4" name="Slide Number Placeholder 3"/>
          <p:cNvSpPr>
            <a:spLocks noGrp="1"/>
          </p:cNvSpPr>
          <p:nvPr>
            <p:ph type="sldNum" sz="quarter" idx="5"/>
          </p:nvPr>
        </p:nvSpPr>
        <p:spPr/>
        <p:txBody>
          <a:bodyPr/>
          <a:lstStyle/>
          <a:p>
            <a:fld id="{EDE1949E-F4E5-4202-B8A6-BC20F7E9B824}" type="slidenum">
              <a:rPr lang="en-US" smtClean="0"/>
              <a:t>2</a:t>
            </a:fld>
            <a:endParaRPr lang="en-US"/>
          </a:p>
        </p:txBody>
      </p:sp>
      <p:sp>
        <p:nvSpPr>
          <p:cNvPr id="5" name="Date Placeholder 4">
            <a:extLst>
              <a:ext uri="{FF2B5EF4-FFF2-40B4-BE49-F238E27FC236}">
                <a16:creationId xmlns:a16="http://schemas.microsoft.com/office/drawing/2014/main" id="{D7B59CE5-D14D-BAAD-FBDA-49ED824E8452}"/>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018DB529-522D-B5C0-EE8D-814FD3B122BA}"/>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D108650C-62E6-35DA-3038-4AD1A7BAFC1C}"/>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2523136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You find out you are pregnant -- you are SO excited because you longed for a child.</a:t>
            </a:r>
          </a:p>
          <a:p>
            <a:endParaRPr lang="en-US" sz="1000" dirty="0"/>
          </a:p>
          <a:p>
            <a:r>
              <a:rPr lang="en-US" sz="1000" dirty="0"/>
              <a:t>After 9 months of anticipation, discomfort and the AGONY of labor, you experience the THRILL of a precious, healthy child AND THE OVERWHELMING RESPONSIBILITY-- a child made in the image of God to love but also to guide to Heaven to dwell with his God forever!</a:t>
            </a:r>
          </a:p>
        </p:txBody>
      </p:sp>
      <p:sp>
        <p:nvSpPr>
          <p:cNvPr id="4" name="Slide Number Placeholder 3"/>
          <p:cNvSpPr>
            <a:spLocks noGrp="1"/>
          </p:cNvSpPr>
          <p:nvPr>
            <p:ph type="sldNum" sz="quarter" idx="5"/>
          </p:nvPr>
        </p:nvSpPr>
        <p:spPr/>
        <p:txBody>
          <a:bodyPr/>
          <a:lstStyle/>
          <a:p>
            <a:fld id="{EDE1949E-F4E5-4202-B8A6-BC20F7E9B824}" type="slidenum">
              <a:rPr lang="en-US" smtClean="0"/>
              <a:t>3</a:t>
            </a:fld>
            <a:endParaRPr lang="en-US"/>
          </a:p>
        </p:txBody>
      </p:sp>
      <p:sp>
        <p:nvSpPr>
          <p:cNvPr id="5" name="Date Placeholder 4">
            <a:extLst>
              <a:ext uri="{FF2B5EF4-FFF2-40B4-BE49-F238E27FC236}">
                <a16:creationId xmlns:a16="http://schemas.microsoft.com/office/drawing/2014/main" id="{FE8483B0-387A-519B-A2FA-6639190B8F4C}"/>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631B85F7-E3AB-9825-CD29-6D5EEBDE20A7}"/>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89FCF235-CC68-6DB2-3D20-60A00D2461DB}"/>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1809340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Sometimes children do things because:</a:t>
            </a:r>
          </a:p>
          <a:p>
            <a:r>
              <a:rPr lang="en-US" sz="1000" dirty="0"/>
              <a:t>  1.  That is just what we do! (It’s not questioned, they just cooperate)</a:t>
            </a:r>
          </a:p>
          <a:p>
            <a:r>
              <a:rPr lang="en-US" sz="1000" dirty="0"/>
              <a:t>  2.  It’s fun -- We creatively do things to make it fun!</a:t>
            </a:r>
          </a:p>
          <a:p>
            <a:r>
              <a:rPr lang="en-US" sz="1000" dirty="0"/>
              <a:t>  3.  We talk about why it is important</a:t>
            </a:r>
          </a:p>
          <a:p>
            <a:r>
              <a:rPr lang="en-US" sz="1000" dirty="0"/>
              <a:t>  3.  Positive &amp; Negative consequences -- Great Smile; Rotten Teeth; “Gum It!” (How are you going to eat a Hamburger or steak?</a:t>
            </a:r>
          </a:p>
          <a:p>
            <a:r>
              <a:rPr lang="en-US" sz="1000" dirty="0"/>
              <a:t>  4.  Parents realize the importance when often the child doesn’t!</a:t>
            </a:r>
          </a:p>
          <a:p>
            <a:r>
              <a:rPr lang="en-US" sz="1000" dirty="0"/>
              <a:t>        Brushing Your Teeth!</a:t>
            </a:r>
          </a:p>
        </p:txBody>
      </p:sp>
      <p:sp>
        <p:nvSpPr>
          <p:cNvPr id="4" name="Slide Number Placeholder 3"/>
          <p:cNvSpPr>
            <a:spLocks noGrp="1"/>
          </p:cNvSpPr>
          <p:nvPr>
            <p:ph type="sldNum" sz="quarter" idx="5"/>
          </p:nvPr>
        </p:nvSpPr>
        <p:spPr/>
        <p:txBody>
          <a:bodyPr/>
          <a:lstStyle/>
          <a:p>
            <a:fld id="{EDE1949E-F4E5-4202-B8A6-BC20F7E9B824}" type="slidenum">
              <a:rPr lang="en-US" smtClean="0"/>
              <a:t>4</a:t>
            </a:fld>
            <a:endParaRPr lang="en-US"/>
          </a:p>
        </p:txBody>
      </p:sp>
      <p:sp>
        <p:nvSpPr>
          <p:cNvPr id="5" name="Date Placeholder 4">
            <a:extLst>
              <a:ext uri="{FF2B5EF4-FFF2-40B4-BE49-F238E27FC236}">
                <a16:creationId xmlns:a16="http://schemas.microsoft.com/office/drawing/2014/main" id="{D57CE8D0-EC42-97B5-2760-857F0D929F21}"/>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F4AFF2FB-F880-A00C-6D4D-C98AA4E47E84}"/>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22212BB3-2198-33A6-3D1C-6797415549C9}"/>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337602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School:</a:t>
            </a:r>
          </a:p>
          <a:p>
            <a:r>
              <a:rPr lang="en-US" sz="1000" dirty="0"/>
              <a:t>  Not just 1</a:t>
            </a:r>
            <a:r>
              <a:rPr lang="en-US" sz="1000" baseline="30000" dirty="0"/>
              <a:t>st</a:t>
            </a:r>
            <a:r>
              <a:rPr lang="en-US" sz="1000" dirty="0"/>
              <a:t> day separation anxiety</a:t>
            </a:r>
          </a:p>
          <a:p>
            <a:r>
              <a:rPr lang="en-US" sz="1000" dirty="0"/>
              <a:t>  Emotionally distraught!</a:t>
            </a:r>
          </a:p>
          <a:p>
            <a:r>
              <a:rPr lang="en-US" sz="1000" dirty="0"/>
              <a:t>  Teen adamantly refuses!</a:t>
            </a:r>
          </a:p>
          <a:p>
            <a:endParaRPr lang="en-US" sz="1000" dirty="0"/>
          </a:p>
          <a:p>
            <a:r>
              <a:rPr lang="en-US" sz="1000" dirty="0"/>
              <a:t>Church -- struggles about wanting to go to every service.</a:t>
            </a:r>
          </a:p>
          <a:p>
            <a:endParaRPr lang="en-US" sz="1000" dirty="0"/>
          </a:p>
          <a:p>
            <a:r>
              <a:rPr lang="en-US" sz="1000" dirty="0"/>
              <a:t>What do you do?</a:t>
            </a:r>
          </a:p>
          <a:p>
            <a:r>
              <a:rPr lang="en-US" sz="1000" dirty="0"/>
              <a:t>  Try to help them see blessings, make learning fun</a:t>
            </a:r>
          </a:p>
          <a:p>
            <a:r>
              <a:rPr lang="en-US" sz="1000" dirty="0"/>
              <a:t>  Try to understand</a:t>
            </a:r>
          </a:p>
          <a:p>
            <a:r>
              <a:rPr lang="en-US" sz="1000" dirty="0"/>
              <a:t>  Encourage</a:t>
            </a:r>
          </a:p>
          <a:p>
            <a:r>
              <a:rPr lang="en-US" sz="1000" dirty="0"/>
              <a:t>  Try to address or alleviate underlying causes</a:t>
            </a:r>
          </a:p>
          <a:p>
            <a:r>
              <a:rPr lang="en-US" sz="1000" dirty="0"/>
              <a:t>  Consequences -- you can be disciplined; I as a parent can be in trouble with the authorities</a:t>
            </a:r>
          </a:p>
          <a:p>
            <a:r>
              <a:rPr lang="en-US" dirty="0"/>
              <a:t>  </a:t>
            </a:r>
          </a:p>
          <a:p>
            <a:r>
              <a:rPr lang="en-US" dirty="0"/>
              <a:t>  </a:t>
            </a:r>
          </a:p>
        </p:txBody>
      </p:sp>
      <p:sp>
        <p:nvSpPr>
          <p:cNvPr id="4" name="Slide Number Placeholder 3"/>
          <p:cNvSpPr>
            <a:spLocks noGrp="1"/>
          </p:cNvSpPr>
          <p:nvPr>
            <p:ph type="sldNum" sz="quarter" idx="5"/>
          </p:nvPr>
        </p:nvSpPr>
        <p:spPr/>
        <p:txBody>
          <a:bodyPr/>
          <a:lstStyle/>
          <a:p>
            <a:fld id="{EDE1949E-F4E5-4202-B8A6-BC20F7E9B824}" type="slidenum">
              <a:rPr lang="en-US" smtClean="0"/>
              <a:t>5</a:t>
            </a:fld>
            <a:endParaRPr lang="en-US"/>
          </a:p>
        </p:txBody>
      </p:sp>
      <p:sp>
        <p:nvSpPr>
          <p:cNvPr id="5" name="Date Placeholder 4">
            <a:extLst>
              <a:ext uri="{FF2B5EF4-FFF2-40B4-BE49-F238E27FC236}">
                <a16:creationId xmlns:a16="http://schemas.microsoft.com/office/drawing/2014/main" id="{9DA97D34-DFD1-7E58-51D5-D59FE3129970}"/>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041F9525-2FFD-0D50-6E64-EF5654627DAF}"/>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0B514235-C965-E71D-C08B-7504EB21966F}"/>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3118158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042">
              <a:defRPr/>
            </a:pPr>
            <a:r>
              <a:rPr lang="en-US" sz="1000" dirty="0"/>
              <a:t>Eph. 6:4 “And you, fathers, do not provoke your children to wrath, but bring them up in the training and admonition of the Lord.”</a:t>
            </a:r>
          </a:p>
        </p:txBody>
      </p:sp>
      <p:sp>
        <p:nvSpPr>
          <p:cNvPr id="4" name="Slide Number Placeholder 3"/>
          <p:cNvSpPr>
            <a:spLocks noGrp="1"/>
          </p:cNvSpPr>
          <p:nvPr>
            <p:ph type="sldNum" sz="quarter" idx="5"/>
          </p:nvPr>
        </p:nvSpPr>
        <p:spPr/>
        <p:txBody>
          <a:bodyPr/>
          <a:lstStyle/>
          <a:p>
            <a:fld id="{EDE1949E-F4E5-4202-B8A6-BC20F7E9B824}" type="slidenum">
              <a:rPr lang="en-US" smtClean="0"/>
              <a:t>6</a:t>
            </a:fld>
            <a:endParaRPr lang="en-US"/>
          </a:p>
        </p:txBody>
      </p:sp>
      <p:sp>
        <p:nvSpPr>
          <p:cNvPr id="5" name="Date Placeholder 4">
            <a:extLst>
              <a:ext uri="{FF2B5EF4-FFF2-40B4-BE49-F238E27FC236}">
                <a16:creationId xmlns:a16="http://schemas.microsoft.com/office/drawing/2014/main" id="{29D8A0E9-A3E2-0CAE-5AE6-8137B312D07D}"/>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276A0B16-3D15-DA3D-2E71-FDDF41562612}"/>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9FD4CEF3-DC2F-1D77-7A89-05B1549EEBA8}"/>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3054570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6F59-8E3F-5DA2-7FA5-E999448A6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E6EAA-3448-478B-4EC8-4717DDEF4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E82C22-94E8-B6EF-168E-B2000A6556A1}"/>
              </a:ext>
            </a:extLst>
          </p:cNvPr>
          <p:cNvSpPr>
            <a:spLocks noGrp="1"/>
          </p:cNvSpPr>
          <p:nvPr>
            <p:ph type="body" idx="1"/>
          </p:nvPr>
        </p:nvSpPr>
        <p:spPr/>
        <p:txBody>
          <a:bodyPr/>
          <a:lstStyle/>
          <a:p>
            <a:r>
              <a:rPr lang="en-US" dirty="0"/>
              <a:t>Sometimes children do things because:</a:t>
            </a:r>
          </a:p>
          <a:p>
            <a:r>
              <a:rPr lang="en-US" dirty="0"/>
              <a:t>  1.  That is just what we do! (It’s not questioned, they just cooperate)</a:t>
            </a:r>
          </a:p>
          <a:p>
            <a:r>
              <a:rPr lang="en-US" dirty="0"/>
              <a:t>  2.  We talk about why it is important</a:t>
            </a:r>
          </a:p>
          <a:p>
            <a:r>
              <a:rPr lang="en-US" dirty="0"/>
              <a:t>  3.  Positive &amp; Negative consequences -- Great Smile; Rotten Teeth; “Gum It!” (How are you going to eat a Hamburger or steak?</a:t>
            </a:r>
          </a:p>
          <a:p>
            <a:r>
              <a:rPr lang="en-US" dirty="0"/>
              <a:t>  4.  Parents realize the importance when often the child doesn’t!</a:t>
            </a:r>
          </a:p>
          <a:p>
            <a:r>
              <a:rPr lang="en-US" dirty="0"/>
              <a:t>        Brushing Your Teeth!</a:t>
            </a:r>
          </a:p>
        </p:txBody>
      </p:sp>
      <p:sp>
        <p:nvSpPr>
          <p:cNvPr id="4" name="Slide Number Placeholder 3">
            <a:extLst>
              <a:ext uri="{FF2B5EF4-FFF2-40B4-BE49-F238E27FC236}">
                <a16:creationId xmlns:a16="http://schemas.microsoft.com/office/drawing/2014/main" id="{5B57E859-9D42-80B6-68DF-80BAA73F5D84}"/>
              </a:ext>
            </a:extLst>
          </p:cNvPr>
          <p:cNvSpPr>
            <a:spLocks noGrp="1"/>
          </p:cNvSpPr>
          <p:nvPr>
            <p:ph type="sldNum" sz="quarter" idx="5"/>
          </p:nvPr>
        </p:nvSpPr>
        <p:spPr/>
        <p:txBody>
          <a:bodyPr/>
          <a:lstStyle/>
          <a:p>
            <a:pPr defTabSz="931042">
              <a:defRPr/>
            </a:pPr>
            <a:fld id="{EDE1949E-F4E5-4202-B8A6-BC20F7E9B824}" type="slidenum">
              <a:rPr lang="en-US">
                <a:solidFill>
                  <a:prstClr val="black"/>
                </a:solidFill>
                <a:latin typeface="Aptos" panose="02110004020202020204"/>
              </a:rPr>
              <a:pPr defTabSz="931042">
                <a:defRPr/>
              </a:pPr>
              <a:t>7</a:t>
            </a:fld>
            <a:endParaRPr lang="en-US">
              <a:solidFill>
                <a:prstClr val="black"/>
              </a:solidFill>
              <a:latin typeface="Aptos" panose="02110004020202020204"/>
            </a:endParaRPr>
          </a:p>
        </p:txBody>
      </p:sp>
      <p:sp>
        <p:nvSpPr>
          <p:cNvPr id="5" name="Date Placeholder 4">
            <a:extLst>
              <a:ext uri="{FF2B5EF4-FFF2-40B4-BE49-F238E27FC236}">
                <a16:creationId xmlns:a16="http://schemas.microsoft.com/office/drawing/2014/main" id="{9C733663-EEC3-4999-7C39-FB9908897A43}"/>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299683EE-D828-1B1E-5BD2-5715CE5C8F95}"/>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A3C1A8C1-FBD1-A7DB-FD1B-F88268441B1F}"/>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3008773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Will you pressure your baby to be baptized?</a:t>
            </a:r>
          </a:p>
          <a:p>
            <a:endParaRPr lang="en-US" sz="1000" dirty="0"/>
          </a:p>
          <a:p>
            <a:r>
              <a:rPr lang="en-US" sz="1000" dirty="0"/>
              <a:t>What if they are in elementary school?</a:t>
            </a:r>
          </a:p>
        </p:txBody>
      </p:sp>
      <p:sp>
        <p:nvSpPr>
          <p:cNvPr id="4" name="Slide Number Placeholder 3"/>
          <p:cNvSpPr>
            <a:spLocks noGrp="1"/>
          </p:cNvSpPr>
          <p:nvPr>
            <p:ph type="sldNum" sz="quarter" idx="5"/>
          </p:nvPr>
        </p:nvSpPr>
        <p:spPr/>
        <p:txBody>
          <a:bodyPr/>
          <a:lstStyle/>
          <a:p>
            <a:fld id="{EDE1949E-F4E5-4202-B8A6-BC20F7E9B824}" type="slidenum">
              <a:rPr lang="en-US" smtClean="0"/>
              <a:t>8</a:t>
            </a:fld>
            <a:endParaRPr lang="en-US"/>
          </a:p>
        </p:txBody>
      </p:sp>
      <p:sp>
        <p:nvSpPr>
          <p:cNvPr id="5" name="Date Placeholder 4">
            <a:extLst>
              <a:ext uri="{FF2B5EF4-FFF2-40B4-BE49-F238E27FC236}">
                <a16:creationId xmlns:a16="http://schemas.microsoft.com/office/drawing/2014/main" id="{D31B82EE-4B24-2800-F879-0170F3C0D0DD}"/>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FDC66A96-1633-C233-5F6B-8A71F50FEEF7}"/>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62AE31D1-2780-B11E-54A4-1DA137252235}"/>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1564491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What IS Faith?</a:t>
            </a:r>
          </a:p>
          <a:p>
            <a:endParaRPr lang="en-US" sz="1000" dirty="0"/>
          </a:p>
          <a:p>
            <a:r>
              <a:rPr lang="en-US" sz="1000" dirty="0"/>
              <a:t>It begins with the realization that I am a sinner.</a:t>
            </a:r>
          </a:p>
          <a:p>
            <a:r>
              <a:rPr lang="en-US" sz="1000" dirty="0"/>
              <a:t>It involves the realization of the horribleness of sin.</a:t>
            </a:r>
          </a:p>
          <a:p>
            <a:r>
              <a:rPr lang="en-US" sz="1000" dirty="0"/>
              <a:t>Ie is the realization that I MUST find an answer for my sin!</a:t>
            </a:r>
          </a:p>
          <a:p>
            <a:r>
              <a:rPr lang="en-US" sz="1000" dirty="0"/>
              <a:t>It involves a LONGING for a Savior!</a:t>
            </a:r>
          </a:p>
          <a:p>
            <a:r>
              <a:rPr lang="en-US" sz="1000" dirty="0"/>
              <a:t>It is acknowledging that God has promised me that Jesus is the Savior I need and the ONLY ANSWER for my sins!</a:t>
            </a:r>
          </a:p>
          <a:p>
            <a:r>
              <a:rPr lang="en-US" sz="1000" dirty="0"/>
              <a:t>It includes OBEDIENCE to Christ!</a:t>
            </a:r>
          </a:p>
        </p:txBody>
      </p:sp>
      <p:sp>
        <p:nvSpPr>
          <p:cNvPr id="4" name="Slide Number Placeholder 3"/>
          <p:cNvSpPr>
            <a:spLocks noGrp="1"/>
          </p:cNvSpPr>
          <p:nvPr>
            <p:ph type="sldNum" sz="quarter" idx="5"/>
          </p:nvPr>
        </p:nvSpPr>
        <p:spPr/>
        <p:txBody>
          <a:bodyPr/>
          <a:lstStyle/>
          <a:p>
            <a:fld id="{EDE1949E-F4E5-4202-B8A6-BC20F7E9B824}" type="slidenum">
              <a:rPr lang="en-US" smtClean="0"/>
              <a:t>9</a:t>
            </a:fld>
            <a:endParaRPr lang="en-US"/>
          </a:p>
        </p:txBody>
      </p:sp>
      <p:sp>
        <p:nvSpPr>
          <p:cNvPr id="5" name="Date Placeholder 4">
            <a:extLst>
              <a:ext uri="{FF2B5EF4-FFF2-40B4-BE49-F238E27FC236}">
                <a16:creationId xmlns:a16="http://schemas.microsoft.com/office/drawing/2014/main" id="{A5FE859B-DB51-F51E-74F1-A44E50E739D5}"/>
              </a:ext>
            </a:extLst>
          </p:cNvPr>
          <p:cNvSpPr>
            <a:spLocks noGrp="1"/>
          </p:cNvSpPr>
          <p:nvPr>
            <p:ph type="dt" idx="1"/>
          </p:nvPr>
        </p:nvSpPr>
        <p:spPr/>
        <p:txBody>
          <a:bodyPr/>
          <a:lstStyle/>
          <a:p>
            <a:r>
              <a:rPr lang="en-US"/>
              <a:t>7/16/2026</a:t>
            </a:r>
          </a:p>
        </p:txBody>
      </p:sp>
      <p:sp>
        <p:nvSpPr>
          <p:cNvPr id="6" name="Footer Placeholder 5">
            <a:extLst>
              <a:ext uri="{FF2B5EF4-FFF2-40B4-BE49-F238E27FC236}">
                <a16:creationId xmlns:a16="http://schemas.microsoft.com/office/drawing/2014/main" id="{6A9E5065-D719-E187-2E75-5CF9C95E56FF}"/>
              </a:ext>
            </a:extLst>
          </p:cNvPr>
          <p:cNvSpPr>
            <a:spLocks noGrp="1"/>
          </p:cNvSpPr>
          <p:nvPr>
            <p:ph type="ftr" sz="quarter" idx="4"/>
          </p:nvPr>
        </p:nvSpPr>
        <p:spPr/>
        <p:txBody>
          <a:bodyPr/>
          <a:lstStyle/>
          <a:p>
            <a:r>
              <a:rPr lang="en-US"/>
              <a:t>Stephen W. Rogers</a:t>
            </a:r>
          </a:p>
        </p:txBody>
      </p:sp>
      <p:sp>
        <p:nvSpPr>
          <p:cNvPr id="7" name="Header Placeholder 6">
            <a:extLst>
              <a:ext uri="{FF2B5EF4-FFF2-40B4-BE49-F238E27FC236}">
                <a16:creationId xmlns:a16="http://schemas.microsoft.com/office/drawing/2014/main" id="{9550F369-0054-C109-0C78-1530D177534F}"/>
              </a:ext>
            </a:extLst>
          </p:cNvPr>
          <p:cNvSpPr>
            <a:spLocks noGrp="1"/>
          </p:cNvSpPr>
          <p:nvPr>
            <p:ph type="hdr" sz="quarter"/>
          </p:nvPr>
        </p:nvSpPr>
        <p:spPr/>
        <p:txBody>
          <a:bodyPr/>
          <a:lstStyle/>
          <a:p>
            <a:r>
              <a:rPr lang="en-US"/>
              <a:t>PTP 2026 -- Should You Put Pressure On Your Child To Be Baptized?</a:t>
            </a:r>
          </a:p>
        </p:txBody>
      </p:sp>
    </p:spTree>
    <p:extLst>
      <p:ext uri="{BB962C8B-B14F-4D97-AF65-F5344CB8AC3E}">
        <p14:creationId xmlns:p14="http://schemas.microsoft.com/office/powerpoint/2010/main" val="1341267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F8FE1-AD41-2A13-8E3A-E2264CD10A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34232F-95BB-0573-B64A-044F09B13A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8F56ED-D960-EFD0-6504-84E06158F729}"/>
              </a:ext>
            </a:extLst>
          </p:cNvPr>
          <p:cNvSpPr>
            <a:spLocks noGrp="1"/>
          </p:cNvSpPr>
          <p:nvPr>
            <p:ph type="dt" sz="half" idx="10"/>
          </p:nvPr>
        </p:nvSpPr>
        <p:spPr/>
        <p:txBody>
          <a:bodyPr/>
          <a:lstStyle/>
          <a:p>
            <a:fld id="{CC22E9E9-38C0-466B-B42B-73A0ABEF9C01}" type="datetime1">
              <a:rPr lang="en-US" smtClean="0"/>
              <a:t>7/16/2026</a:t>
            </a:fld>
            <a:endParaRPr lang="en-US"/>
          </a:p>
        </p:txBody>
      </p:sp>
      <p:sp>
        <p:nvSpPr>
          <p:cNvPr id="5" name="Footer Placeholder 4">
            <a:extLst>
              <a:ext uri="{FF2B5EF4-FFF2-40B4-BE49-F238E27FC236}">
                <a16:creationId xmlns:a16="http://schemas.microsoft.com/office/drawing/2014/main" id="{685B1AFB-E35A-8845-AF3E-6E93D2675E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B78D86-FAA2-D376-786B-1F6A9EAAF956}"/>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3104997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A750B-6911-D22B-7CDB-D6C19DD48D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F839B8-DCB5-80EB-8AC2-572410E60E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9D1260-3582-B668-02F2-1313BC16AD10}"/>
              </a:ext>
            </a:extLst>
          </p:cNvPr>
          <p:cNvSpPr>
            <a:spLocks noGrp="1"/>
          </p:cNvSpPr>
          <p:nvPr>
            <p:ph type="dt" sz="half" idx="10"/>
          </p:nvPr>
        </p:nvSpPr>
        <p:spPr/>
        <p:txBody>
          <a:bodyPr/>
          <a:lstStyle/>
          <a:p>
            <a:fld id="{72EE4A39-5D2B-4712-A27E-9B266C1C6FF1}" type="datetime1">
              <a:rPr lang="en-US" smtClean="0"/>
              <a:t>7/16/2026</a:t>
            </a:fld>
            <a:endParaRPr lang="en-US"/>
          </a:p>
        </p:txBody>
      </p:sp>
      <p:sp>
        <p:nvSpPr>
          <p:cNvPr id="5" name="Footer Placeholder 4">
            <a:extLst>
              <a:ext uri="{FF2B5EF4-FFF2-40B4-BE49-F238E27FC236}">
                <a16:creationId xmlns:a16="http://schemas.microsoft.com/office/drawing/2014/main" id="{00AA3DFE-6970-4490-AD5A-00D8B362DC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5EE2CA-0E1A-46F0-D5F0-1887B7E68F1E}"/>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3083163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4BB8F1-41BC-BAC6-8ED7-CBB2AA58B3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EC9932-383E-61AB-1CBF-18A91EF85A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52AB2C-7161-8165-95AC-8A70E26D036A}"/>
              </a:ext>
            </a:extLst>
          </p:cNvPr>
          <p:cNvSpPr>
            <a:spLocks noGrp="1"/>
          </p:cNvSpPr>
          <p:nvPr>
            <p:ph type="dt" sz="half" idx="10"/>
          </p:nvPr>
        </p:nvSpPr>
        <p:spPr/>
        <p:txBody>
          <a:bodyPr/>
          <a:lstStyle/>
          <a:p>
            <a:fld id="{065B2931-1B0B-4513-BFE5-B5D601D567BA}" type="datetime1">
              <a:rPr lang="en-US" smtClean="0"/>
              <a:t>7/16/2026</a:t>
            </a:fld>
            <a:endParaRPr lang="en-US"/>
          </a:p>
        </p:txBody>
      </p:sp>
      <p:sp>
        <p:nvSpPr>
          <p:cNvPr id="5" name="Footer Placeholder 4">
            <a:extLst>
              <a:ext uri="{FF2B5EF4-FFF2-40B4-BE49-F238E27FC236}">
                <a16:creationId xmlns:a16="http://schemas.microsoft.com/office/drawing/2014/main" id="{0929F892-8853-6F46-FC1A-6DCF58AFA7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218269-AF74-4441-26CD-BC66B710D566}"/>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423025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72D01-A668-24A8-7174-DCABDA52D8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98E904-EA7A-69D1-D169-0A79C7B977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968888-5C8A-2404-4567-18E7D070C563}"/>
              </a:ext>
            </a:extLst>
          </p:cNvPr>
          <p:cNvSpPr>
            <a:spLocks noGrp="1"/>
          </p:cNvSpPr>
          <p:nvPr>
            <p:ph type="dt" sz="half" idx="10"/>
          </p:nvPr>
        </p:nvSpPr>
        <p:spPr/>
        <p:txBody>
          <a:bodyPr/>
          <a:lstStyle/>
          <a:p>
            <a:fld id="{0A371A11-7E8C-4E92-9E2D-B130444F6C14}" type="datetime1">
              <a:rPr lang="en-US" smtClean="0"/>
              <a:t>7/16/2026</a:t>
            </a:fld>
            <a:endParaRPr lang="en-US"/>
          </a:p>
        </p:txBody>
      </p:sp>
      <p:sp>
        <p:nvSpPr>
          <p:cNvPr id="5" name="Footer Placeholder 4">
            <a:extLst>
              <a:ext uri="{FF2B5EF4-FFF2-40B4-BE49-F238E27FC236}">
                <a16:creationId xmlns:a16="http://schemas.microsoft.com/office/drawing/2014/main" id="{96F2A933-82A2-3BBA-6C66-C9130BE505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5A14BD-4F77-C78F-018A-03EBDBDCB3B6}"/>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2176809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059ED-8343-2B29-C67F-7B61277D4B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144D95-5A26-0A07-B354-B86341EF39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D4F810-F1BC-1902-D0A0-01B3B0FF9413}"/>
              </a:ext>
            </a:extLst>
          </p:cNvPr>
          <p:cNvSpPr>
            <a:spLocks noGrp="1"/>
          </p:cNvSpPr>
          <p:nvPr>
            <p:ph type="dt" sz="half" idx="10"/>
          </p:nvPr>
        </p:nvSpPr>
        <p:spPr/>
        <p:txBody>
          <a:bodyPr/>
          <a:lstStyle/>
          <a:p>
            <a:fld id="{47012D0A-0CF4-49A2-8AF4-5C67437758C7}" type="datetime1">
              <a:rPr lang="en-US" smtClean="0"/>
              <a:t>7/16/2026</a:t>
            </a:fld>
            <a:endParaRPr lang="en-US"/>
          </a:p>
        </p:txBody>
      </p:sp>
      <p:sp>
        <p:nvSpPr>
          <p:cNvPr id="5" name="Footer Placeholder 4">
            <a:extLst>
              <a:ext uri="{FF2B5EF4-FFF2-40B4-BE49-F238E27FC236}">
                <a16:creationId xmlns:a16="http://schemas.microsoft.com/office/drawing/2014/main" id="{05EBC4CD-D24C-F176-086C-FA129231E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0A164E-1080-0023-8D34-7376E882D427}"/>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804274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E646-4001-BAC6-13FA-22579F1896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C9C9BA-84ED-1D05-DD2C-BF84FB7C9E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CDF7D5-4B0A-9F4C-CF6E-3B0E4A4FC6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6A8FD9-20E1-64AF-44CC-2B4E726A1BA0}"/>
              </a:ext>
            </a:extLst>
          </p:cNvPr>
          <p:cNvSpPr>
            <a:spLocks noGrp="1"/>
          </p:cNvSpPr>
          <p:nvPr>
            <p:ph type="dt" sz="half" idx="10"/>
          </p:nvPr>
        </p:nvSpPr>
        <p:spPr/>
        <p:txBody>
          <a:bodyPr/>
          <a:lstStyle/>
          <a:p>
            <a:fld id="{AB0D9986-FE51-45B9-9616-20A57DB4C0D1}" type="datetime1">
              <a:rPr lang="en-US" smtClean="0"/>
              <a:t>7/16/2026</a:t>
            </a:fld>
            <a:endParaRPr lang="en-US"/>
          </a:p>
        </p:txBody>
      </p:sp>
      <p:sp>
        <p:nvSpPr>
          <p:cNvPr id="6" name="Footer Placeholder 5">
            <a:extLst>
              <a:ext uri="{FF2B5EF4-FFF2-40B4-BE49-F238E27FC236}">
                <a16:creationId xmlns:a16="http://schemas.microsoft.com/office/drawing/2014/main" id="{9E085DB0-E9D0-EB56-9BA2-B96A695729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5CAFE2-D7EF-570F-E3EB-E83F8EDB3015}"/>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2740922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43E2D-7CD4-8C5F-BEBF-4143892C85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8B484D-92CE-4051-121F-487ACFF583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FA1DB9-3B19-5825-8EE4-A90E919A3D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6EBD55-6F33-B17C-AB05-457CA27347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85391D-8CD1-09E3-E96E-92E4CEC3C4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2A32C5-3CA7-9F1F-0BFF-E22252B52B94}"/>
              </a:ext>
            </a:extLst>
          </p:cNvPr>
          <p:cNvSpPr>
            <a:spLocks noGrp="1"/>
          </p:cNvSpPr>
          <p:nvPr>
            <p:ph type="dt" sz="half" idx="10"/>
          </p:nvPr>
        </p:nvSpPr>
        <p:spPr/>
        <p:txBody>
          <a:bodyPr/>
          <a:lstStyle/>
          <a:p>
            <a:fld id="{A09DF2BB-4D72-41C4-A8C3-0F25E8179C57}" type="datetime1">
              <a:rPr lang="en-US" smtClean="0"/>
              <a:t>7/16/2026</a:t>
            </a:fld>
            <a:endParaRPr lang="en-US"/>
          </a:p>
        </p:txBody>
      </p:sp>
      <p:sp>
        <p:nvSpPr>
          <p:cNvPr id="8" name="Footer Placeholder 7">
            <a:extLst>
              <a:ext uri="{FF2B5EF4-FFF2-40B4-BE49-F238E27FC236}">
                <a16:creationId xmlns:a16="http://schemas.microsoft.com/office/drawing/2014/main" id="{58794C3F-DF75-6747-362A-CC27F28231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339136-B67D-2488-3BF9-A0B2BC9B5279}"/>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208827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0CE8C-0B3D-C57F-CC25-EA2D11E8C8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FD87F5-AE89-EE15-138E-37629885B6A0}"/>
              </a:ext>
            </a:extLst>
          </p:cNvPr>
          <p:cNvSpPr>
            <a:spLocks noGrp="1"/>
          </p:cNvSpPr>
          <p:nvPr>
            <p:ph type="dt" sz="half" idx="10"/>
          </p:nvPr>
        </p:nvSpPr>
        <p:spPr/>
        <p:txBody>
          <a:bodyPr/>
          <a:lstStyle/>
          <a:p>
            <a:fld id="{AEE25538-E5CA-4899-89EC-5EC552B42B35}" type="datetime1">
              <a:rPr lang="en-US" smtClean="0"/>
              <a:t>7/16/2026</a:t>
            </a:fld>
            <a:endParaRPr lang="en-US"/>
          </a:p>
        </p:txBody>
      </p:sp>
      <p:sp>
        <p:nvSpPr>
          <p:cNvPr id="4" name="Footer Placeholder 3">
            <a:extLst>
              <a:ext uri="{FF2B5EF4-FFF2-40B4-BE49-F238E27FC236}">
                <a16:creationId xmlns:a16="http://schemas.microsoft.com/office/drawing/2014/main" id="{399CC960-DCD5-EFC0-858E-A032E3A05B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49B0D6-A9BE-6933-3ED9-C201A7A18DDF}"/>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2998977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3D2FBC-A10C-8AC4-8C58-74D4FC6AB7E2}"/>
              </a:ext>
            </a:extLst>
          </p:cNvPr>
          <p:cNvSpPr>
            <a:spLocks noGrp="1"/>
          </p:cNvSpPr>
          <p:nvPr>
            <p:ph type="dt" sz="half" idx="10"/>
          </p:nvPr>
        </p:nvSpPr>
        <p:spPr/>
        <p:txBody>
          <a:bodyPr/>
          <a:lstStyle/>
          <a:p>
            <a:fld id="{3AB9BE24-BECD-48B3-95C9-1C7172C450D7}" type="datetime1">
              <a:rPr lang="en-US" smtClean="0"/>
              <a:t>7/16/2026</a:t>
            </a:fld>
            <a:endParaRPr lang="en-US"/>
          </a:p>
        </p:txBody>
      </p:sp>
      <p:sp>
        <p:nvSpPr>
          <p:cNvPr id="3" name="Footer Placeholder 2">
            <a:extLst>
              <a:ext uri="{FF2B5EF4-FFF2-40B4-BE49-F238E27FC236}">
                <a16:creationId xmlns:a16="http://schemas.microsoft.com/office/drawing/2014/main" id="{B98AEFE4-89FA-178E-F035-70E490EF29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7F23BD-55C6-8F69-5A6D-A4358FE7D90A}"/>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847321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CE98D-64E8-B2E9-8468-060AB0ACFF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7806EE-CC73-16C2-73CA-83138AD883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F6531C-5F88-6364-0713-CB6E9445D5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3A4C0B-7F61-AD85-E824-1885661E066F}"/>
              </a:ext>
            </a:extLst>
          </p:cNvPr>
          <p:cNvSpPr>
            <a:spLocks noGrp="1"/>
          </p:cNvSpPr>
          <p:nvPr>
            <p:ph type="dt" sz="half" idx="10"/>
          </p:nvPr>
        </p:nvSpPr>
        <p:spPr/>
        <p:txBody>
          <a:bodyPr/>
          <a:lstStyle/>
          <a:p>
            <a:fld id="{4E74E731-CFBF-4AF1-A4C5-79A9996DAF07}" type="datetime1">
              <a:rPr lang="en-US" smtClean="0"/>
              <a:t>7/16/2026</a:t>
            </a:fld>
            <a:endParaRPr lang="en-US"/>
          </a:p>
        </p:txBody>
      </p:sp>
      <p:sp>
        <p:nvSpPr>
          <p:cNvPr id="6" name="Footer Placeholder 5">
            <a:extLst>
              <a:ext uri="{FF2B5EF4-FFF2-40B4-BE49-F238E27FC236}">
                <a16:creationId xmlns:a16="http://schemas.microsoft.com/office/drawing/2014/main" id="{0DD8C51E-7320-779C-5776-1BCCA84A72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6B724F-8317-F2B2-3A3B-94928418CD79}"/>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641308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7EEE3-0C79-E261-9E79-F3E5499785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152C41-7D40-2A0A-6F3F-E51A5F1A22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3D0150-3898-742E-7192-F8A2817C2C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CAD61C-D7C4-46D6-2614-3F1FFFC4AA7C}"/>
              </a:ext>
            </a:extLst>
          </p:cNvPr>
          <p:cNvSpPr>
            <a:spLocks noGrp="1"/>
          </p:cNvSpPr>
          <p:nvPr>
            <p:ph type="dt" sz="half" idx="10"/>
          </p:nvPr>
        </p:nvSpPr>
        <p:spPr/>
        <p:txBody>
          <a:bodyPr/>
          <a:lstStyle/>
          <a:p>
            <a:fld id="{0BBB0485-8D61-4F03-9905-7F68A258D9DC}" type="datetime1">
              <a:rPr lang="en-US" smtClean="0"/>
              <a:t>7/16/2026</a:t>
            </a:fld>
            <a:endParaRPr lang="en-US"/>
          </a:p>
        </p:txBody>
      </p:sp>
      <p:sp>
        <p:nvSpPr>
          <p:cNvPr id="6" name="Footer Placeholder 5">
            <a:extLst>
              <a:ext uri="{FF2B5EF4-FFF2-40B4-BE49-F238E27FC236}">
                <a16:creationId xmlns:a16="http://schemas.microsoft.com/office/drawing/2014/main" id="{56E43FDC-D335-513D-F1D1-E511EF483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F3D5D9-4D54-32ED-0B19-005278D092F7}"/>
              </a:ext>
            </a:extLst>
          </p:cNvPr>
          <p:cNvSpPr>
            <a:spLocks noGrp="1"/>
          </p:cNvSpPr>
          <p:nvPr>
            <p:ph type="sldNum" sz="quarter" idx="12"/>
          </p:nvPr>
        </p:nvSpPr>
        <p:spPr/>
        <p:txBody>
          <a:bodyPr/>
          <a:lstStyle/>
          <a:p>
            <a:fld id="{20D6D371-063F-4962-851A-2EFB5C203852}" type="slidenum">
              <a:rPr lang="en-US" smtClean="0"/>
              <a:t>‹#›</a:t>
            </a:fld>
            <a:endParaRPr lang="en-US"/>
          </a:p>
        </p:txBody>
      </p:sp>
    </p:spTree>
    <p:extLst>
      <p:ext uri="{BB962C8B-B14F-4D97-AF65-F5344CB8AC3E}">
        <p14:creationId xmlns:p14="http://schemas.microsoft.com/office/powerpoint/2010/main" val="1620584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96F285-3CEC-9569-2DFF-0C77952EB1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8BD3D0-1707-CC40-17D7-AC3185BA68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ADFD04-312F-5D86-9A20-58CA4BE10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8D0D469-95A2-4551-BC67-AC5DAFED42FE}" type="datetime1">
              <a:rPr lang="en-US" smtClean="0"/>
              <a:t>7/16/2026</a:t>
            </a:fld>
            <a:endParaRPr lang="en-US"/>
          </a:p>
        </p:txBody>
      </p:sp>
      <p:sp>
        <p:nvSpPr>
          <p:cNvPr id="5" name="Footer Placeholder 4">
            <a:extLst>
              <a:ext uri="{FF2B5EF4-FFF2-40B4-BE49-F238E27FC236}">
                <a16:creationId xmlns:a16="http://schemas.microsoft.com/office/drawing/2014/main" id="{A799FB39-3C65-8FEB-2F07-628B130ADD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FBB7510-A8A8-AC08-0C06-EB41096A6B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D6D371-063F-4962-851A-2EFB5C203852}" type="slidenum">
              <a:rPr lang="en-US" smtClean="0"/>
              <a:t>‹#›</a:t>
            </a:fld>
            <a:endParaRPr lang="en-US"/>
          </a:p>
        </p:txBody>
      </p:sp>
    </p:spTree>
    <p:extLst>
      <p:ext uri="{BB962C8B-B14F-4D97-AF65-F5344CB8AC3E}">
        <p14:creationId xmlns:p14="http://schemas.microsoft.com/office/powerpoint/2010/main" val="1531837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xml"/><Relationship Id="rId5" Type="http://schemas.openxmlformats.org/officeDocument/2006/relationships/image" Target="../media/image3.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hemeOverride" Target="../theme/themeOverride3.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27D02-09EA-D993-2201-40AEF6BB4F67}"/>
              </a:ext>
            </a:extLst>
          </p:cNvPr>
          <p:cNvSpPr>
            <a:spLocks noGrp="1"/>
          </p:cNvSpPr>
          <p:nvPr>
            <p:ph type="ctrTitle"/>
          </p:nvPr>
        </p:nvSpPr>
        <p:spPr>
          <a:xfrm>
            <a:off x="632298" y="1122363"/>
            <a:ext cx="10846340" cy="3138352"/>
          </a:xfrm>
        </p:spPr>
        <p:txBody>
          <a:bodyPr>
            <a:normAutofit/>
          </a:bodyPr>
          <a:lstStyle/>
          <a:p>
            <a:r>
              <a:rPr lang="en-US" dirty="0">
                <a:solidFill>
                  <a:schemeClr val="bg1"/>
                </a:solidFill>
              </a:rPr>
              <a:t>Should You Put Any Pressure</a:t>
            </a:r>
            <a:br>
              <a:rPr lang="en-US" dirty="0">
                <a:solidFill>
                  <a:schemeClr val="bg1"/>
                </a:solidFill>
              </a:rPr>
            </a:br>
            <a:br>
              <a:rPr lang="en-US" dirty="0">
                <a:solidFill>
                  <a:schemeClr val="bg1"/>
                </a:solidFill>
              </a:rPr>
            </a:br>
            <a:r>
              <a:rPr lang="en-US" dirty="0">
                <a:solidFill>
                  <a:schemeClr val="bg1"/>
                </a:solidFill>
              </a:rPr>
              <a:t>On Your Children To Be Baptized?</a:t>
            </a:r>
          </a:p>
        </p:txBody>
      </p:sp>
      <p:sp>
        <p:nvSpPr>
          <p:cNvPr id="3" name="Slide Number Placeholder 2">
            <a:extLst>
              <a:ext uri="{FF2B5EF4-FFF2-40B4-BE49-F238E27FC236}">
                <a16:creationId xmlns:a16="http://schemas.microsoft.com/office/drawing/2014/main" id="{989B7588-B968-943A-4198-AC0C120555A6}"/>
              </a:ext>
            </a:extLst>
          </p:cNvPr>
          <p:cNvSpPr>
            <a:spLocks noGrp="1"/>
          </p:cNvSpPr>
          <p:nvPr>
            <p:ph type="sldNum" sz="quarter" idx="12"/>
          </p:nvPr>
        </p:nvSpPr>
        <p:spPr/>
        <p:txBody>
          <a:bodyPr/>
          <a:lstStyle/>
          <a:p>
            <a:fld id="{20D6D371-063F-4962-851A-2EFB5C203852}" type="slidenum">
              <a:rPr lang="en-US" smtClean="0"/>
              <a:t>1</a:t>
            </a:fld>
            <a:endParaRPr lang="en-US"/>
          </a:p>
        </p:txBody>
      </p:sp>
    </p:spTree>
    <p:extLst>
      <p:ext uri="{BB962C8B-B14F-4D97-AF65-F5344CB8AC3E}">
        <p14:creationId xmlns:p14="http://schemas.microsoft.com/office/powerpoint/2010/main" val="680062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DF8A-DCB3-1FEE-424E-F3107F62A3A7}"/>
              </a:ext>
            </a:extLst>
          </p:cNvPr>
          <p:cNvSpPr>
            <a:spLocks noGrp="1"/>
          </p:cNvSpPr>
          <p:nvPr>
            <p:ph type="title"/>
          </p:nvPr>
        </p:nvSpPr>
        <p:spPr>
          <a:xfrm>
            <a:off x="417095" y="365125"/>
            <a:ext cx="11341768" cy="1325563"/>
          </a:xfrm>
        </p:spPr>
        <p:txBody>
          <a:bodyPr>
            <a:normAutofit/>
          </a:bodyPr>
          <a:lstStyle/>
          <a:p>
            <a:r>
              <a:rPr lang="en-US" dirty="0">
                <a:solidFill>
                  <a:schemeClr val="bg1"/>
                </a:solidFill>
              </a:rPr>
              <a:t>Sadly, We Baptize Unbelievers And Then Wonder:</a:t>
            </a:r>
          </a:p>
        </p:txBody>
      </p:sp>
      <p:sp>
        <p:nvSpPr>
          <p:cNvPr id="3" name="Content Placeholder 2">
            <a:extLst>
              <a:ext uri="{FF2B5EF4-FFF2-40B4-BE49-F238E27FC236}">
                <a16:creationId xmlns:a16="http://schemas.microsoft.com/office/drawing/2014/main" id="{D43FEACA-32CF-F92A-A38B-A5F303A0551B}"/>
              </a:ext>
            </a:extLst>
          </p:cNvPr>
          <p:cNvSpPr>
            <a:spLocks noGrp="1"/>
          </p:cNvSpPr>
          <p:nvPr>
            <p:ph idx="1"/>
          </p:nvPr>
        </p:nvSpPr>
        <p:spPr>
          <a:xfrm>
            <a:off x="838200" y="2037347"/>
            <a:ext cx="10515600" cy="4139616"/>
          </a:xfrm>
        </p:spPr>
        <p:txBody>
          <a:bodyPr>
            <a:normAutofit/>
          </a:bodyPr>
          <a:lstStyle/>
          <a:p>
            <a:r>
              <a:rPr lang="en-US" sz="3600" dirty="0">
                <a:solidFill>
                  <a:schemeClr val="bg1"/>
                </a:solidFill>
              </a:rPr>
              <a:t>WHY Aren’t They Staying Faithful?</a:t>
            </a:r>
          </a:p>
          <a:p>
            <a:endParaRPr lang="en-US" sz="3600" dirty="0">
              <a:solidFill>
                <a:schemeClr val="bg1"/>
              </a:solidFill>
            </a:endParaRPr>
          </a:p>
          <a:p>
            <a:r>
              <a:rPr lang="en-US" sz="3600" dirty="0">
                <a:solidFill>
                  <a:schemeClr val="bg1"/>
                </a:solidFill>
              </a:rPr>
              <a:t>Why Aren’t They Committed?</a:t>
            </a:r>
          </a:p>
          <a:p>
            <a:endParaRPr lang="en-US" sz="3600" dirty="0">
              <a:solidFill>
                <a:schemeClr val="bg1"/>
              </a:solidFill>
            </a:endParaRPr>
          </a:p>
          <a:p>
            <a:r>
              <a:rPr lang="en-US" sz="3600" dirty="0" err="1">
                <a:solidFill>
                  <a:schemeClr val="bg1"/>
                </a:solidFill>
              </a:rPr>
              <a:t>WhyDo</a:t>
            </a:r>
            <a:r>
              <a:rPr lang="en-US" sz="3600" dirty="0">
                <a:solidFill>
                  <a:schemeClr val="bg1"/>
                </a:solidFill>
              </a:rPr>
              <a:t> They Want To Be Rebaptized Later?</a:t>
            </a:r>
          </a:p>
        </p:txBody>
      </p:sp>
      <p:sp>
        <p:nvSpPr>
          <p:cNvPr id="4" name="Slide Number Placeholder 3">
            <a:extLst>
              <a:ext uri="{FF2B5EF4-FFF2-40B4-BE49-F238E27FC236}">
                <a16:creationId xmlns:a16="http://schemas.microsoft.com/office/drawing/2014/main" id="{99483E05-9729-A8D6-5C9B-F0A7AA1D27C2}"/>
              </a:ext>
            </a:extLst>
          </p:cNvPr>
          <p:cNvSpPr>
            <a:spLocks noGrp="1"/>
          </p:cNvSpPr>
          <p:nvPr>
            <p:ph type="sldNum" sz="quarter" idx="12"/>
          </p:nvPr>
        </p:nvSpPr>
        <p:spPr/>
        <p:txBody>
          <a:bodyPr/>
          <a:lstStyle/>
          <a:p>
            <a:fld id="{20D6D371-063F-4962-851A-2EFB5C203852}" type="slidenum">
              <a:rPr lang="en-US" smtClean="0"/>
              <a:t>10</a:t>
            </a:fld>
            <a:endParaRPr lang="en-US"/>
          </a:p>
        </p:txBody>
      </p:sp>
    </p:spTree>
    <p:extLst>
      <p:ext uri="{BB962C8B-B14F-4D97-AF65-F5344CB8AC3E}">
        <p14:creationId xmlns:p14="http://schemas.microsoft.com/office/powerpoint/2010/main" val="307532217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A2664-86F7-9737-F320-1AB7B2E90474}"/>
              </a:ext>
            </a:extLst>
          </p:cNvPr>
          <p:cNvSpPr>
            <a:spLocks noGrp="1"/>
          </p:cNvSpPr>
          <p:nvPr>
            <p:ph type="title"/>
          </p:nvPr>
        </p:nvSpPr>
        <p:spPr>
          <a:xfrm>
            <a:off x="288758" y="641683"/>
            <a:ext cx="11598442" cy="5261811"/>
          </a:xfrm>
        </p:spPr>
        <p:txBody>
          <a:bodyPr>
            <a:normAutofit/>
          </a:bodyPr>
          <a:lstStyle/>
          <a:p>
            <a:pPr algn="ctr"/>
            <a:r>
              <a:rPr lang="en-US" dirty="0">
                <a:solidFill>
                  <a:schemeClr val="bg1"/>
                </a:solidFill>
              </a:rPr>
              <a:t>One Last Question: What Do Parents Do When</a:t>
            </a:r>
            <a:br>
              <a:rPr lang="en-US" dirty="0">
                <a:solidFill>
                  <a:schemeClr val="bg1"/>
                </a:solidFill>
              </a:rPr>
            </a:br>
            <a:br>
              <a:rPr lang="en-US" dirty="0">
                <a:solidFill>
                  <a:schemeClr val="bg1"/>
                </a:solidFill>
              </a:rPr>
            </a:br>
            <a:r>
              <a:rPr lang="en-US" dirty="0">
                <a:solidFill>
                  <a:schemeClr val="bg1"/>
                </a:solidFill>
              </a:rPr>
              <a:t>Your Children Are Pressuring You To Be Baptized</a:t>
            </a:r>
            <a:br>
              <a:rPr lang="en-US" dirty="0">
                <a:solidFill>
                  <a:schemeClr val="bg1"/>
                </a:solidFill>
              </a:rPr>
            </a:br>
            <a:br>
              <a:rPr lang="en-US" dirty="0">
                <a:solidFill>
                  <a:schemeClr val="bg1"/>
                </a:solidFill>
              </a:rPr>
            </a:br>
            <a:r>
              <a:rPr lang="en-US" dirty="0">
                <a:solidFill>
                  <a:schemeClr val="bg1"/>
                </a:solidFill>
              </a:rPr>
              <a:t>But You Have Grave Concerns If They Are Old</a:t>
            </a:r>
            <a:br>
              <a:rPr lang="en-US" dirty="0">
                <a:solidFill>
                  <a:schemeClr val="bg1"/>
                </a:solidFill>
              </a:rPr>
            </a:br>
            <a:br>
              <a:rPr lang="en-US" dirty="0">
                <a:solidFill>
                  <a:schemeClr val="bg1"/>
                </a:solidFill>
              </a:rPr>
            </a:br>
            <a:r>
              <a:rPr lang="en-US" dirty="0">
                <a:solidFill>
                  <a:schemeClr val="bg1"/>
                </a:solidFill>
              </a:rPr>
              <a:t>Enough Or You KNOW They Are Not Ready?</a:t>
            </a:r>
          </a:p>
        </p:txBody>
      </p:sp>
      <p:sp>
        <p:nvSpPr>
          <p:cNvPr id="3" name="Slide Number Placeholder 2">
            <a:extLst>
              <a:ext uri="{FF2B5EF4-FFF2-40B4-BE49-F238E27FC236}">
                <a16:creationId xmlns:a16="http://schemas.microsoft.com/office/drawing/2014/main" id="{89C6F9A9-4495-8BAF-5C0A-F8FED7B72DA8}"/>
              </a:ext>
            </a:extLst>
          </p:cNvPr>
          <p:cNvSpPr>
            <a:spLocks noGrp="1"/>
          </p:cNvSpPr>
          <p:nvPr>
            <p:ph type="sldNum" sz="quarter" idx="12"/>
          </p:nvPr>
        </p:nvSpPr>
        <p:spPr/>
        <p:txBody>
          <a:bodyPr/>
          <a:lstStyle/>
          <a:p>
            <a:fld id="{20D6D371-063F-4962-851A-2EFB5C203852}" type="slidenum">
              <a:rPr lang="en-US" smtClean="0"/>
              <a:t>11</a:t>
            </a:fld>
            <a:endParaRPr lang="en-US"/>
          </a:p>
        </p:txBody>
      </p:sp>
    </p:spTree>
    <p:extLst>
      <p:ext uri="{BB962C8B-B14F-4D97-AF65-F5344CB8AC3E}">
        <p14:creationId xmlns:p14="http://schemas.microsoft.com/office/powerpoint/2010/main" val="2283623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4EA05-F231-E24E-8438-C798D8D7AEEE}"/>
              </a:ext>
            </a:extLst>
          </p:cNvPr>
          <p:cNvSpPr>
            <a:spLocks noGrp="1"/>
          </p:cNvSpPr>
          <p:nvPr>
            <p:ph type="title"/>
          </p:nvPr>
        </p:nvSpPr>
        <p:spPr>
          <a:xfrm>
            <a:off x="838200" y="365125"/>
            <a:ext cx="10515600" cy="5520109"/>
          </a:xfrm>
        </p:spPr>
        <p:txBody>
          <a:bodyPr>
            <a:normAutofit/>
          </a:bodyPr>
          <a:lstStyle/>
          <a:p>
            <a:pPr algn="ctr"/>
            <a:r>
              <a:rPr lang="en-US" sz="6000" dirty="0">
                <a:solidFill>
                  <a:schemeClr val="bg1"/>
                </a:solidFill>
              </a:rPr>
              <a:t>QUESTION: How Do YOU </a:t>
            </a:r>
            <a:br>
              <a:rPr lang="en-US" sz="6000" dirty="0">
                <a:solidFill>
                  <a:schemeClr val="bg1"/>
                </a:solidFill>
              </a:rPr>
            </a:br>
            <a:br>
              <a:rPr lang="en-US" sz="4000" dirty="0">
                <a:solidFill>
                  <a:schemeClr val="bg1"/>
                </a:solidFill>
              </a:rPr>
            </a:br>
            <a:r>
              <a:rPr lang="en-US" sz="6000" dirty="0">
                <a:solidFill>
                  <a:schemeClr val="bg1"/>
                </a:solidFill>
              </a:rPr>
              <a:t>Respond To Pressure?</a:t>
            </a:r>
          </a:p>
        </p:txBody>
      </p:sp>
      <p:sp>
        <p:nvSpPr>
          <p:cNvPr id="3" name="Slide Number Placeholder 2">
            <a:extLst>
              <a:ext uri="{FF2B5EF4-FFF2-40B4-BE49-F238E27FC236}">
                <a16:creationId xmlns:a16="http://schemas.microsoft.com/office/drawing/2014/main" id="{2FE19B42-449A-6472-07AB-890B68728639}"/>
              </a:ext>
            </a:extLst>
          </p:cNvPr>
          <p:cNvSpPr>
            <a:spLocks noGrp="1"/>
          </p:cNvSpPr>
          <p:nvPr>
            <p:ph type="sldNum" sz="quarter" idx="12"/>
          </p:nvPr>
        </p:nvSpPr>
        <p:spPr/>
        <p:txBody>
          <a:bodyPr/>
          <a:lstStyle/>
          <a:p>
            <a:fld id="{20D6D371-063F-4962-851A-2EFB5C203852}" type="slidenum">
              <a:rPr lang="en-US" smtClean="0"/>
              <a:t>2</a:t>
            </a:fld>
            <a:endParaRPr lang="en-US"/>
          </a:p>
        </p:txBody>
      </p:sp>
    </p:spTree>
    <p:extLst>
      <p:ext uri="{BB962C8B-B14F-4D97-AF65-F5344CB8AC3E}">
        <p14:creationId xmlns:p14="http://schemas.microsoft.com/office/powerpoint/2010/main" val="344953621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D76DE7BE-175F-A87F-8AE6-33ADE87E7E9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3507" b="11507"/>
          <a:stretch>
            <a:fillRect/>
          </a:stretch>
        </p:blipFill>
        <p:spPr>
          <a:xfrm>
            <a:off x="20" y="1282"/>
            <a:ext cx="12191980" cy="6856718"/>
          </a:xfrm>
          <a:prstGeom prst="rect">
            <a:avLst/>
          </a:prstGeom>
        </p:spPr>
      </p:pic>
      <p:sp>
        <p:nvSpPr>
          <p:cNvPr id="2" name="Slide Number Placeholder 1">
            <a:extLst>
              <a:ext uri="{FF2B5EF4-FFF2-40B4-BE49-F238E27FC236}">
                <a16:creationId xmlns:a16="http://schemas.microsoft.com/office/drawing/2014/main" id="{B6B9BFC9-778F-4B1C-48B8-BA5BAE426E9D}"/>
              </a:ext>
            </a:extLst>
          </p:cNvPr>
          <p:cNvSpPr>
            <a:spLocks noGrp="1"/>
          </p:cNvSpPr>
          <p:nvPr>
            <p:ph type="sldNum" sz="quarter" idx="12"/>
          </p:nvPr>
        </p:nvSpPr>
        <p:spPr/>
        <p:txBody>
          <a:bodyPr/>
          <a:lstStyle/>
          <a:p>
            <a:fld id="{20D6D371-063F-4962-851A-2EFB5C203852}" type="slidenum">
              <a:rPr lang="en-US" smtClean="0"/>
              <a:t>3</a:t>
            </a:fld>
            <a:endParaRPr lang="en-US"/>
          </a:p>
        </p:txBody>
      </p:sp>
    </p:spTree>
    <p:extLst>
      <p:ext uri="{BB962C8B-B14F-4D97-AF65-F5344CB8AC3E}">
        <p14:creationId xmlns:p14="http://schemas.microsoft.com/office/powerpoint/2010/main" val="2790793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90930C1D-6C22-C82E-880E-15B16F9F8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4CEF7C-ACD2-D9E0-3AC0-C0D8583FC26D}"/>
              </a:ext>
            </a:extLst>
          </p:cNvPr>
          <p:cNvSpPr>
            <a:spLocks noGrp="1"/>
          </p:cNvSpPr>
          <p:nvPr>
            <p:ph type="title"/>
          </p:nvPr>
        </p:nvSpPr>
        <p:spPr>
          <a:xfrm>
            <a:off x="0" y="84859"/>
            <a:ext cx="12192000" cy="1740766"/>
          </a:xfrm>
        </p:spPr>
        <p:txBody>
          <a:bodyPr>
            <a:normAutofit/>
          </a:bodyPr>
          <a:lstStyle/>
          <a:p>
            <a:pPr algn="ctr"/>
            <a:r>
              <a:rPr lang="en-US" sz="4800" dirty="0">
                <a:solidFill>
                  <a:schemeClr val="bg1"/>
                </a:solidFill>
              </a:rPr>
              <a:t>Areas Of Life Where You Must At Least NUDGE,</a:t>
            </a:r>
            <a:br>
              <a:rPr lang="en-US" sz="4800" dirty="0">
                <a:solidFill>
                  <a:schemeClr val="bg1"/>
                </a:solidFill>
              </a:rPr>
            </a:br>
            <a:r>
              <a:rPr lang="en-US" sz="4800" dirty="0">
                <a:solidFill>
                  <a:schemeClr val="bg1"/>
                </a:solidFill>
              </a:rPr>
              <a:t>Or Event “Put Your Foot Down!”</a:t>
            </a:r>
          </a:p>
        </p:txBody>
      </p:sp>
      <p:pic>
        <p:nvPicPr>
          <p:cNvPr id="5" name="Content Placeholder 4">
            <a:extLst>
              <a:ext uri="{FF2B5EF4-FFF2-40B4-BE49-F238E27FC236}">
                <a16:creationId xmlns:a16="http://schemas.microsoft.com/office/drawing/2014/main" id="{503A2B42-00CB-7D54-3280-4EE745DF5F87}"/>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381500" y="2286794"/>
            <a:ext cx="3429000" cy="3429000"/>
          </a:xfrm>
          <a:prstGeom prst="rect">
            <a:avLst/>
          </a:prstGeom>
          <a:ln w="28575">
            <a:solidFill>
              <a:schemeClr val="bg1"/>
            </a:solidFill>
          </a:ln>
        </p:spPr>
      </p:pic>
      <p:sp>
        <p:nvSpPr>
          <p:cNvPr id="3" name="Slide Number Placeholder 2">
            <a:extLst>
              <a:ext uri="{FF2B5EF4-FFF2-40B4-BE49-F238E27FC236}">
                <a16:creationId xmlns:a16="http://schemas.microsoft.com/office/drawing/2014/main" id="{D460D270-B1D9-0E0A-BE94-40C5124564E8}"/>
              </a:ext>
            </a:extLst>
          </p:cNvPr>
          <p:cNvSpPr>
            <a:spLocks noGrp="1"/>
          </p:cNvSpPr>
          <p:nvPr>
            <p:ph type="sldNum" sz="quarter" idx="12"/>
          </p:nvPr>
        </p:nvSpPr>
        <p:spPr/>
        <p:txBody>
          <a:bodyPr/>
          <a:lstStyle/>
          <a:p>
            <a:fld id="{20D6D371-063F-4962-851A-2EFB5C203852}" type="slidenum">
              <a:rPr lang="en-US" smtClean="0"/>
              <a:t>4</a:t>
            </a:fld>
            <a:endParaRPr lang="en-US"/>
          </a:p>
        </p:txBody>
      </p:sp>
    </p:spTree>
    <p:extLst>
      <p:ext uri="{BB962C8B-B14F-4D97-AF65-F5344CB8AC3E}">
        <p14:creationId xmlns:p14="http://schemas.microsoft.com/office/powerpoint/2010/main" val="30098894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43EEF-9369-8D20-60C0-465904643611}"/>
              </a:ext>
            </a:extLst>
          </p:cNvPr>
          <p:cNvSpPr>
            <a:spLocks noGrp="1"/>
          </p:cNvSpPr>
          <p:nvPr>
            <p:ph type="title"/>
          </p:nvPr>
        </p:nvSpPr>
        <p:spPr>
          <a:xfrm>
            <a:off x="0" y="113428"/>
            <a:ext cx="12192000" cy="1684392"/>
          </a:xfrm>
        </p:spPr>
        <p:txBody>
          <a:bodyPr>
            <a:normAutofit/>
          </a:bodyPr>
          <a:lstStyle/>
          <a:p>
            <a:pPr algn="ctr"/>
            <a:r>
              <a:rPr lang="en-US" sz="4800" dirty="0">
                <a:solidFill>
                  <a:schemeClr val="bg1"/>
                </a:solidFill>
              </a:rPr>
              <a:t>Areas Of Life Where You Must At Least NUDGE,</a:t>
            </a:r>
            <a:br>
              <a:rPr lang="en-US" sz="4800" dirty="0">
                <a:solidFill>
                  <a:schemeClr val="bg1"/>
                </a:solidFill>
              </a:rPr>
            </a:br>
            <a:r>
              <a:rPr lang="en-US" sz="4800" dirty="0">
                <a:solidFill>
                  <a:schemeClr val="bg1"/>
                </a:solidFill>
              </a:rPr>
              <a:t>Or Event “Put Your Foot Down!”</a:t>
            </a:r>
          </a:p>
        </p:txBody>
      </p:sp>
      <p:pic>
        <p:nvPicPr>
          <p:cNvPr id="10" name="Content Placeholder 9">
            <a:extLst>
              <a:ext uri="{FF2B5EF4-FFF2-40B4-BE49-F238E27FC236}">
                <a16:creationId xmlns:a16="http://schemas.microsoft.com/office/drawing/2014/main" id="{0AB35D8F-21E2-4527-DEC9-51D8B00CEF47}"/>
              </a:ext>
            </a:extLst>
          </p:cNvPr>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259375" y="2601311"/>
            <a:ext cx="5333602" cy="2922522"/>
          </a:xfrm>
          <a:prstGeom prst="rect">
            <a:avLst/>
          </a:prstGeom>
        </p:spPr>
      </p:pic>
      <p:pic>
        <p:nvPicPr>
          <p:cNvPr id="12" name="Content Placeholder 11">
            <a:extLst>
              <a:ext uri="{FF2B5EF4-FFF2-40B4-BE49-F238E27FC236}">
                <a16:creationId xmlns:a16="http://schemas.microsoft.com/office/drawing/2014/main" id="{1D8D6520-2345-9371-97F5-D1169C594050}"/>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6172200" y="2755717"/>
            <a:ext cx="5181600" cy="2491153"/>
          </a:xfrm>
          <a:prstGeom prst="rect">
            <a:avLst/>
          </a:prstGeom>
        </p:spPr>
      </p:pic>
      <p:sp>
        <p:nvSpPr>
          <p:cNvPr id="3" name="Slide Number Placeholder 2">
            <a:extLst>
              <a:ext uri="{FF2B5EF4-FFF2-40B4-BE49-F238E27FC236}">
                <a16:creationId xmlns:a16="http://schemas.microsoft.com/office/drawing/2014/main" id="{2CEC1E88-FF67-8B38-3009-6B3BCFB861FB}"/>
              </a:ext>
            </a:extLst>
          </p:cNvPr>
          <p:cNvSpPr>
            <a:spLocks noGrp="1"/>
          </p:cNvSpPr>
          <p:nvPr>
            <p:ph type="sldNum" sz="quarter" idx="12"/>
          </p:nvPr>
        </p:nvSpPr>
        <p:spPr/>
        <p:txBody>
          <a:bodyPr/>
          <a:lstStyle/>
          <a:p>
            <a:fld id="{20D6D371-063F-4962-851A-2EFB5C203852}" type="slidenum">
              <a:rPr lang="en-US" smtClean="0"/>
              <a:t>5</a:t>
            </a:fld>
            <a:endParaRPr lang="en-US"/>
          </a:p>
        </p:txBody>
      </p:sp>
    </p:spTree>
    <p:extLst>
      <p:ext uri="{BB962C8B-B14F-4D97-AF65-F5344CB8AC3E}">
        <p14:creationId xmlns:p14="http://schemas.microsoft.com/office/powerpoint/2010/main" val="14095581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EFE7F-62E2-7A97-EE3C-E21FDD8FA790}"/>
              </a:ext>
            </a:extLst>
          </p:cNvPr>
          <p:cNvSpPr>
            <a:spLocks noGrp="1"/>
          </p:cNvSpPr>
          <p:nvPr>
            <p:ph type="title"/>
          </p:nvPr>
        </p:nvSpPr>
        <p:spPr>
          <a:xfrm>
            <a:off x="838200" y="365125"/>
            <a:ext cx="10515600" cy="5570454"/>
          </a:xfrm>
        </p:spPr>
        <p:txBody>
          <a:bodyPr>
            <a:normAutofit/>
          </a:bodyPr>
          <a:lstStyle/>
          <a:p>
            <a:pPr algn="ctr"/>
            <a:r>
              <a:rPr lang="en-US" sz="5400" dirty="0">
                <a:solidFill>
                  <a:schemeClr val="bg1"/>
                </a:solidFill>
              </a:rPr>
              <a:t>QUESTION: How Do Your Children </a:t>
            </a:r>
            <a:br>
              <a:rPr lang="en-US" sz="5400" dirty="0">
                <a:solidFill>
                  <a:schemeClr val="bg1"/>
                </a:solidFill>
              </a:rPr>
            </a:br>
            <a:br>
              <a:rPr lang="en-US" sz="5400" dirty="0">
                <a:solidFill>
                  <a:schemeClr val="bg1"/>
                </a:solidFill>
              </a:rPr>
            </a:br>
            <a:r>
              <a:rPr lang="en-US" sz="5400" dirty="0">
                <a:solidFill>
                  <a:schemeClr val="bg1"/>
                </a:solidFill>
              </a:rPr>
              <a:t>Respond To Pressure?</a:t>
            </a:r>
          </a:p>
        </p:txBody>
      </p:sp>
      <p:sp>
        <p:nvSpPr>
          <p:cNvPr id="3" name="Slide Number Placeholder 2">
            <a:extLst>
              <a:ext uri="{FF2B5EF4-FFF2-40B4-BE49-F238E27FC236}">
                <a16:creationId xmlns:a16="http://schemas.microsoft.com/office/drawing/2014/main" id="{EB69A7F0-563B-A29F-1B00-BE9A0E90FD5B}"/>
              </a:ext>
            </a:extLst>
          </p:cNvPr>
          <p:cNvSpPr>
            <a:spLocks noGrp="1"/>
          </p:cNvSpPr>
          <p:nvPr>
            <p:ph type="sldNum" sz="quarter" idx="12"/>
          </p:nvPr>
        </p:nvSpPr>
        <p:spPr/>
        <p:txBody>
          <a:bodyPr/>
          <a:lstStyle/>
          <a:p>
            <a:fld id="{20D6D371-063F-4962-851A-2EFB5C203852}" type="slidenum">
              <a:rPr lang="en-US" smtClean="0"/>
              <a:t>6</a:t>
            </a:fld>
            <a:endParaRPr lang="en-US"/>
          </a:p>
        </p:txBody>
      </p:sp>
    </p:spTree>
    <p:extLst>
      <p:ext uri="{BB962C8B-B14F-4D97-AF65-F5344CB8AC3E}">
        <p14:creationId xmlns:p14="http://schemas.microsoft.com/office/powerpoint/2010/main" val="51183511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5845AE04-C3FF-47DF-AC21-EBA03388AC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220523-19B9-797A-F07F-444204AB42EE}"/>
              </a:ext>
            </a:extLst>
          </p:cNvPr>
          <p:cNvSpPr>
            <a:spLocks noGrp="1"/>
          </p:cNvSpPr>
          <p:nvPr>
            <p:ph type="title"/>
          </p:nvPr>
        </p:nvSpPr>
        <p:spPr>
          <a:xfrm>
            <a:off x="0" y="84859"/>
            <a:ext cx="12192000" cy="1740766"/>
          </a:xfrm>
        </p:spPr>
        <p:txBody>
          <a:bodyPr>
            <a:normAutofit/>
          </a:bodyPr>
          <a:lstStyle/>
          <a:p>
            <a:pPr algn="ctr"/>
            <a:r>
              <a:rPr lang="en-US" sz="4800" dirty="0">
                <a:solidFill>
                  <a:schemeClr val="bg1"/>
                </a:solidFill>
              </a:rPr>
              <a:t>Areas Of Life Where You Must At Least NUDGE,</a:t>
            </a:r>
            <a:br>
              <a:rPr lang="en-US" sz="4800" dirty="0">
                <a:solidFill>
                  <a:schemeClr val="bg1"/>
                </a:solidFill>
              </a:rPr>
            </a:br>
            <a:r>
              <a:rPr lang="en-US" sz="4800" dirty="0">
                <a:solidFill>
                  <a:schemeClr val="bg1"/>
                </a:solidFill>
              </a:rPr>
              <a:t>Or Event “Put Your Foot Down!”</a:t>
            </a:r>
          </a:p>
        </p:txBody>
      </p:sp>
      <p:sp>
        <p:nvSpPr>
          <p:cNvPr id="4" name="Content Placeholder 3">
            <a:extLst>
              <a:ext uri="{FF2B5EF4-FFF2-40B4-BE49-F238E27FC236}">
                <a16:creationId xmlns:a16="http://schemas.microsoft.com/office/drawing/2014/main" id="{1B3CA329-BE8D-33DB-0BCF-5AED68559BD6}"/>
              </a:ext>
            </a:extLst>
          </p:cNvPr>
          <p:cNvSpPr>
            <a:spLocks noGrp="1"/>
          </p:cNvSpPr>
          <p:nvPr>
            <p:ph idx="1"/>
          </p:nvPr>
        </p:nvSpPr>
        <p:spPr/>
        <p:txBody>
          <a:bodyPr/>
          <a:lstStyle/>
          <a:p>
            <a:endParaRPr lang="en-US" dirty="0"/>
          </a:p>
        </p:txBody>
      </p:sp>
      <p:sp>
        <p:nvSpPr>
          <p:cNvPr id="3" name="Slide Number Placeholder 2">
            <a:extLst>
              <a:ext uri="{FF2B5EF4-FFF2-40B4-BE49-F238E27FC236}">
                <a16:creationId xmlns:a16="http://schemas.microsoft.com/office/drawing/2014/main" id="{9D2FFCAB-3147-664F-4CCC-FF6579ED0263}"/>
              </a:ext>
            </a:extLst>
          </p:cNvPr>
          <p:cNvSpPr>
            <a:spLocks noGrp="1"/>
          </p:cNvSpPr>
          <p:nvPr>
            <p:ph type="sldNum" sz="quarter" idx="12"/>
          </p:nvPr>
        </p:nvSpPr>
        <p:spPr/>
        <p:txBody>
          <a:bodyPr/>
          <a:lstStyle/>
          <a:p>
            <a:fld id="{20D6D371-063F-4962-851A-2EFB5C203852}" type="slidenum">
              <a:rPr lang="en-US" smtClean="0"/>
              <a:t>7</a:t>
            </a:fld>
            <a:endParaRPr lang="en-US"/>
          </a:p>
        </p:txBody>
      </p:sp>
    </p:spTree>
    <p:extLst>
      <p:ext uri="{BB962C8B-B14F-4D97-AF65-F5344CB8AC3E}">
        <p14:creationId xmlns:p14="http://schemas.microsoft.com/office/powerpoint/2010/main" val="93339987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3E96F-82F9-9611-C914-EA65EEDDD4F4}"/>
              </a:ext>
            </a:extLst>
          </p:cNvPr>
          <p:cNvSpPr>
            <a:spLocks noGrp="1"/>
          </p:cNvSpPr>
          <p:nvPr>
            <p:ph type="title"/>
          </p:nvPr>
        </p:nvSpPr>
        <p:spPr>
          <a:xfrm>
            <a:off x="110358" y="128643"/>
            <a:ext cx="12081641" cy="1325563"/>
          </a:xfrm>
        </p:spPr>
        <p:txBody>
          <a:bodyPr>
            <a:normAutofit/>
          </a:bodyPr>
          <a:lstStyle/>
          <a:p>
            <a:pPr algn="ctr"/>
            <a:r>
              <a:rPr lang="en-US" sz="5400" dirty="0"/>
              <a:t>What About Concern For Them Spiritually?</a:t>
            </a:r>
          </a:p>
        </p:txBody>
      </p:sp>
      <p:pic>
        <p:nvPicPr>
          <p:cNvPr id="5" name="Content Placeholder 4">
            <a:extLst>
              <a:ext uri="{FF2B5EF4-FFF2-40B4-BE49-F238E27FC236}">
                <a16:creationId xmlns:a16="http://schemas.microsoft.com/office/drawing/2014/main" id="{4FD8A9EA-676B-A52D-CB43-C9D5CA21C4D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33530" y="1454206"/>
            <a:ext cx="9724940" cy="5089385"/>
          </a:xfrm>
          <a:prstGeom prst="rect">
            <a:avLst/>
          </a:prstGeom>
          <a:ln w="28575">
            <a:solidFill>
              <a:srgbClr val="00B0F0"/>
            </a:solidFill>
          </a:ln>
        </p:spPr>
      </p:pic>
      <p:sp>
        <p:nvSpPr>
          <p:cNvPr id="6" name="Rectangle 5">
            <a:extLst>
              <a:ext uri="{FF2B5EF4-FFF2-40B4-BE49-F238E27FC236}">
                <a16:creationId xmlns:a16="http://schemas.microsoft.com/office/drawing/2014/main" id="{1D913DCD-36BF-F7EF-6E53-B137BA21336C}"/>
              </a:ext>
            </a:extLst>
          </p:cNvPr>
          <p:cNvSpPr/>
          <p:nvPr/>
        </p:nvSpPr>
        <p:spPr>
          <a:xfrm>
            <a:off x="1233530" y="1454206"/>
            <a:ext cx="3653780" cy="1793491"/>
          </a:xfrm>
          <a:prstGeom prst="rect">
            <a:avLst/>
          </a:prstGeom>
          <a:solidFill>
            <a:srgbClr val="92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82068A6D-DDB3-A3D5-9443-2A3EF92F8350}"/>
              </a:ext>
            </a:extLst>
          </p:cNvPr>
          <p:cNvSpPr/>
          <p:nvPr/>
        </p:nvSpPr>
        <p:spPr>
          <a:xfrm>
            <a:off x="4619296" y="4903076"/>
            <a:ext cx="1476704" cy="1418896"/>
          </a:xfrm>
          <a:prstGeom prst="ellips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451D65BB-2F49-D2BF-DDD0-A47C4168D887}"/>
              </a:ext>
            </a:extLst>
          </p:cNvPr>
          <p:cNvSpPr/>
          <p:nvPr/>
        </p:nvSpPr>
        <p:spPr>
          <a:xfrm>
            <a:off x="5887453" y="4001711"/>
            <a:ext cx="1331719" cy="2358190"/>
          </a:xfrm>
          <a:prstGeom prst="ellips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7AB1D054-CFDF-4458-F492-8701B2AE1C79}"/>
              </a:ext>
            </a:extLst>
          </p:cNvPr>
          <p:cNvSpPr/>
          <p:nvPr/>
        </p:nvSpPr>
        <p:spPr>
          <a:xfrm>
            <a:off x="7074568" y="3247697"/>
            <a:ext cx="1198508" cy="3074275"/>
          </a:xfrm>
          <a:prstGeom prst="ellips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FAC5BA0-9F07-607F-AF0C-21A7AAB0D15F}"/>
              </a:ext>
            </a:extLst>
          </p:cNvPr>
          <p:cNvSpPr/>
          <p:nvPr/>
        </p:nvSpPr>
        <p:spPr>
          <a:xfrm>
            <a:off x="8197740" y="2614863"/>
            <a:ext cx="1284025" cy="3707109"/>
          </a:xfrm>
          <a:prstGeom prst="ellips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FA641892-DABB-7AE7-677B-0CE6DE0145B7}"/>
              </a:ext>
            </a:extLst>
          </p:cNvPr>
          <p:cNvSpPr/>
          <p:nvPr/>
        </p:nvSpPr>
        <p:spPr>
          <a:xfrm>
            <a:off x="9251643" y="2069432"/>
            <a:ext cx="1498279" cy="4122821"/>
          </a:xfrm>
          <a:prstGeom prst="ellips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A4521F62-FE5C-0482-9786-6E211FA4F970}"/>
              </a:ext>
            </a:extLst>
          </p:cNvPr>
          <p:cNvSpPr>
            <a:spLocks noGrp="1"/>
          </p:cNvSpPr>
          <p:nvPr>
            <p:ph type="sldNum" sz="quarter" idx="12"/>
          </p:nvPr>
        </p:nvSpPr>
        <p:spPr/>
        <p:txBody>
          <a:bodyPr/>
          <a:lstStyle/>
          <a:p>
            <a:fld id="{20D6D371-063F-4962-851A-2EFB5C203852}" type="slidenum">
              <a:rPr lang="en-US" smtClean="0"/>
              <a:t>8</a:t>
            </a:fld>
            <a:endParaRPr lang="en-US"/>
          </a:p>
        </p:txBody>
      </p:sp>
    </p:spTree>
    <p:extLst>
      <p:ext uri="{BB962C8B-B14F-4D97-AF65-F5344CB8AC3E}">
        <p14:creationId xmlns:p14="http://schemas.microsoft.com/office/powerpoint/2010/main" val="90559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3"/>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4"/>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7" grpId="1" animBg="1"/>
      <p:bldP spid="3" grpId="0" animBg="1"/>
      <p:bldP spid="3" grpId="1" animBg="1"/>
      <p:bldP spid="4" grpId="0" animBg="1"/>
      <p:bldP spid="4" grpId="1" animBg="1"/>
      <p:bldP spid="8" grpId="0" animBg="1"/>
      <p:bldP spid="8" grpId="1"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3EF2D-5885-D4E6-77AE-17297AE17884}"/>
              </a:ext>
            </a:extLst>
          </p:cNvPr>
          <p:cNvSpPr>
            <a:spLocks noGrp="1"/>
          </p:cNvSpPr>
          <p:nvPr>
            <p:ph type="title"/>
          </p:nvPr>
        </p:nvSpPr>
        <p:spPr>
          <a:xfrm>
            <a:off x="838200" y="18255"/>
            <a:ext cx="10515600" cy="1325563"/>
          </a:xfrm>
        </p:spPr>
        <p:txBody>
          <a:bodyPr>
            <a:normAutofit/>
          </a:bodyPr>
          <a:lstStyle/>
          <a:p>
            <a:pPr algn="ctr"/>
            <a:r>
              <a:rPr lang="en-US" sz="5400" dirty="0">
                <a:solidFill>
                  <a:schemeClr val="bg1"/>
                </a:solidFill>
              </a:rPr>
              <a:t>Questions:</a:t>
            </a:r>
          </a:p>
        </p:txBody>
      </p:sp>
      <p:sp>
        <p:nvSpPr>
          <p:cNvPr id="3" name="Content Placeholder 2">
            <a:extLst>
              <a:ext uri="{FF2B5EF4-FFF2-40B4-BE49-F238E27FC236}">
                <a16:creationId xmlns:a16="http://schemas.microsoft.com/office/drawing/2014/main" id="{93CFC05D-3A64-AB3A-E010-C4F67DBF1868}"/>
              </a:ext>
            </a:extLst>
          </p:cNvPr>
          <p:cNvSpPr>
            <a:spLocks noGrp="1"/>
          </p:cNvSpPr>
          <p:nvPr>
            <p:ph idx="1"/>
          </p:nvPr>
        </p:nvSpPr>
        <p:spPr>
          <a:xfrm>
            <a:off x="838200" y="1475874"/>
            <a:ext cx="10515600" cy="4701089"/>
          </a:xfrm>
        </p:spPr>
        <p:txBody>
          <a:bodyPr>
            <a:normAutofit/>
          </a:bodyPr>
          <a:lstStyle/>
          <a:p>
            <a:r>
              <a:rPr lang="en-US" sz="3600" dirty="0">
                <a:solidFill>
                  <a:schemeClr val="bg1"/>
                </a:solidFill>
              </a:rPr>
              <a:t>Do We Have The Authority To Baptize People Who Are NOT Believers?</a:t>
            </a:r>
          </a:p>
          <a:p>
            <a:endParaRPr lang="en-US" sz="3600" dirty="0">
              <a:solidFill>
                <a:schemeClr val="bg1"/>
              </a:solidFill>
            </a:endParaRPr>
          </a:p>
          <a:p>
            <a:r>
              <a:rPr lang="en-US" sz="3600" dirty="0">
                <a:solidFill>
                  <a:schemeClr val="bg1"/>
                </a:solidFill>
              </a:rPr>
              <a:t>Do We Have The Authority To Baptize Those Who Will Not Repent?</a:t>
            </a:r>
          </a:p>
          <a:p>
            <a:endParaRPr lang="en-US" sz="3600" dirty="0">
              <a:solidFill>
                <a:schemeClr val="bg1"/>
              </a:solidFill>
            </a:endParaRPr>
          </a:p>
          <a:p>
            <a:r>
              <a:rPr lang="en-US" sz="3600" dirty="0">
                <a:solidFill>
                  <a:schemeClr val="bg1"/>
                </a:solidFill>
              </a:rPr>
              <a:t>Do We Have The Authority To Baptize Those Who Will Not Confess Jesus?</a:t>
            </a:r>
          </a:p>
        </p:txBody>
      </p:sp>
      <p:sp>
        <p:nvSpPr>
          <p:cNvPr id="4" name="Slide Number Placeholder 3">
            <a:extLst>
              <a:ext uri="{FF2B5EF4-FFF2-40B4-BE49-F238E27FC236}">
                <a16:creationId xmlns:a16="http://schemas.microsoft.com/office/drawing/2014/main" id="{A7497A77-F98E-A669-4D4A-0CD3990DF91B}"/>
              </a:ext>
            </a:extLst>
          </p:cNvPr>
          <p:cNvSpPr>
            <a:spLocks noGrp="1"/>
          </p:cNvSpPr>
          <p:nvPr>
            <p:ph type="sldNum" sz="quarter" idx="12"/>
          </p:nvPr>
        </p:nvSpPr>
        <p:spPr/>
        <p:txBody>
          <a:bodyPr/>
          <a:lstStyle/>
          <a:p>
            <a:fld id="{20D6D371-063F-4962-851A-2EFB5C203852}" type="slidenum">
              <a:rPr lang="en-US" smtClean="0"/>
              <a:t>9</a:t>
            </a:fld>
            <a:endParaRPr lang="en-US"/>
          </a:p>
        </p:txBody>
      </p:sp>
    </p:spTree>
    <p:extLst>
      <p:ext uri="{BB962C8B-B14F-4D97-AF65-F5344CB8AC3E}">
        <p14:creationId xmlns:p14="http://schemas.microsoft.com/office/powerpoint/2010/main" val="38928764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734</TotalTime>
  <Words>1530</Words>
  <Application>Microsoft Office PowerPoint</Application>
  <PresentationFormat>Widescreen</PresentationFormat>
  <Paragraphs>156</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Should You Put Any Pressure  On Your Children To Be Baptized?</vt:lpstr>
      <vt:lpstr>QUESTION: How Do YOU   Respond To Pressure?</vt:lpstr>
      <vt:lpstr>PowerPoint Presentation</vt:lpstr>
      <vt:lpstr>Areas Of Life Where You Must At Least NUDGE, Or Event “Put Your Foot Down!”</vt:lpstr>
      <vt:lpstr>Areas Of Life Where You Must At Least NUDGE, Or Event “Put Your Foot Down!”</vt:lpstr>
      <vt:lpstr>QUESTION: How Do Your Children   Respond To Pressure?</vt:lpstr>
      <vt:lpstr>Areas Of Life Where You Must At Least NUDGE, Or Event “Put Your Foot Down!”</vt:lpstr>
      <vt:lpstr>What About Concern For Them Spiritually?</vt:lpstr>
      <vt:lpstr>Questions:</vt:lpstr>
      <vt:lpstr>Sadly, We Baptize Unbelievers And Then Wonder:</vt:lpstr>
      <vt:lpstr>One Last Question: What Do Parents Do When  Your Children Are Pressuring You To Be Baptized  But You Have Grave Concerns If They Are Old  Enough Or You KNOW They Are Not Ready?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Stephen Rogers</dc:creator>
  <cp:lastModifiedBy>Keith Willingham</cp:lastModifiedBy>
  <cp:revision>7</cp:revision>
  <cp:lastPrinted>2026-07-16T19:16:59Z</cp:lastPrinted>
  <dcterms:created xsi:type="dcterms:W3CDTF">2026-07-08T20:11:10Z</dcterms:created>
  <dcterms:modified xsi:type="dcterms:W3CDTF">2026-07-16T19:20:43Z</dcterms:modified>
</cp:coreProperties>
</file>