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23"/>
  </p:normalViewPr>
  <p:slideViewPr>
    <p:cSldViewPr snapToGrid="0">
      <p:cViewPr varScale="1">
        <p:scale>
          <a:sx n="117" d="100"/>
          <a:sy n="117" d="100"/>
        </p:scale>
        <p:origin x="17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5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1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50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16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5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551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19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2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64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95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5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2A4A73-4D54-DF45-9821-392BA026C7CC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CE4F6F-B18D-B241-A0ED-58893A80B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3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17F2F0-B23F-4396-CE3F-43F2B6432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34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0B588-18D5-4476-50DC-BAF99501A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BDB299-53B1-552C-0FAB-19A66E10B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36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A5E9B-00A8-5EA7-4095-29506D9CE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1CC429-AA21-0EE0-C288-0F3466D90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98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8D527-AE7E-31D7-0EFF-3AB93C15A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04CA2B-6455-E695-7C40-12E032625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0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31A88-4BB3-6C0F-9DFC-6E0565862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947C97-341F-20F6-0DC7-40BF53AFB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44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D55C4-3D99-CE70-6345-707426840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49FAA-3052-5AE1-F6D6-B8234DBD5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52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0BE57-DC1F-B5CE-C67C-CAD491BA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495962-5EED-27D4-6EBD-09D6B2D9F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7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675D5-819E-4D2E-BCEB-447AE556D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F6B6FB-61A9-9B8E-6605-0BF4E5CB1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04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7EFDC-9C2A-723C-0AB1-E9F22EF91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2AD452-07FD-0822-8B09-83B9B6804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27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7FBBD-8271-9B64-524F-987BBB85E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84D196-9D57-99D8-B377-370B45A20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09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276C3-028A-3FCC-E677-431FF43F4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8E993C-1505-9813-3F65-20C82CD6E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4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E81AD-12CE-EE6E-CF15-C48F2E8AB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3FF9FC-5C12-6C5D-79D3-390CF3345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37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Macintosh PowerPoint</Application>
  <PresentationFormat>On-screen Show (16:9)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Burleson</dc:creator>
  <cp:lastModifiedBy>Doug Burleson</cp:lastModifiedBy>
  <cp:revision>1</cp:revision>
  <dcterms:created xsi:type="dcterms:W3CDTF">2026-07-15T15:54:15Z</dcterms:created>
  <dcterms:modified xsi:type="dcterms:W3CDTF">2026-07-15T15:57:19Z</dcterms:modified>
</cp:coreProperties>
</file>