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F01F6-90AE-4474-AC5F-3A70C5639E9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460B3-DC00-4091-B944-F13803E0B8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F01F6-90AE-4474-AC5F-3A70C5639E9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460B3-DC00-4091-B944-F13803E0B8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F01F6-90AE-4474-AC5F-3A70C5639E9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460B3-DC00-4091-B944-F13803E0B8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F01F6-90AE-4474-AC5F-3A70C5639E9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460B3-DC00-4091-B944-F13803E0B8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F01F6-90AE-4474-AC5F-3A70C5639E9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460B3-DC00-4091-B944-F13803E0B8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F01F6-90AE-4474-AC5F-3A70C5639E9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460B3-DC00-4091-B944-F13803E0B8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F01F6-90AE-4474-AC5F-3A70C5639E9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460B3-DC00-4091-B944-F13803E0B8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F01F6-90AE-4474-AC5F-3A70C5639E9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460B3-DC00-4091-B944-F13803E0B8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F01F6-90AE-4474-AC5F-3A70C5639E9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460B3-DC00-4091-B944-F13803E0B8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F01F6-90AE-4474-AC5F-3A70C5639E9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460B3-DC00-4091-B944-F13803E0B8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F01F6-90AE-4474-AC5F-3A70C5639E9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460B3-DC00-4091-B944-F13803E0B8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F01F6-90AE-4474-AC5F-3A70C5639E9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9460B3-DC00-4091-B944-F13803E0B8E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Woman thinking Images - Free Download on Magnific (formerly Freepik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81000" y="0"/>
            <a:ext cx="10850385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715000" y="304800"/>
            <a:ext cx="2916183" cy="59093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O, Ye</a:t>
            </a:r>
          </a:p>
          <a:p>
            <a:pPr algn="ctr"/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Of Little </a:t>
            </a:r>
          </a:p>
          <a:p>
            <a:pPr algn="ctr"/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Faith</a:t>
            </a:r>
          </a:p>
          <a:p>
            <a:pPr algn="ctr"/>
            <a:endParaRPr lang="en-US" sz="54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Could </a:t>
            </a:r>
          </a:p>
          <a:p>
            <a:pPr algn="ctr"/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THAT</a:t>
            </a:r>
          </a:p>
          <a:p>
            <a:pPr algn="ctr"/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Be Me?</a:t>
            </a:r>
            <a:endParaRPr lang="en-US" sz="5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9144000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800" b="1" dirty="0" smtClean="0">
                <a:latin typeface="Bernard MT Condensed" pitchFamily="18" charset="0"/>
                <a:cs typeface="Times New Roman" pitchFamily="18" charset="0"/>
              </a:rPr>
              <a:t>IT COULD BE ME…</a:t>
            </a:r>
          </a:p>
          <a:p>
            <a:pPr algn="ctr"/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If My Own Doubt Causes Me </a:t>
            </a:r>
          </a:p>
          <a:p>
            <a:pPr algn="ctr"/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To Believe A Lie</a:t>
            </a:r>
          </a:p>
          <a:p>
            <a:pPr algn="ctr"/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Gen. 3:2-4</a:t>
            </a:r>
          </a:p>
          <a:p>
            <a:pPr algn="ctr"/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Mark 9:23-24</a:t>
            </a:r>
          </a:p>
          <a:p>
            <a:pPr algn="ctr"/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Rom. 8:6</a:t>
            </a:r>
          </a:p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Carnally minded vs. spiritually minded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9144000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800" b="1" dirty="0" smtClean="0">
                <a:latin typeface="Bernard MT Condensed" pitchFamily="18" charset="0"/>
                <a:cs typeface="Times New Roman" pitchFamily="18" charset="0"/>
              </a:rPr>
              <a:t>IT COULD BE ME…</a:t>
            </a:r>
          </a:p>
          <a:p>
            <a:pPr algn="ctr"/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If My Own Anxiety Causes Me </a:t>
            </a:r>
          </a:p>
          <a:p>
            <a:pPr algn="ctr"/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To Quit</a:t>
            </a:r>
          </a:p>
          <a:p>
            <a:pPr algn="ctr"/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Relationships</a:t>
            </a:r>
          </a:p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THE Diagnosis</a:t>
            </a:r>
          </a:p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Finances</a:t>
            </a:r>
          </a:p>
          <a:p>
            <a:pPr algn="ctr"/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Matt. 6:25-34</a:t>
            </a:r>
          </a:p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I Cor. 14:33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914400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4800" b="1" dirty="0" smtClean="0">
                <a:latin typeface="Bernard MT Condensed" pitchFamily="18" charset="0"/>
                <a:cs typeface="Times New Roman" pitchFamily="18" charset="0"/>
              </a:rPr>
              <a:t>IT COULD BE ME…</a:t>
            </a:r>
          </a:p>
          <a:p>
            <a:pPr algn="ctr"/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If My Own Fear Causes Me </a:t>
            </a:r>
          </a:p>
          <a:p>
            <a:pPr algn="ctr"/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To Freeze</a:t>
            </a:r>
          </a:p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Matt. 8:1-22</a:t>
            </a:r>
          </a:p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Matt. 8:26 </a:t>
            </a:r>
          </a:p>
          <a:p>
            <a:pPr algn="ctr"/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Ps. 46:10</a:t>
            </a:r>
          </a:p>
          <a:p>
            <a:pPr algn="ctr"/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The 85% Rule</a:t>
            </a:r>
          </a:p>
          <a:p>
            <a:pPr algn="ctr"/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II Thess. 3:16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9144000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4800" b="1" dirty="0" smtClean="0">
                <a:latin typeface="Bernard MT Condensed" pitchFamily="18" charset="0"/>
                <a:cs typeface="Times New Roman" pitchFamily="18" charset="0"/>
              </a:rPr>
              <a:t>IT COULD BE ME…</a:t>
            </a:r>
          </a:p>
          <a:p>
            <a:pPr algn="ctr"/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If My Own Impatience Causes </a:t>
            </a:r>
          </a:p>
          <a:p>
            <a:pPr algn="ctr"/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Me To Lose Confidence In Him</a:t>
            </a:r>
          </a:p>
          <a:p>
            <a:pPr algn="ctr"/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Matt. 16:8 “O Ye of little faith, why reason ye among yourselves, because ye have brought no bread?”</a:t>
            </a:r>
          </a:p>
          <a:p>
            <a:pPr algn="ctr"/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Prov. 3:5-6 “Trust in the Lord with all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thine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heart and he shall direct thy paths.”</a:t>
            </a:r>
          </a:p>
          <a:p>
            <a:pPr algn="ctr"/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James 1:2-4 “…the trying of your faith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worketh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patience.”</a:t>
            </a:r>
          </a:p>
          <a:p>
            <a:pPr algn="ctr"/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Eph. 2:14 “For He is our peace…”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9144000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4800" b="1" dirty="0" smtClean="0">
                <a:latin typeface="Bernard MT Condensed" pitchFamily="18" charset="0"/>
                <a:cs typeface="Times New Roman" pitchFamily="18" charset="0"/>
              </a:rPr>
              <a:t>IT COULD BE ME…</a:t>
            </a:r>
          </a:p>
          <a:p>
            <a:pPr algn="ctr"/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If My Own Laziness Causes </a:t>
            </a:r>
          </a:p>
          <a:p>
            <a:pPr algn="ctr"/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Me To Become Stagnant</a:t>
            </a:r>
          </a:p>
          <a:p>
            <a:pPr algn="ctr"/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Col. 3:15 “And let the peace of God rule in your hearts, to the which also ye are called in one body; and be ye thankful.”</a:t>
            </a:r>
          </a:p>
          <a:p>
            <a:pPr algn="ctr"/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Eccl. 9:10 “Whatsoever thy hand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findeth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to do, do it with thy might…”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9144000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sz="4800" b="1" dirty="0" smtClean="0">
                <a:latin typeface="Bernard MT Condensed" pitchFamily="18" charset="0"/>
                <a:cs typeface="Times New Roman" pitchFamily="18" charset="0"/>
              </a:rPr>
              <a:t>IT COULD BE ME…</a:t>
            </a:r>
          </a:p>
          <a:p>
            <a:pPr algn="ctr"/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If My Own Self-Pity Causes </a:t>
            </a:r>
          </a:p>
          <a:p>
            <a:pPr algn="ctr"/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Me To Distracted</a:t>
            </a:r>
          </a:p>
          <a:p>
            <a:pPr algn="ctr"/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Phil. 2:14-15 “Do all things without murmurings and disputing…”</a:t>
            </a:r>
          </a:p>
          <a:p>
            <a:pPr algn="ctr"/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Phil. 4:8 True, honest, just, pure, lovely, of good report, …think on these things</a:t>
            </a:r>
          </a:p>
          <a:p>
            <a:pPr algn="ctr"/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Read Philippians OFTEN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Woman thinking Images - Free Download on Magnific (formerly Freepik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81000" y="0"/>
            <a:ext cx="10850385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715000" y="304800"/>
            <a:ext cx="2916183" cy="59093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O, Ye</a:t>
            </a:r>
          </a:p>
          <a:p>
            <a:pPr algn="ctr"/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Of Little </a:t>
            </a:r>
          </a:p>
          <a:p>
            <a:pPr algn="ctr"/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Faith</a:t>
            </a:r>
          </a:p>
          <a:p>
            <a:pPr algn="ctr"/>
            <a:endParaRPr lang="en-US" sz="54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Could </a:t>
            </a:r>
          </a:p>
          <a:p>
            <a:pPr algn="ctr"/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THAT</a:t>
            </a:r>
          </a:p>
          <a:p>
            <a:pPr algn="ctr"/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Be Me?</a:t>
            </a:r>
            <a:endParaRPr lang="en-US" sz="5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308</Words>
  <Application>Microsoft Office PowerPoint</Application>
  <PresentationFormat>On-screen Show (4:3)</PresentationFormat>
  <Paragraphs>73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DCD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Owner</dc:creator>
  <cp:lastModifiedBy>Owner</cp:lastModifiedBy>
  <cp:revision>7</cp:revision>
  <dcterms:created xsi:type="dcterms:W3CDTF">2026-07-14T18:25:45Z</dcterms:created>
  <dcterms:modified xsi:type="dcterms:W3CDTF">2026-07-14T19:10:19Z</dcterms:modified>
</cp:coreProperties>
</file>