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5143500" cx="9144000"/>
  <p:notesSz cx="6858000" cy="9144000"/>
  <p:embeddedFontLst>
    <p:embeddedFont>
      <p:font typeface="Nunito SemiBold"/>
      <p:regular r:id="rId30"/>
      <p:bold r:id="rId31"/>
      <p:italic r:id="rId32"/>
      <p:boldItalic r:id="rId33"/>
    </p:embeddedFont>
    <p:embeddedFont>
      <p:font typeface="Roboto"/>
      <p:regular r:id="rId34"/>
      <p:bold r:id="rId35"/>
      <p:italic r:id="rId36"/>
      <p:boldItalic r:id="rId37"/>
    </p:embeddedFont>
    <p:embeddedFont>
      <p:font typeface="Staatliches"/>
      <p:regular r:id="rId38"/>
    </p:embeddedFont>
    <p:embeddedFont>
      <p:font typeface="Nunito"/>
      <p:regular r:id="rId39"/>
      <p:bold r:id="rId40"/>
      <p:italic r:id="rId41"/>
      <p:boldItalic r:id="rId42"/>
    </p:embeddedFont>
    <p:embeddedFont>
      <p:font typeface="Montserrat"/>
      <p:regular r:id="rId43"/>
      <p:bold r:id="rId44"/>
      <p:italic r:id="rId45"/>
      <p:boldItalic r:id="rId46"/>
    </p:embeddedFont>
    <p:embeddedFont>
      <p:font typeface="Montserrat Medium"/>
      <p:regular r:id="rId47"/>
      <p:bold r:id="rId48"/>
      <p:italic r:id="rId49"/>
      <p:boldItalic r:id="rId50"/>
    </p:embeddedFont>
    <p:embeddedFont>
      <p:font typeface="Just Another Hand"/>
      <p:regular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Nunito-bold.fntdata"/><Relationship Id="rId42" Type="http://schemas.openxmlformats.org/officeDocument/2006/relationships/font" Target="fonts/Nunito-boldItalic.fntdata"/><Relationship Id="rId41" Type="http://schemas.openxmlformats.org/officeDocument/2006/relationships/font" Target="fonts/Nunito-italic.fntdata"/><Relationship Id="rId44" Type="http://schemas.openxmlformats.org/officeDocument/2006/relationships/font" Target="fonts/Montserrat-bold.fntdata"/><Relationship Id="rId43" Type="http://schemas.openxmlformats.org/officeDocument/2006/relationships/font" Target="fonts/Montserrat-regular.fntdata"/><Relationship Id="rId46" Type="http://schemas.openxmlformats.org/officeDocument/2006/relationships/font" Target="fonts/Montserrat-boldItalic.fntdata"/><Relationship Id="rId45" Type="http://schemas.openxmlformats.org/officeDocument/2006/relationships/font" Target="fonts/Montserra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Medium-bold.fntdata"/><Relationship Id="rId47" Type="http://schemas.openxmlformats.org/officeDocument/2006/relationships/font" Target="fonts/MontserratMedium-regular.fntdata"/><Relationship Id="rId49" Type="http://schemas.openxmlformats.org/officeDocument/2006/relationships/font" Target="fonts/MontserratMedium-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NunitoSemiBold-bold.fntdata"/><Relationship Id="rId30" Type="http://schemas.openxmlformats.org/officeDocument/2006/relationships/font" Target="fonts/NunitoSemiBold-regular.fntdata"/><Relationship Id="rId33" Type="http://schemas.openxmlformats.org/officeDocument/2006/relationships/font" Target="fonts/NunitoSemiBold-boldItalic.fntdata"/><Relationship Id="rId32" Type="http://schemas.openxmlformats.org/officeDocument/2006/relationships/font" Target="fonts/NunitoSemiBold-italic.fntdata"/><Relationship Id="rId35" Type="http://schemas.openxmlformats.org/officeDocument/2006/relationships/font" Target="fonts/Roboto-bold.fntdata"/><Relationship Id="rId34" Type="http://schemas.openxmlformats.org/officeDocument/2006/relationships/font" Target="fonts/Roboto-regular.fntdata"/><Relationship Id="rId37" Type="http://schemas.openxmlformats.org/officeDocument/2006/relationships/font" Target="fonts/Roboto-boldItalic.fntdata"/><Relationship Id="rId36" Type="http://schemas.openxmlformats.org/officeDocument/2006/relationships/font" Target="fonts/Roboto-italic.fntdata"/><Relationship Id="rId39" Type="http://schemas.openxmlformats.org/officeDocument/2006/relationships/font" Target="fonts/Nunito-regular.fntdata"/><Relationship Id="rId38" Type="http://schemas.openxmlformats.org/officeDocument/2006/relationships/font" Target="fonts/Staatliches-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JustAnotherHand-regular.fntdata"/><Relationship Id="rId50" Type="http://schemas.openxmlformats.org/officeDocument/2006/relationships/font" Target="fonts/MontserratMedium-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articles/the-difference-between-ieps-and-504-plans"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articles/the-difference-between-ieps-and-504-plan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en/articles/the-difference-between-accommodations-and-modifications"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articles/the-difference-between-ieps-and-504-plan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c2248efee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ec2248efee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ec2248efee_0_7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ec2248efee_0_7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https://www.understood.org/articles/the-difference-between-ieps-and-504-plans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Gary– discuss the overlap and the differences and what is LRE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3e1c67965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3e1c67965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https://www.understood.org/articles/the-difference-between-ieps-and-504-plans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12b2f88e59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212b2f88e59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https://www.nwea.org/blog/2021/3-ways-gen-ed-teachers-can-support-students-with-disabilities/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ec2248efee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ec2248efee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12b2f88e59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212b2f88e59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ec2248efee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ec2248efee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https://www.understood.org/en/articles/the-difference-between-accommodations-and-modifications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Kristin– changes to the Standards/ access to grade level. Make sure teachers are not altering or modifying the Standards being taught. Importance of Terminology. Diploma vs. Non-Diploma.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285200addc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2285200addc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285200addc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285200addc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72db98207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72db9820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946d0ea922_0_4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946d0ea922_0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Kristin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285200addc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285200addc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ec2248efee_0_7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3ec2248efee_0_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285200addc_0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2285200addc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285200addc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2285200addc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72db98207a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272db98207a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ec2248efee_3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ec2248efee_3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12b2f88e59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12b2f88e59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Kristin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ec2248efe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ec2248efe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ec2248efee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ec2248efee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ec2248efee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ec2248efee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c2248efee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c2248efee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aafc7fd8e0_0_25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aafc7fd8e0_0_2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does a student get an IEP or 504? Briefly discuss testing and SST.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12b2f88e59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12b2f88e59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Gary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https://www.understood.org/articles/the-difference-between-ieps-and-504-plans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Gary– discuss the overlap and the differences and what is LRE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2021821" y="1464375"/>
            <a:ext cx="5591400" cy="18759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b="0" sz="6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 name="Google Shape;10;p2"/>
          <p:cNvSpPr txBox="1"/>
          <p:nvPr>
            <p:ph idx="1" type="subTitle"/>
          </p:nvPr>
        </p:nvSpPr>
        <p:spPr>
          <a:xfrm>
            <a:off x="2455200" y="3757525"/>
            <a:ext cx="4233600" cy="458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6" name="Shape 36"/>
        <p:cNvGrpSpPr/>
        <p:nvPr/>
      </p:nvGrpSpPr>
      <p:grpSpPr>
        <a:xfrm>
          <a:off x="0" y="0"/>
          <a:ext cx="0" cy="0"/>
          <a:chOff x="0" y="0"/>
          <a:chExt cx="0" cy="0"/>
        </a:xfrm>
      </p:grpSpPr>
      <p:sp>
        <p:nvSpPr>
          <p:cNvPr id="37" name="Google Shape;37;p11"/>
          <p:cNvSpPr txBox="1"/>
          <p:nvPr>
            <p:ph hasCustomPrompt="1" type="title"/>
          </p:nvPr>
        </p:nvSpPr>
        <p:spPr>
          <a:xfrm>
            <a:off x="1902850" y="1988975"/>
            <a:ext cx="5457000" cy="867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79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38" name="Google Shape;38;p11"/>
          <p:cNvSpPr txBox="1"/>
          <p:nvPr>
            <p:ph idx="1" type="body"/>
          </p:nvPr>
        </p:nvSpPr>
        <p:spPr>
          <a:xfrm>
            <a:off x="1586550" y="3079900"/>
            <a:ext cx="5970900" cy="3924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2000"/>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39" name="Shape 3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
  <p:cSld name="CUSTOM_15_1">
    <p:spTree>
      <p:nvGrpSpPr>
        <p:cNvPr id="40" name="Shape 40"/>
        <p:cNvGrpSpPr/>
        <p:nvPr/>
      </p:nvGrpSpPr>
      <p:grpSpPr>
        <a:xfrm>
          <a:off x="0" y="0"/>
          <a:ext cx="0" cy="0"/>
          <a:chOff x="0" y="0"/>
          <a:chExt cx="0" cy="0"/>
        </a:xfrm>
      </p:grpSpPr>
      <p:sp>
        <p:nvSpPr>
          <p:cNvPr id="41" name="Google Shape;41;p13"/>
          <p:cNvSpPr txBox="1"/>
          <p:nvPr>
            <p:ph idx="1" type="subTitle"/>
          </p:nvPr>
        </p:nvSpPr>
        <p:spPr>
          <a:xfrm>
            <a:off x="1932600" y="161325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2" name="Google Shape;42;p13"/>
          <p:cNvSpPr txBox="1"/>
          <p:nvPr>
            <p:ph idx="2" type="subTitle"/>
          </p:nvPr>
        </p:nvSpPr>
        <p:spPr>
          <a:xfrm>
            <a:off x="1932600" y="19882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3" name="Google Shape;43;p13"/>
          <p:cNvSpPr txBox="1"/>
          <p:nvPr>
            <p:ph idx="3" type="subTitle"/>
          </p:nvPr>
        </p:nvSpPr>
        <p:spPr>
          <a:xfrm>
            <a:off x="5922920" y="161325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4" name="Google Shape;44;p13"/>
          <p:cNvSpPr txBox="1"/>
          <p:nvPr>
            <p:ph idx="4" type="subTitle"/>
          </p:nvPr>
        </p:nvSpPr>
        <p:spPr>
          <a:xfrm>
            <a:off x="5922920" y="19882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5" name="Google Shape;45;p13"/>
          <p:cNvSpPr txBox="1"/>
          <p:nvPr>
            <p:ph idx="5" type="subTitle"/>
          </p:nvPr>
        </p:nvSpPr>
        <p:spPr>
          <a:xfrm>
            <a:off x="1932600" y="327040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6" name="Google Shape;46;p13"/>
          <p:cNvSpPr txBox="1"/>
          <p:nvPr>
            <p:ph idx="6" type="subTitle"/>
          </p:nvPr>
        </p:nvSpPr>
        <p:spPr>
          <a:xfrm>
            <a:off x="1932600" y="36415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7" name="Google Shape;47;p13"/>
          <p:cNvSpPr txBox="1"/>
          <p:nvPr>
            <p:ph idx="7" type="subTitle"/>
          </p:nvPr>
        </p:nvSpPr>
        <p:spPr>
          <a:xfrm>
            <a:off x="5922920" y="327040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8" name="Google Shape;48;p13"/>
          <p:cNvSpPr txBox="1"/>
          <p:nvPr>
            <p:ph idx="8" type="subTitle"/>
          </p:nvPr>
        </p:nvSpPr>
        <p:spPr>
          <a:xfrm>
            <a:off x="5922920" y="36415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9" name="Google Shape;49;p13"/>
          <p:cNvSpPr txBox="1"/>
          <p:nvPr>
            <p:ph hasCustomPrompt="1" type="title"/>
          </p:nvPr>
        </p:nvSpPr>
        <p:spPr>
          <a:xfrm>
            <a:off x="1107228" y="1951409"/>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0" name="Google Shape;50;p13"/>
          <p:cNvSpPr txBox="1"/>
          <p:nvPr>
            <p:ph hasCustomPrompt="1" idx="9" type="title"/>
          </p:nvPr>
        </p:nvSpPr>
        <p:spPr>
          <a:xfrm>
            <a:off x="1107228" y="3568997"/>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1" name="Google Shape;51;p13"/>
          <p:cNvSpPr txBox="1"/>
          <p:nvPr>
            <p:ph hasCustomPrompt="1" idx="13" type="title"/>
          </p:nvPr>
        </p:nvSpPr>
        <p:spPr>
          <a:xfrm>
            <a:off x="5073103" y="1951409"/>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2" name="Google Shape;52;p13"/>
          <p:cNvSpPr txBox="1"/>
          <p:nvPr>
            <p:ph hasCustomPrompt="1" idx="14" type="title"/>
          </p:nvPr>
        </p:nvSpPr>
        <p:spPr>
          <a:xfrm>
            <a:off x="5073103" y="3568997"/>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3" name="Google Shape;53;p13"/>
          <p:cNvSpPr txBox="1"/>
          <p:nvPr>
            <p:ph idx="15" type="title"/>
          </p:nvPr>
        </p:nvSpPr>
        <p:spPr>
          <a:xfrm>
            <a:off x="715900" y="605650"/>
            <a:ext cx="5484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6">
    <p:spTree>
      <p:nvGrpSpPr>
        <p:cNvPr id="54" name="Shape 54"/>
        <p:cNvGrpSpPr/>
        <p:nvPr/>
      </p:nvGrpSpPr>
      <p:grpSpPr>
        <a:xfrm>
          <a:off x="0" y="0"/>
          <a:ext cx="0" cy="0"/>
          <a:chOff x="0" y="0"/>
          <a:chExt cx="0" cy="0"/>
        </a:xfrm>
      </p:grpSpPr>
      <p:sp>
        <p:nvSpPr>
          <p:cNvPr id="55" name="Google Shape;55;p14"/>
          <p:cNvSpPr txBox="1"/>
          <p:nvPr>
            <p:ph idx="1" type="subTitle"/>
          </p:nvPr>
        </p:nvSpPr>
        <p:spPr>
          <a:xfrm rot="282725">
            <a:off x="982925" y="1967185"/>
            <a:ext cx="2381048" cy="404274"/>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56" name="Google Shape;56;p14"/>
          <p:cNvSpPr txBox="1"/>
          <p:nvPr>
            <p:ph idx="2" type="subTitle"/>
          </p:nvPr>
        </p:nvSpPr>
        <p:spPr>
          <a:xfrm rot="282799">
            <a:off x="1089521" y="2335267"/>
            <a:ext cx="2099299" cy="521966"/>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57" name="Google Shape;57;p14"/>
          <p:cNvSpPr txBox="1"/>
          <p:nvPr>
            <p:ph idx="3" type="subTitle"/>
          </p:nvPr>
        </p:nvSpPr>
        <p:spPr>
          <a:xfrm rot="-224091">
            <a:off x="3352135" y="1885856"/>
            <a:ext cx="2381057" cy="404363"/>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58" name="Google Shape;58;p14"/>
          <p:cNvSpPr txBox="1"/>
          <p:nvPr>
            <p:ph idx="4" type="subTitle"/>
          </p:nvPr>
        </p:nvSpPr>
        <p:spPr>
          <a:xfrm rot="-224172">
            <a:off x="3529572" y="2255721"/>
            <a:ext cx="2099362" cy="521902"/>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59" name="Google Shape;59;p14"/>
          <p:cNvSpPr txBox="1"/>
          <p:nvPr>
            <p:ph idx="5" type="subTitle"/>
          </p:nvPr>
        </p:nvSpPr>
        <p:spPr>
          <a:xfrm>
            <a:off x="5737777" y="1813650"/>
            <a:ext cx="2381100" cy="4044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0" name="Google Shape;60;p14"/>
          <p:cNvSpPr txBox="1"/>
          <p:nvPr>
            <p:ph idx="6" type="subTitle"/>
          </p:nvPr>
        </p:nvSpPr>
        <p:spPr>
          <a:xfrm>
            <a:off x="5878627" y="2180600"/>
            <a:ext cx="2099400" cy="522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61" name="Google Shape;61;p14"/>
          <p:cNvSpPr txBox="1"/>
          <p:nvPr>
            <p:ph idx="7" type="subTitle"/>
          </p:nvPr>
        </p:nvSpPr>
        <p:spPr>
          <a:xfrm rot="-189372">
            <a:off x="977532" y="3684575"/>
            <a:ext cx="2381112" cy="40441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2" name="Google Shape;62;p14"/>
          <p:cNvSpPr txBox="1"/>
          <p:nvPr>
            <p:ph idx="8" type="subTitle"/>
          </p:nvPr>
        </p:nvSpPr>
        <p:spPr>
          <a:xfrm rot="-189236">
            <a:off x="1144700" y="4062099"/>
            <a:ext cx="2099280" cy="521895"/>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63" name="Google Shape;63;p14"/>
          <p:cNvSpPr txBox="1"/>
          <p:nvPr>
            <p:ph idx="9" type="subTitle"/>
          </p:nvPr>
        </p:nvSpPr>
        <p:spPr>
          <a:xfrm>
            <a:off x="3355529" y="3693625"/>
            <a:ext cx="2381100" cy="4044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4" name="Google Shape;64;p14"/>
          <p:cNvSpPr txBox="1"/>
          <p:nvPr>
            <p:ph idx="13" type="subTitle"/>
          </p:nvPr>
        </p:nvSpPr>
        <p:spPr>
          <a:xfrm>
            <a:off x="3497529" y="4061000"/>
            <a:ext cx="2099400" cy="522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65" name="Google Shape;65;p14"/>
          <p:cNvSpPr txBox="1"/>
          <p:nvPr>
            <p:ph idx="14" type="subTitle"/>
          </p:nvPr>
        </p:nvSpPr>
        <p:spPr>
          <a:xfrm rot="208906">
            <a:off x="5736601" y="3684500"/>
            <a:ext cx="2380995" cy="404549"/>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6" name="Google Shape;66;p14"/>
          <p:cNvSpPr txBox="1"/>
          <p:nvPr>
            <p:ph idx="15" type="subTitle"/>
          </p:nvPr>
        </p:nvSpPr>
        <p:spPr>
          <a:xfrm rot="208911">
            <a:off x="5844099" y="4059970"/>
            <a:ext cx="2099375" cy="522069"/>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grpSp>
        <p:nvGrpSpPr>
          <p:cNvPr id="67" name="Google Shape;67;p14"/>
          <p:cNvGrpSpPr/>
          <p:nvPr/>
        </p:nvGrpSpPr>
        <p:grpSpPr>
          <a:xfrm>
            <a:off x="6520300" y="4742058"/>
            <a:ext cx="450323" cy="449885"/>
            <a:chOff x="4887569" y="4595026"/>
            <a:chExt cx="381145" cy="381032"/>
          </a:xfrm>
        </p:grpSpPr>
        <p:sp>
          <p:nvSpPr>
            <p:cNvPr id="68" name="Google Shape;68;p14"/>
            <p:cNvSpPr/>
            <p:nvPr/>
          </p:nvSpPr>
          <p:spPr>
            <a:xfrm>
              <a:off x="5162374" y="4614573"/>
              <a:ext cx="94000" cy="103505"/>
            </a:xfrm>
            <a:custGeom>
              <a:rect b="b" l="l" r="r" t="t"/>
              <a:pathLst>
                <a:path extrusionOk="0" h="8287" w="7526">
                  <a:moveTo>
                    <a:pt x="1" y="0"/>
                  </a:moveTo>
                  <a:lnTo>
                    <a:pt x="7526" y="8287"/>
                  </a:lnTo>
                  <a:cubicBezTo>
                    <a:pt x="7347" y="7811"/>
                    <a:pt x="7145" y="7358"/>
                    <a:pt x="6918" y="6906"/>
                  </a:cubicBezTo>
                  <a:lnTo>
                    <a:pt x="1322" y="738"/>
                  </a:lnTo>
                  <a:cubicBezTo>
                    <a:pt x="894" y="464"/>
                    <a:pt x="453" y="226"/>
                    <a:pt x="1" y="0"/>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69" name="Google Shape;69;p14"/>
            <p:cNvSpPr/>
            <p:nvPr/>
          </p:nvSpPr>
          <p:spPr>
            <a:xfrm>
              <a:off x="5125791" y="4601034"/>
              <a:ext cx="140550" cy="154814"/>
            </a:xfrm>
            <a:custGeom>
              <a:rect b="b" l="l" r="r" t="t"/>
              <a:pathLst>
                <a:path extrusionOk="0" h="12395" w="11253">
                  <a:moveTo>
                    <a:pt x="1" y="1"/>
                  </a:moveTo>
                  <a:lnTo>
                    <a:pt x="11252" y="12395"/>
                  </a:lnTo>
                  <a:cubicBezTo>
                    <a:pt x="11205" y="12097"/>
                    <a:pt x="11157" y="11800"/>
                    <a:pt x="11086" y="11502"/>
                  </a:cubicBezTo>
                  <a:lnTo>
                    <a:pt x="870" y="251"/>
                  </a:lnTo>
                  <a:cubicBezTo>
                    <a:pt x="596" y="155"/>
                    <a:pt x="299" y="72"/>
                    <a:pt x="1" y="1"/>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0" name="Google Shape;70;p14"/>
            <p:cNvSpPr/>
            <p:nvPr/>
          </p:nvSpPr>
          <p:spPr>
            <a:xfrm>
              <a:off x="5096802" y="4595976"/>
              <a:ext cx="171912" cy="189323"/>
            </a:xfrm>
            <a:custGeom>
              <a:rect b="b" l="l" r="r" t="t"/>
              <a:pathLst>
                <a:path extrusionOk="0" h="15158" w="13764">
                  <a:moveTo>
                    <a:pt x="0" y="1"/>
                  </a:moveTo>
                  <a:lnTo>
                    <a:pt x="13764" y="15157"/>
                  </a:lnTo>
                  <a:cubicBezTo>
                    <a:pt x="13764" y="14907"/>
                    <a:pt x="13752" y="14669"/>
                    <a:pt x="13740" y="14419"/>
                  </a:cubicBezTo>
                  <a:lnTo>
                    <a:pt x="726" y="84"/>
                  </a:lnTo>
                  <a:cubicBezTo>
                    <a:pt x="488" y="48"/>
                    <a:pt x="238" y="25"/>
                    <a:pt x="0" y="1"/>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1" name="Google Shape;71;p14"/>
            <p:cNvSpPr/>
            <p:nvPr/>
          </p:nvSpPr>
          <p:spPr>
            <a:xfrm>
              <a:off x="5071659" y="4595026"/>
              <a:ext cx="196318" cy="215253"/>
            </a:xfrm>
            <a:custGeom>
              <a:rect b="b" l="l" r="r" t="t"/>
              <a:pathLst>
                <a:path extrusionOk="0" h="17234" w="15718">
                  <a:moveTo>
                    <a:pt x="430" y="0"/>
                  </a:moveTo>
                  <a:cubicBezTo>
                    <a:pt x="287" y="0"/>
                    <a:pt x="144" y="5"/>
                    <a:pt x="1" y="5"/>
                  </a:cubicBezTo>
                  <a:lnTo>
                    <a:pt x="15646" y="17234"/>
                  </a:lnTo>
                  <a:cubicBezTo>
                    <a:pt x="15670" y="17019"/>
                    <a:pt x="15693" y="16805"/>
                    <a:pt x="15717" y="16591"/>
                  </a:cubicBezTo>
                  <a:lnTo>
                    <a:pt x="644" y="5"/>
                  </a:lnTo>
                  <a:cubicBezTo>
                    <a:pt x="572" y="1"/>
                    <a:pt x="501" y="0"/>
                    <a:pt x="430" y="0"/>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2" name="Google Shape;72;p14"/>
            <p:cNvSpPr/>
            <p:nvPr/>
          </p:nvSpPr>
          <p:spPr>
            <a:xfrm>
              <a:off x="5049215" y="4596275"/>
              <a:ext cx="215190" cy="236161"/>
            </a:xfrm>
            <a:custGeom>
              <a:rect b="b" l="l" r="r" t="t"/>
              <a:pathLst>
                <a:path extrusionOk="0" h="18908" w="17229">
                  <a:moveTo>
                    <a:pt x="584" y="1"/>
                  </a:moveTo>
                  <a:cubicBezTo>
                    <a:pt x="393" y="24"/>
                    <a:pt x="191" y="48"/>
                    <a:pt x="0" y="72"/>
                  </a:cubicBezTo>
                  <a:lnTo>
                    <a:pt x="17098" y="18908"/>
                  </a:lnTo>
                  <a:cubicBezTo>
                    <a:pt x="17145" y="18717"/>
                    <a:pt x="17193" y="18527"/>
                    <a:pt x="17228" y="18336"/>
                  </a:cubicBezTo>
                  <a:lnTo>
                    <a:pt x="584"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3" name="Google Shape;73;p14"/>
            <p:cNvSpPr/>
            <p:nvPr/>
          </p:nvSpPr>
          <p:spPr>
            <a:xfrm>
              <a:off x="5028694" y="4599848"/>
              <a:ext cx="230203" cy="252523"/>
            </a:xfrm>
            <a:custGeom>
              <a:rect b="b" l="l" r="r" t="t"/>
              <a:pathLst>
                <a:path extrusionOk="0" h="20218" w="18431">
                  <a:moveTo>
                    <a:pt x="536" y="0"/>
                  </a:moveTo>
                  <a:cubicBezTo>
                    <a:pt x="357" y="36"/>
                    <a:pt x="179" y="84"/>
                    <a:pt x="0" y="131"/>
                  </a:cubicBezTo>
                  <a:lnTo>
                    <a:pt x="18240" y="20217"/>
                  </a:lnTo>
                  <a:cubicBezTo>
                    <a:pt x="18312" y="20050"/>
                    <a:pt x="18371" y="19884"/>
                    <a:pt x="18431" y="19717"/>
                  </a:cubicBezTo>
                  <a:lnTo>
                    <a:pt x="536"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4" name="Google Shape;74;p14"/>
            <p:cNvSpPr/>
            <p:nvPr/>
          </p:nvSpPr>
          <p:spPr>
            <a:xfrm>
              <a:off x="5009946" y="4605343"/>
              <a:ext cx="241519" cy="265163"/>
            </a:xfrm>
            <a:custGeom>
              <a:rect b="b" l="l" r="r" t="t"/>
              <a:pathLst>
                <a:path extrusionOk="0" h="21230" w="19337">
                  <a:moveTo>
                    <a:pt x="489" y="1"/>
                  </a:moveTo>
                  <a:cubicBezTo>
                    <a:pt x="322" y="60"/>
                    <a:pt x="168" y="120"/>
                    <a:pt x="1" y="179"/>
                  </a:cubicBezTo>
                  <a:lnTo>
                    <a:pt x="19110" y="21230"/>
                  </a:lnTo>
                  <a:cubicBezTo>
                    <a:pt x="19194" y="21075"/>
                    <a:pt x="19265" y="20920"/>
                    <a:pt x="19337" y="20765"/>
                  </a:cubicBezTo>
                  <a:lnTo>
                    <a:pt x="489"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5" name="Google Shape;75;p14"/>
            <p:cNvSpPr/>
            <p:nvPr/>
          </p:nvSpPr>
          <p:spPr>
            <a:xfrm>
              <a:off x="4992548" y="4612487"/>
              <a:ext cx="250150" cy="274680"/>
            </a:xfrm>
            <a:custGeom>
              <a:rect b="b" l="l" r="r" t="t"/>
              <a:pathLst>
                <a:path extrusionOk="0" h="21992" w="20028">
                  <a:moveTo>
                    <a:pt x="453" y="0"/>
                  </a:moveTo>
                  <a:cubicBezTo>
                    <a:pt x="299" y="72"/>
                    <a:pt x="156" y="143"/>
                    <a:pt x="1" y="227"/>
                  </a:cubicBezTo>
                  <a:lnTo>
                    <a:pt x="19765" y="21991"/>
                  </a:lnTo>
                  <a:cubicBezTo>
                    <a:pt x="19849" y="21848"/>
                    <a:pt x="19932" y="21705"/>
                    <a:pt x="20027" y="21563"/>
                  </a:cubicBezTo>
                  <a:lnTo>
                    <a:pt x="453"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6" name="Google Shape;76;p14"/>
            <p:cNvSpPr/>
            <p:nvPr/>
          </p:nvSpPr>
          <p:spPr>
            <a:xfrm>
              <a:off x="4976486" y="4621106"/>
              <a:ext cx="255945" cy="281075"/>
            </a:xfrm>
            <a:custGeom>
              <a:rect b="b" l="l" r="r" t="t"/>
              <a:pathLst>
                <a:path extrusionOk="0" h="22504" w="20492">
                  <a:moveTo>
                    <a:pt x="418" y="1"/>
                  </a:moveTo>
                  <a:cubicBezTo>
                    <a:pt x="275" y="84"/>
                    <a:pt x="144" y="179"/>
                    <a:pt x="1" y="263"/>
                  </a:cubicBezTo>
                  <a:lnTo>
                    <a:pt x="20194" y="22504"/>
                  </a:lnTo>
                  <a:cubicBezTo>
                    <a:pt x="20301" y="22373"/>
                    <a:pt x="20396" y="22254"/>
                    <a:pt x="20492" y="22111"/>
                  </a:cubicBezTo>
                  <a:lnTo>
                    <a:pt x="418"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7" name="Google Shape;77;p14"/>
            <p:cNvSpPr/>
            <p:nvPr/>
          </p:nvSpPr>
          <p:spPr>
            <a:xfrm>
              <a:off x="4961623" y="4631222"/>
              <a:ext cx="259355" cy="284784"/>
            </a:xfrm>
            <a:custGeom>
              <a:rect b="b" l="l" r="r" t="t"/>
              <a:pathLst>
                <a:path extrusionOk="0" h="22801" w="20765">
                  <a:moveTo>
                    <a:pt x="393" y="1"/>
                  </a:moveTo>
                  <a:cubicBezTo>
                    <a:pt x="250" y="96"/>
                    <a:pt x="131" y="191"/>
                    <a:pt x="0" y="286"/>
                  </a:cubicBezTo>
                  <a:lnTo>
                    <a:pt x="20443" y="22801"/>
                  </a:lnTo>
                  <a:cubicBezTo>
                    <a:pt x="20551" y="22682"/>
                    <a:pt x="20658" y="22563"/>
                    <a:pt x="20765" y="22444"/>
                  </a:cubicBezTo>
                  <a:lnTo>
                    <a:pt x="393"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8" name="Google Shape;78;p14"/>
            <p:cNvSpPr/>
            <p:nvPr/>
          </p:nvSpPr>
          <p:spPr>
            <a:xfrm>
              <a:off x="4947934" y="4642526"/>
              <a:ext cx="260404" cy="285984"/>
            </a:xfrm>
            <a:custGeom>
              <a:rect b="b" l="l" r="r" t="t"/>
              <a:pathLst>
                <a:path extrusionOk="0" h="22897" w="20849">
                  <a:moveTo>
                    <a:pt x="358" y="0"/>
                  </a:moveTo>
                  <a:cubicBezTo>
                    <a:pt x="287" y="48"/>
                    <a:pt x="227" y="96"/>
                    <a:pt x="168" y="155"/>
                  </a:cubicBezTo>
                  <a:cubicBezTo>
                    <a:pt x="108" y="215"/>
                    <a:pt x="61" y="262"/>
                    <a:pt x="1" y="322"/>
                  </a:cubicBezTo>
                  <a:lnTo>
                    <a:pt x="20504" y="22896"/>
                  </a:lnTo>
                  <a:cubicBezTo>
                    <a:pt x="20563" y="22848"/>
                    <a:pt x="20623" y="22801"/>
                    <a:pt x="20682" y="22741"/>
                  </a:cubicBezTo>
                  <a:cubicBezTo>
                    <a:pt x="20742" y="22682"/>
                    <a:pt x="20801" y="22634"/>
                    <a:pt x="20849" y="22575"/>
                  </a:cubicBezTo>
                  <a:lnTo>
                    <a:pt x="358"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9" name="Google Shape;79;p14"/>
            <p:cNvSpPr/>
            <p:nvPr/>
          </p:nvSpPr>
          <p:spPr>
            <a:xfrm>
              <a:off x="4935294" y="4655016"/>
              <a:ext cx="259367" cy="284784"/>
            </a:xfrm>
            <a:custGeom>
              <a:rect b="b" l="l" r="r" t="t"/>
              <a:pathLst>
                <a:path extrusionOk="0" h="22801" w="20766">
                  <a:moveTo>
                    <a:pt x="322" y="1"/>
                  </a:moveTo>
                  <a:cubicBezTo>
                    <a:pt x="215" y="120"/>
                    <a:pt x="108" y="239"/>
                    <a:pt x="1" y="358"/>
                  </a:cubicBezTo>
                  <a:lnTo>
                    <a:pt x="20384" y="22801"/>
                  </a:lnTo>
                  <a:cubicBezTo>
                    <a:pt x="20515" y="22706"/>
                    <a:pt x="20634" y="22610"/>
                    <a:pt x="20765" y="22515"/>
                  </a:cubicBezTo>
                  <a:lnTo>
                    <a:pt x="322"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0" name="Google Shape;80;p14"/>
            <p:cNvSpPr/>
            <p:nvPr/>
          </p:nvSpPr>
          <p:spPr>
            <a:xfrm>
              <a:off x="4923853" y="4668842"/>
              <a:ext cx="255933" cy="281075"/>
            </a:xfrm>
            <a:custGeom>
              <a:rect b="b" l="l" r="r" t="t"/>
              <a:pathLst>
                <a:path extrusionOk="0" h="22504" w="20491">
                  <a:moveTo>
                    <a:pt x="298" y="1"/>
                  </a:moveTo>
                  <a:cubicBezTo>
                    <a:pt x="191" y="132"/>
                    <a:pt x="95" y="263"/>
                    <a:pt x="0" y="394"/>
                  </a:cubicBezTo>
                  <a:lnTo>
                    <a:pt x="20074" y="22504"/>
                  </a:lnTo>
                  <a:cubicBezTo>
                    <a:pt x="20217" y="22420"/>
                    <a:pt x="20360" y="22337"/>
                    <a:pt x="20491" y="22242"/>
                  </a:cubicBezTo>
                  <a:lnTo>
                    <a:pt x="298"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1" name="Google Shape;81;p14"/>
            <p:cNvSpPr/>
            <p:nvPr/>
          </p:nvSpPr>
          <p:spPr>
            <a:xfrm>
              <a:off x="4913586" y="4684018"/>
              <a:ext cx="250137" cy="274530"/>
            </a:xfrm>
            <a:custGeom>
              <a:rect b="b" l="l" r="r" t="t"/>
              <a:pathLst>
                <a:path extrusionOk="0" h="21980" w="20027">
                  <a:moveTo>
                    <a:pt x="263" y="0"/>
                  </a:moveTo>
                  <a:cubicBezTo>
                    <a:pt x="179" y="131"/>
                    <a:pt x="96" y="274"/>
                    <a:pt x="1" y="417"/>
                  </a:cubicBezTo>
                  <a:lnTo>
                    <a:pt x="19575" y="21979"/>
                  </a:lnTo>
                  <a:cubicBezTo>
                    <a:pt x="19729" y="21908"/>
                    <a:pt x="19884" y="21836"/>
                    <a:pt x="20027" y="21753"/>
                  </a:cubicBezTo>
                  <a:lnTo>
                    <a:pt x="263"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2" name="Google Shape;82;p14"/>
            <p:cNvSpPr/>
            <p:nvPr/>
          </p:nvSpPr>
          <p:spPr>
            <a:xfrm>
              <a:off x="4904818" y="4700517"/>
              <a:ext cx="241507" cy="265163"/>
            </a:xfrm>
            <a:custGeom>
              <a:rect b="b" l="l" r="r" t="t"/>
              <a:pathLst>
                <a:path extrusionOk="0" h="21230" w="19336">
                  <a:moveTo>
                    <a:pt x="226" y="1"/>
                  </a:moveTo>
                  <a:cubicBezTo>
                    <a:pt x="143" y="156"/>
                    <a:pt x="72" y="310"/>
                    <a:pt x="0" y="465"/>
                  </a:cubicBezTo>
                  <a:lnTo>
                    <a:pt x="18848" y="21230"/>
                  </a:lnTo>
                  <a:cubicBezTo>
                    <a:pt x="19014" y="21182"/>
                    <a:pt x="19181" y="21111"/>
                    <a:pt x="19336" y="21051"/>
                  </a:cubicBezTo>
                  <a:lnTo>
                    <a:pt x="226"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3" name="Google Shape;83;p14"/>
            <p:cNvSpPr/>
            <p:nvPr/>
          </p:nvSpPr>
          <p:spPr>
            <a:xfrm>
              <a:off x="4897524" y="4718665"/>
              <a:ext cx="230066" cy="252523"/>
            </a:xfrm>
            <a:custGeom>
              <a:rect b="b" l="l" r="r" t="t"/>
              <a:pathLst>
                <a:path extrusionOk="0" h="20218" w="18420">
                  <a:moveTo>
                    <a:pt x="179" y="0"/>
                  </a:moveTo>
                  <a:cubicBezTo>
                    <a:pt x="108" y="167"/>
                    <a:pt x="48" y="346"/>
                    <a:pt x="1" y="512"/>
                  </a:cubicBezTo>
                  <a:lnTo>
                    <a:pt x="17884" y="20217"/>
                  </a:lnTo>
                  <a:cubicBezTo>
                    <a:pt x="18063" y="20181"/>
                    <a:pt x="18241" y="20134"/>
                    <a:pt x="18420" y="20086"/>
                  </a:cubicBezTo>
                  <a:lnTo>
                    <a:pt x="179"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4" name="Google Shape;84;p14"/>
            <p:cNvSpPr/>
            <p:nvPr/>
          </p:nvSpPr>
          <p:spPr>
            <a:xfrm>
              <a:off x="4891878" y="4738587"/>
              <a:ext cx="215340" cy="236161"/>
            </a:xfrm>
            <a:custGeom>
              <a:rect b="b" l="l" r="r" t="t"/>
              <a:pathLst>
                <a:path extrusionOk="0" h="18908" w="17241">
                  <a:moveTo>
                    <a:pt x="131" y="1"/>
                  </a:moveTo>
                  <a:cubicBezTo>
                    <a:pt x="84" y="191"/>
                    <a:pt x="36" y="382"/>
                    <a:pt x="0" y="572"/>
                  </a:cubicBezTo>
                  <a:lnTo>
                    <a:pt x="16645" y="18908"/>
                  </a:lnTo>
                  <a:cubicBezTo>
                    <a:pt x="16848" y="18896"/>
                    <a:pt x="17038" y="18872"/>
                    <a:pt x="17241" y="18836"/>
                  </a:cubicBezTo>
                  <a:lnTo>
                    <a:pt x="131"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5" name="Google Shape;85;p14"/>
            <p:cNvSpPr/>
            <p:nvPr/>
          </p:nvSpPr>
          <p:spPr>
            <a:xfrm>
              <a:off x="4888456" y="4760744"/>
              <a:ext cx="196155" cy="215315"/>
            </a:xfrm>
            <a:custGeom>
              <a:rect b="b" l="l" r="r" t="t"/>
              <a:pathLst>
                <a:path extrusionOk="0" h="17239" w="15705">
                  <a:moveTo>
                    <a:pt x="60" y="1"/>
                  </a:moveTo>
                  <a:cubicBezTo>
                    <a:pt x="36" y="215"/>
                    <a:pt x="12" y="429"/>
                    <a:pt x="0" y="644"/>
                  </a:cubicBezTo>
                  <a:lnTo>
                    <a:pt x="15062" y="17229"/>
                  </a:lnTo>
                  <a:cubicBezTo>
                    <a:pt x="15169" y="17235"/>
                    <a:pt x="15276" y="17238"/>
                    <a:pt x="15383" y="17238"/>
                  </a:cubicBezTo>
                  <a:cubicBezTo>
                    <a:pt x="15491" y="17238"/>
                    <a:pt x="15598" y="17235"/>
                    <a:pt x="15705" y="17229"/>
                  </a:cubicBezTo>
                  <a:lnTo>
                    <a:pt x="60"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6" name="Google Shape;86;p14"/>
            <p:cNvSpPr/>
            <p:nvPr/>
          </p:nvSpPr>
          <p:spPr>
            <a:xfrm>
              <a:off x="4887569" y="4785736"/>
              <a:ext cx="171912" cy="189461"/>
            </a:xfrm>
            <a:custGeom>
              <a:rect b="b" l="l" r="r" t="t"/>
              <a:pathLst>
                <a:path extrusionOk="0" h="15169" w="13764">
                  <a:moveTo>
                    <a:pt x="0" y="0"/>
                  </a:moveTo>
                  <a:cubicBezTo>
                    <a:pt x="0" y="250"/>
                    <a:pt x="12" y="500"/>
                    <a:pt x="24" y="738"/>
                  </a:cubicBezTo>
                  <a:lnTo>
                    <a:pt x="13037" y="15073"/>
                  </a:lnTo>
                  <a:cubicBezTo>
                    <a:pt x="13276" y="15109"/>
                    <a:pt x="13526" y="15133"/>
                    <a:pt x="13764" y="15169"/>
                  </a:cubicBezTo>
                  <a:lnTo>
                    <a:pt x="0"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7" name="Google Shape;87;p14"/>
            <p:cNvSpPr/>
            <p:nvPr/>
          </p:nvSpPr>
          <p:spPr>
            <a:xfrm>
              <a:off x="4889942" y="4815175"/>
              <a:ext cx="140537" cy="154963"/>
            </a:xfrm>
            <a:custGeom>
              <a:rect b="b" l="l" r="r" t="t"/>
              <a:pathLst>
                <a:path extrusionOk="0" h="12407" w="11252">
                  <a:moveTo>
                    <a:pt x="1" y="1"/>
                  </a:moveTo>
                  <a:cubicBezTo>
                    <a:pt x="48" y="310"/>
                    <a:pt x="108" y="608"/>
                    <a:pt x="167" y="905"/>
                  </a:cubicBezTo>
                  <a:lnTo>
                    <a:pt x="10371" y="12145"/>
                  </a:lnTo>
                  <a:cubicBezTo>
                    <a:pt x="10669" y="12240"/>
                    <a:pt x="10954" y="12323"/>
                    <a:pt x="11252" y="12407"/>
                  </a:cubicBezTo>
                  <a:lnTo>
                    <a:pt x="1"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8" name="Google Shape;88;p14"/>
            <p:cNvSpPr/>
            <p:nvPr/>
          </p:nvSpPr>
          <p:spPr>
            <a:xfrm>
              <a:off x="4899909" y="4852945"/>
              <a:ext cx="93987" cy="103517"/>
            </a:xfrm>
            <a:custGeom>
              <a:rect b="b" l="l" r="r" t="t"/>
              <a:pathLst>
                <a:path extrusionOk="0" h="8288" w="7525">
                  <a:moveTo>
                    <a:pt x="0" y="1"/>
                  </a:moveTo>
                  <a:lnTo>
                    <a:pt x="0" y="1"/>
                  </a:lnTo>
                  <a:cubicBezTo>
                    <a:pt x="179" y="477"/>
                    <a:pt x="381" y="929"/>
                    <a:pt x="607" y="1382"/>
                  </a:cubicBezTo>
                  <a:lnTo>
                    <a:pt x="6203" y="7549"/>
                  </a:lnTo>
                  <a:cubicBezTo>
                    <a:pt x="6632" y="7823"/>
                    <a:pt x="7073" y="8061"/>
                    <a:pt x="7525" y="8287"/>
                  </a:cubicBezTo>
                  <a:lnTo>
                    <a:pt x="0"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grpSp>
      <p:sp>
        <p:nvSpPr>
          <p:cNvPr id="89" name="Google Shape;89;p14"/>
          <p:cNvSpPr txBox="1"/>
          <p:nvPr>
            <p:ph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0">
    <p:spTree>
      <p:nvGrpSpPr>
        <p:cNvPr id="90" name="Shape 90"/>
        <p:cNvGrpSpPr/>
        <p:nvPr/>
      </p:nvGrpSpPr>
      <p:grpSpPr>
        <a:xfrm>
          <a:off x="0" y="0"/>
          <a:ext cx="0" cy="0"/>
          <a:chOff x="0" y="0"/>
          <a:chExt cx="0" cy="0"/>
        </a:xfrm>
      </p:grpSpPr>
      <p:sp>
        <p:nvSpPr>
          <p:cNvPr id="91" name="Google Shape;91;p15"/>
          <p:cNvSpPr txBox="1"/>
          <p:nvPr>
            <p:ph idx="1" type="subTitle"/>
          </p:nvPr>
        </p:nvSpPr>
        <p:spPr>
          <a:xfrm rot="-201010">
            <a:off x="3425632" y="1597695"/>
            <a:ext cx="2849169" cy="571012"/>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Roboto"/>
              <a:buNone/>
              <a:defRPr b="0" sz="1400">
                <a:solidFill>
                  <a:schemeClr val="dk1"/>
                </a:solidFill>
              </a:defRPr>
            </a:lvl1pPr>
            <a:lvl2pPr lvl="1" rtl="0" algn="ctr">
              <a:lnSpc>
                <a:spcPct val="100000"/>
              </a:lnSpc>
              <a:spcBef>
                <a:spcPts val="0"/>
              </a:spcBef>
              <a:spcAft>
                <a:spcPts val="0"/>
              </a:spcAft>
              <a:buSzPts val="1400"/>
              <a:buFont typeface="Roboto"/>
              <a:buNone/>
              <a:defRPr>
                <a:latin typeface="Roboto"/>
                <a:ea typeface="Roboto"/>
                <a:cs typeface="Roboto"/>
                <a:sym typeface="Roboto"/>
              </a:defRPr>
            </a:lvl2pPr>
            <a:lvl3pPr lvl="2" rtl="0" algn="ctr">
              <a:lnSpc>
                <a:spcPct val="100000"/>
              </a:lnSpc>
              <a:spcBef>
                <a:spcPts val="0"/>
              </a:spcBef>
              <a:spcAft>
                <a:spcPts val="0"/>
              </a:spcAft>
              <a:buSzPts val="1400"/>
              <a:buFont typeface="Roboto"/>
              <a:buNone/>
              <a:defRPr>
                <a:latin typeface="Roboto"/>
                <a:ea typeface="Roboto"/>
                <a:cs typeface="Roboto"/>
                <a:sym typeface="Roboto"/>
              </a:defRPr>
            </a:lvl3pPr>
            <a:lvl4pPr lvl="3" rtl="0" algn="ctr">
              <a:lnSpc>
                <a:spcPct val="100000"/>
              </a:lnSpc>
              <a:spcBef>
                <a:spcPts val="0"/>
              </a:spcBef>
              <a:spcAft>
                <a:spcPts val="0"/>
              </a:spcAft>
              <a:buSzPts val="1400"/>
              <a:buFont typeface="Roboto"/>
              <a:buNone/>
              <a:defRPr>
                <a:latin typeface="Roboto"/>
                <a:ea typeface="Roboto"/>
                <a:cs typeface="Roboto"/>
                <a:sym typeface="Roboto"/>
              </a:defRPr>
            </a:lvl4pPr>
            <a:lvl5pPr lvl="4" rtl="0" algn="ctr">
              <a:lnSpc>
                <a:spcPct val="100000"/>
              </a:lnSpc>
              <a:spcBef>
                <a:spcPts val="0"/>
              </a:spcBef>
              <a:spcAft>
                <a:spcPts val="0"/>
              </a:spcAft>
              <a:buSzPts val="1400"/>
              <a:buFont typeface="Roboto"/>
              <a:buNone/>
              <a:defRPr>
                <a:latin typeface="Roboto"/>
                <a:ea typeface="Roboto"/>
                <a:cs typeface="Roboto"/>
                <a:sym typeface="Roboto"/>
              </a:defRPr>
            </a:lvl5pPr>
            <a:lvl6pPr lvl="5" rtl="0" algn="ctr">
              <a:lnSpc>
                <a:spcPct val="100000"/>
              </a:lnSpc>
              <a:spcBef>
                <a:spcPts val="0"/>
              </a:spcBef>
              <a:spcAft>
                <a:spcPts val="0"/>
              </a:spcAft>
              <a:buSzPts val="1400"/>
              <a:buFont typeface="Roboto"/>
              <a:buNone/>
              <a:defRPr>
                <a:latin typeface="Roboto"/>
                <a:ea typeface="Roboto"/>
                <a:cs typeface="Roboto"/>
                <a:sym typeface="Roboto"/>
              </a:defRPr>
            </a:lvl6pPr>
            <a:lvl7pPr lvl="6" rtl="0" algn="ctr">
              <a:lnSpc>
                <a:spcPct val="100000"/>
              </a:lnSpc>
              <a:spcBef>
                <a:spcPts val="0"/>
              </a:spcBef>
              <a:spcAft>
                <a:spcPts val="0"/>
              </a:spcAft>
              <a:buSzPts val="1400"/>
              <a:buFont typeface="Roboto"/>
              <a:buNone/>
              <a:defRPr>
                <a:latin typeface="Roboto"/>
                <a:ea typeface="Roboto"/>
                <a:cs typeface="Roboto"/>
                <a:sym typeface="Roboto"/>
              </a:defRPr>
            </a:lvl7pPr>
            <a:lvl8pPr lvl="7" rtl="0" algn="ctr">
              <a:lnSpc>
                <a:spcPct val="100000"/>
              </a:lnSpc>
              <a:spcBef>
                <a:spcPts val="0"/>
              </a:spcBef>
              <a:spcAft>
                <a:spcPts val="0"/>
              </a:spcAft>
              <a:buSzPts val="1400"/>
              <a:buFont typeface="Roboto"/>
              <a:buNone/>
              <a:defRPr>
                <a:latin typeface="Roboto"/>
                <a:ea typeface="Roboto"/>
                <a:cs typeface="Roboto"/>
                <a:sym typeface="Roboto"/>
              </a:defRPr>
            </a:lvl8pPr>
            <a:lvl9pPr lvl="8" rtl="0" algn="ct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92" name="Google Shape;92;p15"/>
          <p:cNvSpPr txBox="1"/>
          <p:nvPr>
            <p:ph idx="2" type="subTitle"/>
          </p:nvPr>
        </p:nvSpPr>
        <p:spPr>
          <a:xfrm>
            <a:off x="3426197" y="2723419"/>
            <a:ext cx="2848500" cy="571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Roboto"/>
              <a:buNone/>
              <a:defRPr b="0" sz="1400">
                <a:solidFill>
                  <a:schemeClr val="dk1"/>
                </a:solidFill>
              </a:defRPr>
            </a:lvl1pPr>
            <a:lvl2pPr lvl="1" rtl="0" algn="ctr">
              <a:lnSpc>
                <a:spcPct val="100000"/>
              </a:lnSpc>
              <a:spcBef>
                <a:spcPts val="0"/>
              </a:spcBef>
              <a:spcAft>
                <a:spcPts val="0"/>
              </a:spcAft>
              <a:buSzPts val="1400"/>
              <a:buFont typeface="Roboto"/>
              <a:buNone/>
              <a:defRPr>
                <a:latin typeface="Roboto"/>
                <a:ea typeface="Roboto"/>
                <a:cs typeface="Roboto"/>
                <a:sym typeface="Roboto"/>
              </a:defRPr>
            </a:lvl2pPr>
            <a:lvl3pPr lvl="2" rtl="0" algn="ctr">
              <a:lnSpc>
                <a:spcPct val="100000"/>
              </a:lnSpc>
              <a:spcBef>
                <a:spcPts val="0"/>
              </a:spcBef>
              <a:spcAft>
                <a:spcPts val="0"/>
              </a:spcAft>
              <a:buSzPts val="1400"/>
              <a:buFont typeface="Roboto"/>
              <a:buNone/>
              <a:defRPr>
                <a:latin typeface="Roboto"/>
                <a:ea typeface="Roboto"/>
                <a:cs typeface="Roboto"/>
                <a:sym typeface="Roboto"/>
              </a:defRPr>
            </a:lvl3pPr>
            <a:lvl4pPr lvl="3" rtl="0" algn="ctr">
              <a:lnSpc>
                <a:spcPct val="100000"/>
              </a:lnSpc>
              <a:spcBef>
                <a:spcPts val="0"/>
              </a:spcBef>
              <a:spcAft>
                <a:spcPts val="0"/>
              </a:spcAft>
              <a:buSzPts val="1400"/>
              <a:buFont typeface="Roboto"/>
              <a:buNone/>
              <a:defRPr>
                <a:latin typeface="Roboto"/>
                <a:ea typeface="Roboto"/>
                <a:cs typeface="Roboto"/>
                <a:sym typeface="Roboto"/>
              </a:defRPr>
            </a:lvl4pPr>
            <a:lvl5pPr lvl="4" rtl="0" algn="ctr">
              <a:lnSpc>
                <a:spcPct val="100000"/>
              </a:lnSpc>
              <a:spcBef>
                <a:spcPts val="0"/>
              </a:spcBef>
              <a:spcAft>
                <a:spcPts val="0"/>
              </a:spcAft>
              <a:buSzPts val="1400"/>
              <a:buFont typeface="Roboto"/>
              <a:buNone/>
              <a:defRPr>
                <a:latin typeface="Roboto"/>
                <a:ea typeface="Roboto"/>
                <a:cs typeface="Roboto"/>
                <a:sym typeface="Roboto"/>
              </a:defRPr>
            </a:lvl5pPr>
            <a:lvl6pPr lvl="5" rtl="0" algn="ctr">
              <a:lnSpc>
                <a:spcPct val="100000"/>
              </a:lnSpc>
              <a:spcBef>
                <a:spcPts val="0"/>
              </a:spcBef>
              <a:spcAft>
                <a:spcPts val="0"/>
              </a:spcAft>
              <a:buSzPts val="1400"/>
              <a:buFont typeface="Roboto"/>
              <a:buNone/>
              <a:defRPr>
                <a:latin typeface="Roboto"/>
                <a:ea typeface="Roboto"/>
                <a:cs typeface="Roboto"/>
                <a:sym typeface="Roboto"/>
              </a:defRPr>
            </a:lvl6pPr>
            <a:lvl7pPr lvl="6" rtl="0" algn="ctr">
              <a:lnSpc>
                <a:spcPct val="100000"/>
              </a:lnSpc>
              <a:spcBef>
                <a:spcPts val="0"/>
              </a:spcBef>
              <a:spcAft>
                <a:spcPts val="0"/>
              </a:spcAft>
              <a:buSzPts val="1400"/>
              <a:buFont typeface="Roboto"/>
              <a:buNone/>
              <a:defRPr>
                <a:latin typeface="Roboto"/>
                <a:ea typeface="Roboto"/>
                <a:cs typeface="Roboto"/>
                <a:sym typeface="Roboto"/>
              </a:defRPr>
            </a:lvl7pPr>
            <a:lvl8pPr lvl="7" rtl="0" algn="ctr">
              <a:lnSpc>
                <a:spcPct val="100000"/>
              </a:lnSpc>
              <a:spcBef>
                <a:spcPts val="0"/>
              </a:spcBef>
              <a:spcAft>
                <a:spcPts val="0"/>
              </a:spcAft>
              <a:buSzPts val="1400"/>
              <a:buFont typeface="Roboto"/>
              <a:buNone/>
              <a:defRPr>
                <a:latin typeface="Roboto"/>
                <a:ea typeface="Roboto"/>
                <a:cs typeface="Roboto"/>
                <a:sym typeface="Roboto"/>
              </a:defRPr>
            </a:lvl8pPr>
            <a:lvl9pPr lvl="8" rtl="0" algn="ct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93" name="Google Shape;93;p15"/>
          <p:cNvSpPr txBox="1"/>
          <p:nvPr>
            <p:ph type="ctrTitle"/>
          </p:nvPr>
        </p:nvSpPr>
        <p:spPr>
          <a:xfrm rot="-185413">
            <a:off x="3413284" y="1409532"/>
            <a:ext cx="1446904" cy="332887"/>
          </a:xfrm>
          <a:prstGeom prst="rect">
            <a:avLst/>
          </a:prstGeom>
          <a:ln>
            <a:noFill/>
          </a:ln>
        </p:spPr>
        <p:txBody>
          <a:bodyPr anchorCtr="0" anchor="b" bIns="91425" lIns="91425" spcFirstLastPara="1" rIns="91425" wrap="square" tIns="91425">
            <a:noAutofit/>
          </a:bodyPr>
          <a:lstStyle>
            <a:lvl1pPr lvl="0" rtl="0">
              <a:spcBef>
                <a:spcPts val="0"/>
              </a:spcBef>
              <a:spcAft>
                <a:spcPts val="0"/>
              </a:spcAft>
              <a:buSzPts val="1600"/>
              <a:buNone/>
              <a:defRPr b="0" sz="2000">
                <a:latin typeface="Nunito SemiBold"/>
                <a:ea typeface="Nunito SemiBold"/>
                <a:cs typeface="Nunito SemiBold"/>
                <a:sym typeface="Nunito SemiBold"/>
              </a:defRPr>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4" name="Google Shape;94;p15"/>
          <p:cNvSpPr txBox="1"/>
          <p:nvPr>
            <p:ph idx="3" type="ctrTitle"/>
          </p:nvPr>
        </p:nvSpPr>
        <p:spPr>
          <a:xfrm>
            <a:off x="3425750" y="2507261"/>
            <a:ext cx="1446900" cy="333000"/>
          </a:xfrm>
          <a:prstGeom prst="rect">
            <a:avLst/>
          </a:prstGeom>
          <a:ln>
            <a:noFill/>
          </a:ln>
        </p:spPr>
        <p:txBody>
          <a:bodyPr anchorCtr="0" anchor="b" bIns="91425" lIns="91425" spcFirstLastPara="1" rIns="91425" wrap="square" tIns="91425">
            <a:noAutofit/>
          </a:bodyPr>
          <a:lstStyle>
            <a:lvl1pPr lvl="0" rtl="0">
              <a:spcBef>
                <a:spcPts val="0"/>
              </a:spcBef>
              <a:spcAft>
                <a:spcPts val="0"/>
              </a:spcAft>
              <a:buSzPts val="1600"/>
              <a:buNone/>
              <a:defRPr b="0" sz="2000">
                <a:latin typeface="Nunito SemiBold"/>
                <a:ea typeface="Nunito SemiBold"/>
                <a:cs typeface="Nunito SemiBold"/>
                <a:sym typeface="Nunito SemiBold"/>
              </a:defRPr>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5" name="Google Shape;95;p15"/>
          <p:cNvSpPr txBox="1"/>
          <p:nvPr>
            <p:ph idx="4" type="subTitle"/>
          </p:nvPr>
        </p:nvSpPr>
        <p:spPr>
          <a:xfrm rot="-273526">
            <a:off x="3366367" y="3777101"/>
            <a:ext cx="2849716" cy="570993"/>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Roboto"/>
              <a:buNone/>
              <a:defRPr b="0" sz="1400">
                <a:solidFill>
                  <a:schemeClr val="dk1"/>
                </a:solidFill>
              </a:defRPr>
            </a:lvl1pPr>
            <a:lvl2pPr lvl="1" rtl="0" algn="ctr">
              <a:lnSpc>
                <a:spcPct val="100000"/>
              </a:lnSpc>
              <a:spcBef>
                <a:spcPts val="0"/>
              </a:spcBef>
              <a:spcAft>
                <a:spcPts val="0"/>
              </a:spcAft>
              <a:buSzPts val="1400"/>
              <a:buFont typeface="Roboto"/>
              <a:buNone/>
              <a:defRPr>
                <a:latin typeface="Roboto"/>
                <a:ea typeface="Roboto"/>
                <a:cs typeface="Roboto"/>
                <a:sym typeface="Roboto"/>
              </a:defRPr>
            </a:lvl2pPr>
            <a:lvl3pPr lvl="2" rtl="0" algn="ctr">
              <a:lnSpc>
                <a:spcPct val="100000"/>
              </a:lnSpc>
              <a:spcBef>
                <a:spcPts val="0"/>
              </a:spcBef>
              <a:spcAft>
                <a:spcPts val="0"/>
              </a:spcAft>
              <a:buSzPts val="1400"/>
              <a:buFont typeface="Roboto"/>
              <a:buNone/>
              <a:defRPr>
                <a:latin typeface="Roboto"/>
                <a:ea typeface="Roboto"/>
                <a:cs typeface="Roboto"/>
                <a:sym typeface="Roboto"/>
              </a:defRPr>
            </a:lvl3pPr>
            <a:lvl4pPr lvl="3" rtl="0" algn="ctr">
              <a:lnSpc>
                <a:spcPct val="100000"/>
              </a:lnSpc>
              <a:spcBef>
                <a:spcPts val="0"/>
              </a:spcBef>
              <a:spcAft>
                <a:spcPts val="0"/>
              </a:spcAft>
              <a:buSzPts val="1400"/>
              <a:buFont typeface="Roboto"/>
              <a:buNone/>
              <a:defRPr>
                <a:latin typeface="Roboto"/>
                <a:ea typeface="Roboto"/>
                <a:cs typeface="Roboto"/>
                <a:sym typeface="Roboto"/>
              </a:defRPr>
            </a:lvl4pPr>
            <a:lvl5pPr lvl="4" rtl="0" algn="ctr">
              <a:lnSpc>
                <a:spcPct val="100000"/>
              </a:lnSpc>
              <a:spcBef>
                <a:spcPts val="0"/>
              </a:spcBef>
              <a:spcAft>
                <a:spcPts val="0"/>
              </a:spcAft>
              <a:buSzPts val="1400"/>
              <a:buFont typeface="Roboto"/>
              <a:buNone/>
              <a:defRPr>
                <a:latin typeface="Roboto"/>
                <a:ea typeface="Roboto"/>
                <a:cs typeface="Roboto"/>
                <a:sym typeface="Roboto"/>
              </a:defRPr>
            </a:lvl5pPr>
            <a:lvl6pPr lvl="5" rtl="0" algn="ctr">
              <a:lnSpc>
                <a:spcPct val="100000"/>
              </a:lnSpc>
              <a:spcBef>
                <a:spcPts val="0"/>
              </a:spcBef>
              <a:spcAft>
                <a:spcPts val="0"/>
              </a:spcAft>
              <a:buSzPts val="1400"/>
              <a:buFont typeface="Roboto"/>
              <a:buNone/>
              <a:defRPr>
                <a:latin typeface="Roboto"/>
                <a:ea typeface="Roboto"/>
                <a:cs typeface="Roboto"/>
                <a:sym typeface="Roboto"/>
              </a:defRPr>
            </a:lvl6pPr>
            <a:lvl7pPr lvl="6" rtl="0" algn="ctr">
              <a:lnSpc>
                <a:spcPct val="100000"/>
              </a:lnSpc>
              <a:spcBef>
                <a:spcPts val="0"/>
              </a:spcBef>
              <a:spcAft>
                <a:spcPts val="0"/>
              </a:spcAft>
              <a:buSzPts val="1400"/>
              <a:buFont typeface="Roboto"/>
              <a:buNone/>
              <a:defRPr>
                <a:latin typeface="Roboto"/>
                <a:ea typeface="Roboto"/>
                <a:cs typeface="Roboto"/>
                <a:sym typeface="Roboto"/>
              </a:defRPr>
            </a:lvl7pPr>
            <a:lvl8pPr lvl="7" rtl="0" algn="ctr">
              <a:lnSpc>
                <a:spcPct val="100000"/>
              </a:lnSpc>
              <a:spcBef>
                <a:spcPts val="0"/>
              </a:spcBef>
              <a:spcAft>
                <a:spcPts val="0"/>
              </a:spcAft>
              <a:buSzPts val="1400"/>
              <a:buFont typeface="Roboto"/>
              <a:buNone/>
              <a:defRPr>
                <a:latin typeface="Roboto"/>
                <a:ea typeface="Roboto"/>
                <a:cs typeface="Roboto"/>
                <a:sym typeface="Roboto"/>
              </a:defRPr>
            </a:lvl8pPr>
            <a:lvl9pPr lvl="8" rtl="0" algn="ct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96" name="Google Shape;96;p15"/>
          <p:cNvSpPr txBox="1"/>
          <p:nvPr>
            <p:ph idx="5" type="ctrTitle"/>
          </p:nvPr>
        </p:nvSpPr>
        <p:spPr>
          <a:xfrm rot="-251841">
            <a:off x="3341716" y="3618835"/>
            <a:ext cx="1446881" cy="332988"/>
          </a:xfrm>
          <a:prstGeom prst="rect">
            <a:avLst/>
          </a:prstGeom>
          <a:ln>
            <a:noFill/>
          </a:ln>
        </p:spPr>
        <p:txBody>
          <a:bodyPr anchorCtr="0" anchor="b" bIns="91425" lIns="91425" spcFirstLastPara="1" rIns="91425" wrap="square" tIns="91425">
            <a:noAutofit/>
          </a:bodyPr>
          <a:lstStyle>
            <a:lvl1pPr lvl="0" rtl="0">
              <a:spcBef>
                <a:spcPts val="0"/>
              </a:spcBef>
              <a:spcAft>
                <a:spcPts val="0"/>
              </a:spcAft>
              <a:buSzPts val="1600"/>
              <a:buNone/>
              <a:defRPr b="0" sz="2000">
                <a:latin typeface="Nunito SemiBold"/>
                <a:ea typeface="Nunito SemiBold"/>
                <a:cs typeface="Nunito SemiBold"/>
                <a:sym typeface="Nunito SemiBold"/>
              </a:defRPr>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7" name="Google Shape;97;p15"/>
          <p:cNvSpPr txBox="1"/>
          <p:nvPr>
            <p:ph idx="6"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p:cSld name="TITLE_AND_TWO_COLUMNS_1_1_1">
    <p:spTree>
      <p:nvGrpSpPr>
        <p:cNvPr id="98" name="Shape 98"/>
        <p:cNvGrpSpPr/>
        <p:nvPr/>
      </p:nvGrpSpPr>
      <p:grpSpPr>
        <a:xfrm>
          <a:off x="0" y="0"/>
          <a:ext cx="0" cy="0"/>
          <a:chOff x="0" y="0"/>
          <a:chExt cx="0" cy="0"/>
        </a:xfrm>
      </p:grpSpPr>
      <p:sp>
        <p:nvSpPr>
          <p:cNvPr id="99" name="Google Shape;99;p16"/>
          <p:cNvSpPr txBox="1"/>
          <p:nvPr>
            <p:ph type="ctrTitle"/>
          </p:nvPr>
        </p:nvSpPr>
        <p:spPr>
          <a:xfrm>
            <a:off x="2105887" y="1827575"/>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0" name="Google Shape;100;p16"/>
          <p:cNvSpPr txBox="1"/>
          <p:nvPr>
            <p:ph idx="1" type="subTitle"/>
          </p:nvPr>
        </p:nvSpPr>
        <p:spPr>
          <a:xfrm>
            <a:off x="1904287" y="214138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1" name="Google Shape;101;p16"/>
          <p:cNvSpPr txBox="1"/>
          <p:nvPr>
            <p:ph idx="2" type="ctrTitle"/>
          </p:nvPr>
        </p:nvSpPr>
        <p:spPr>
          <a:xfrm>
            <a:off x="5140013" y="1827575"/>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2" name="Google Shape;102;p16"/>
          <p:cNvSpPr txBox="1"/>
          <p:nvPr>
            <p:ph idx="3" type="subTitle"/>
          </p:nvPr>
        </p:nvSpPr>
        <p:spPr>
          <a:xfrm>
            <a:off x="4938413" y="214138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3" name="Google Shape;103;p16"/>
          <p:cNvSpPr txBox="1"/>
          <p:nvPr>
            <p:ph idx="4" type="ctrTitle"/>
          </p:nvPr>
        </p:nvSpPr>
        <p:spPr>
          <a:xfrm>
            <a:off x="2105887" y="3378638"/>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4" name="Google Shape;104;p16"/>
          <p:cNvSpPr txBox="1"/>
          <p:nvPr>
            <p:ph idx="5" type="subTitle"/>
          </p:nvPr>
        </p:nvSpPr>
        <p:spPr>
          <a:xfrm>
            <a:off x="1904287" y="369847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5" name="Google Shape;105;p16"/>
          <p:cNvSpPr txBox="1"/>
          <p:nvPr>
            <p:ph idx="6" type="ctrTitle"/>
          </p:nvPr>
        </p:nvSpPr>
        <p:spPr>
          <a:xfrm>
            <a:off x="5140013" y="3378638"/>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6" name="Google Shape;106;p16"/>
          <p:cNvSpPr txBox="1"/>
          <p:nvPr>
            <p:ph idx="7" type="subTitle"/>
          </p:nvPr>
        </p:nvSpPr>
        <p:spPr>
          <a:xfrm>
            <a:off x="4938413" y="369847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7" name="Google Shape;107;p16"/>
          <p:cNvSpPr txBox="1"/>
          <p:nvPr>
            <p:ph idx="8"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108" name="Google Shape;108;p16"/>
          <p:cNvSpPr txBox="1"/>
          <p:nvPr>
            <p:ph hasCustomPrompt="1" idx="9" type="title"/>
          </p:nvPr>
        </p:nvSpPr>
        <p:spPr>
          <a:xfrm>
            <a:off x="2581087" y="14276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109" name="Google Shape;109;p16"/>
          <p:cNvSpPr txBox="1"/>
          <p:nvPr>
            <p:ph hasCustomPrompt="1" idx="13" type="title"/>
          </p:nvPr>
        </p:nvSpPr>
        <p:spPr>
          <a:xfrm>
            <a:off x="2581087" y="29765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110" name="Google Shape;110;p16"/>
          <p:cNvSpPr txBox="1"/>
          <p:nvPr>
            <p:ph hasCustomPrompt="1" idx="14" type="title"/>
          </p:nvPr>
        </p:nvSpPr>
        <p:spPr>
          <a:xfrm>
            <a:off x="5615213" y="14276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111" name="Google Shape;111;p16"/>
          <p:cNvSpPr txBox="1"/>
          <p:nvPr>
            <p:ph hasCustomPrompt="1" idx="15" type="title"/>
          </p:nvPr>
        </p:nvSpPr>
        <p:spPr>
          <a:xfrm>
            <a:off x="5615213" y="29765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6">
    <p:spTree>
      <p:nvGrpSpPr>
        <p:cNvPr id="112" name="Shape 112"/>
        <p:cNvGrpSpPr/>
        <p:nvPr/>
      </p:nvGrpSpPr>
      <p:grpSpPr>
        <a:xfrm>
          <a:off x="0" y="0"/>
          <a:ext cx="0" cy="0"/>
          <a:chOff x="0" y="0"/>
          <a:chExt cx="0" cy="0"/>
        </a:xfrm>
      </p:grpSpPr>
      <p:sp>
        <p:nvSpPr>
          <p:cNvPr id="113" name="Google Shape;113;p17"/>
          <p:cNvSpPr txBox="1"/>
          <p:nvPr>
            <p:ph idx="1" type="subTitle"/>
          </p:nvPr>
        </p:nvSpPr>
        <p:spPr>
          <a:xfrm>
            <a:off x="1920600" y="2019600"/>
            <a:ext cx="5302800" cy="812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None/>
              <a:defRPr b="0" sz="1800">
                <a:solidFill>
                  <a:schemeClr val="dk1"/>
                </a:solidFill>
              </a:defRPr>
            </a:lvl1pPr>
            <a:lvl2pPr lvl="1" rtl="0" algn="ctr">
              <a:lnSpc>
                <a:spcPct val="100000"/>
              </a:lnSpc>
              <a:spcBef>
                <a:spcPts val="0"/>
              </a:spcBef>
              <a:spcAft>
                <a:spcPts val="0"/>
              </a:spcAft>
              <a:buNone/>
              <a:defRPr b="0" sz="1800">
                <a:solidFill>
                  <a:schemeClr val="dk1"/>
                </a:solidFill>
              </a:defRPr>
            </a:lvl2pPr>
            <a:lvl3pPr lvl="2" rtl="0" algn="ctr">
              <a:lnSpc>
                <a:spcPct val="100000"/>
              </a:lnSpc>
              <a:spcBef>
                <a:spcPts val="0"/>
              </a:spcBef>
              <a:spcAft>
                <a:spcPts val="0"/>
              </a:spcAft>
              <a:buNone/>
              <a:defRPr b="0" sz="1800">
                <a:solidFill>
                  <a:schemeClr val="dk1"/>
                </a:solidFill>
              </a:defRPr>
            </a:lvl3pPr>
            <a:lvl4pPr lvl="3" rtl="0" algn="ctr">
              <a:lnSpc>
                <a:spcPct val="100000"/>
              </a:lnSpc>
              <a:spcBef>
                <a:spcPts val="0"/>
              </a:spcBef>
              <a:spcAft>
                <a:spcPts val="0"/>
              </a:spcAft>
              <a:buNone/>
              <a:defRPr b="0" sz="1800">
                <a:solidFill>
                  <a:schemeClr val="dk1"/>
                </a:solidFill>
              </a:defRPr>
            </a:lvl4pPr>
            <a:lvl5pPr lvl="4" rtl="0" algn="ctr">
              <a:lnSpc>
                <a:spcPct val="100000"/>
              </a:lnSpc>
              <a:spcBef>
                <a:spcPts val="0"/>
              </a:spcBef>
              <a:spcAft>
                <a:spcPts val="0"/>
              </a:spcAft>
              <a:buNone/>
              <a:defRPr b="0" sz="1800">
                <a:solidFill>
                  <a:schemeClr val="dk1"/>
                </a:solidFill>
              </a:defRPr>
            </a:lvl5pPr>
            <a:lvl6pPr lvl="5" rtl="0" algn="ctr">
              <a:lnSpc>
                <a:spcPct val="100000"/>
              </a:lnSpc>
              <a:spcBef>
                <a:spcPts val="0"/>
              </a:spcBef>
              <a:spcAft>
                <a:spcPts val="0"/>
              </a:spcAft>
              <a:buNone/>
              <a:defRPr b="0" sz="1800">
                <a:solidFill>
                  <a:schemeClr val="dk1"/>
                </a:solidFill>
              </a:defRPr>
            </a:lvl6pPr>
            <a:lvl7pPr lvl="6" rtl="0" algn="ctr">
              <a:lnSpc>
                <a:spcPct val="100000"/>
              </a:lnSpc>
              <a:spcBef>
                <a:spcPts val="0"/>
              </a:spcBef>
              <a:spcAft>
                <a:spcPts val="0"/>
              </a:spcAft>
              <a:buNone/>
              <a:defRPr b="0" sz="1800">
                <a:solidFill>
                  <a:schemeClr val="dk1"/>
                </a:solidFill>
              </a:defRPr>
            </a:lvl7pPr>
            <a:lvl8pPr lvl="7" rtl="0" algn="ctr">
              <a:lnSpc>
                <a:spcPct val="100000"/>
              </a:lnSpc>
              <a:spcBef>
                <a:spcPts val="0"/>
              </a:spcBef>
              <a:spcAft>
                <a:spcPts val="0"/>
              </a:spcAft>
              <a:buNone/>
              <a:defRPr b="0" sz="1800">
                <a:solidFill>
                  <a:schemeClr val="dk1"/>
                </a:solidFill>
              </a:defRPr>
            </a:lvl8pPr>
            <a:lvl9pPr lvl="8" rtl="0" algn="ctr">
              <a:lnSpc>
                <a:spcPct val="100000"/>
              </a:lnSpc>
              <a:spcBef>
                <a:spcPts val="0"/>
              </a:spcBef>
              <a:spcAft>
                <a:spcPts val="0"/>
              </a:spcAft>
              <a:buNone/>
              <a:defRPr b="0" sz="1800">
                <a:solidFill>
                  <a:schemeClr val="dk1"/>
                </a:solidFill>
              </a:defRPr>
            </a:lvl9pPr>
          </a:lstStyle>
          <a:p/>
        </p:txBody>
      </p:sp>
      <p:sp>
        <p:nvSpPr>
          <p:cNvPr id="114" name="Google Shape;114;p17"/>
          <p:cNvSpPr txBox="1"/>
          <p:nvPr>
            <p:ph idx="2" type="subTitle"/>
          </p:nvPr>
        </p:nvSpPr>
        <p:spPr>
          <a:xfrm rot="-233943">
            <a:off x="2851194" y="3101604"/>
            <a:ext cx="3242706" cy="292271"/>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0" sz="3000">
                <a:latin typeface="Just Another Hand"/>
                <a:ea typeface="Just Another Hand"/>
                <a:cs typeface="Just Another Hand"/>
                <a:sym typeface="Just Another Hand"/>
              </a:defRPr>
            </a:lvl1pPr>
            <a:lvl2pPr lvl="1" rtl="0" algn="ctr">
              <a:lnSpc>
                <a:spcPct val="100000"/>
              </a:lnSpc>
              <a:spcBef>
                <a:spcPts val="0"/>
              </a:spcBef>
              <a:spcAft>
                <a:spcPts val="0"/>
              </a:spcAft>
              <a:buNone/>
              <a:defRPr b="0" sz="3000">
                <a:latin typeface="Just Another Hand"/>
                <a:ea typeface="Just Another Hand"/>
                <a:cs typeface="Just Another Hand"/>
                <a:sym typeface="Just Another Hand"/>
              </a:defRPr>
            </a:lvl2pPr>
            <a:lvl3pPr lvl="2" rtl="0" algn="ctr">
              <a:lnSpc>
                <a:spcPct val="100000"/>
              </a:lnSpc>
              <a:spcBef>
                <a:spcPts val="0"/>
              </a:spcBef>
              <a:spcAft>
                <a:spcPts val="0"/>
              </a:spcAft>
              <a:buNone/>
              <a:defRPr b="0" sz="3000">
                <a:latin typeface="Just Another Hand"/>
                <a:ea typeface="Just Another Hand"/>
                <a:cs typeface="Just Another Hand"/>
                <a:sym typeface="Just Another Hand"/>
              </a:defRPr>
            </a:lvl3pPr>
            <a:lvl4pPr lvl="3" rtl="0" algn="ctr">
              <a:lnSpc>
                <a:spcPct val="100000"/>
              </a:lnSpc>
              <a:spcBef>
                <a:spcPts val="0"/>
              </a:spcBef>
              <a:spcAft>
                <a:spcPts val="0"/>
              </a:spcAft>
              <a:buNone/>
              <a:defRPr b="0" sz="3000">
                <a:latin typeface="Just Another Hand"/>
                <a:ea typeface="Just Another Hand"/>
                <a:cs typeface="Just Another Hand"/>
                <a:sym typeface="Just Another Hand"/>
              </a:defRPr>
            </a:lvl4pPr>
            <a:lvl5pPr lvl="4" rtl="0" algn="ctr">
              <a:lnSpc>
                <a:spcPct val="100000"/>
              </a:lnSpc>
              <a:spcBef>
                <a:spcPts val="0"/>
              </a:spcBef>
              <a:spcAft>
                <a:spcPts val="0"/>
              </a:spcAft>
              <a:buNone/>
              <a:defRPr b="0" sz="3000">
                <a:latin typeface="Just Another Hand"/>
                <a:ea typeface="Just Another Hand"/>
                <a:cs typeface="Just Another Hand"/>
                <a:sym typeface="Just Another Hand"/>
              </a:defRPr>
            </a:lvl5pPr>
            <a:lvl6pPr lvl="5" rtl="0" algn="ctr">
              <a:lnSpc>
                <a:spcPct val="100000"/>
              </a:lnSpc>
              <a:spcBef>
                <a:spcPts val="0"/>
              </a:spcBef>
              <a:spcAft>
                <a:spcPts val="0"/>
              </a:spcAft>
              <a:buNone/>
              <a:defRPr b="0" sz="3000">
                <a:latin typeface="Just Another Hand"/>
                <a:ea typeface="Just Another Hand"/>
                <a:cs typeface="Just Another Hand"/>
                <a:sym typeface="Just Another Hand"/>
              </a:defRPr>
            </a:lvl6pPr>
            <a:lvl7pPr lvl="6" rtl="0" algn="ctr">
              <a:lnSpc>
                <a:spcPct val="100000"/>
              </a:lnSpc>
              <a:spcBef>
                <a:spcPts val="0"/>
              </a:spcBef>
              <a:spcAft>
                <a:spcPts val="0"/>
              </a:spcAft>
              <a:buNone/>
              <a:defRPr b="0" sz="3000">
                <a:latin typeface="Just Another Hand"/>
                <a:ea typeface="Just Another Hand"/>
                <a:cs typeface="Just Another Hand"/>
                <a:sym typeface="Just Another Hand"/>
              </a:defRPr>
            </a:lvl7pPr>
            <a:lvl8pPr lvl="7" rtl="0" algn="ctr">
              <a:lnSpc>
                <a:spcPct val="100000"/>
              </a:lnSpc>
              <a:spcBef>
                <a:spcPts val="0"/>
              </a:spcBef>
              <a:spcAft>
                <a:spcPts val="0"/>
              </a:spcAft>
              <a:buNone/>
              <a:defRPr b="0" sz="3000">
                <a:latin typeface="Just Another Hand"/>
                <a:ea typeface="Just Another Hand"/>
                <a:cs typeface="Just Another Hand"/>
                <a:sym typeface="Just Another Hand"/>
              </a:defRPr>
            </a:lvl8pPr>
            <a:lvl9pPr lvl="8" rtl="0" algn="ctr">
              <a:lnSpc>
                <a:spcPct val="100000"/>
              </a:lnSpc>
              <a:spcBef>
                <a:spcPts val="0"/>
              </a:spcBef>
              <a:spcAft>
                <a:spcPts val="0"/>
              </a:spcAft>
              <a:buNone/>
              <a:defRPr b="0" sz="3000">
                <a:latin typeface="Just Another Hand"/>
                <a:ea typeface="Just Another Hand"/>
                <a:cs typeface="Just Another Hand"/>
                <a:sym typeface="Just Another Hand"/>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115" name="Shape 115"/>
        <p:cNvGrpSpPr/>
        <p:nvPr/>
      </p:nvGrpSpPr>
      <p:grpSpPr>
        <a:xfrm>
          <a:off x="0" y="0"/>
          <a:ext cx="0" cy="0"/>
          <a:chOff x="0" y="0"/>
          <a:chExt cx="0" cy="0"/>
        </a:xfrm>
      </p:grpSpPr>
      <p:sp>
        <p:nvSpPr>
          <p:cNvPr id="116" name="Google Shape;116;p18"/>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3_1">
    <p:spTree>
      <p:nvGrpSpPr>
        <p:cNvPr id="117" name="Shape 117"/>
        <p:cNvGrpSpPr/>
        <p:nvPr/>
      </p:nvGrpSpPr>
      <p:grpSpPr>
        <a:xfrm>
          <a:off x="0" y="0"/>
          <a:ext cx="0" cy="0"/>
          <a:chOff x="0" y="0"/>
          <a:chExt cx="0" cy="0"/>
        </a:xfrm>
      </p:grpSpPr>
      <p:sp>
        <p:nvSpPr>
          <p:cNvPr id="118" name="Google Shape;118;p19"/>
          <p:cNvSpPr txBox="1"/>
          <p:nvPr>
            <p:ph idx="1" type="body"/>
          </p:nvPr>
        </p:nvSpPr>
        <p:spPr>
          <a:xfrm rot="-367551">
            <a:off x="4787793" y="2514972"/>
            <a:ext cx="2594817" cy="1136581"/>
          </a:xfrm>
          <a:prstGeom prst="rect">
            <a:avLst/>
          </a:prstGeom>
        </p:spPr>
        <p:txBody>
          <a:bodyPr anchorCtr="0" anchor="t" bIns="91425" lIns="91425" spcFirstLastPara="1" rIns="91425" wrap="square" tIns="91425">
            <a:noAutofit/>
          </a:bodyPr>
          <a:lstStyle>
            <a:lvl1pPr indent="-317500" lvl="0" marL="457200" rtl="0" algn="r">
              <a:spcBef>
                <a:spcPts val="0"/>
              </a:spcBef>
              <a:spcAft>
                <a:spcPts val="0"/>
              </a:spcAft>
              <a:buClr>
                <a:schemeClr val="accent3"/>
              </a:buClr>
              <a:buSzPts val="1400"/>
              <a:buFont typeface="Montserrat"/>
              <a:buChar char="●"/>
              <a:defRPr/>
            </a:lvl1pPr>
            <a:lvl2pPr indent="-317500" lvl="1" marL="914400" rtl="0">
              <a:spcBef>
                <a:spcPts val="0"/>
              </a:spcBef>
              <a:spcAft>
                <a:spcPts val="0"/>
              </a:spcAft>
              <a:buClr>
                <a:schemeClr val="dk2"/>
              </a:buClr>
              <a:buSzPts val="1400"/>
              <a:buFont typeface="Montserrat"/>
              <a:buChar char="○"/>
              <a:defRPr/>
            </a:lvl2pPr>
            <a:lvl3pPr indent="-317500" lvl="2" marL="1371600" rtl="0">
              <a:spcBef>
                <a:spcPts val="0"/>
              </a:spcBef>
              <a:spcAft>
                <a:spcPts val="0"/>
              </a:spcAft>
              <a:buClr>
                <a:schemeClr val="dk2"/>
              </a:buClr>
              <a:buSzPts val="1400"/>
              <a:buFont typeface="Montserrat"/>
              <a:buChar char="■"/>
              <a:defRPr/>
            </a:lvl3pPr>
            <a:lvl4pPr indent="-317500" lvl="3" marL="1828800" rtl="0">
              <a:spcBef>
                <a:spcPts val="0"/>
              </a:spcBef>
              <a:spcAft>
                <a:spcPts val="0"/>
              </a:spcAft>
              <a:buClr>
                <a:schemeClr val="dk2"/>
              </a:buClr>
              <a:buSzPts val="1400"/>
              <a:buFont typeface="Montserrat"/>
              <a:buChar char="●"/>
              <a:defRPr/>
            </a:lvl4pPr>
            <a:lvl5pPr indent="-317500" lvl="4" marL="2286000" rtl="0">
              <a:spcBef>
                <a:spcPts val="0"/>
              </a:spcBef>
              <a:spcAft>
                <a:spcPts val="0"/>
              </a:spcAft>
              <a:buClr>
                <a:schemeClr val="dk2"/>
              </a:buClr>
              <a:buSzPts val="1400"/>
              <a:buFont typeface="Montserrat"/>
              <a:buChar char="○"/>
              <a:defRPr/>
            </a:lvl5pPr>
            <a:lvl6pPr indent="-317500" lvl="5" marL="2743200" rtl="0">
              <a:spcBef>
                <a:spcPts val="0"/>
              </a:spcBef>
              <a:spcAft>
                <a:spcPts val="0"/>
              </a:spcAft>
              <a:buClr>
                <a:schemeClr val="dk2"/>
              </a:buClr>
              <a:buSzPts val="1400"/>
              <a:buFont typeface="Montserrat"/>
              <a:buChar char="■"/>
              <a:defRPr/>
            </a:lvl6pPr>
            <a:lvl7pPr indent="-317500" lvl="6" marL="3200400" rtl="0">
              <a:spcBef>
                <a:spcPts val="0"/>
              </a:spcBef>
              <a:spcAft>
                <a:spcPts val="0"/>
              </a:spcAft>
              <a:buClr>
                <a:schemeClr val="dk2"/>
              </a:buClr>
              <a:buSzPts val="1400"/>
              <a:buFont typeface="Montserrat"/>
              <a:buChar char="●"/>
              <a:defRPr/>
            </a:lvl7pPr>
            <a:lvl8pPr indent="-317500" lvl="7" marL="3657600" rtl="0">
              <a:spcBef>
                <a:spcPts val="0"/>
              </a:spcBef>
              <a:spcAft>
                <a:spcPts val="0"/>
              </a:spcAft>
              <a:buClr>
                <a:schemeClr val="dk2"/>
              </a:buClr>
              <a:buSzPts val="1400"/>
              <a:buFont typeface="Montserrat"/>
              <a:buChar char="○"/>
              <a:defRPr/>
            </a:lvl8pPr>
            <a:lvl9pPr indent="-317500" lvl="8" marL="4114800" rtl="0">
              <a:spcBef>
                <a:spcPts val="0"/>
              </a:spcBef>
              <a:spcAft>
                <a:spcPts val="0"/>
              </a:spcAft>
              <a:buClr>
                <a:schemeClr val="dk2"/>
              </a:buClr>
              <a:buSzPts val="1400"/>
              <a:buFont typeface="Montserrat"/>
              <a:buChar char="■"/>
              <a:defRPr/>
            </a:lvl9pPr>
          </a:lstStyle>
          <a:p/>
        </p:txBody>
      </p:sp>
      <p:sp>
        <p:nvSpPr>
          <p:cNvPr id="119" name="Google Shape;119;p19"/>
          <p:cNvSpPr txBox="1"/>
          <p:nvPr>
            <p:ph type="title"/>
          </p:nvPr>
        </p:nvSpPr>
        <p:spPr>
          <a:xfrm rot="-367475">
            <a:off x="4743655" y="2029517"/>
            <a:ext cx="2553173" cy="508110"/>
          </a:xfrm>
          <a:prstGeom prst="rect">
            <a:avLst/>
          </a:prstGeom>
        </p:spPr>
        <p:txBody>
          <a:bodyPr anchorCtr="0" anchor="t" bIns="91425" lIns="91425" spcFirstLastPara="1" rIns="91425" wrap="square" tIns="91425">
            <a:noAutofit/>
          </a:bodyPr>
          <a:lstStyle>
            <a:lvl1pPr lvl="0" rtl="0" algn="r">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ONE_COLUMN_TEXT_1">
    <p:spTree>
      <p:nvGrpSpPr>
        <p:cNvPr id="120" name="Shape 120"/>
        <p:cNvGrpSpPr/>
        <p:nvPr/>
      </p:nvGrpSpPr>
      <p:grpSpPr>
        <a:xfrm>
          <a:off x="0" y="0"/>
          <a:ext cx="0" cy="0"/>
          <a:chOff x="0" y="0"/>
          <a:chExt cx="0" cy="0"/>
        </a:xfrm>
      </p:grpSpPr>
      <p:sp>
        <p:nvSpPr>
          <p:cNvPr id="121" name="Google Shape;121;p20"/>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122" name="Google Shape;122;p20"/>
          <p:cNvSpPr txBox="1"/>
          <p:nvPr>
            <p:ph idx="1" type="body"/>
          </p:nvPr>
        </p:nvSpPr>
        <p:spPr>
          <a:xfrm>
            <a:off x="4950600" y="1458100"/>
            <a:ext cx="2969100" cy="2890500"/>
          </a:xfrm>
          <a:prstGeom prst="rect">
            <a:avLst/>
          </a:prstGeom>
        </p:spPr>
        <p:txBody>
          <a:bodyPr anchorCtr="0" anchor="t" bIns="91425" lIns="91425" spcFirstLastPara="1" rIns="91425" wrap="square" tIns="91425">
            <a:noAutofit/>
          </a:bodyPr>
          <a:lstStyle>
            <a:lvl1pPr indent="-317500" lvl="0" marL="457200" rtl="0" algn="l">
              <a:lnSpc>
                <a:spcPct val="100000"/>
              </a:lnSpc>
              <a:spcBef>
                <a:spcPts val="0"/>
              </a:spcBef>
              <a:spcAft>
                <a:spcPts val="0"/>
              </a:spcAft>
              <a:buClr>
                <a:srgbClr val="41294A"/>
              </a:buClr>
              <a:buSzPts val="1400"/>
              <a:buFont typeface="Montserrat"/>
              <a:buChar char="●"/>
              <a:defRPr/>
            </a:lvl1pPr>
            <a:lvl2pPr indent="-317500" lvl="1" marL="914400" rtl="0" algn="l">
              <a:spcBef>
                <a:spcPts val="0"/>
              </a:spcBef>
              <a:spcAft>
                <a:spcPts val="0"/>
              </a:spcAft>
              <a:buClr>
                <a:schemeClr val="dk2"/>
              </a:buClr>
              <a:buSzPts val="1400"/>
              <a:buFont typeface="Montserrat"/>
              <a:buChar char="○"/>
              <a:defRPr/>
            </a:lvl2pPr>
            <a:lvl3pPr indent="-317500" lvl="2" marL="1371600" rtl="0" algn="l">
              <a:spcBef>
                <a:spcPts val="0"/>
              </a:spcBef>
              <a:spcAft>
                <a:spcPts val="0"/>
              </a:spcAft>
              <a:buClr>
                <a:schemeClr val="dk2"/>
              </a:buClr>
              <a:buSzPts val="1400"/>
              <a:buFont typeface="Montserrat"/>
              <a:buChar char="■"/>
              <a:defRPr/>
            </a:lvl3pPr>
            <a:lvl4pPr indent="-317500" lvl="3" marL="1828800" rtl="0" algn="l">
              <a:spcBef>
                <a:spcPts val="0"/>
              </a:spcBef>
              <a:spcAft>
                <a:spcPts val="0"/>
              </a:spcAft>
              <a:buClr>
                <a:schemeClr val="dk2"/>
              </a:buClr>
              <a:buSzPts val="1400"/>
              <a:buFont typeface="Montserrat"/>
              <a:buChar char="●"/>
              <a:defRPr/>
            </a:lvl4pPr>
            <a:lvl5pPr indent="-317500" lvl="4" marL="2286000" rtl="0" algn="l">
              <a:spcBef>
                <a:spcPts val="0"/>
              </a:spcBef>
              <a:spcAft>
                <a:spcPts val="0"/>
              </a:spcAft>
              <a:buClr>
                <a:schemeClr val="dk2"/>
              </a:buClr>
              <a:buSzPts val="1400"/>
              <a:buFont typeface="Montserrat"/>
              <a:buChar char="○"/>
              <a:defRPr/>
            </a:lvl5pPr>
            <a:lvl6pPr indent="-317500" lvl="5" marL="2743200" rtl="0" algn="l">
              <a:spcBef>
                <a:spcPts val="0"/>
              </a:spcBef>
              <a:spcAft>
                <a:spcPts val="0"/>
              </a:spcAft>
              <a:buClr>
                <a:schemeClr val="dk2"/>
              </a:buClr>
              <a:buSzPts val="1400"/>
              <a:buFont typeface="Montserrat"/>
              <a:buChar char="■"/>
              <a:defRPr/>
            </a:lvl6pPr>
            <a:lvl7pPr indent="-317500" lvl="6" marL="3200400" rtl="0" algn="l">
              <a:spcBef>
                <a:spcPts val="0"/>
              </a:spcBef>
              <a:spcAft>
                <a:spcPts val="0"/>
              </a:spcAft>
              <a:buClr>
                <a:schemeClr val="dk2"/>
              </a:buClr>
              <a:buSzPts val="1400"/>
              <a:buFont typeface="Montserrat"/>
              <a:buChar char="●"/>
              <a:defRPr/>
            </a:lvl7pPr>
            <a:lvl8pPr indent="-317500" lvl="7" marL="3657600" rtl="0" algn="l">
              <a:spcBef>
                <a:spcPts val="0"/>
              </a:spcBef>
              <a:spcAft>
                <a:spcPts val="0"/>
              </a:spcAft>
              <a:buClr>
                <a:schemeClr val="dk2"/>
              </a:buClr>
              <a:buSzPts val="1400"/>
              <a:buFont typeface="Montserrat"/>
              <a:buChar char="○"/>
              <a:defRPr/>
            </a:lvl8pPr>
            <a:lvl9pPr indent="-317500" lvl="8" marL="4114800" rtl="0" algn="l">
              <a:spcBef>
                <a:spcPts val="0"/>
              </a:spcBef>
              <a:spcAft>
                <a:spcPts val="0"/>
              </a:spcAft>
              <a:buClr>
                <a:schemeClr val="dk2"/>
              </a:buClr>
              <a:buSzPts val="1400"/>
              <a:buFont typeface="Montserrat"/>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rot="-690514">
            <a:off x="2853364" y="2187022"/>
            <a:ext cx="3614775" cy="874055"/>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3600"/>
              <a:buNone/>
              <a:defRPr b="0" sz="3600"/>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3" name="Google Shape;13;p3"/>
          <p:cNvSpPr txBox="1"/>
          <p:nvPr>
            <p:ph hasCustomPrompt="1" idx="2" type="title"/>
          </p:nvPr>
        </p:nvSpPr>
        <p:spPr>
          <a:xfrm rot="-690391">
            <a:off x="3689704" y="1590851"/>
            <a:ext cx="1577607" cy="874055"/>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300"/>
              <a:buNone/>
              <a:defRPr sz="9600"/>
            </a:lvl1pPr>
            <a:lvl2pPr lvl="1" rtl="0" algn="ctr">
              <a:spcBef>
                <a:spcPts val="0"/>
              </a:spcBef>
              <a:spcAft>
                <a:spcPts val="0"/>
              </a:spcAft>
              <a:buSzPts val="6300"/>
              <a:buNone/>
              <a:defRPr sz="6300"/>
            </a:lvl2pPr>
            <a:lvl3pPr lvl="2" rtl="0" algn="ctr">
              <a:spcBef>
                <a:spcPts val="0"/>
              </a:spcBef>
              <a:spcAft>
                <a:spcPts val="0"/>
              </a:spcAft>
              <a:buSzPts val="6300"/>
              <a:buNone/>
              <a:defRPr sz="6300"/>
            </a:lvl3pPr>
            <a:lvl4pPr lvl="3" rtl="0" algn="ctr">
              <a:spcBef>
                <a:spcPts val="0"/>
              </a:spcBef>
              <a:spcAft>
                <a:spcPts val="0"/>
              </a:spcAft>
              <a:buSzPts val="6300"/>
              <a:buNone/>
              <a:defRPr sz="6300"/>
            </a:lvl4pPr>
            <a:lvl5pPr lvl="4" rtl="0" algn="ctr">
              <a:spcBef>
                <a:spcPts val="0"/>
              </a:spcBef>
              <a:spcAft>
                <a:spcPts val="0"/>
              </a:spcAft>
              <a:buSzPts val="6300"/>
              <a:buNone/>
              <a:defRPr sz="6300"/>
            </a:lvl5pPr>
            <a:lvl6pPr lvl="5" rtl="0" algn="ctr">
              <a:spcBef>
                <a:spcPts val="0"/>
              </a:spcBef>
              <a:spcAft>
                <a:spcPts val="0"/>
              </a:spcAft>
              <a:buSzPts val="6300"/>
              <a:buNone/>
              <a:defRPr sz="6300"/>
            </a:lvl6pPr>
            <a:lvl7pPr lvl="6" rtl="0" algn="ctr">
              <a:spcBef>
                <a:spcPts val="0"/>
              </a:spcBef>
              <a:spcAft>
                <a:spcPts val="0"/>
              </a:spcAft>
              <a:buSzPts val="6300"/>
              <a:buNone/>
              <a:defRPr sz="6300"/>
            </a:lvl7pPr>
            <a:lvl8pPr lvl="7" rtl="0" algn="ctr">
              <a:spcBef>
                <a:spcPts val="0"/>
              </a:spcBef>
              <a:spcAft>
                <a:spcPts val="0"/>
              </a:spcAft>
              <a:buSzPts val="6300"/>
              <a:buNone/>
              <a:defRPr sz="6300"/>
            </a:lvl8pPr>
            <a:lvl9pPr lvl="8" rtl="0" algn="ctr">
              <a:spcBef>
                <a:spcPts val="0"/>
              </a:spcBef>
              <a:spcAft>
                <a:spcPts val="0"/>
              </a:spcAft>
              <a:buSzPts val="6300"/>
              <a:buNone/>
              <a:defRPr sz="6300"/>
            </a:lvl9pPr>
          </a:lstStyle>
          <a:p>
            <a:r>
              <a:t>xx%</a:t>
            </a:r>
          </a:p>
        </p:txBody>
      </p:sp>
      <p:sp>
        <p:nvSpPr>
          <p:cNvPr id="14" name="Google Shape;14;p3"/>
          <p:cNvSpPr txBox="1"/>
          <p:nvPr>
            <p:ph idx="1" type="subTitle"/>
          </p:nvPr>
        </p:nvSpPr>
        <p:spPr>
          <a:xfrm rot="-690278">
            <a:off x="3191153" y="2737446"/>
            <a:ext cx="3289593" cy="713965"/>
          </a:xfrm>
          <a:prstGeom prst="rect">
            <a:avLst/>
          </a:prstGeom>
        </p:spPr>
        <p:txBody>
          <a:bodyPr anchorCtr="0" anchor="t" bIns="91425" lIns="91425" spcFirstLastPara="1" rIns="91425" wrap="square" tIns="91425">
            <a:noAutofit/>
          </a:bodyPr>
          <a:lstStyle>
            <a:lvl1pPr lvl="0" algn="ctr">
              <a:spcBef>
                <a:spcPts val="0"/>
              </a:spcBef>
              <a:spcAft>
                <a:spcPts val="0"/>
              </a:spcAft>
              <a:buSzPts val="2000"/>
              <a:buNone/>
              <a:defRPr b="0" sz="2000">
                <a:solidFill>
                  <a:schemeClr val="dk1"/>
                </a:solidFill>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ONE_COLUMN_TEXT_1_1">
    <p:spTree>
      <p:nvGrpSpPr>
        <p:cNvPr id="123" name="Shape 123"/>
        <p:cNvGrpSpPr/>
        <p:nvPr/>
      </p:nvGrpSpPr>
      <p:grpSpPr>
        <a:xfrm>
          <a:off x="0" y="0"/>
          <a:ext cx="0" cy="0"/>
          <a:chOff x="0" y="0"/>
          <a:chExt cx="0" cy="0"/>
        </a:xfrm>
      </p:grpSpPr>
      <p:sp>
        <p:nvSpPr>
          <p:cNvPr id="124" name="Google Shape;124;p21"/>
          <p:cNvSpPr txBox="1"/>
          <p:nvPr>
            <p:ph type="title"/>
          </p:nvPr>
        </p:nvSpPr>
        <p:spPr>
          <a:xfrm flipH="1">
            <a:off x="593687" y="576800"/>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125" name="Google Shape;125;p21"/>
          <p:cNvSpPr txBox="1"/>
          <p:nvPr>
            <p:ph idx="1" type="body"/>
          </p:nvPr>
        </p:nvSpPr>
        <p:spPr>
          <a:xfrm flipH="1">
            <a:off x="3373799" y="1891300"/>
            <a:ext cx="4716300" cy="2350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Font typeface="Livvic"/>
              <a:buAutoNum type="arabicPeriod"/>
              <a:defRPr/>
            </a:lvl1pPr>
            <a:lvl2pPr indent="-304800" lvl="1" marL="914400" rtl="0">
              <a:spcBef>
                <a:spcPts val="0"/>
              </a:spcBef>
              <a:spcAft>
                <a:spcPts val="0"/>
              </a:spcAft>
              <a:buClr>
                <a:srgbClr val="434343"/>
              </a:buClr>
              <a:buSzPts val="1200"/>
              <a:buFont typeface="Roboto Condensed Light"/>
              <a:buAutoNum type="alphaLcPeriod"/>
              <a:defRPr/>
            </a:lvl2pPr>
            <a:lvl3pPr indent="-304800" lvl="2" marL="1371600" rtl="0">
              <a:spcBef>
                <a:spcPts val="0"/>
              </a:spcBef>
              <a:spcAft>
                <a:spcPts val="0"/>
              </a:spcAft>
              <a:buClr>
                <a:srgbClr val="434343"/>
              </a:buClr>
              <a:buSzPts val="1200"/>
              <a:buFont typeface="Roboto Condensed Light"/>
              <a:buAutoNum type="romanLcPeriod"/>
              <a:defRPr/>
            </a:lvl3pPr>
            <a:lvl4pPr indent="-304800" lvl="3" marL="1828800" rtl="0">
              <a:spcBef>
                <a:spcPts val="0"/>
              </a:spcBef>
              <a:spcAft>
                <a:spcPts val="0"/>
              </a:spcAft>
              <a:buClr>
                <a:srgbClr val="434343"/>
              </a:buClr>
              <a:buSzPts val="1200"/>
              <a:buFont typeface="Roboto Condensed Light"/>
              <a:buAutoNum type="arabicPeriod"/>
              <a:defRPr/>
            </a:lvl4pPr>
            <a:lvl5pPr indent="-304800" lvl="4" marL="2286000" rtl="0">
              <a:spcBef>
                <a:spcPts val="0"/>
              </a:spcBef>
              <a:spcAft>
                <a:spcPts val="0"/>
              </a:spcAft>
              <a:buClr>
                <a:srgbClr val="434343"/>
              </a:buClr>
              <a:buSzPts val="1200"/>
              <a:buFont typeface="Roboto Condensed Light"/>
              <a:buAutoNum type="alphaLcPeriod"/>
              <a:defRPr/>
            </a:lvl5pPr>
            <a:lvl6pPr indent="-304800" lvl="5" marL="2743200" rtl="0">
              <a:spcBef>
                <a:spcPts val="0"/>
              </a:spcBef>
              <a:spcAft>
                <a:spcPts val="0"/>
              </a:spcAft>
              <a:buClr>
                <a:srgbClr val="434343"/>
              </a:buClr>
              <a:buSzPts val="1200"/>
              <a:buFont typeface="Roboto Condensed Light"/>
              <a:buAutoNum type="romanLcPeriod"/>
              <a:defRPr/>
            </a:lvl6pPr>
            <a:lvl7pPr indent="-304800" lvl="6" marL="3200400" rtl="0">
              <a:spcBef>
                <a:spcPts val="0"/>
              </a:spcBef>
              <a:spcAft>
                <a:spcPts val="0"/>
              </a:spcAft>
              <a:buClr>
                <a:srgbClr val="434343"/>
              </a:buClr>
              <a:buSzPts val="1200"/>
              <a:buFont typeface="Roboto Condensed Light"/>
              <a:buAutoNum type="arabicPeriod"/>
              <a:defRPr/>
            </a:lvl7pPr>
            <a:lvl8pPr indent="-304800" lvl="7" marL="3657600" rtl="0">
              <a:spcBef>
                <a:spcPts val="0"/>
              </a:spcBef>
              <a:spcAft>
                <a:spcPts val="0"/>
              </a:spcAft>
              <a:buClr>
                <a:srgbClr val="434343"/>
              </a:buClr>
              <a:buSzPts val="1200"/>
              <a:buFont typeface="Roboto Condensed Light"/>
              <a:buAutoNum type="alphaLcPeriod"/>
              <a:defRPr/>
            </a:lvl8pPr>
            <a:lvl9pPr indent="-304800" lvl="8" marL="4114800" rtl="0">
              <a:spcBef>
                <a:spcPts val="0"/>
              </a:spcBef>
              <a:spcAft>
                <a:spcPts val="0"/>
              </a:spcAft>
              <a:buClr>
                <a:srgbClr val="434343"/>
              </a:buClr>
              <a:buSzPts val="1200"/>
              <a:buFont typeface="Roboto Condensed Light"/>
              <a:buAutoNum type="romanLcPeriod"/>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
  <p:cSld name="BLANK_1_1_1_1_1_2">
    <p:spTree>
      <p:nvGrpSpPr>
        <p:cNvPr id="126" name="Shape 126"/>
        <p:cNvGrpSpPr/>
        <p:nvPr/>
      </p:nvGrpSpPr>
      <p:grpSpPr>
        <a:xfrm>
          <a:off x="0" y="0"/>
          <a:ext cx="0" cy="0"/>
          <a:chOff x="0" y="0"/>
          <a:chExt cx="0" cy="0"/>
        </a:xfrm>
      </p:grpSpPr>
      <p:sp>
        <p:nvSpPr>
          <p:cNvPr id="127" name="Google Shape;127;p22"/>
          <p:cNvSpPr txBox="1"/>
          <p:nvPr>
            <p:ph hasCustomPrompt="1" type="title"/>
          </p:nvPr>
        </p:nvSpPr>
        <p:spPr>
          <a:xfrm>
            <a:off x="3182517" y="1450525"/>
            <a:ext cx="2755500" cy="48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Staatliches"/>
              <a:buNone/>
              <a:defRPr sz="4800">
                <a:latin typeface="Staatliches"/>
                <a:ea typeface="Staatliches"/>
                <a:cs typeface="Staatliches"/>
                <a:sym typeface="Staatliches"/>
              </a:defRPr>
            </a:lvl2pPr>
            <a:lvl3pPr lvl="2" rtl="0" algn="ctr">
              <a:spcBef>
                <a:spcPts val="0"/>
              </a:spcBef>
              <a:spcAft>
                <a:spcPts val="0"/>
              </a:spcAft>
              <a:buSzPts val="4800"/>
              <a:buFont typeface="Staatliches"/>
              <a:buNone/>
              <a:defRPr sz="4800">
                <a:latin typeface="Staatliches"/>
                <a:ea typeface="Staatliches"/>
                <a:cs typeface="Staatliches"/>
                <a:sym typeface="Staatliches"/>
              </a:defRPr>
            </a:lvl3pPr>
            <a:lvl4pPr lvl="3" rtl="0" algn="ctr">
              <a:spcBef>
                <a:spcPts val="0"/>
              </a:spcBef>
              <a:spcAft>
                <a:spcPts val="0"/>
              </a:spcAft>
              <a:buSzPts val="4800"/>
              <a:buFont typeface="Staatliches"/>
              <a:buNone/>
              <a:defRPr sz="4800">
                <a:latin typeface="Staatliches"/>
                <a:ea typeface="Staatliches"/>
                <a:cs typeface="Staatliches"/>
                <a:sym typeface="Staatliches"/>
              </a:defRPr>
            </a:lvl4pPr>
            <a:lvl5pPr lvl="4" rtl="0" algn="ctr">
              <a:spcBef>
                <a:spcPts val="0"/>
              </a:spcBef>
              <a:spcAft>
                <a:spcPts val="0"/>
              </a:spcAft>
              <a:buSzPts val="4800"/>
              <a:buFont typeface="Staatliches"/>
              <a:buNone/>
              <a:defRPr sz="4800">
                <a:latin typeface="Staatliches"/>
                <a:ea typeface="Staatliches"/>
                <a:cs typeface="Staatliches"/>
                <a:sym typeface="Staatliches"/>
              </a:defRPr>
            </a:lvl5pPr>
            <a:lvl6pPr lvl="5" rtl="0" algn="ctr">
              <a:spcBef>
                <a:spcPts val="0"/>
              </a:spcBef>
              <a:spcAft>
                <a:spcPts val="0"/>
              </a:spcAft>
              <a:buSzPts val="4800"/>
              <a:buFont typeface="Staatliches"/>
              <a:buNone/>
              <a:defRPr sz="4800">
                <a:latin typeface="Staatliches"/>
                <a:ea typeface="Staatliches"/>
                <a:cs typeface="Staatliches"/>
                <a:sym typeface="Staatliches"/>
              </a:defRPr>
            </a:lvl6pPr>
            <a:lvl7pPr lvl="6" rtl="0" algn="ctr">
              <a:spcBef>
                <a:spcPts val="0"/>
              </a:spcBef>
              <a:spcAft>
                <a:spcPts val="0"/>
              </a:spcAft>
              <a:buSzPts val="4800"/>
              <a:buFont typeface="Staatliches"/>
              <a:buNone/>
              <a:defRPr sz="4800">
                <a:latin typeface="Staatliches"/>
                <a:ea typeface="Staatliches"/>
                <a:cs typeface="Staatliches"/>
                <a:sym typeface="Staatliches"/>
              </a:defRPr>
            </a:lvl7pPr>
            <a:lvl8pPr lvl="7" rtl="0" algn="ctr">
              <a:spcBef>
                <a:spcPts val="0"/>
              </a:spcBef>
              <a:spcAft>
                <a:spcPts val="0"/>
              </a:spcAft>
              <a:buSzPts val="4800"/>
              <a:buFont typeface="Staatliches"/>
              <a:buNone/>
              <a:defRPr sz="4800">
                <a:latin typeface="Staatliches"/>
                <a:ea typeface="Staatliches"/>
                <a:cs typeface="Staatliches"/>
                <a:sym typeface="Staatliches"/>
              </a:defRPr>
            </a:lvl8pPr>
            <a:lvl9pPr lvl="8" rtl="0" algn="ctr">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128" name="Google Shape;128;p22"/>
          <p:cNvSpPr txBox="1"/>
          <p:nvPr>
            <p:ph hasCustomPrompt="1" idx="2" type="title"/>
          </p:nvPr>
        </p:nvSpPr>
        <p:spPr>
          <a:xfrm>
            <a:off x="5433067" y="2881650"/>
            <a:ext cx="2397900" cy="48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Staatliches"/>
              <a:buNone/>
              <a:defRPr sz="4800">
                <a:latin typeface="Staatliches"/>
                <a:ea typeface="Staatliches"/>
                <a:cs typeface="Staatliches"/>
                <a:sym typeface="Staatliches"/>
              </a:defRPr>
            </a:lvl2pPr>
            <a:lvl3pPr lvl="2" rtl="0" algn="ctr">
              <a:spcBef>
                <a:spcPts val="0"/>
              </a:spcBef>
              <a:spcAft>
                <a:spcPts val="0"/>
              </a:spcAft>
              <a:buSzPts val="4800"/>
              <a:buFont typeface="Staatliches"/>
              <a:buNone/>
              <a:defRPr sz="4800">
                <a:latin typeface="Staatliches"/>
                <a:ea typeface="Staatliches"/>
                <a:cs typeface="Staatliches"/>
                <a:sym typeface="Staatliches"/>
              </a:defRPr>
            </a:lvl3pPr>
            <a:lvl4pPr lvl="3" rtl="0" algn="ctr">
              <a:spcBef>
                <a:spcPts val="0"/>
              </a:spcBef>
              <a:spcAft>
                <a:spcPts val="0"/>
              </a:spcAft>
              <a:buSzPts val="4800"/>
              <a:buFont typeface="Staatliches"/>
              <a:buNone/>
              <a:defRPr sz="4800">
                <a:latin typeface="Staatliches"/>
                <a:ea typeface="Staatliches"/>
                <a:cs typeface="Staatliches"/>
                <a:sym typeface="Staatliches"/>
              </a:defRPr>
            </a:lvl4pPr>
            <a:lvl5pPr lvl="4" rtl="0" algn="ctr">
              <a:spcBef>
                <a:spcPts val="0"/>
              </a:spcBef>
              <a:spcAft>
                <a:spcPts val="0"/>
              </a:spcAft>
              <a:buSzPts val="4800"/>
              <a:buFont typeface="Staatliches"/>
              <a:buNone/>
              <a:defRPr sz="4800">
                <a:latin typeface="Staatliches"/>
                <a:ea typeface="Staatliches"/>
                <a:cs typeface="Staatliches"/>
                <a:sym typeface="Staatliches"/>
              </a:defRPr>
            </a:lvl5pPr>
            <a:lvl6pPr lvl="5" rtl="0" algn="ctr">
              <a:spcBef>
                <a:spcPts val="0"/>
              </a:spcBef>
              <a:spcAft>
                <a:spcPts val="0"/>
              </a:spcAft>
              <a:buSzPts val="4800"/>
              <a:buFont typeface="Staatliches"/>
              <a:buNone/>
              <a:defRPr sz="4800">
                <a:latin typeface="Staatliches"/>
                <a:ea typeface="Staatliches"/>
                <a:cs typeface="Staatliches"/>
                <a:sym typeface="Staatliches"/>
              </a:defRPr>
            </a:lvl6pPr>
            <a:lvl7pPr lvl="6" rtl="0" algn="ctr">
              <a:spcBef>
                <a:spcPts val="0"/>
              </a:spcBef>
              <a:spcAft>
                <a:spcPts val="0"/>
              </a:spcAft>
              <a:buSzPts val="4800"/>
              <a:buFont typeface="Staatliches"/>
              <a:buNone/>
              <a:defRPr sz="4800">
                <a:latin typeface="Staatliches"/>
                <a:ea typeface="Staatliches"/>
                <a:cs typeface="Staatliches"/>
                <a:sym typeface="Staatliches"/>
              </a:defRPr>
            </a:lvl7pPr>
            <a:lvl8pPr lvl="7" rtl="0" algn="ctr">
              <a:spcBef>
                <a:spcPts val="0"/>
              </a:spcBef>
              <a:spcAft>
                <a:spcPts val="0"/>
              </a:spcAft>
              <a:buSzPts val="4800"/>
              <a:buFont typeface="Staatliches"/>
              <a:buNone/>
              <a:defRPr sz="4800">
                <a:latin typeface="Staatliches"/>
                <a:ea typeface="Staatliches"/>
                <a:cs typeface="Staatliches"/>
                <a:sym typeface="Staatliches"/>
              </a:defRPr>
            </a:lvl8pPr>
            <a:lvl9pPr lvl="8" rtl="0" algn="ctr">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129" name="Google Shape;129;p22"/>
          <p:cNvSpPr txBox="1"/>
          <p:nvPr>
            <p:ph hasCustomPrompt="1" idx="3" type="title"/>
          </p:nvPr>
        </p:nvSpPr>
        <p:spPr>
          <a:xfrm>
            <a:off x="1649267" y="2881650"/>
            <a:ext cx="2397900" cy="48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Staatliches"/>
              <a:buNone/>
              <a:defRPr sz="4800">
                <a:latin typeface="Staatliches"/>
                <a:ea typeface="Staatliches"/>
                <a:cs typeface="Staatliches"/>
                <a:sym typeface="Staatliches"/>
              </a:defRPr>
            </a:lvl2pPr>
            <a:lvl3pPr lvl="2" rtl="0" algn="ctr">
              <a:spcBef>
                <a:spcPts val="0"/>
              </a:spcBef>
              <a:spcAft>
                <a:spcPts val="0"/>
              </a:spcAft>
              <a:buSzPts val="4800"/>
              <a:buFont typeface="Staatliches"/>
              <a:buNone/>
              <a:defRPr sz="4800">
                <a:latin typeface="Staatliches"/>
                <a:ea typeface="Staatliches"/>
                <a:cs typeface="Staatliches"/>
                <a:sym typeface="Staatliches"/>
              </a:defRPr>
            </a:lvl3pPr>
            <a:lvl4pPr lvl="3" rtl="0" algn="ctr">
              <a:spcBef>
                <a:spcPts val="0"/>
              </a:spcBef>
              <a:spcAft>
                <a:spcPts val="0"/>
              </a:spcAft>
              <a:buSzPts val="4800"/>
              <a:buFont typeface="Staatliches"/>
              <a:buNone/>
              <a:defRPr sz="4800">
                <a:latin typeface="Staatliches"/>
                <a:ea typeface="Staatliches"/>
                <a:cs typeface="Staatliches"/>
                <a:sym typeface="Staatliches"/>
              </a:defRPr>
            </a:lvl4pPr>
            <a:lvl5pPr lvl="4" rtl="0" algn="ctr">
              <a:spcBef>
                <a:spcPts val="0"/>
              </a:spcBef>
              <a:spcAft>
                <a:spcPts val="0"/>
              </a:spcAft>
              <a:buSzPts val="4800"/>
              <a:buFont typeface="Staatliches"/>
              <a:buNone/>
              <a:defRPr sz="4800">
                <a:latin typeface="Staatliches"/>
                <a:ea typeface="Staatliches"/>
                <a:cs typeface="Staatliches"/>
                <a:sym typeface="Staatliches"/>
              </a:defRPr>
            </a:lvl5pPr>
            <a:lvl6pPr lvl="5" rtl="0" algn="ctr">
              <a:spcBef>
                <a:spcPts val="0"/>
              </a:spcBef>
              <a:spcAft>
                <a:spcPts val="0"/>
              </a:spcAft>
              <a:buSzPts val="4800"/>
              <a:buFont typeface="Staatliches"/>
              <a:buNone/>
              <a:defRPr sz="4800">
                <a:latin typeface="Staatliches"/>
                <a:ea typeface="Staatliches"/>
                <a:cs typeface="Staatliches"/>
                <a:sym typeface="Staatliches"/>
              </a:defRPr>
            </a:lvl6pPr>
            <a:lvl7pPr lvl="6" rtl="0" algn="ctr">
              <a:spcBef>
                <a:spcPts val="0"/>
              </a:spcBef>
              <a:spcAft>
                <a:spcPts val="0"/>
              </a:spcAft>
              <a:buSzPts val="4800"/>
              <a:buFont typeface="Staatliches"/>
              <a:buNone/>
              <a:defRPr sz="4800">
                <a:latin typeface="Staatliches"/>
                <a:ea typeface="Staatliches"/>
                <a:cs typeface="Staatliches"/>
                <a:sym typeface="Staatliches"/>
              </a:defRPr>
            </a:lvl7pPr>
            <a:lvl8pPr lvl="7" rtl="0" algn="ctr">
              <a:spcBef>
                <a:spcPts val="0"/>
              </a:spcBef>
              <a:spcAft>
                <a:spcPts val="0"/>
              </a:spcAft>
              <a:buSzPts val="4800"/>
              <a:buFont typeface="Staatliches"/>
              <a:buNone/>
              <a:defRPr sz="4800">
                <a:latin typeface="Staatliches"/>
                <a:ea typeface="Staatliches"/>
                <a:cs typeface="Staatliches"/>
                <a:sym typeface="Staatliches"/>
              </a:defRPr>
            </a:lvl8pPr>
            <a:lvl9pPr lvl="8" rtl="0" algn="ctr">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130" name="Google Shape;130;p22"/>
          <p:cNvSpPr txBox="1"/>
          <p:nvPr>
            <p:ph idx="1" type="subTitle"/>
          </p:nvPr>
        </p:nvSpPr>
        <p:spPr>
          <a:xfrm>
            <a:off x="2942217" y="1918750"/>
            <a:ext cx="3236100" cy="5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b="0" sz="1800">
                <a:solidFill>
                  <a:schemeClr val="dk1"/>
                </a:solidFill>
              </a:defRPr>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131" name="Google Shape;131;p22"/>
          <p:cNvSpPr txBox="1"/>
          <p:nvPr>
            <p:ph idx="4" type="subTitle"/>
          </p:nvPr>
        </p:nvSpPr>
        <p:spPr>
          <a:xfrm>
            <a:off x="5013967" y="3275950"/>
            <a:ext cx="3236100" cy="5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b="0" sz="1800">
                <a:solidFill>
                  <a:schemeClr val="dk1"/>
                </a:solidFill>
              </a:defRPr>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132" name="Google Shape;132;p22"/>
          <p:cNvSpPr txBox="1"/>
          <p:nvPr>
            <p:ph idx="5" type="subTitle"/>
          </p:nvPr>
        </p:nvSpPr>
        <p:spPr>
          <a:xfrm>
            <a:off x="1230167" y="3275950"/>
            <a:ext cx="3236100" cy="5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b="0" sz="1800">
                <a:solidFill>
                  <a:schemeClr val="dk1"/>
                </a:solidFill>
              </a:defRPr>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1_1">
    <p:spTree>
      <p:nvGrpSpPr>
        <p:cNvPr id="133" name="Shape 133"/>
        <p:cNvGrpSpPr/>
        <p:nvPr/>
      </p:nvGrpSpPr>
      <p:grpSpPr>
        <a:xfrm>
          <a:off x="0" y="0"/>
          <a:ext cx="0" cy="0"/>
          <a:chOff x="0" y="0"/>
          <a:chExt cx="0" cy="0"/>
        </a:xfrm>
      </p:grpSpPr>
      <p:sp>
        <p:nvSpPr>
          <p:cNvPr id="134" name="Google Shape;134;p23"/>
          <p:cNvSpPr txBox="1"/>
          <p:nvPr>
            <p:ph type="ctrTitle"/>
          </p:nvPr>
        </p:nvSpPr>
        <p:spPr>
          <a:xfrm rot="-665216">
            <a:off x="686997" y="2056885"/>
            <a:ext cx="3945435" cy="956544"/>
          </a:xfrm>
          <a:prstGeom prst="rect">
            <a:avLst/>
          </a:prstGeom>
        </p:spPr>
        <p:txBody>
          <a:bodyPr anchorCtr="0" anchor="t" bIns="91425" lIns="91425" spcFirstLastPara="1" rIns="91425" wrap="square" tIns="91425">
            <a:noAutofit/>
          </a:bodyPr>
          <a:lstStyle>
            <a:lvl1pPr lvl="0" rtl="0" algn="ctr">
              <a:spcBef>
                <a:spcPts val="0"/>
              </a:spcBef>
              <a:spcAft>
                <a:spcPts val="0"/>
              </a:spcAft>
              <a:buSzPts val="6000"/>
              <a:buNone/>
              <a:defRPr b="0" sz="96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35" name="Google Shape;135;p23"/>
          <p:cNvSpPr txBox="1"/>
          <p:nvPr>
            <p:ph idx="1" type="body"/>
          </p:nvPr>
        </p:nvSpPr>
        <p:spPr>
          <a:xfrm>
            <a:off x="4770000" y="1923275"/>
            <a:ext cx="3425100" cy="972900"/>
          </a:xfrm>
          <a:prstGeom prst="rect">
            <a:avLst/>
          </a:prstGeom>
        </p:spPr>
        <p:txBody>
          <a:bodyPr anchorCtr="0" anchor="t" bIns="91425" lIns="91425" spcFirstLastPara="1" rIns="91425" wrap="square" tIns="91425">
            <a:noAutofit/>
          </a:bodyPr>
          <a:lstStyle>
            <a:lvl1pPr indent="-317500" lvl="0" marL="457200" rtl="0" algn="ctr">
              <a:spcBef>
                <a:spcPts val="0"/>
              </a:spcBef>
              <a:spcAft>
                <a:spcPts val="0"/>
              </a:spcAft>
              <a:buSzPts val="14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36" name="Google Shape;136;p23"/>
          <p:cNvSpPr txBox="1"/>
          <p:nvPr/>
        </p:nvSpPr>
        <p:spPr>
          <a:xfrm>
            <a:off x="4939200" y="3038325"/>
            <a:ext cx="3086700" cy="485100"/>
          </a:xfrm>
          <a:prstGeom prst="rect">
            <a:avLst/>
          </a:prstGeom>
          <a:noFill/>
          <a:ln>
            <a:noFill/>
          </a:ln>
        </p:spPr>
        <p:txBody>
          <a:bodyPr anchorCtr="0" anchor="ctr" bIns="91425" lIns="91425" spcFirstLastPara="1" rIns="91425" wrap="square" tIns="91425">
            <a:noAutofit/>
          </a:bodyPr>
          <a:lstStyle/>
          <a:p>
            <a:pPr indent="0" lvl="0" marL="0" rtl="0" algn="ctr">
              <a:lnSpc>
                <a:spcPct val="114000"/>
              </a:lnSpc>
              <a:spcBef>
                <a:spcPts val="0"/>
              </a:spcBef>
              <a:spcAft>
                <a:spcPts val="0"/>
              </a:spcAft>
              <a:buClr>
                <a:schemeClr val="dk1"/>
              </a:buClr>
              <a:buSzPts val="1100"/>
              <a:buFont typeface="Arial"/>
              <a:buNone/>
            </a:pPr>
            <a:r>
              <a:rPr lang="en" sz="1100">
                <a:solidFill>
                  <a:schemeClr val="dk1"/>
                </a:solidFill>
                <a:latin typeface="Nunito"/>
                <a:ea typeface="Nunito"/>
                <a:cs typeface="Nunito"/>
                <a:sym typeface="Nunito"/>
              </a:rPr>
              <a:t>CREDITS: This presentation template was created by </a:t>
            </a:r>
            <a:r>
              <a:rPr lang="en" sz="1100">
                <a:solidFill>
                  <a:schemeClr val="dk1"/>
                </a:solidFill>
                <a:uFill>
                  <a:noFill/>
                </a:uFill>
                <a:latin typeface="Nunito"/>
                <a:ea typeface="Nunito"/>
                <a:cs typeface="Nunito"/>
                <a:sym typeface="Nunito"/>
                <a:hlinkClick r:id="rId2">
                  <a:extLst>
                    <a:ext uri="{A12FA001-AC4F-418D-AE19-62706E023703}">
                      <ahyp:hlinkClr val="tx"/>
                    </a:ext>
                  </a:extLst>
                </a:hlinkClick>
              </a:rPr>
              <a:t>Slidesgo</a:t>
            </a:r>
            <a:r>
              <a:rPr lang="en" sz="1100">
                <a:solidFill>
                  <a:schemeClr val="dk1"/>
                </a:solidFill>
                <a:latin typeface="Nunito"/>
                <a:ea typeface="Nunito"/>
                <a:cs typeface="Nunito"/>
                <a:sym typeface="Nunito"/>
              </a:rPr>
              <a:t>, including icons by </a:t>
            </a:r>
            <a:r>
              <a:rPr lang="en" sz="1100">
                <a:solidFill>
                  <a:schemeClr val="dk1"/>
                </a:solidFill>
                <a:uFill>
                  <a:noFill/>
                </a:uFill>
                <a:latin typeface="Nunito"/>
                <a:ea typeface="Nunito"/>
                <a:cs typeface="Nunito"/>
                <a:sym typeface="Nunito"/>
                <a:hlinkClick r:id="rId3">
                  <a:extLst>
                    <a:ext uri="{A12FA001-AC4F-418D-AE19-62706E023703}">
                      <ahyp:hlinkClr val="tx"/>
                    </a:ext>
                  </a:extLst>
                </a:hlinkClick>
              </a:rPr>
              <a:t>Flaticon</a:t>
            </a:r>
            <a:r>
              <a:rPr lang="en" sz="1100">
                <a:solidFill>
                  <a:schemeClr val="dk1"/>
                </a:solidFill>
                <a:latin typeface="Nunito"/>
                <a:ea typeface="Nunito"/>
                <a:cs typeface="Nunito"/>
                <a:sym typeface="Nunito"/>
              </a:rPr>
              <a:t>, infographics &amp; images by </a:t>
            </a:r>
            <a:r>
              <a:rPr lang="en" sz="1100">
                <a:solidFill>
                  <a:schemeClr val="dk1"/>
                </a:solidFill>
                <a:uFill>
                  <a:noFill/>
                </a:uFill>
                <a:latin typeface="Nunito"/>
                <a:ea typeface="Nunito"/>
                <a:cs typeface="Nunito"/>
                <a:sym typeface="Nunito"/>
                <a:hlinkClick r:id="rId4">
                  <a:extLst>
                    <a:ext uri="{A12FA001-AC4F-418D-AE19-62706E023703}">
                      <ahyp:hlinkClr val="tx"/>
                    </a:ext>
                  </a:extLst>
                </a:hlinkClick>
              </a:rPr>
              <a:t>Freepik</a:t>
            </a:r>
            <a:r>
              <a:rPr lang="en" sz="1100">
                <a:solidFill>
                  <a:schemeClr val="dk1"/>
                </a:solidFill>
                <a:latin typeface="Nunito"/>
                <a:ea typeface="Nunito"/>
                <a:cs typeface="Nunito"/>
                <a:sym typeface="Nunito"/>
              </a:rPr>
              <a:t> </a:t>
            </a:r>
            <a:endParaRPr sz="1100">
              <a:solidFill>
                <a:schemeClr val="dk1"/>
              </a:solidFill>
              <a:latin typeface="Nunito"/>
              <a:ea typeface="Nunito"/>
              <a:cs typeface="Nunito"/>
              <a:sym typeface="Nunito"/>
            </a:endParaRPr>
          </a:p>
        </p:txBody>
      </p:sp>
      <p:sp>
        <p:nvSpPr>
          <p:cNvPr id="137" name="Google Shape;137;p23"/>
          <p:cNvSpPr txBox="1"/>
          <p:nvPr>
            <p:ph idx="2" type="subTitle"/>
          </p:nvPr>
        </p:nvSpPr>
        <p:spPr>
          <a:xfrm>
            <a:off x="5010150" y="3602050"/>
            <a:ext cx="2944800" cy="419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100"/>
              <a:buNone/>
              <a:defRPr sz="1100">
                <a:latin typeface="Montserrat"/>
                <a:ea typeface="Montserrat"/>
                <a:cs typeface="Montserrat"/>
                <a:sym typeface="Montserrat"/>
              </a:defRPr>
            </a:lvl1pPr>
            <a:lvl2pPr lvl="1" rtl="0" algn="ctr">
              <a:spcBef>
                <a:spcPts val="0"/>
              </a:spcBef>
              <a:spcAft>
                <a:spcPts val="0"/>
              </a:spcAft>
              <a:buSzPts val="1400"/>
              <a:buNone/>
              <a:defRPr>
                <a:latin typeface="Roboto"/>
                <a:ea typeface="Roboto"/>
                <a:cs typeface="Roboto"/>
                <a:sym typeface="Roboto"/>
              </a:defRPr>
            </a:lvl2pPr>
            <a:lvl3pPr lvl="2" rtl="0" algn="ctr">
              <a:spcBef>
                <a:spcPts val="0"/>
              </a:spcBef>
              <a:spcAft>
                <a:spcPts val="0"/>
              </a:spcAft>
              <a:buSzPts val="1400"/>
              <a:buNone/>
              <a:defRPr>
                <a:latin typeface="Roboto"/>
                <a:ea typeface="Roboto"/>
                <a:cs typeface="Roboto"/>
                <a:sym typeface="Roboto"/>
              </a:defRPr>
            </a:lvl3pPr>
            <a:lvl4pPr lvl="3" rtl="0" algn="ctr">
              <a:spcBef>
                <a:spcPts val="0"/>
              </a:spcBef>
              <a:spcAft>
                <a:spcPts val="0"/>
              </a:spcAft>
              <a:buSzPts val="1400"/>
              <a:buNone/>
              <a:defRPr>
                <a:latin typeface="Roboto"/>
                <a:ea typeface="Roboto"/>
                <a:cs typeface="Roboto"/>
                <a:sym typeface="Roboto"/>
              </a:defRPr>
            </a:lvl4pPr>
            <a:lvl5pPr lvl="4" rtl="0" algn="ctr">
              <a:spcBef>
                <a:spcPts val="0"/>
              </a:spcBef>
              <a:spcAft>
                <a:spcPts val="0"/>
              </a:spcAft>
              <a:buSzPts val="1400"/>
              <a:buNone/>
              <a:defRPr>
                <a:latin typeface="Roboto"/>
                <a:ea typeface="Roboto"/>
                <a:cs typeface="Roboto"/>
                <a:sym typeface="Roboto"/>
              </a:defRPr>
            </a:lvl5pPr>
            <a:lvl6pPr lvl="5" rtl="0" algn="ctr">
              <a:spcBef>
                <a:spcPts val="0"/>
              </a:spcBef>
              <a:spcAft>
                <a:spcPts val="0"/>
              </a:spcAft>
              <a:buSzPts val="1400"/>
              <a:buNone/>
              <a:defRPr>
                <a:latin typeface="Roboto"/>
                <a:ea typeface="Roboto"/>
                <a:cs typeface="Roboto"/>
                <a:sym typeface="Roboto"/>
              </a:defRPr>
            </a:lvl6pPr>
            <a:lvl7pPr lvl="6" rtl="0" algn="ctr">
              <a:spcBef>
                <a:spcPts val="0"/>
              </a:spcBef>
              <a:spcAft>
                <a:spcPts val="0"/>
              </a:spcAft>
              <a:buSzPts val="1400"/>
              <a:buNone/>
              <a:defRPr>
                <a:latin typeface="Roboto"/>
                <a:ea typeface="Roboto"/>
                <a:cs typeface="Roboto"/>
                <a:sym typeface="Roboto"/>
              </a:defRPr>
            </a:lvl7pPr>
            <a:lvl8pPr lvl="7" rtl="0" algn="ctr">
              <a:spcBef>
                <a:spcPts val="0"/>
              </a:spcBef>
              <a:spcAft>
                <a:spcPts val="0"/>
              </a:spcAft>
              <a:buSzPts val="1400"/>
              <a:buNone/>
              <a:defRPr>
                <a:latin typeface="Roboto"/>
                <a:ea typeface="Roboto"/>
                <a:cs typeface="Roboto"/>
                <a:sym typeface="Roboto"/>
              </a:defRPr>
            </a:lvl8pPr>
            <a:lvl9pPr lvl="8" rtl="0" algn="ctr">
              <a:spcBef>
                <a:spcPts val="0"/>
              </a:spcBef>
              <a:spcAft>
                <a:spcPts val="0"/>
              </a:spcAft>
              <a:buSzPts val="1400"/>
              <a:buNone/>
              <a:defRPr>
                <a:latin typeface="Roboto"/>
                <a:ea typeface="Roboto"/>
                <a:cs typeface="Roboto"/>
                <a:sym typeface="Roboto"/>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1_1_1_1">
    <p:spTree>
      <p:nvGrpSpPr>
        <p:cNvPr id="138" name="Shape 138"/>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spTree>
      <p:nvGrpSpPr>
        <p:cNvPr id="139" name="Shape 139"/>
        <p:cNvGrpSpPr/>
        <p:nvPr/>
      </p:nvGrpSpPr>
      <p:grpSpPr>
        <a:xfrm>
          <a:off x="0" y="0"/>
          <a:ext cx="0" cy="0"/>
          <a:chOff x="0" y="0"/>
          <a:chExt cx="0" cy="0"/>
        </a:xfrm>
      </p:grpSpPr>
      <p:sp>
        <p:nvSpPr>
          <p:cNvPr id="140" name="Google Shape;140;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41" name="Google Shape;141;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 name="Shape 15"/>
        <p:cNvGrpSpPr/>
        <p:nvPr/>
      </p:nvGrpSpPr>
      <p:grpSpPr>
        <a:xfrm>
          <a:off x="0" y="0"/>
          <a:ext cx="0" cy="0"/>
          <a:chOff x="0" y="0"/>
          <a:chExt cx="0" cy="0"/>
        </a:xfrm>
      </p:grpSpPr>
      <p:sp>
        <p:nvSpPr>
          <p:cNvPr id="16" name="Google Shape;16;p4"/>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7" name="Google Shape;17;p4"/>
          <p:cNvSpPr txBox="1"/>
          <p:nvPr>
            <p:ph idx="1" type="body"/>
          </p:nvPr>
        </p:nvSpPr>
        <p:spPr>
          <a:xfrm rot="154">
            <a:off x="1068578" y="1385895"/>
            <a:ext cx="6694200" cy="3190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Roboto"/>
              <a:buAutoNum type="arabicPeriod"/>
              <a:defRPr sz="1000"/>
            </a:lvl1pPr>
            <a:lvl2pPr indent="-304800" lvl="1" marL="914400" rtl="0">
              <a:spcBef>
                <a:spcPts val="0"/>
              </a:spcBef>
              <a:spcAft>
                <a:spcPts val="0"/>
              </a:spcAft>
              <a:buClr>
                <a:srgbClr val="434343"/>
              </a:buClr>
              <a:buSzPts val="1200"/>
              <a:buFont typeface="Roboto Condensed Light"/>
              <a:buAutoNum type="alphaLcPeriod"/>
              <a:defRPr/>
            </a:lvl2pPr>
            <a:lvl3pPr indent="-304800" lvl="2" marL="1371600" rtl="0">
              <a:spcBef>
                <a:spcPts val="0"/>
              </a:spcBef>
              <a:spcAft>
                <a:spcPts val="0"/>
              </a:spcAft>
              <a:buClr>
                <a:srgbClr val="434343"/>
              </a:buClr>
              <a:buSzPts val="1200"/>
              <a:buFont typeface="Roboto Condensed Light"/>
              <a:buAutoNum type="romanLcPeriod"/>
              <a:defRPr/>
            </a:lvl3pPr>
            <a:lvl4pPr indent="-304800" lvl="3" marL="1828800" rtl="0">
              <a:spcBef>
                <a:spcPts val="0"/>
              </a:spcBef>
              <a:spcAft>
                <a:spcPts val="0"/>
              </a:spcAft>
              <a:buClr>
                <a:srgbClr val="434343"/>
              </a:buClr>
              <a:buSzPts val="1200"/>
              <a:buFont typeface="Roboto Condensed Light"/>
              <a:buAutoNum type="arabicPeriod"/>
              <a:defRPr/>
            </a:lvl4pPr>
            <a:lvl5pPr indent="-304800" lvl="4" marL="2286000" rtl="0">
              <a:spcBef>
                <a:spcPts val="0"/>
              </a:spcBef>
              <a:spcAft>
                <a:spcPts val="0"/>
              </a:spcAft>
              <a:buClr>
                <a:srgbClr val="434343"/>
              </a:buClr>
              <a:buSzPts val="1200"/>
              <a:buFont typeface="Roboto Condensed Light"/>
              <a:buAutoNum type="alphaLcPeriod"/>
              <a:defRPr/>
            </a:lvl5pPr>
            <a:lvl6pPr indent="-304800" lvl="5" marL="2743200" rtl="0">
              <a:spcBef>
                <a:spcPts val="0"/>
              </a:spcBef>
              <a:spcAft>
                <a:spcPts val="0"/>
              </a:spcAft>
              <a:buClr>
                <a:srgbClr val="434343"/>
              </a:buClr>
              <a:buSzPts val="1200"/>
              <a:buFont typeface="Roboto Condensed Light"/>
              <a:buAutoNum type="romanLcPeriod"/>
              <a:defRPr/>
            </a:lvl6pPr>
            <a:lvl7pPr indent="-304800" lvl="6" marL="3200400" rtl="0">
              <a:spcBef>
                <a:spcPts val="0"/>
              </a:spcBef>
              <a:spcAft>
                <a:spcPts val="0"/>
              </a:spcAft>
              <a:buClr>
                <a:srgbClr val="434343"/>
              </a:buClr>
              <a:buSzPts val="1200"/>
              <a:buFont typeface="Roboto Condensed Light"/>
              <a:buAutoNum type="arabicPeriod"/>
              <a:defRPr/>
            </a:lvl7pPr>
            <a:lvl8pPr indent="-304800" lvl="7" marL="3657600" rtl="0">
              <a:spcBef>
                <a:spcPts val="0"/>
              </a:spcBef>
              <a:spcAft>
                <a:spcPts val="0"/>
              </a:spcAft>
              <a:buClr>
                <a:srgbClr val="434343"/>
              </a:buClr>
              <a:buSzPts val="1200"/>
              <a:buFont typeface="Roboto Condensed Light"/>
              <a:buAutoNum type="alphaLcPeriod"/>
              <a:defRPr/>
            </a:lvl8pPr>
            <a:lvl9pPr indent="-304800" lvl="8" marL="4114800" rtl="0">
              <a:spcBef>
                <a:spcPts val="0"/>
              </a:spcBef>
              <a:spcAft>
                <a:spcPts val="0"/>
              </a:spcAft>
              <a:buClr>
                <a:srgbClr val="434343"/>
              </a:buClr>
              <a:buSzPts val="1200"/>
              <a:buFont typeface="Roboto Condensed Light"/>
              <a:buAutoNum type="romanLcPeriod"/>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 name="Shape 18"/>
        <p:cNvGrpSpPr/>
        <p:nvPr/>
      </p:nvGrpSpPr>
      <p:grpSpPr>
        <a:xfrm>
          <a:off x="0" y="0"/>
          <a:ext cx="0" cy="0"/>
          <a:chOff x="0" y="0"/>
          <a:chExt cx="0" cy="0"/>
        </a:xfrm>
      </p:grpSpPr>
      <p:sp>
        <p:nvSpPr>
          <p:cNvPr id="19" name="Google Shape;19;p5"/>
          <p:cNvSpPr txBox="1"/>
          <p:nvPr>
            <p:ph idx="1" type="subTitle"/>
          </p:nvPr>
        </p:nvSpPr>
        <p:spPr>
          <a:xfrm>
            <a:off x="1277485" y="2729550"/>
            <a:ext cx="3054000" cy="409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20" name="Google Shape;20;p5"/>
          <p:cNvSpPr txBox="1"/>
          <p:nvPr>
            <p:ph idx="2" type="subTitle"/>
          </p:nvPr>
        </p:nvSpPr>
        <p:spPr>
          <a:xfrm>
            <a:off x="1638725" y="3104125"/>
            <a:ext cx="2313600" cy="724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21" name="Google Shape;21;p5"/>
          <p:cNvSpPr txBox="1"/>
          <p:nvPr>
            <p:ph idx="3" type="subTitle"/>
          </p:nvPr>
        </p:nvSpPr>
        <p:spPr>
          <a:xfrm>
            <a:off x="4794598" y="2729550"/>
            <a:ext cx="3054000" cy="409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22" name="Google Shape;22;p5"/>
          <p:cNvSpPr txBox="1"/>
          <p:nvPr>
            <p:ph idx="4" type="subTitle"/>
          </p:nvPr>
        </p:nvSpPr>
        <p:spPr>
          <a:xfrm>
            <a:off x="5152712" y="3104125"/>
            <a:ext cx="2313600" cy="724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lvl1pPr>
            <a:lvl2pPr lvl="1" rtl="0" algn="ctr">
              <a:spcBef>
                <a:spcPts val="0"/>
              </a:spcBef>
              <a:spcAft>
                <a:spcPts val="0"/>
              </a:spcAft>
              <a:buNone/>
              <a:defRPr b="0" sz="1400"/>
            </a:lvl2pPr>
            <a:lvl3pPr lvl="2" rtl="0" algn="ctr">
              <a:spcBef>
                <a:spcPts val="0"/>
              </a:spcBef>
              <a:spcAft>
                <a:spcPts val="0"/>
              </a:spcAft>
              <a:buNone/>
              <a:defRPr b="0" sz="1400"/>
            </a:lvl3pPr>
            <a:lvl4pPr lvl="3" rtl="0" algn="ctr">
              <a:spcBef>
                <a:spcPts val="0"/>
              </a:spcBef>
              <a:spcAft>
                <a:spcPts val="0"/>
              </a:spcAft>
              <a:buNone/>
              <a:defRPr b="0" sz="1400"/>
            </a:lvl4pPr>
            <a:lvl5pPr lvl="4" rtl="0" algn="ctr">
              <a:spcBef>
                <a:spcPts val="0"/>
              </a:spcBef>
              <a:spcAft>
                <a:spcPts val="0"/>
              </a:spcAft>
              <a:buNone/>
              <a:defRPr b="0" sz="1400"/>
            </a:lvl5pPr>
            <a:lvl6pPr lvl="5" rtl="0" algn="ctr">
              <a:spcBef>
                <a:spcPts val="0"/>
              </a:spcBef>
              <a:spcAft>
                <a:spcPts val="0"/>
              </a:spcAft>
              <a:buNone/>
              <a:defRPr b="0" sz="1400"/>
            </a:lvl6pPr>
            <a:lvl7pPr lvl="6" rtl="0" algn="ctr">
              <a:spcBef>
                <a:spcPts val="0"/>
              </a:spcBef>
              <a:spcAft>
                <a:spcPts val="0"/>
              </a:spcAft>
              <a:buNone/>
              <a:defRPr b="0" sz="1400"/>
            </a:lvl7pPr>
            <a:lvl8pPr lvl="7" rtl="0" algn="ctr">
              <a:spcBef>
                <a:spcPts val="0"/>
              </a:spcBef>
              <a:spcAft>
                <a:spcPts val="0"/>
              </a:spcAft>
              <a:buNone/>
              <a:defRPr b="0" sz="1400"/>
            </a:lvl8pPr>
            <a:lvl9pPr lvl="8" rtl="0" algn="ctr">
              <a:spcBef>
                <a:spcPts val="0"/>
              </a:spcBef>
              <a:spcAft>
                <a:spcPts val="0"/>
              </a:spcAft>
              <a:buNone/>
              <a:defRPr b="0" sz="1400"/>
            </a:lvl9pPr>
          </a:lstStyle>
          <a:p/>
        </p:txBody>
      </p:sp>
      <p:sp>
        <p:nvSpPr>
          <p:cNvPr id="23" name="Google Shape;23;p5"/>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 name="Shape 24"/>
        <p:cNvGrpSpPr/>
        <p:nvPr/>
      </p:nvGrpSpPr>
      <p:grpSpPr>
        <a:xfrm>
          <a:off x="0" y="0"/>
          <a:ext cx="0" cy="0"/>
          <a:chOff x="0" y="0"/>
          <a:chExt cx="0" cy="0"/>
        </a:xfrm>
      </p:grpSpPr>
      <p:sp>
        <p:nvSpPr>
          <p:cNvPr id="25" name="Google Shape;25;p6"/>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6" name="Shape 26"/>
        <p:cNvGrpSpPr/>
        <p:nvPr/>
      </p:nvGrpSpPr>
      <p:grpSpPr>
        <a:xfrm>
          <a:off x="0" y="0"/>
          <a:ext cx="0" cy="0"/>
          <a:chOff x="0" y="0"/>
          <a:chExt cx="0" cy="0"/>
        </a:xfrm>
      </p:grpSpPr>
      <p:sp>
        <p:nvSpPr>
          <p:cNvPr id="27" name="Google Shape;27;p7"/>
          <p:cNvSpPr txBox="1"/>
          <p:nvPr>
            <p:ph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28" name="Google Shape;28;p7"/>
          <p:cNvSpPr txBox="1"/>
          <p:nvPr>
            <p:ph idx="1" type="body"/>
          </p:nvPr>
        </p:nvSpPr>
        <p:spPr>
          <a:xfrm rot="-325168">
            <a:off x="1397344" y="1999025"/>
            <a:ext cx="2772995" cy="1214121"/>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Montserrat"/>
              <a:buChar char="●"/>
              <a:defRPr>
                <a:solidFill>
                  <a:schemeClr val="lt1"/>
                </a:solidFill>
              </a:defRPr>
            </a:lvl1pPr>
            <a:lvl2pPr indent="-317500" lvl="1" marL="914400" rtl="0">
              <a:spcBef>
                <a:spcPts val="0"/>
              </a:spcBef>
              <a:spcAft>
                <a:spcPts val="0"/>
              </a:spcAft>
              <a:buSzPts val="1400"/>
              <a:buFont typeface="Montserrat"/>
              <a:buChar char="○"/>
              <a:defRPr/>
            </a:lvl2pPr>
            <a:lvl3pPr indent="-317500" lvl="2" marL="1371600" rtl="0">
              <a:spcBef>
                <a:spcPts val="0"/>
              </a:spcBef>
              <a:spcAft>
                <a:spcPts val="0"/>
              </a:spcAft>
              <a:buSzPts val="1400"/>
              <a:buFont typeface="Montserrat"/>
              <a:buChar char="■"/>
              <a:defRPr/>
            </a:lvl3pPr>
            <a:lvl4pPr indent="-317500" lvl="3" marL="1828800" rtl="0">
              <a:spcBef>
                <a:spcPts val="0"/>
              </a:spcBef>
              <a:spcAft>
                <a:spcPts val="0"/>
              </a:spcAft>
              <a:buSzPts val="1400"/>
              <a:buFont typeface="Montserrat"/>
              <a:buChar char="●"/>
              <a:defRPr/>
            </a:lvl4pPr>
            <a:lvl5pPr indent="-317500" lvl="4" marL="2286000" rtl="0">
              <a:spcBef>
                <a:spcPts val="0"/>
              </a:spcBef>
              <a:spcAft>
                <a:spcPts val="0"/>
              </a:spcAft>
              <a:buSzPts val="1400"/>
              <a:buFont typeface="Montserrat"/>
              <a:buChar char="○"/>
              <a:defRPr/>
            </a:lvl5pPr>
            <a:lvl6pPr indent="-317500" lvl="5" marL="2743200" rtl="0">
              <a:spcBef>
                <a:spcPts val="0"/>
              </a:spcBef>
              <a:spcAft>
                <a:spcPts val="0"/>
              </a:spcAft>
              <a:buSzPts val="1400"/>
              <a:buFont typeface="Montserrat"/>
              <a:buChar char="■"/>
              <a:defRPr/>
            </a:lvl6pPr>
            <a:lvl7pPr indent="-317500" lvl="6" marL="3200400" rtl="0">
              <a:spcBef>
                <a:spcPts val="0"/>
              </a:spcBef>
              <a:spcAft>
                <a:spcPts val="0"/>
              </a:spcAft>
              <a:buSzPts val="1400"/>
              <a:buFont typeface="Montserrat"/>
              <a:buChar char="●"/>
              <a:defRPr/>
            </a:lvl7pPr>
            <a:lvl8pPr indent="-317500" lvl="7" marL="3657600" rtl="0">
              <a:spcBef>
                <a:spcPts val="0"/>
              </a:spcBef>
              <a:spcAft>
                <a:spcPts val="0"/>
              </a:spcAft>
              <a:buSzPts val="1400"/>
              <a:buFont typeface="Montserrat"/>
              <a:buChar char="○"/>
              <a:defRPr/>
            </a:lvl8pPr>
            <a:lvl9pPr indent="-317500" lvl="8" marL="4114800" rtl="0">
              <a:spcBef>
                <a:spcPts val="0"/>
              </a:spcBef>
              <a:spcAft>
                <a:spcPts val="0"/>
              </a:spcAft>
              <a:buSzPts val="1400"/>
              <a:buFont typeface="Montserrat"/>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9" name="Shape 29"/>
        <p:cNvGrpSpPr/>
        <p:nvPr/>
      </p:nvGrpSpPr>
      <p:grpSpPr>
        <a:xfrm>
          <a:off x="0" y="0"/>
          <a:ext cx="0" cy="0"/>
          <a:chOff x="0" y="0"/>
          <a:chExt cx="0" cy="0"/>
        </a:xfrm>
      </p:grpSpPr>
      <p:sp>
        <p:nvSpPr>
          <p:cNvPr id="30" name="Google Shape;30;p8"/>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7200"/>
              <a:buNone/>
              <a:defRPr b="0" sz="127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9"/>
          <p:cNvSpPr txBox="1"/>
          <p:nvPr>
            <p:ph type="title"/>
          </p:nvPr>
        </p:nvSpPr>
        <p:spPr>
          <a:xfrm flipH="1">
            <a:off x="593687" y="576800"/>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33" name="Google Shape;33;p9"/>
          <p:cNvSpPr txBox="1"/>
          <p:nvPr>
            <p:ph idx="1" type="body"/>
          </p:nvPr>
        </p:nvSpPr>
        <p:spPr>
          <a:xfrm flipH="1">
            <a:off x="3373799" y="1891300"/>
            <a:ext cx="4716300" cy="2350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Font typeface="Livvic"/>
              <a:buAutoNum type="arabicPeriod"/>
              <a:defRPr/>
            </a:lvl1pPr>
            <a:lvl2pPr indent="-304800" lvl="1" marL="914400" rtl="0">
              <a:spcBef>
                <a:spcPts val="0"/>
              </a:spcBef>
              <a:spcAft>
                <a:spcPts val="0"/>
              </a:spcAft>
              <a:buClr>
                <a:srgbClr val="434343"/>
              </a:buClr>
              <a:buSzPts val="1200"/>
              <a:buFont typeface="Roboto Condensed Light"/>
              <a:buAutoNum type="alphaLcPeriod"/>
              <a:defRPr/>
            </a:lvl2pPr>
            <a:lvl3pPr indent="-304800" lvl="2" marL="1371600" rtl="0">
              <a:spcBef>
                <a:spcPts val="0"/>
              </a:spcBef>
              <a:spcAft>
                <a:spcPts val="0"/>
              </a:spcAft>
              <a:buClr>
                <a:srgbClr val="434343"/>
              </a:buClr>
              <a:buSzPts val="1200"/>
              <a:buFont typeface="Roboto Condensed Light"/>
              <a:buAutoNum type="romanLcPeriod"/>
              <a:defRPr/>
            </a:lvl3pPr>
            <a:lvl4pPr indent="-304800" lvl="3" marL="1828800" rtl="0">
              <a:spcBef>
                <a:spcPts val="0"/>
              </a:spcBef>
              <a:spcAft>
                <a:spcPts val="0"/>
              </a:spcAft>
              <a:buClr>
                <a:srgbClr val="434343"/>
              </a:buClr>
              <a:buSzPts val="1200"/>
              <a:buFont typeface="Roboto Condensed Light"/>
              <a:buAutoNum type="arabicPeriod"/>
              <a:defRPr/>
            </a:lvl4pPr>
            <a:lvl5pPr indent="-304800" lvl="4" marL="2286000" rtl="0">
              <a:spcBef>
                <a:spcPts val="0"/>
              </a:spcBef>
              <a:spcAft>
                <a:spcPts val="0"/>
              </a:spcAft>
              <a:buClr>
                <a:srgbClr val="434343"/>
              </a:buClr>
              <a:buSzPts val="1200"/>
              <a:buFont typeface="Roboto Condensed Light"/>
              <a:buAutoNum type="alphaLcPeriod"/>
              <a:defRPr/>
            </a:lvl5pPr>
            <a:lvl6pPr indent="-304800" lvl="5" marL="2743200" rtl="0">
              <a:spcBef>
                <a:spcPts val="0"/>
              </a:spcBef>
              <a:spcAft>
                <a:spcPts val="0"/>
              </a:spcAft>
              <a:buClr>
                <a:srgbClr val="434343"/>
              </a:buClr>
              <a:buSzPts val="1200"/>
              <a:buFont typeface="Roboto Condensed Light"/>
              <a:buAutoNum type="romanLcPeriod"/>
              <a:defRPr/>
            </a:lvl6pPr>
            <a:lvl7pPr indent="-304800" lvl="6" marL="3200400" rtl="0">
              <a:spcBef>
                <a:spcPts val="0"/>
              </a:spcBef>
              <a:spcAft>
                <a:spcPts val="0"/>
              </a:spcAft>
              <a:buClr>
                <a:srgbClr val="434343"/>
              </a:buClr>
              <a:buSzPts val="1200"/>
              <a:buFont typeface="Roboto Condensed Light"/>
              <a:buAutoNum type="arabicPeriod"/>
              <a:defRPr/>
            </a:lvl7pPr>
            <a:lvl8pPr indent="-304800" lvl="7" marL="3657600" rtl="0">
              <a:spcBef>
                <a:spcPts val="0"/>
              </a:spcBef>
              <a:spcAft>
                <a:spcPts val="0"/>
              </a:spcAft>
              <a:buClr>
                <a:srgbClr val="434343"/>
              </a:buClr>
              <a:buSzPts val="1200"/>
              <a:buFont typeface="Roboto Condensed Light"/>
              <a:buAutoNum type="alphaLcPeriod"/>
              <a:defRPr/>
            </a:lvl8pPr>
            <a:lvl9pPr indent="-304800" lvl="8" marL="4114800" rtl="0">
              <a:spcBef>
                <a:spcPts val="0"/>
              </a:spcBef>
              <a:spcAft>
                <a:spcPts val="0"/>
              </a:spcAft>
              <a:buClr>
                <a:srgbClr val="434343"/>
              </a:buClr>
              <a:buSzPts val="1200"/>
              <a:buFont typeface="Roboto Condensed Light"/>
              <a:buAutoNum type="romanLcPeriod"/>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 name="Shape 34"/>
        <p:cNvGrpSpPr/>
        <p:nvPr/>
      </p:nvGrpSpPr>
      <p:grpSpPr>
        <a:xfrm>
          <a:off x="0" y="0"/>
          <a:ext cx="0" cy="0"/>
          <a:chOff x="0" y="0"/>
          <a:chExt cx="0" cy="0"/>
        </a:xfrm>
      </p:grpSpPr>
      <p:sp>
        <p:nvSpPr>
          <p:cNvPr id="35" name="Google Shape;35;p10"/>
          <p:cNvSpPr txBox="1"/>
          <p:nvPr>
            <p:ph type="title"/>
          </p:nvPr>
        </p:nvSpPr>
        <p:spPr>
          <a:xfrm>
            <a:off x="6108433" y="682700"/>
            <a:ext cx="2332200" cy="1509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theme" Target="../theme/theme1.xml"/><Relationship Id="rId25" Type="http://schemas.openxmlformats.org/officeDocument/2006/relationships/slideLayout" Target="../slideLayouts/slideLayout24.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3125" y="600575"/>
            <a:ext cx="6858000" cy="569400"/>
          </a:xfrm>
          <a:prstGeom prst="rect">
            <a:avLst/>
          </a:prstGeom>
          <a:noFill/>
          <a:ln>
            <a:noFill/>
          </a:ln>
        </p:spPr>
        <p:txBody>
          <a:bodyPr anchorCtr="0" anchor="t" bIns="91425" lIns="91425" spcFirstLastPara="1" rIns="91425" wrap="square" tIns="91425">
            <a:noAutofit/>
          </a:bodyPr>
          <a:lstStyle>
            <a:lvl1pPr lvl="0">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1pPr>
            <a:lvl2pPr lvl="1">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2pPr>
            <a:lvl3pPr lvl="2">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3pPr>
            <a:lvl4pPr lvl="3">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4pPr>
            <a:lvl5pPr lvl="4">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5pPr>
            <a:lvl6pPr lvl="5">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6pPr>
            <a:lvl7pPr lvl="6">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7pPr>
            <a:lvl8pPr lvl="7">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8pPr>
            <a:lvl9pPr lvl="8">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9pPr>
          </a:lstStyle>
          <a:p/>
        </p:txBody>
      </p:sp>
      <p:sp>
        <p:nvSpPr>
          <p:cNvPr id="7" name="Google Shape;7;p1"/>
          <p:cNvSpPr txBox="1"/>
          <p:nvPr>
            <p:ph idx="1" type="body"/>
          </p:nvPr>
        </p:nvSpPr>
        <p:spPr>
          <a:xfrm>
            <a:off x="805250" y="2747175"/>
            <a:ext cx="7332000" cy="17664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indent="-317500" lvl="1" marL="9144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indent="-317500" lvl="2" marL="13716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indent="-317500" lvl="3" marL="18288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indent="-317500" lvl="4" marL="22860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indent="-317500" lvl="5" marL="27432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indent="-317500" lvl="6" marL="32004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indent="-317500" lvl="7" marL="36576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indent="-317500" lvl="8" marL="41148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sPVjW1Mkxhw" TargetMode="Externa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hyperlink" Target="https://www.understood.org/articles/accommodations-what-they-are-and-how-they-work" TargetMode="External"/><Relationship Id="rId4" Type="http://schemas.openxmlformats.org/officeDocument/2006/relationships/hyperlink" Target="https://www.understood.org/articles/modifications-what-you-need-to-know" TargetMode="External"/><Relationship Id="rId5" Type="http://schemas.openxmlformats.org/officeDocument/2006/relationships/image" Target="../media/image10.png"/><Relationship Id="rId6"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docs.google.com/spreadsheets/d/1ALFUJhPNB2JomlSS-UvVs8tLwKDEwlMZVnl85kD2EGk/copy" TargetMode="Externa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hyperlink" Target="https://www.understood.org/articles/~/link.aspx?_id=B169525AB7484B54B144EBA30124B5DB&amp;_z=z"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grpSp>
        <p:nvGrpSpPr>
          <p:cNvPr id="146" name="Google Shape;146;p26"/>
          <p:cNvGrpSpPr/>
          <p:nvPr/>
        </p:nvGrpSpPr>
        <p:grpSpPr>
          <a:xfrm>
            <a:off x="928834" y="448786"/>
            <a:ext cx="7286339" cy="3598636"/>
            <a:chOff x="928834" y="448786"/>
            <a:chExt cx="7286339" cy="3598636"/>
          </a:xfrm>
        </p:grpSpPr>
        <p:sp>
          <p:nvSpPr>
            <p:cNvPr id="147" name="Google Shape;147;p26"/>
            <p:cNvSpPr/>
            <p:nvPr/>
          </p:nvSpPr>
          <p:spPr>
            <a:xfrm rot="296113">
              <a:off x="1072560" y="1406042"/>
              <a:ext cx="6875677" cy="2331400"/>
            </a:xfrm>
            <a:custGeom>
              <a:rect b="b" l="l" r="r" t="t"/>
              <a:pathLst>
                <a:path extrusionOk="0" h="36194" w="61712">
                  <a:moveTo>
                    <a:pt x="56975" y="1"/>
                  </a:moveTo>
                  <a:lnTo>
                    <a:pt x="1" y="5705"/>
                  </a:lnTo>
                  <a:lnTo>
                    <a:pt x="4737" y="36194"/>
                  </a:lnTo>
                  <a:lnTo>
                    <a:pt x="61711" y="30489"/>
                  </a:lnTo>
                  <a:lnTo>
                    <a:pt x="56975" y="1"/>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8" name="Google Shape;148;p26"/>
            <p:cNvGrpSpPr/>
            <p:nvPr/>
          </p:nvGrpSpPr>
          <p:grpSpPr>
            <a:xfrm>
              <a:off x="928834" y="448786"/>
              <a:ext cx="7286339" cy="3598636"/>
              <a:chOff x="928834" y="448786"/>
              <a:chExt cx="7286339" cy="3598636"/>
            </a:xfrm>
          </p:grpSpPr>
          <p:sp>
            <p:nvSpPr>
              <p:cNvPr id="149" name="Google Shape;149;p26"/>
              <p:cNvSpPr/>
              <p:nvPr/>
            </p:nvSpPr>
            <p:spPr>
              <a:xfrm rot="296148">
                <a:off x="1054279" y="745055"/>
                <a:ext cx="7035450" cy="3006098"/>
              </a:xfrm>
              <a:custGeom>
                <a:rect b="b" l="l" r="r" t="t"/>
                <a:pathLst>
                  <a:path extrusionOk="0" h="46668" w="63146">
                    <a:moveTo>
                      <a:pt x="57909" y="1"/>
                    </a:moveTo>
                    <a:cubicBezTo>
                      <a:pt x="50070" y="8540"/>
                      <a:pt x="1" y="12543"/>
                      <a:pt x="1" y="12543"/>
                    </a:cubicBezTo>
                    <a:lnTo>
                      <a:pt x="5204" y="46668"/>
                    </a:lnTo>
                    <a:cubicBezTo>
                      <a:pt x="5204" y="46668"/>
                      <a:pt x="54840" y="43132"/>
                      <a:pt x="63146" y="34125"/>
                    </a:cubicBezTo>
                    <a:lnTo>
                      <a:pt x="57909" y="1"/>
                    </a:lnTo>
                    <a:close/>
                  </a:path>
                </a:pathLst>
              </a:custGeom>
              <a:solidFill>
                <a:srgbClr val="D88C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6"/>
              <p:cNvSpPr/>
              <p:nvPr/>
            </p:nvSpPr>
            <p:spPr>
              <a:xfrm>
                <a:off x="1129775" y="1252275"/>
                <a:ext cx="1251975" cy="2266900"/>
              </a:xfrm>
              <a:custGeom>
                <a:rect b="b" l="l" r="r" t="t"/>
                <a:pathLst>
                  <a:path extrusionOk="0" h="90676" w="50079">
                    <a:moveTo>
                      <a:pt x="14825" y="89411"/>
                    </a:moveTo>
                    <a:lnTo>
                      <a:pt x="50079" y="90676"/>
                    </a:lnTo>
                    <a:lnTo>
                      <a:pt x="35458" y="1100"/>
                    </a:lnTo>
                    <a:lnTo>
                      <a:pt x="0" y="0"/>
                    </a:lnTo>
                    <a:close/>
                  </a:path>
                </a:pathLst>
              </a:custGeom>
              <a:solidFill>
                <a:srgbClr val="CF71FE"/>
              </a:solidFill>
              <a:ln>
                <a:noFill/>
              </a:ln>
            </p:spPr>
          </p:sp>
        </p:grpSp>
      </p:grpSp>
      <p:grpSp>
        <p:nvGrpSpPr>
          <p:cNvPr id="151" name="Google Shape;151;p26"/>
          <p:cNvGrpSpPr/>
          <p:nvPr/>
        </p:nvGrpSpPr>
        <p:grpSpPr>
          <a:xfrm>
            <a:off x="2277551" y="3770067"/>
            <a:ext cx="4588897" cy="585711"/>
            <a:chOff x="611550" y="2773950"/>
            <a:chExt cx="2698875" cy="344475"/>
          </a:xfrm>
        </p:grpSpPr>
        <p:sp>
          <p:nvSpPr>
            <p:cNvPr id="152" name="Google Shape;152;p26"/>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89E1D0">
                <a:alpha val="6222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 name="Google Shape;153;p26"/>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89E1D0">
                <a:alpha val="6222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54" name="Google Shape;154;p26"/>
          <p:cNvSpPr txBox="1"/>
          <p:nvPr>
            <p:ph type="ctrTitle"/>
          </p:nvPr>
        </p:nvSpPr>
        <p:spPr>
          <a:xfrm>
            <a:off x="2021821" y="1464375"/>
            <a:ext cx="5591400" cy="187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Supporting Diverse Learners </a:t>
            </a:r>
            <a:endParaRPr/>
          </a:p>
        </p:txBody>
      </p:sp>
      <p:sp>
        <p:nvSpPr>
          <p:cNvPr id="155" name="Google Shape;155;p26"/>
          <p:cNvSpPr txBox="1"/>
          <p:nvPr>
            <p:ph idx="1" type="subTitle"/>
          </p:nvPr>
        </p:nvSpPr>
        <p:spPr>
          <a:xfrm>
            <a:off x="2455200" y="3757525"/>
            <a:ext cx="4233600" cy="45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Secondary Teachers</a:t>
            </a:r>
            <a:endParaRPr/>
          </a:p>
          <a:p>
            <a:pPr indent="0" lvl="0" marL="0" rtl="0" algn="ctr">
              <a:spcBef>
                <a:spcPts val="0"/>
              </a:spcBef>
              <a:spcAft>
                <a:spcPts val="0"/>
              </a:spcAft>
              <a:buNone/>
            </a:pPr>
            <a:r>
              <a:t/>
            </a:r>
            <a:endParaRPr/>
          </a:p>
        </p:txBody>
      </p:sp>
      <p:grpSp>
        <p:nvGrpSpPr>
          <p:cNvPr id="156" name="Google Shape;156;p26"/>
          <p:cNvGrpSpPr/>
          <p:nvPr/>
        </p:nvGrpSpPr>
        <p:grpSpPr>
          <a:xfrm rot="-397609">
            <a:off x="1077900" y="3845602"/>
            <a:ext cx="941915" cy="939078"/>
            <a:chOff x="7043510" y="2506013"/>
            <a:chExt cx="941933" cy="939096"/>
          </a:xfrm>
        </p:grpSpPr>
        <p:sp>
          <p:nvSpPr>
            <p:cNvPr id="157" name="Google Shape;157;p26"/>
            <p:cNvSpPr/>
            <p:nvPr/>
          </p:nvSpPr>
          <p:spPr>
            <a:xfrm>
              <a:off x="7065397" y="2586746"/>
              <a:ext cx="795072" cy="151136"/>
            </a:xfrm>
            <a:custGeom>
              <a:rect b="b" l="l" r="r" t="t"/>
              <a:pathLst>
                <a:path extrusionOk="0" h="7140" w="37561">
                  <a:moveTo>
                    <a:pt x="37561" y="1"/>
                  </a:moveTo>
                  <a:lnTo>
                    <a:pt x="0" y="7039"/>
                  </a:lnTo>
                  <a:lnTo>
                    <a:pt x="0" y="7139"/>
                  </a:lnTo>
                  <a:lnTo>
                    <a:pt x="37561" y="101"/>
                  </a:lnTo>
                  <a:lnTo>
                    <a:pt x="37561" y="1"/>
                  </a:lnTo>
                  <a:close/>
                </a:path>
              </a:pathLst>
            </a:custGeom>
            <a:solidFill>
              <a:srgbClr val="3F3F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6"/>
            <p:cNvSpPr/>
            <p:nvPr/>
          </p:nvSpPr>
          <p:spPr>
            <a:xfrm>
              <a:off x="7043510" y="2506013"/>
              <a:ext cx="941933" cy="939096"/>
            </a:xfrm>
            <a:custGeom>
              <a:rect b="b" l="l" r="r" t="t"/>
              <a:pathLst>
                <a:path extrusionOk="0" h="44365" w="44499">
                  <a:moveTo>
                    <a:pt x="36962" y="1"/>
                  </a:moveTo>
                  <a:cubicBezTo>
                    <a:pt x="36918" y="1"/>
                    <a:pt x="36872" y="4"/>
                    <a:pt x="36827" y="12"/>
                  </a:cubicBezTo>
                  <a:lnTo>
                    <a:pt x="634" y="6784"/>
                  </a:lnTo>
                  <a:cubicBezTo>
                    <a:pt x="267" y="6850"/>
                    <a:pt x="0" y="7217"/>
                    <a:pt x="100" y="7617"/>
                  </a:cubicBezTo>
                  <a:lnTo>
                    <a:pt x="6872" y="43810"/>
                  </a:lnTo>
                  <a:cubicBezTo>
                    <a:pt x="6929" y="44124"/>
                    <a:pt x="7206" y="44365"/>
                    <a:pt x="7515" y="44365"/>
                  </a:cubicBezTo>
                  <a:cubicBezTo>
                    <a:pt x="7567" y="44365"/>
                    <a:pt x="7620" y="44358"/>
                    <a:pt x="7673" y="44344"/>
                  </a:cubicBezTo>
                  <a:lnTo>
                    <a:pt x="43865" y="37572"/>
                  </a:lnTo>
                  <a:cubicBezTo>
                    <a:pt x="44232" y="37506"/>
                    <a:pt x="44499" y="37139"/>
                    <a:pt x="44432" y="36772"/>
                  </a:cubicBezTo>
                  <a:lnTo>
                    <a:pt x="37661" y="579"/>
                  </a:lnTo>
                  <a:cubicBezTo>
                    <a:pt x="37602" y="224"/>
                    <a:pt x="37307" y="1"/>
                    <a:pt x="3696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6"/>
            <p:cNvSpPr/>
            <p:nvPr/>
          </p:nvSpPr>
          <p:spPr>
            <a:xfrm>
              <a:off x="7128942" y="2636172"/>
              <a:ext cx="151136" cy="794374"/>
            </a:xfrm>
            <a:custGeom>
              <a:rect b="b" l="l" r="r" t="t"/>
              <a:pathLst>
                <a:path extrusionOk="0" h="37528" w="7140">
                  <a:moveTo>
                    <a:pt x="101" y="1"/>
                  </a:moveTo>
                  <a:lnTo>
                    <a:pt x="1" y="34"/>
                  </a:lnTo>
                  <a:lnTo>
                    <a:pt x="7039" y="37528"/>
                  </a:lnTo>
                  <a:lnTo>
                    <a:pt x="7139" y="37528"/>
                  </a:lnTo>
                  <a:lnTo>
                    <a:pt x="10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6"/>
            <p:cNvSpPr/>
            <p:nvPr/>
          </p:nvSpPr>
          <p:spPr>
            <a:xfrm>
              <a:off x="7056211" y="2578279"/>
              <a:ext cx="795792" cy="150416"/>
            </a:xfrm>
            <a:custGeom>
              <a:rect b="b" l="l" r="r" t="t"/>
              <a:pathLst>
                <a:path extrusionOk="0" h="7106" w="37595">
                  <a:moveTo>
                    <a:pt x="37594" y="0"/>
                  </a:moveTo>
                  <a:lnTo>
                    <a:pt x="1" y="7005"/>
                  </a:lnTo>
                  <a:lnTo>
                    <a:pt x="34" y="7106"/>
                  </a:lnTo>
                  <a:lnTo>
                    <a:pt x="37594" y="100"/>
                  </a:lnTo>
                  <a:lnTo>
                    <a:pt x="37594"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6"/>
            <p:cNvSpPr/>
            <p:nvPr/>
          </p:nvSpPr>
          <p:spPr>
            <a:xfrm>
              <a:off x="7071748" y="2658779"/>
              <a:ext cx="795792" cy="150416"/>
            </a:xfrm>
            <a:custGeom>
              <a:rect b="b" l="l" r="r" t="t"/>
              <a:pathLst>
                <a:path extrusionOk="0" h="7106" w="37595">
                  <a:moveTo>
                    <a:pt x="37561" y="0"/>
                  </a:moveTo>
                  <a:lnTo>
                    <a:pt x="1" y="7005"/>
                  </a:lnTo>
                  <a:lnTo>
                    <a:pt x="1" y="7105"/>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6"/>
            <p:cNvSpPr/>
            <p:nvPr/>
          </p:nvSpPr>
          <p:spPr>
            <a:xfrm>
              <a:off x="7086586" y="2739258"/>
              <a:ext cx="795771" cy="151136"/>
            </a:xfrm>
            <a:custGeom>
              <a:rect b="b" l="l" r="r" t="t"/>
              <a:pathLst>
                <a:path extrusionOk="0" h="7140" w="37594">
                  <a:moveTo>
                    <a:pt x="37560" y="1"/>
                  </a:moveTo>
                  <a:lnTo>
                    <a:pt x="0" y="7039"/>
                  </a:lnTo>
                  <a:lnTo>
                    <a:pt x="34" y="7139"/>
                  </a:lnTo>
                  <a:lnTo>
                    <a:pt x="37594" y="101"/>
                  </a:lnTo>
                  <a:lnTo>
                    <a:pt x="37560"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6"/>
            <p:cNvSpPr/>
            <p:nvPr/>
          </p:nvSpPr>
          <p:spPr>
            <a:xfrm>
              <a:off x="7101403" y="2819758"/>
              <a:ext cx="795792" cy="151136"/>
            </a:xfrm>
            <a:custGeom>
              <a:rect b="b" l="l" r="r" t="t"/>
              <a:pathLst>
                <a:path extrusionOk="0" h="7140" w="37595">
                  <a:moveTo>
                    <a:pt x="37594" y="1"/>
                  </a:moveTo>
                  <a:lnTo>
                    <a:pt x="1" y="7039"/>
                  </a:lnTo>
                  <a:lnTo>
                    <a:pt x="34" y="7139"/>
                  </a:lnTo>
                  <a:lnTo>
                    <a:pt x="37594" y="101"/>
                  </a:lnTo>
                  <a:lnTo>
                    <a:pt x="37594"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6"/>
            <p:cNvSpPr/>
            <p:nvPr/>
          </p:nvSpPr>
          <p:spPr>
            <a:xfrm>
              <a:off x="7116940" y="2900258"/>
              <a:ext cx="795792" cy="151115"/>
            </a:xfrm>
            <a:custGeom>
              <a:rect b="b" l="l" r="r" t="t"/>
              <a:pathLst>
                <a:path extrusionOk="0" h="7139" w="37595">
                  <a:moveTo>
                    <a:pt x="37561" y="0"/>
                  </a:moveTo>
                  <a:lnTo>
                    <a:pt x="1" y="7039"/>
                  </a:lnTo>
                  <a:lnTo>
                    <a:pt x="1"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6"/>
            <p:cNvSpPr/>
            <p:nvPr/>
          </p:nvSpPr>
          <p:spPr>
            <a:xfrm>
              <a:off x="7131779" y="2980758"/>
              <a:ext cx="795771" cy="151115"/>
            </a:xfrm>
            <a:custGeom>
              <a:rect b="b" l="l" r="r" t="t"/>
              <a:pathLst>
                <a:path extrusionOk="0" h="7139" w="37594">
                  <a:moveTo>
                    <a:pt x="37560" y="0"/>
                  </a:moveTo>
                  <a:lnTo>
                    <a:pt x="0" y="7038"/>
                  </a:lnTo>
                  <a:lnTo>
                    <a:pt x="33" y="7138"/>
                  </a:lnTo>
                  <a:lnTo>
                    <a:pt x="37594" y="100"/>
                  </a:lnTo>
                  <a:lnTo>
                    <a:pt x="37560"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6"/>
            <p:cNvSpPr/>
            <p:nvPr/>
          </p:nvSpPr>
          <p:spPr>
            <a:xfrm>
              <a:off x="7147294" y="3061236"/>
              <a:ext cx="795094" cy="151136"/>
            </a:xfrm>
            <a:custGeom>
              <a:rect b="b" l="l" r="r" t="t"/>
              <a:pathLst>
                <a:path extrusionOk="0" h="7140" w="37562">
                  <a:moveTo>
                    <a:pt x="37561" y="1"/>
                  </a:moveTo>
                  <a:lnTo>
                    <a:pt x="1" y="7039"/>
                  </a:lnTo>
                  <a:lnTo>
                    <a:pt x="1" y="7139"/>
                  </a:lnTo>
                  <a:lnTo>
                    <a:pt x="37561" y="101"/>
                  </a:lnTo>
                  <a:lnTo>
                    <a:pt x="3756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6"/>
            <p:cNvSpPr/>
            <p:nvPr/>
          </p:nvSpPr>
          <p:spPr>
            <a:xfrm>
              <a:off x="7162133" y="3141736"/>
              <a:ext cx="795771" cy="151115"/>
            </a:xfrm>
            <a:custGeom>
              <a:rect b="b" l="l" r="r" t="t"/>
              <a:pathLst>
                <a:path extrusionOk="0" h="7139" w="37594">
                  <a:moveTo>
                    <a:pt x="37561" y="0"/>
                  </a:moveTo>
                  <a:lnTo>
                    <a:pt x="0" y="7039"/>
                  </a:lnTo>
                  <a:lnTo>
                    <a:pt x="34" y="7139"/>
                  </a:lnTo>
                  <a:lnTo>
                    <a:pt x="37594" y="101"/>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6"/>
            <p:cNvSpPr/>
            <p:nvPr/>
          </p:nvSpPr>
          <p:spPr>
            <a:xfrm>
              <a:off x="7176950" y="3222236"/>
              <a:ext cx="795792" cy="151115"/>
            </a:xfrm>
            <a:custGeom>
              <a:rect b="b" l="l" r="r" t="t"/>
              <a:pathLst>
                <a:path extrusionOk="0" h="7139" w="37595">
                  <a:moveTo>
                    <a:pt x="37561" y="0"/>
                  </a:moveTo>
                  <a:lnTo>
                    <a:pt x="1" y="7039"/>
                  </a:lnTo>
                  <a:lnTo>
                    <a:pt x="34"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26"/>
          <p:cNvGrpSpPr/>
          <p:nvPr/>
        </p:nvGrpSpPr>
        <p:grpSpPr>
          <a:xfrm rot="-397609">
            <a:off x="519945" y="3794209"/>
            <a:ext cx="861773" cy="855823"/>
            <a:chOff x="6500275" y="2386225"/>
            <a:chExt cx="861790" cy="855840"/>
          </a:xfrm>
        </p:grpSpPr>
        <p:sp>
          <p:nvSpPr>
            <p:cNvPr id="170" name="Google Shape;170;p26"/>
            <p:cNvSpPr/>
            <p:nvPr/>
          </p:nvSpPr>
          <p:spPr>
            <a:xfrm>
              <a:off x="6502725" y="2387575"/>
              <a:ext cx="859340" cy="854490"/>
            </a:xfrm>
            <a:custGeom>
              <a:rect b="b" l="l" r="r" t="t"/>
              <a:pathLst>
                <a:path extrusionOk="0" h="40368" w="40430">
                  <a:moveTo>
                    <a:pt x="37488" y="0"/>
                  </a:moveTo>
                  <a:cubicBezTo>
                    <a:pt x="37468" y="0"/>
                    <a:pt x="37448" y="1"/>
                    <a:pt x="37427" y="3"/>
                  </a:cubicBezTo>
                  <a:lnTo>
                    <a:pt x="668" y="2238"/>
                  </a:lnTo>
                  <a:cubicBezTo>
                    <a:pt x="301" y="2238"/>
                    <a:pt x="0" y="2571"/>
                    <a:pt x="34" y="2971"/>
                  </a:cubicBezTo>
                  <a:lnTo>
                    <a:pt x="2235" y="39698"/>
                  </a:lnTo>
                  <a:cubicBezTo>
                    <a:pt x="2267" y="40078"/>
                    <a:pt x="2569" y="40367"/>
                    <a:pt x="2942" y="40367"/>
                  </a:cubicBezTo>
                  <a:cubicBezTo>
                    <a:pt x="2962" y="40367"/>
                    <a:pt x="2982" y="40367"/>
                    <a:pt x="3003" y="40365"/>
                  </a:cubicBezTo>
                  <a:lnTo>
                    <a:pt x="39729" y="38130"/>
                  </a:lnTo>
                  <a:cubicBezTo>
                    <a:pt x="40129" y="38130"/>
                    <a:pt x="40429" y="37796"/>
                    <a:pt x="40396" y="37396"/>
                  </a:cubicBezTo>
                  <a:lnTo>
                    <a:pt x="38161" y="636"/>
                  </a:lnTo>
                  <a:cubicBezTo>
                    <a:pt x="38129" y="288"/>
                    <a:pt x="37857" y="0"/>
                    <a:pt x="3748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6"/>
            <p:cNvSpPr/>
            <p:nvPr/>
          </p:nvSpPr>
          <p:spPr>
            <a:xfrm>
              <a:off x="6500275" y="2386225"/>
              <a:ext cx="859400" cy="854542"/>
            </a:xfrm>
            <a:custGeom>
              <a:rect b="b" l="l" r="r" t="t"/>
              <a:pathLst>
                <a:path extrusionOk="0" h="41064" w="40997">
                  <a:moveTo>
                    <a:pt x="38628" y="101"/>
                  </a:moveTo>
                  <a:lnTo>
                    <a:pt x="38895" y="4304"/>
                  </a:lnTo>
                  <a:lnTo>
                    <a:pt x="34692" y="4571"/>
                  </a:lnTo>
                  <a:lnTo>
                    <a:pt x="34459" y="368"/>
                  </a:lnTo>
                  <a:lnTo>
                    <a:pt x="38628" y="101"/>
                  </a:lnTo>
                  <a:close/>
                  <a:moveTo>
                    <a:pt x="34359" y="368"/>
                  </a:moveTo>
                  <a:lnTo>
                    <a:pt x="34626" y="4571"/>
                  </a:lnTo>
                  <a:lnTo>
                    <a:pt x="30423" y="4837"/>
                  </a:lnTo>
                  <a:lnTo>
                    <a:pt x="30156" y="634"/>
                  </a:lnTo>
                  <a:lnTo>
                    <a:pt x="34359" y="368"/>
                  </a:lnTo>
                  <a:close/>
                  <a:moveTo>
                    <a:pt x="30056" y="634"/>
                  </a:moveTo>
                  <a:lnTo>
                    <a:pt x="30322" y="4837"/>
                  </a:lnTo>
                  <a:lnTo>
                    <a:pt x="26119" y="5071"/>
                  </a:lnTo>
                  <a:lnTo>
                    <a:pt x="25853" y="901"/>
                  </a:lnTo>
                  <a:lnTo>
                    <a:pt x="30056" y="634"/>
                  </a:lnTo>
                  <a:close/>
                  <a:moveTo>
                    <a:pt x="25753" y="868"/>
                  </a:moveTo>
                  <a:lnTo>
                    <a:pt x="26019" y="5071"/>
                  </a:lnTo>
                  <a:lnTo>
                    <a:pt x="21816" y="5338"/>
                  </a:lnTo>
                  <a:lnTo>
                    <a:pt x="21583" y="1135"/>
                  </a:lnTo>
                  <a:lnTo>
                    <a:pt x="25753" y="868"/>
                  </a:lnTo>
                  <a:close/>
                  <a:moveTo>
                    <a:pt x="21483" y="1168"/>
                  </a:moveTo>
                  <a:lnTo>
                    <a:pt x="21716" y="5371"/>
                  </a:lnTo>
                  <a:lnTo>
                    <a:pt x="17547" y="5605"/>
                  </a:lnTo>
                  <a:lnTo>
                    <a:pt x="17280" y="1435"/>
                  </a:lnTo>
                  <a:lnTo>
                    <a:pt x="21483" y="1168"/>
                  </a:lnTo>
                  <a:close/>
                  <a:moveTo>
                    <a:pt x="17180" y="1435"/>
                  </a:moveTo>
                  <a:lnTo>
                    <a:pt x="17447" y="5605"/>
                  </a:lnTo>
                  <a:lnTo>
                    <a:pt x="13244" y="5872"/>
                  </a:lnTo>
                  <a:lnTo>
                    <a:pt x="12977" y="1669"/>
                  </a:lnTo>
                  <a:lnTo>
                    <a:pt x="17180" y="1435"/>
                  </a:lnTo>
                  <a:close/>
                  <a:moveTo>
                    <a:pt x="12877" y="1669"/>
                  </a:moveTo>
                  <a:lnTo>
                    <a:pt x="13144" y="5872"/>
                  </a:lnTo>
                  <a:lnTo>
                    <a:pt x="8941" y="6138"/>
                  </a:lnTo>
                  <a:lnTo>
                    <a:pt x="8707" y="1935"/>
                  </a:lnTo>
                  <a:lnTo>
                    <a:pt x="12877" y="1669"/>
                  </a:lnTo>
                  <a:close/>
                  <a:moveTo>
                    <a:pt x="8607" y="1969"/>
                  </a:moveTo>
                  <a:lnTo>
                    <a:pt x="8874" y="6138"/>
                  </a:lnTo>
                  <a:lnTo>
                    <a:pt x="4671" y="6405"/>
                  </a:lnTo>
                  <a:lnTo>
                    <a:pt x="4404" y="2202"/>
                  </a:lnTo>
                  <a:lnTo>
                    <a:pt x="8607" y="1969"/>
                  </a:lnTo>
                  <a:close/>
                  <a:moveTo>
                    <a:pt x="4304" y="2202"/>
                  </a:moveTo>
                  <a:lnTo>
                    <a:pt x="4571" y="6405"/>
                  </a:lnTo>
                  <a:lnTo>
                    <a:pt x="368" y="6639"/>
                  </a:lnTo>
                  <a:lnTo>
                    <a:pt x="134" y="2436"/>
                  </a:lnTo>
                  <a:lnTo>
                    <a:pt x="4304" y="2202"/>
                  </a:lnTo>
                  <a:close/>
                  <a:moveTo>
                    <a:pt x="38895" y="4404"/>
                  </a:moveTo>
                  <a:lnTo>
                    <a:pt x="39162" y="8607"/>
                  </a:lnTo>
                  <a:lnTo>
                    <a:pt x="34959" y="8840"/>
                  </a:lnTo>
                  <a:lnTo>
                    <a:pt x="34692" y="4671"/>
                  </a:lnTo>
                  <a:lnTo>
                    <a:pt x="38895" y="4404"/>
                  </a:lnTo>
                  <a:close/>
                  <a:moveTo>
                    <a:pt x="34626" y="4671"/>
                  </a:moveTo>
                  <a:lnTo>
                    <a:pt x="34892" y="8874"/>
                  </a:lnTo>
                  <a:lnTo>
                    <a:pt x="30689" y="9107"/>
                  </a:lnTo>
                  <a:lnTo>
                    <a:pt x="30423" y="4904"/>
                  </a:lnTo>
                  <a:lnTo>
                    <a:pt x="34626" y="4671"/>
                  </a:lnTo>
                  <a:close/>
                  <a:moveTo>
                    <a:pt x="30322" y="4938"/>
                  </a:moveTo>
                  <a:lnTo>
                    <a:pt x="30589" y="9107"/>
                  </a:lnTo>
                  <a:lnTo>
                    <a:pt x="26386" y="9374"/>
                  </a:lnTo>
                  <a:lnTo>
                    <a:pt x="26119" y="5171"/>
                  </a:lnTo>
                  <a:lnTo>
                    <a:pt x="30322" y="4938"/>
                  </a:lnTo>
                  <a:close/>
                  <a:moveTo>
                    <a:pt x="26019" y="5171"/>
                  </a:moveTo>
                  <a:lnTo>
                    <a:pt x="26286" y="9374"/>
                  </a:lnTo>
                  <a:lnTo>
                    <a:pt x="22083" y="9608"/>
                  </a:lnTo>
                  <a:lnTo>
                    <a:pt x="21816" y="5438"/>
                  </a:lnTo>
                  <a:lnTo>
                    <a:pt x="26019" y="5171"/>
                  </a:lnTo>
                  <a:close/>
                  <a:moveTo>
                    <a:pt x="21750" y="5471"/>
                  </a:moveTo>
                  <a:lnTo>
                    <a:pt x="21983" y="9641"/>
                  </a:lnTo>
                  <a:lnTo>
                    <a:pt x="17814" y="9908"/>
                  </a:lnTo>
                  <a:lnTo>
                    <a:pt x="17547" y="5705"/>
                  </a:lnTo>
                  <a:lnTo>
                    <a:pt x="21750" y="5471"/>
                  </a:lnTo>
                  <a:close/>
                  <a:moveTo>
                    <a:pt x="17447" y="5705"/>
                  </a:moveTo>
                  <a:lnTo>
                    <a:pt x="17713" y="9908"/>
                  </a:lnTo>
                  <a:lnTo>
                    <a:pt x="13510" y="10175"/>
                  </a:lnTo>
                  <a:lnTo>
                    <a:pt x="13244" y="5972"/>
                  </a:lnTo>
                  <a:lnTo>
                    <a:pt x="17447" y="5705"/>
                  </a:lnTo>
                  <a:close/>
                  <a:moveTo>
                    <a:pt x="13144" y="5972"/>
                  </a:moveTo>
                  <a:lnTo>
                    <a:pt x="13410" y="10141"/>
                  </a:lnTo>
                  <a:lnTo>
                    <a:pt x="9207" y="10408"/>
                  </a:lnTo>
                  <a:lnTo>
                    <a:pt x="8974" y="6205"/>
                  </a:lnTo>
                  <a:lnTo>
                    <a:pt x="13144" y="5972"/>
                  </a:lnTo>
                  <a:close/>
                  <a:moveTo>
                    <a:pt x="8874" y="6238"/>
                  </a:moveTo>
                  <a:lnTo>
                    <a:pt x="9141" y="10442"/>
                  </a:lnTo>
                  <a:lnTo>
                    <a:pt x="4938" y="10708"/>
                  </a:lnTo>
                  <a:lnTo>
                    <a:pt x="4671" y="6505"/>
                  </a:lnTo>
                  <a:lnTo>
                    <a:pt x="8874" y="6238"/>
                  </a:lnTo>
                  <a:close/>
                  <a:moveTo>
                    <a:pt x="4571" y="6472"/>
                  </a:moveTo>
                  <a:lnTo>
                    <a:pt x="4838" y="10675"/>
                  </a:lnTo>
                  <a:lnTo>
                    <a:pt x="635" y="10942"/>
                  </a:lnTo>
                  <a:lnTo>
                    <a:pt x="368" y="6739"/>
                  </a:lnTo>
                  <a:lnTo>
                    <a:pt x="4571" y="6472"/>
                  </a:lnTo>
                  <a:close/>
                  <a:moveTo>
                    <a:pt x="39162" y="8707"/>
                  </a:moveTo>
                  <a:lnTo>
                    <a:pt x="39429" y="12877"/>
                  </a:lnTo>
                  <a:lnTo>
                    <a:pt x="35226" y="13143"/>
                  </a:lnTo>
                  <a:lnTo>
                    <a:pt x="34959" y="8940"/>
                  </a:lnTo>
                  <a:lnTo>
                    <a:pt x="39162" y="8707"/>
                  </a:lnTo>
                  <a:close/>
                  <a:moveTo>
                    <a:pt x="34859" y="8940"/>
                  </a:moveTo>
                  <a:lnTo>
                    <a:pt x="35126" y="13143"/>
                  </a:lnTo>
                  <a:lnTo>
                    <a:pt x="30956" y="13410"/>
                  </a:lnTo>
                  <a:lnTo>
                    <a:pt x="30656" y="9207"/>
                  </a:lnTo>
                  <a:lnTo>
                    <a:pt x="34859" y="8940"/>
                  </a:lnTo>
                  <a:close/>
                  <a:moveTo>
                    <a:pt x="30589" y="9207"/>
                  </a:moveTo>
                  <a:lnTo>
                    <a:pt x="30823" y="13410"/>
                  </a:lnTo>
                  <a:lnTo>
                    <a:pt x="26653" y="13677"/>
                  </a:lnTo>
                  <a:lnTo>
                    <a:pt x="26386" y="9474"/>
                  </a:lnTo>
                  <a:lnTo>
                    <a:pt x="30589" y="9207"/>
                  </a:lnTo>
                  <a:close/>
                  <a:moveTo>
                    <a:pt x="26286" y="9474"/>
                  </a:moveTo>
                  <a:lnTo>
                    <a:pt x="26553" y="13644"/>
                  </a:lnTo>
                  <a:lnTo>
                    <a:pt x="22350" y="13911"/>
                  </a:lnTo>
                  <a:lnTo>
                    <a:pt x="22083" y="9741"/>
                  </a:lnTo>
                  <a:lnTo>
                    <a:pt x="26286" y="9474"/>
                  </a:lnTo>
                  <a:close/>
                  <a:moveTo>
                    <a:pt x="21983" y="9741"/>
                  </a:moveTo>
                  <a:lnTo>
                    <a:pt x="22250" y="13944"/>
                  </a:lnTo>
                  <a:lnTo>
                    <a:pt x="18047" y="14211"/>
                  </a:lnTo>
                  <a:lnTo>
                    <a:pt x="17814" y="10008"/>
                  </a:lnTo>
                  <a:lnTo>
                    <a:pt x="21983" y="9741"/>
                  </a:lnTo>
                  <a:close/>
                  <a:moveTo>
                    <a:pt x="17713" y="10008"/>
                  </a:moveTo>
                  <a:lnTo>
                    <a:pt x="17947" y="14178"/>
                  </a:lnTo>
                  <a:lnTo>
                    <a:pt x="13777" y="14444"/>
                  </a:lnTo>
                  <a:lnTo>
                    <a:pt x="13510" y="10241"/>
                  </a:lnTo>
                  <a:lnTo>
                    <a:pt x="17713" y="10008"/>
                  </a:lnTo>
                  <a:close/>
                  <a:moveTo>
                    <a:pt x="13410" y="10241"/>
                  </a:moveTo>
                  <a:lnTo>
                    <a:pt x="13677" y="14444"/>
                  </a:lnTo>
                  <a:lnTo>
                    <a:pt x="9474" y="14711"/>
                  </a:lnTo>
                  <a:lnTo>
                    <a:pt x="9207" y="10508"/>
                  </a:lnTo>
                  <a:lnTo>
                    <a:pt x="13410" y="10241"/>
                  </a:lnTo>
                  <a:close/>
                  <a:moveTo>
                    <a:pt x="9141" y="10542"/>
                  </a:moveTo>
                  <a:lnTo>
                    <a:pt x="9408" y="14745"/>
                  </a:lnTo>
                  <a:lnTo>
                    <a:pt x="5205" y="14978"/>
                  </a:lnTo>
                  <a:lnTo>
                    <a:pt x="4938" y="10775"/>
                  </a:lnTo>
                  <a:lnTo>
                    <a:pt x="9141" y="10542"/>
                  </a:lnTo>
                  <a:close/>
                  <a:moveTo>
                    <a:pt x="4838" y="10775"/>
                  </a:moveTo>
                  <a:lnTo>
                    <a:pt x="5104" y="14945"/>
                  </a:lnTo>
                  <a:lnTo>
                    <a:pt x="901" y="15212"/>
                  </a:lnTo>
                  <a:lnTo>
                    <a:pt x="635" y="11042"/>
                  </a:lnTo>
                  <a:lnTo>
                    <a:pt x="4838" y="10775"/>
                  </a:lnTo>
                  <a:close/>
                  <a:moveTo>
                    <a:pt x="39429" y="12977"/>
                  </a:moveTo>
                  <a:lnTo>
                    <a:pt x="39662" y="17146"/>
                  </a:lnTo>
                  <a:lnTo>
                    <a:pt x="35493" y="17413"/>
                  </a:lnTo>
                  <a:lnTo>
                    <a:pt x="35259" y="13244"/>
                  </a:lnTo>
                  <a:lnTo>
                    <a:pt x="39429" y="12977"/>
                  </a:lnTo>
                  <a:close/>
                  <a:moveTo>
                    <a:pt x="35126" y="13210"/>
                  </a:moveTo>
                  <a:lnTo>
                    <a:pt x="35393" y="17447"/>
                  </a:lnTo>
                  <a:lnTo>
                    <a:pt x="31190" y="17680"/>
                  </a:lnTo>
                  <a:lnTo>
                    <a:pt x="30923" y="13477"/>
                  </a:lnTo>
                  <a:lnTo>
                    <a:pt x="35126" y="13210"/>
                  </a:lnTo>
                  <a:close/>
                  <a:moveTo>
                    <a:pt x="30823" y="13510"/>
                  </a:moveTo>
                  <a:lnTo>
                    <a:pt x="31090" y="17713"/>
                  </a:lnTo>
                  <a:lnTo>
                    <a:pt x="26887" y="17947"/>
                  </a:lnTo>
                  <a:lnTo>
                    <a:pt x="26653" y="13744"/>
                  </a:lnTo>
                  <a:lnTo>
                    <a:pt x="30823" y="13510"/>
                  </a:lnTo>
                  <a:close/>
                  <a:moveTo>
                    <a:pt x="26553" y="13744"/>
                  </a:moveTo>
                  <a:lnTo>
                    <a:pt x="26820" y="17947"/>
                  </a:lnTo>
                  <a:lnTo>
                    <a:pt x="22617" y="18214"/>
                  </a:lnTo>
                  <a:lnTo>
                    <a:pt x="22350" y="14011"/>
                  </a:lnTo>
                  <a:lnTo>
                    <a:pt x="26553" y="13744"/>
                  </a:lnTo>
                  <a:close/>
                  <a:moveTo>
                    <a:pt x="22250" y="14044"/>
                  </a:moveTo>
                  <a:lnTo>
                    <a:pt x="22517" y="18247"/>
                  </a:lnTo>
                  <a:lnTo>
                    <a:pt x="18314" y="18481"/>
                  </a:lnTo>
                  <a:lnTo>
                    <a:pt x="18047" y="14311"/>
                  </a:lnTo>
                  <a:lnTo>
                    <a:pt x="22250" y="14044"/>
                  </a:lnTo>
                  <a:close/>
                  <a:moveTo>
                    <a:pt x="17980" y="14278"/>
                  </a:moveTo>
                  <a:lnTo>
                    <a:pt x="18214" y="18481"/>
                  </a:lnTo>
                  <a:lnTo>
                    <a:pt x="14044" y="18747"/>
                  </a:lnTo>
                  <a:lnTo>
                    <a:pt x="13777" y="14544"/>
                  </a:lnTo>
                  <a:lnTo>
                    <a:pt x="17980" y="14278"/>
                  </a:lnTo>
                  <a:close/>
                  <a:moveTo>
                    <a:pt x="13677" y="14544"/>
                  </a:moveTo>
                  <a:lnTo>
                    <a:pt x="13944" y="18747"/>
                  </a:lnTo>
                  <a:lnTo>
                    <a:pt x="9741" y="18981"/>
                  </a:lnTo>
                  <a:lnTo>
                    <a:pt x="9474" y="14811"/>
                  </a:lnTo>
                  <a:lnTo>
                    <a:pt x="13677" y="14544"/>
                  </a:lnTo>
                  <a:close/>
                  <a:moveTo>
                    <a:pt x="9374" y="14811"/>
                  </a:moveTo>
                  <a:lnTo>
                    <a:pt x="9641" y="18981"/>
                  </a:lnTo>
                  <a:lnTo>
                    <a:pt x="5438" y="19248"/>
                  </a:lnTo>
                  <a:lnTo>
                    <a:pt x="5205" y="15045"/>
                  </a:lnTo>
                  <a:lnTo>
                    <a:pt x="9374" y="14811"/>
                  </a:lnTo>
                  <a:close/>
                  <a:moveTo>
                    <a:pt x="5104" y="15045"/>
                  </a:moveTo>
                  <a:lnTo>
                    <a:pt x="5338" y="19248"/>
                  </a:lnTo>
                  <a:lnTo>
                    <a:pt x="1168" y="19515"/>
                  </a:lnTo>
                  <a:lnTo>
                    <a:pt x="901" y="15312"/>
                  </a:lnTo>
                  <a:lnTo>
                    <a:pt x="5104" y="15045"/>
                  </a:lnTo>
                  <a:close/>
                  <a:moveTo>
                    <a:pt x="39696" y="17246"/>
                  </a:moveTo>
                  <a:lnTo>
                    <a:pt x="39929" y="21449"/>
                  </a:lnTo>
                  <a:lnTo>
                    <a:pt x="35726" y="21716"/>
                  </a:lnTo>
                  <a:lnTo>
                    <a:pt x="35493" y="17513"/>
                  </a:lnTo>
                  <a:lnTo>
                    <a:pt x="39696" y="17246"/>
                  </a:lnTo>
                  <a:close/>
                  <a:moveTo>
                    <a:pt x="35393" y="17513"/>
                  </a:moveTo>
                  <a:lnTo>
                    <a:pt x="35660" y="21716"/>
                  </a:lnTo>
                  <a:lnTo>
                    <a:pt x="31457" y="21983"/>
                  </a:lnTo>
                  <a:lnTo>
                    <a:pt x="31223" y="17780"/>
                  </a:lnTo>
                  <a:lnTo>
                    <a:pt x="35393" y="17513"/>
                  </a:lnTo>
                  <a:close/>
                  <a:moveTo>
                    <a:pt x="31090" y="17813"/>
                  </a:moveTo>
                  <a:lnTo>
                    <a:pt x="31357" y="21983"/>
                  </a:lnTo>
                  <a:lnTo>
                    <a:pt x="27154" y="22250"/>
                  </a:lnTo>
                  <a:lnTo>
                    <a:pt x="26920" y="18080"/>
                  </a:lnTo>
                  <a:lnTo>
                    <a:pt x="31090" y="17813"/>
                  </a:lnTo>
                  <a:close/>
                  <a:moveTo>
                    <a:pt x="26820" y="18047"/>
                  </a:moveTo>
                  <a:lnTo>
                    <a:pt x="27053" y="22250"/>
                  </a:lnTo>
                  <a:lnTo>
                    <a:pt x="22884" y="22483"/>
                  </a:lnTo>
                  <a:lnTo>
                    <a:pt x="22617" y="18280"/>
                  </a:lnTo>
                  <a:lnTo>
                    <a:pt x="26820" y="18047"/>
                  </a:lnTo>
                  <a:close/>
                  <a:moveTo>
                    <a:pt x="22517" y="18347"/>
                  </a:moveTo>
                  <a:lnTo>
                    <a:pt x="22784" y="22517"/>
                  </a:lnTo>
                  <a:lnTo>
                    <a:pt x="18581" y="22784"/>
                  </a:lnTo>
                  <a:lnTo>
                    <a:pt x="18314" y="18581"/>
                  </a:lnTo>
                  <a:lnTo>
                    <a:pt x="22517" y="18347"/>
                  </a:lnTo>
                  <a:close/>
                  <a:moveTo>
                    <a:pt x="18214" y="18581"/>
                  </a:moveTo>
                  <a:lnTo>
                    <a:pt x="18481" y="22750"/>
                  </a:lnTo>
                  <a:lnTo>
                    <a:pt x="14278" y="23017"/>
                  </a:lnTo>
                  <a:lnTo>
                    <a:pt x="14011" y="18814"/>
                  </a:lnTo>
                  <a:lnTo>
                    <a:pt x="18214" y="18581"/>
                  </a:lnTo>
                  <a:close/>
                  <a:moveTo>
                    <a:pt x="13944" y="18848"/>
                  </a:moveTo>
                  <a:lnTo>
                    <a:pt x="14178" y="23017"/>
                  </a:lnTo>
                  <a:lnTo>
                    <a:pt x="10008" y="23284"/>
                  </a:lnTo>
                  <a:lnTo>
                    <a:pt x="9741" y="19081"/>
                  </a:lnTo>
                  <a:lnTo>
                    <a:pt x="13944" y="18848"/>
                  </a:lnTo>
                  <a:close/>
                  <a:moveTo>
                    <a:pt x="9641" y="19081"/>
                  </a:moveTo>
                  <a:lnTo>
                    <a:pt x="9908" y="23284"/>
                  </a:lnTo>
                  <a:lnTo>
                    <a:pt x="5705" y="23551"/>
                  </a:lnTo>
                  <a:lnTo>
                    <a:pt x="5438" y="19348"/>
                  </a:lnTo>
                  <a:lnTo>
                    <a:pt x="9641" y="19081"/>
                  </a:lnTo>
                  <a:close/>
                  <a:moveTo>
                    <a:pt x="5371" y="19348"/>
                  </a:moveTo>
                  <a:lnTo>
                    <a:pt x="5605" y="23551"/>
                  </a:lnTo>
                  <a:lnTo>
                    <a:pt x="1402" y="23784"/>
                  </a:lnTo>
                  <a:lnTo>
                    <a:pt x="1168" y="19615"/>
                  </a:lnTo>
                  <a:lnTo>
                    <a:pt x="5371" y="19348"/>
                  </a:lnTo>
                  <a:close/>
                  <a:moveTo>
                    <a:pt x="39929" y="21549"/>
                  </a:moveTo>
                  <a:lnTo>
                    <a:pt x="40196" y="25752"/>
                  </a:lnTo>
                  <a:lnTo>
                    <a:pt x="35993" y="25986"/>
                  </a:lnTo>
                  <a:lnTo>
                    <a:pt x="35760" y="21816"/>
                  </a:lnTo>
                  <a:lnTo>
                    <a:pt x="39929" y="21549"/>
                  </a:lnTo>
                  <a:close/>
                  <a:moveTo>
                    <a:pt x="35660" y="21816"/>
                  </a:moveTo>
                  <a:lnTo>
                    <a:pt x="35893" y="26019"/>
                  </a:lnTo>
                  <a:lnTo>
                    <a:pt x="31723" y="26286"/>
                  </a:lnTo>
                  <a:lnTo>
                    <a:pt x="31457" y="22083"/>
                  </a:lnTo>
                  <a:lnTo>
                    <a:pt x="35660" y="21816"/>
                  </a:lnTo>
                  <a:close/>
                  <a:moveTo>
                    <a:pt x="31357" y="22083"/>
                  </a:moveTo>
                  <a:lnTo>
                    <a:pt x="31623" y="26286"/>
                  </a:lnTo>
                  <a:lnTo>
                    <a:pt x="27420" y="26553"/>
                  </a:lnTo>
                  <a:lnTo>
                    <a:pt x="27154" y="22350"/>
                  </a:lnTo>
                  <a:lnTo>
                    <a:pt x="31357" y="22083"/>
                  </a:lnTo>
                  <a:close/>
                  <a:moveTo>
                    <a:pt x="27053" y="22350"/>
                  </a:moveTo>
                  <a:lnTo>
                    <a:pt x="27320" y="26553"/>
                  </a:lnTo>
                  <a:lnTo>
                    <a:pt x="23117" y="26787"/>
                  </a:lnTo>
                  <a:lnTo>
                    <a:pt x="22884" y="22584"/>
                  </a:lnTo>
                  <a:lnTo>
                    <a:pt x="27053" y="22350"/>
                  </a:lnTo>
                  <a:close/>
                  <a:moveTo>
                    <a:pt x="22750" y="22617"/>
                  </a:moveTo>
                  <a:lnTo>
                    <a:pt x="23051" y="26820"/>
                  </a:lnTo>
                  <a:lnTo>
                    <a:pt x="18848" y="27087"/>
                  </a:lnTo>
                  <a:lnTo>
                    <a:pt x="18581" y="22850"/>
                  </a:lnTo>
                  <a:lnTo>
                    <a:pt x="22750" y="22617"/>
                  </a:lnTo>
                  <a:close/>
                  <a:moveTo>
                    <a:pt x="18481" y="22850"/>
                  </a:moveTo>
                  <a:lnTo>
                    <a:pt x="18748" y="27053"/>
                  </a:lnTo>
                  <a:lnTo>
                    <a:pt x="14545" y="27320"/>
                  </a:lnTo>
                  <a:lnTo>
                    <a:pt x="14278" y="23117"/>
                  </a:lnTo>
                  <a:lnTo>
                    <a:pt x="18481" y="22850"/>
                  </a:lnTo>
                  <a:close/>
                  <a:moveTo>
                    <a:pt x="14211" y="23117"/>
                  </a:moveTo>
                  <a:lnTo>
                    <a:pt x="14444" y="27320"/>
                  </a:lnTo>
                  <a:lnTo>
                    <a:pt x="10241" y="27587"/>
                  </a:lnTo>
                  <a:lnTo>
                    <a:pt x="10008" y="23384"/>
                  </a:lnTo>
                  <a:lnTo>
                    <a:pt x="14211" y="23117"/>
                  </a:lnTo>
                  <a:close/>
                  <a:moveTo>
                    <a:pt x="9908" y="23384"/>
                  </a:moveTo>
                  <a:lnTo>
                    <a:pt x="10175" y="27587"/>
                  </a:lnTo>
                  <a:lnTo>
                    <a:pt x="5972" y="27821"/>
                  </a:lnTo>
                  <a:lnTo>
                    <a:pt x="5705" y="23651"/>
                  </a:lnTo>
                  <a:lnTo>
                    <a:pt x="9908" y="23384"/>
                  </a:lnTo>
                  <a:close/>
                  <a:moveTo>
                    <a:pt x="5605" y="23651"/>
                  </a:moveTo>
                  <a:lnTo>
                    <a:pt x="5872" y="27821"/>
                  </a:lnTo>
                  <a:lnTo>
                    <a:pt x="1669" y="28087"/>
                  </a:lnTo>
                  <a:lnTo>
                    <a:pt x="1435" y="23918"/>
                  </a:lnTo>
                  <a:lnTo>
                    <a:pt x="5605" y="23651"/>
                  </a:lnTo>
                  <a:close/>
                  <a:moveTo>
                    <a:pt x="40196" y="25853"/>
                  </a:moveTo>
                  <a:lnTo>
                    <a:pt x="40463" y="30022"/>
                  </a:lnTo>
                  <a:lnTo>
                    <a:pt x="36260" y="30289"/>
                  </a:lnTo>
                  <a:lnTo>
                    <a:pt x="35993" y="26086"/>
                  </a:lnTo>
                  <a:lnTo>
                    <a:pt x="40196" y="25853"/>
                  </a:lnTo>
                  <a:close/>
                  <a:moveTo>
                    <a:pt x="35926" y="26119"/>
                  </a:moveTo>
                  <a:lnTo>
                    <a:pt x="36160" y="30322"/>
                  </a:lnTo>
                  <a:lnTo>
                    <a:pt x="31957" y="30556"/>
                  </a:lnTo>
                  <a:lnTo>
                    <a:pt x="31723" y="26353"/>
                  </a:lnTo>
                  <a:lnTo>
                    <a:pt x="35926" y="26119"/>
                  </a:lnTo>
                  <a:close/>
                  <a:moveTo>
                    <a:pt x="31623" y="26386"/>
                  </a:moveTo>
                  <a:lnTo>
                    <a:pt x="31890" y="30589"/>
                  </a:lnTo>
                  <a:lnTo>
                    <a:pt x="27687" y="30823"/>
                  </a:lnTo>
                  <a:lnTo>
                    <a:pt x="27420" y="26620"/>
                  </a:lnTo>
                  <a:lnTo>
                    <a:pt x="31623" y="26386"/>
                  </a:lnTo>
                  <a:close/>
                  <a:moveTo>
                    <a:pt x="27354" y="26620"/>
                  </a:moveTo>
                  <a:lnTo>
                    <a:pt x="27587" y="30856"/>
                  </a:lnTo>
                  <a:lnTo>
                    <a:pt x="23384" y="31090"/>
                  </a:lnTo>
                  <a:lnTo>
                    <a:pt x="23151" y="26887"/>
                  </a:lnTo>
                  <a:lnTo>
                    <a:pt x="27354" y="26620"/>
                  </a:lnTo>
                  <a:close/>
                  <a:moveTo>
                    <a:pt x="23051" y="26887"/>
                  </a:moveTo>
                  <a:lnTo>
                    <a:pt x="23317" y="31090"/>
                  </a:lnTo>
                  <a:lnTo>
                    <a:pt x="19114" y="31356"/>
                  </a:lnTo>
                  <a:lnTo>
                    <a:pt x="18848" y="27153"/>
                  </a:lnTo>
                  <a:lnTo>
                    <a:pt x="23051" y="26887"/>
                  </a:lnTo>
                  <a:close/>
                  <a:moveTo>
                    <a:pt x="18748" y="27153"/>
                  </a:moveTo>
                  <a:lnTo>
                    <a:pt x="18981" y="31356"/>
                  </a:lnTo>
                  <a:lnTo>
                    <a:pt x="14811" y="31590"/>
                  </a:lnTo>
                  <a:lnTo>
                    <a:pt x="14545" y="27420"/>
                  </a:lnTo>
                  <a:lnTo>
                    <a:pt x="18748" y="27153"/>
                  </a:lnTo>
                  <a:close/>
                  <a:moveTo>
                    <a:pt x="14444" y="27387"/>
                  </a:moveTo>
                  <a:lnTo>
                    <a:pt x="14711" y="31623"/>
                  </a:lnTo>
                  <a:lnTo>
                    <a:pt x="10508" y="31857"/>
                  </a:lnTo>
                  <a:lnTo>
                    <a:pt x="10275" y="27654"/>
                  </a:lnTo>
                  <a:lnTo>
                    <a:pt x="14444" y="27387"/>
                  </a:lnTo>
                  <a:close/>
                  <a:moveTo>
                    <a:pt x="10175" y="27687"/>
                  </a:moveTo>
                  <a:lnTo>
                    <a:pt x="10408" y="31857"/>
                  </a:lnTo>
                  <a:lnTo>
                    <a:pt x="6239" y="32124"/>
                  </a:lnTo>
                  <a:lnTo>
                    <a:pt x="5972" y="27921"/>
                  </a:lnTo>
                  <a:lnTo>
                    <a:pt x="10175" y="27687"/>
                  </a:lnTo>
                  <a:close/>
                  <a:moveTo>
                    <a:pt x="5872" y="27921"/>
                  </a:moveTo>
                  <a:lnTo>
                    <a:pt x="6139" y="32124"/>
                  </a:lnTo>
                  <a:lnTo>
                    <a:pt x="1936" y="32391"/>
                  </a:lnTo>
                  <a:lnTo>
                    <a:pt x="1669" y="28188"/>
                  </a:lnTo>
                  <a:lnTo>
                    <a:pt x="5872" y="27921"/>
                  </a:lnTo>
                  <a:close/>
                  <a:moveTo>
                    <a:pt x="40463" y="30122"/>
                  </a:moveTo>
                  <a:lnTo>
                    <a:pt x="40730" y="34325"/>
                  </a:lnTo>
                  <a:lnTo>
                    <a:pt x="36527" y="34592"/>
                  </a:lnTo>
                  <a:lnTo>
                    <a:pt x="36260" y="30389"/>
                  </a:lnTo>
                  <a:lnTo>
                    <a:pt x="40463" y="30122"/>
                  </a:lnTo>
                  <a:close/>
                  <a:moveTo>
                    <a:pt x="36160" y="30389"/>
                  </a:moveTo>
                  <a:lnTo>
                    <a:pt x="36427" y="34592"/>
                  </a:lnTo>
                  <a:lnTo>
                    <a:pt x="32224" y="34859"/>
                  </a:lnTo>
                  <a:lnTo>
                    <a:pt x="31990" y="30656"/>
                  </a:lnTo>
                  <a:lnTo>
                    <a:pt x="36160" y="30389"/>
                  </a:lnTo>
                  <a:close/>
                  <a:moveTo>
                    <a:pt x="31890" y="30656"/>
                  </a:moveTo>
                  <a:lnTo>
                    <a:pt x="32124" y="34826"/>
                  </a:lnTo>
                  <a:lnTo>
                    <a:pt x="27954" y="35092"/>
                  </a:lnTo>
                  <a:lnTo>
                    <a:pt x="27687" y="30889"/>
                  </a:lnTo>
                  <a:lnTo>
                    <a:pt x="31890" y="30656"/>
                  </a:lnTo>
                  <a:close/>
                  <a:moveTo>
                    <a:pt x="27587" y="30956"/>
                  </a:moveTo>
                  <a:lnTo>
                    <a:pt x="27854" y="35126"/>
                  </a:lnTo>
                  <a:lnTo>
                    <a:pt x="23651" y="35393"/>
                  </a:lnTo>
                  <a:lnTo>
                    <a:pt x="23384" y="31190"/>
                  </a:lnTo>
                  <a:lnTo>
                    <a:pt x="27587" y="30956"/>
                  </a:lnTo>
                  <a:close/>
                  <a:moveTo>
                    <a:pt x="23317" y="31190"/>
                  </a:moveTo>
                  <a:lnTo>
                    <a:pt x="23584" y="35393"/>
                  </a:lnTo>
                  <a:lnTo>
                    <a:pt x="19381" y="35626"/>
                  </a:lnTo>
                  <a:lnTo>
                    <a:pt x="19114" y="31423"/>
                  </a:lnTo>
                  <a:lnTo>
                    <a:pt x="23317" y="31190"/>
                  </a:lnTo>
                  <a:close/>
                  <a:moveTo>
                    <a:pt x="19014" y="31457"/>
                  </a:moveTo>
                  <a:lnTo>
                    <a:pt x="19248" y="35626"/>
                  </a:lnTo>
                  <a:lnTo>
                    <a:pt x="15045" y="35893"/>
                  </a:lnTo>
                  <a:lnTo>
                    <a:pt x="14811" y="31690"/>
                  </a:lnTo>
                  <a:lnTo>
                    <a:pt x="19014" y="31457"/>
                  </a:lnTo>
                  <a:close/>
                  <a:moveTo>
                    <a:pt x="14711" y="31690"/>
                  </a:moveTo>
                  <a:lnTo>
                    <a:pt x="14978" y="35893"/>
                  </a:lnTo>
                  <a:lnTo>
                    <a:pt x="10775" y="36160"/>
                  </a:lnTo>
                  <a:lnTo>
                    <a:pt x="10508" y="31957"/>
                  </a:lnTo>
                  <a:lnTo>
                    <a:pt x="14711" y="31690"/>
                  </a:lnTo>
                  <a:close/>
                  <a:moveTo>
                    <a:pt x="10442" y="31990"/>
                  </a:moveTo>
                  <a:lnTo>
                    <a:pt x="10675" y="36160"/>
                  </a:lnTo>
                  <a:lnTo>
                    <a:pt x="6472" y="36427"/>
                  </a:lnTo>
                  <a:lnTo>
                    <a:pt x="6239" y="32257"/>
                  </a:lnTo>
                  <a:lnTo>
                    <a:pt x="10442" y="31990"/>
                  </a:lnTo>
                  <a:close/>
                  <a:moveTo>
                    <a:pt x="6139" y="32257"/>
                  </a:moveTo>
                  <a:lnTo>
                    <a:pt x="6405" y="36427"/>
                  </a:lnTo>
                  <a:lnTo>
                    <a:pt x="2202" y="36660"/>
                  </a:lnTo>
                  <a:lnTo>
                    <a:pt x="1936" y="32457"/>
                  </a:lnTo>
                  <a:lnTo>
                    <a:pt x="6139" y="32257"/>
                  </a:lnTo>
                  <a:close/>
                  <a:moveTo>
                    <a:pt x="40947" y="37844"/>
                  </a:moveTo>
                  <a:lnTo>
                    <a:pt x="40990" y="38629"/>
                  </a:lnTo>
                  <a:lnTo>
                    <a:pt x="40990" y="38629"/>
                  </a:lnTo>
                  <a:lnTo>
                    <a:pt x="40997" y="38628"/>
                  </a:lnTo>
                  <a:lnTo>
                    <a:pt x="40947" y="37844"/>
                  </a:lnTo>
                  <a:close/>
                  <a:moveTo>
                    <a:pt x="36427" y="34692"/>
                  </a:moveTo>
                  <a:lnTo>
                    <a:pt x="36694" y="38895"/>
                  </a:lnTo>
                  <a:lnTo>
                    <a:pt x="32491" y="39129"/>
                  </a:lnTo>
                  <a:lnTo>
                    <a:pt x="32224" y="34959"/>
                  </a:lnTo>
                  <a:lnTo>
                    <a:pt x="36427" y="34692"/>
                  </a:lnTo>
                  <a:close/>
                  <a:moveTo>
                    <a:pt x="32157" y="34926"/>
                  </a:moveTo>
                  <a:lnTo>
                    <a:pt x="32391" y="39129"/>
                  </a:lnTo>
                  <a:lnTo>
                    <a:pt x="28188" y="39396"/>
                  </a:lnTo>
                  <a:lnTo>
                    <a:pt x="27954" y="35193"/>
                  </a:lnTo>
                  <a:lnTo>
                    <a:pt x="32157" y="34926"/>
                  </a:lnTo>
                  <a:close/>
                  <a:moveTo>
                    <a:pt x="27854" y="35226"/>
                  </a:moveTo>
                  <a:lnTo>
                    <a:pt x="28121" y="39429"/>
                  </a:lnTo>
                  <a:lnTo>
                    <a:pt x="23918" y="39696"/>
                  </a:lnTo>
                  <a:lnTo>
                    <a:pt x="23651" y="35493"/>
                  </a:lnTo>
                  <a:lnTo>
                    <a:pt x="27854" y="35226"/>
                  </a:lnTo>
                  <a:close/>
                  <a:moveTo>
                    <a:pt x="23551" y="35493"/>
                  </a:moveTo>
                  <a:lnTo>
                    <a:pt x="23818" y="39662"/>
                  </a:lnTo>
                  <a:lnTo>
                    <a:pt x="19615" y="39929"/>
                  </a:lnTo>
                  <a:lnTo>
                    <a:pt x="19381" y="35726"/>
                  </a:lnTo>
                  <a:lnTo>
                    <a:pt x="23551" y="35493"/>
                  </a:lnTo>
                  <a:close/>
                  <a:moveTo>
                    <a:pt x="19281" y="35726"/>
                  </a:moveTo>
                  <a:lnTo>
                    <a:pt x="19515" y="39929"/>
                  </a:lnTo>
                  <a:lnTo>
                    <a:pt x="15312" y="40196"/>
                  </a:lnTo>
                  <a:lnTo>
                    <a:pt x="15078" y="35993"/>
                  </a:lnTo>
                  <a:lnTo>
                    <a:pt x="19281" y="35726"/>
                  </a:lnTo>
                  <a:close/>
                  <a:moveTo>
                    <a:pt x="14978" y="35993"/>
                  </a:moveTo>
                  <a:lnTo>
                    <a:pt x="15245" y="40196"/>
                  </a:lnTo>
                  <a:lnTo>
                    <a:pt x="11042" y="40430"/>
                  </a:lnTo>
                  <a:lnTo>
                    <a:pt x="10775" y="36260"/>
                  </a:lnTo>
                  <a:lnTo>
                    <a:pt x="14978" y="35993"/>
                  </a:lnTo>
                  <a:close/>
                  <a:moveTo>
                    <a:pt x="10675" y="36260"/>
                  </a:moveTo>
                  <a:lnTo>
                    <a:pt x="10942" y="40463"/>
                  </a:lnTo>
                  <a:lnTo>
                    <a:pt x="6739" y="40696"/>
                  </a:lnTo>
                  <a:lnTo>
                    <a:pt x="6505" y="36527"/>
                  </a:lnTo>
                  <a:lnTo>
                    <a:pt x="10675" y="36260"/>
                  </a:lnTo>
                  <a:close/>
                  <a:moveTo>
                    <a:pt x="6405" y="36527"/>
                  </a:moveTo>
                  <a:lnTo>
                    <a:pt x="6672" y="40730"/>
                  </a:lnTo>
                  <a:lnTo>
                    <a:pt x="2469" y="40963"/>
                  </a:lnTo>
                  <a:lnTo>
                    <a:pt x="2202" y="36760"/>
                  </a:lnTo>
                  <a:lnTo>
                    <a:pt x="6405" y="36527"/>
                  </a:lnTo>
                  <a:close/>
                  <a:moveTo>
                    <a:pt x="38728" y="1"/>
                  </a:moveTo>
                  <a:lnTo>
                    <a:pt x="34425" y="268"/>
                  </a:lnTo>
                  <a:lnTo>
                    <a:pt x="34359" y="268"/>
                  </a:lnTo>
                  <a:lnTo>
                    <a:pt x="30156" y="534"/>
                  </a:lnTo>
                  <a:lnTo>
                    <a:pt x="30056" y="534"/>
                  </a:lnTo>
                  <a:lnTo>
                    <a:pt x="25853" y="768"/>
                  </a:lnTo>
                  <a:lnTo>
                    <a:pt x="25753" y="768"/>
                  </a:lnTo>
                  <a:lnTo>
                    <a:pt x="21550" y="1035"/>
                  </a:lnTo>
                  <a:lnTo>
                    <a:pt x="21483" y="1035"/>
                  </a:lnTo>
                  <a:lnTo>
                    <a:pt x="17280" y="1302"/>
                  </a:lnTo>
                  <a:lnTo>
                    <a:pt x="17180" y="1302"/>
                  </a:lnTo>
                  <a:lnTo>
                    <a:pt x="13010" y="1535"/>
                  </a:lnTo>
                  <a:lnTo>
                    <a:pt x="12910" y="1535"/>
                  </a:lnTo>
                  <a:lnTo>
                    <a:pt x="8707" y="1802"/>
                  </a:lnTo>
                  <a:lnTo>
                    <a:pt x="8607" y="1802"/>
                  </a:lnTo>
                  <a:lnTo>
                    <a:pt x="4404" y="2102"/>
                  </a:lnTo>
                  <a:lnTo>
                    <a:pt x="4304" y="2102"/>
                  </a:lnTo>
                  <a:lnTo>
                    <a:pt x="1" y="2369"/>
                  </a:lnTo>
                  <a:lnTo>
                    <a:pt x="268" y="6639"/>
                  </a:lnTo>
                  <a:lnTo>
                    <a:pt x="268" y="6739"/>
                  </a:lnTo>
                  <a:lnTo>
                    <a:pt x="501" y="10942"/>
                  </a:lnTo>
                  <a:lnTo>
                    <a:pt x="501" y="11042"/>
                  </a:lnTo>
                  <a:lnTo>
                    <a:pt x="768" y="15212"/>
                  </a:lnTo>
                  <a:lnTo>
                    <a:pt x="768" y="15312"/>
                  </a:lnTo>
                  <a:lnTo>
                    <a:pt x="1035" y="19515"/>
                  </a:lnTo>
                  <a:lnTo>
                    <a:pt x="1035" y="19615"/>
                  </a:lnTo>
                  <a:lnTo>
                    <a:pt x="1268" y="23818"/>
                  </a:lnTo>
                  <a:lnTo>
                    <a:pt x="1268" y="23918"/>
                  </a:lnTo>
                  <a:lnTo>
                    <a:pt x="1535" y="28087"/>
                  </a:lnTo>
                  <a:lnTo>
                    <a:pt x="1535" y="28188"/>
                  </a:lnTo>
                  <a:lnTo>
                    <a:pt x="1802" y="32391"/>
                  </a:lnTo>
                  <a:lnTo>
                    <a:pt x="1802" y="32491"/>
                  </a:lnTo>
                  <a:lnTo>
                    <a:pt x="2036" y="36694"/>
                  </a:lnTo>
                  <a:lnTo>
                    <a:pt x="2036" y="36760"/>
                  </a:lnTo>
                  <a:lnTo>
                    <a:pt x="2302" y="41063"/>
                  </a:lnTo>
                  <a:lnTo>
                    <a:pt x="6606" y="40797"/>
                  </a:lnTo>
                  <a:lnTo>
                    <a:pt x="6706" y="40797"/>
                  </a:lnTo>
                  <a:lnTo>
                    <a:pt x="10875" y="40563"/>
                  </a:lnTo>
                  <a:lnTo>
                    <a:pt x="10975" y="40563"/>
                  </a:lnTo>
                  <a:lnTo>
                    <a:pt x="15178" y="40296"/>
                  </a:lnTo>
                  <a:lnTo>
                    <a:pt x="15278" y="40296"/>
                  </a:lnTo>
                  <a:lnTo>
                    <a:pt x="19481" y="40029"/>
                  </a:lnTo>
                  <a:lnTo>
                    <a:pt x="19548" y="40029"/>
                  </a:lnTo>
                  <a:lnTo>
                    <a:pt x="23751" y="39796"/>
                  </a:lnTo>
                  <a:lnTo>
                    <a:pt x="23851" y="39796"/>
                  </a:lnTo>
                  <a:lnTo>
                    <a:pt x="28054" y="39529"/>
                  </a:lnTo>
                  <a:lnTo>
                    <a:pt x="28154" y="39529"/>
                  </a:lnTo>
                  <a:lnTo>
                    <a:pt x="32324" y="39262"/>
                  </a:lnTo>
                  <a:lnTo>
                    <a:pt x="32424" y="39262"/>
                  </a:lnTo>
                  <a:lnTo>
                    <a:pt x="36627" y="39029"/>
                  </a:lnTo>
                  <a:lnTo>
                    <a:pt x="36727" y="39029"/>
                  </a:lnTo>
                  <a:lnTo>
                    <a:pt x="40997" y="38762"/>
                  </a:lnTo>
                  <a:lnTo>
                    <a:pt x="40990" y="38629"/>
                  </a:lnTo>
                  <a:lnTo>
                    <a:pt x="40990" y="38629"/>
                  </a:lnTo>
                  <a:lnTo>
                    <a:pt x="36794" y="38895"/>
                  </a:lnTo>
                  <a:lnTo>
                    <a:pt x="36560" y="34692"/>
                  </a:lnTo>
                  <a:lnTo>
                    <a:pt x="40730" y="34425"/>
                  </a:lnTo>
                  <a:lnTo>
                    <a:pt x="40947" y="37844"/>
                  </a:lnTo>
                  <a:lnTo>
                    <a:pt x="40763" y="34459"/>
                  </a:lnTo>
                  <a:lnTo>
                    <a:pt x="40763" y="34325"/>
                  </a:lnTo>
                  <a:lnTo>
                    <a:pt x="40563" y="30156"/>
                  </a:lnTo>
                  <a:lnTo>
                    <a:pt x="40563" y="30056"/>
                  </a:lnTo>
                  <a:lnTo>
                    <a:pt x="40296" y="25853"/>
                  </a:lnTo>
                  <a:lnTo>
                    <a:pt x="40296" y="25752"/>
                  </a:lnTo>
                  <a:lnTo>
                    <a:pt x="40029" y="21583"/>
                  </a:lnTo>
                  <a:lnTo>
                    <a:pt x="40029" y="21483"/>
                  </a:lnTo>
                  <a:lnTo>
                    <a:pt x="39796" y="17280"/>
                  </a:lnTo>
                  <a:lnTo>
                    <a:pt x="39796" y="17180"/>
                  </a:lnTo>
                  <a:lnTo>
                    <a:pt x="39529" y="12977"/>
                  </a:lnTo>
                  <a:lnTo>
                    <a:pt x="39529" y="12910"/>
                  </a:lnTo>
                  <a:lnTo>
                    <a:pt x="39262" y="8707"/>
                  </a:lnTo>
                  <a:lnTo>
                    <a:pt x="39262" y="8607"/>
                  </a:lnTo>
                  <a:lnTo>
                    <a:pt x="38995" y="4404"/>
                  </a:lnTo>
                  <a:lnTo>
                    <a:pt x="38995" y="4304"/>
                  </a:lnTo>
                  <a:lnTo>
                    <a:pt x="38728" y="1"/>
                  </a:lnTo>
                  <a:close/>
                </a:path>
              </a:pathLst>
            </a:custGeom>
            <a:solidFill>
              <a:srgbClr val="F1C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2" name="Google Shape;172;p26"/>
          <p:cNvSpPr/>
          <p:nvPr/>
        </p:nvSpPr>
        <p:spPr>
          <a:xfrm rot="-397585">
            <a:off x="1221714" y="3789277"/>
            <a:ext cx="277491" cy="253489"/>
          </a:xfrm>
          <a:custGeom>
            <a:rect b="b" l="l" r="r" t="t"/>
            <a:pathLst>
              <a:path extrusionOk="0" h="11976" w="13110">
                <a:moveTo>
                  <a:pt x="6555" y="1"/>
                </a:moveTo>
                <a:cubicBezTo>
                  <a:pt x="5029" y="1"/>
                  <a:pt x="3503" y="584"/>
                  <a:pt x="2335" y="1752"/>
                </a:cubicBezTo>
                <a:cubicBezTo>
                  <a:pt x="0" y="4087"/>
                  <a:pt x="0" y="7890"/>
                  <a:pt x="2335" y="10225"/>
                </a:cubicBezTo>
                <a:cubicBezTo>
                  <a:pt x="3503" y="11392"/>
                  <a:pt x="5029" y="11976"/>
                  <a:pt x="6555" y="11976"/>
                </a:cubicBezTo>
                <a:cubicBezTo>
                  <a:pt x="8081" y="11976"/>
                  <a:pt x="9607" y="11392"/>
                  <a:pt x="10775" y="10225"/>
                </a:cubicBezTo>
                <a:cubicBezTo>
                  <a:pt x="13110" y="7890"/>
                  <a:pt x="13110" y="4087"/>
                  <a:pt x="10775" y="1752"/>
                </a:cubicBezTo>
                <a:cubicBezTo>
                  <a:pt x="9607" y="584"/>
                  <a:pt x="8081" y="1"/>
                  <a:pt x="65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3" name="Google Shape;173;p26"/>
          <p:cNvGrpSpPr/>
          <p:nvPr/>
        </p:nvGrpSpPr>
        <p:grpSpPr>
          <a:xfrm flipH="1">
            <a:off x="1428219" y="1964160"/>
            <a:ext cx="327586" cy="485471"/>
            <a:chOff x="4508863" y="1528200"/>
            <a:chExt cx="318850" cy="472800"/>
          </a:xfrm>
        </p:grpSpPr>
        <p:sp>
          <p:nvSpPr>
            <p:cNvPr id="174" name="Google Shape;174;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26"/>
          <p:cNvGrpSpPr/>
          <p:nvPr/>
        </p:nvGrpSpPr>
        <p:grpSpPr>
          <a:xfrm>
            <a:off x="7887879" y="594932"/>
            <a:ext cx="726010" cy="725455"/>
            <a:chOff x="7335698" y="3570615"/>
            <a:chExt cx="799306" cy="798607"/>
          </a:xfrm>
        </p:grpSpPr>
        <p:sp>
          <p:nvSpPr>
            <p:cNvPr id="179" name="Google Shape;179;p26"/>
            <p:cNvSpPr/>
            <p:nvPr/>
          </p:nvSpPr>
          <p:spPr>
            <a:xfrm>
              <a:off x="7340990" y="3576489"/>
              <a:ext cx="788722" cy="786859"/>
            </a:xfrm>
            <a:custGeom>
              <a:rect b="b" l="l" r="r" t="t"/>
              <a:pathLst>
                <a:path extrusionOk="0" h="37173" w="37261">
                  <a:moveTo>
                    <a:pt x="3736" y="1"/>
                  </a:moveTo>
                  <a:cubicBezTo>
                    <a:pt x="3366" y="1"/>
                    <a:pt x="3067" y="260"/>
                    <a:pt x="3036" y="637"/>
                  </a:cubicBezTo>
                  <a:lnTo>
                    <a:pt x="34" y="33428"/>
                  </a:lnTo>
                  <a:cubicBezTo>
                    <a:pt x="0" y="33795"/>
                    <a:pt x="300" y="34128"/>
                    <a:pt x="667" y="34195"/>
                  </a:cubicBezTo>
                  <a:lnTo>
                    <a:pt x="33457" y="37164"/>
                  </a:lnTo>
                  <a:cubicBezTo>
                    <a:pt x="33492" y="37170"/>
                    <a:pt x="33527" y="37173"/>
                    <a:pt x="33561" y="37173"/>
                  </a:cubicBezTo>
                  <a:cubicBezTo>
                    <a:pt x="33890" y="37173"/>
                    <a:pt x="34194" y="36892"/>
                    <a:pt x="34225" y="36530"/>
                  </a:cubicBezTo>
                  <a:lnTo>
                    <a:pt x="37227" y="3773"/>
                  </a:lnTo>
                  <a:cubicBezTo>
                    <a:pt x="37260" y="3373"/>
                    <a:pt x="36960" y="3039"/>
                    <a:pt x="36593" y="3006"/>
                  </a:cubicBezTo>
                  <a:lnTo>
                    <a:pt x="3803" y="4"/>
                  </a:lnTo>
                  <a:cubicBezTo>
                    <a:pt x="3780" y="2"/>
                    <a:pt x="3758" y="1"/>
                    <a:pt x="373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6"/>
            <p:cNvSpPr/>
            <p:nvPr/>
          </p:nvSpPr>
          <p:spPr>
            <a:xfrm>
              <a:off x="7335698" y="3570615"/>
              <a:ext cx="799306" cy="798607"/>
            </a:xfrm>
            <a:custGeom>
              <a:rect b="b" l="l" r="r" t="t"/>
              <a:pathLst>
                <a:path extrusionOk="0" h="37728" w="37761">
                  <a:moveTo>
                    <a:pt x="3169" y="1"/>
                  </a:moveTo>
                  <a:lnTo>
                    <a:pt x="3169" y="4"/>
                  </a:lnTo>
                  <a:lnTo>
                    <a:pt x="3169" y="4"/>
                  </a:lnTo>
                  <a:lnTo>
                    <a:pt x="3427" y="26"/>
                  </a:lnTo>
                  <a:lnTo>
                    <a:pt x="3427" y="26"/>
                  </a:lnTo>
                  <a:lnTo>
                    <a:pt x="3169" y="1"/>
                  </a:lnTo>
                  <a:close/>
                  <a:moveTo>
                    <a:pt x="7005" y="368"/>
                  </a:moveTo>
                  <a:lnTo>
                    <a:pt x="10741" y="701"/>
                  </a:lnTo>
                  <a:lnTo>
                    <a:pt x="10407" y="4471"/>
                  </a:lnTo>
                  <a:lnTo>
                    <a:pt x="6638" y="4104"/>
                  </a:lnTo>
                  <a:lnTo>
                    <a:pt x="7005" y="368"/>
                  </a:lnTo>
                  <a:close/>
                  <a:moveTo>
                    <a:pt x="14677" y="1068"/>
                  </a:moveTo>
                  <a:lnTo>
                    <a:pt x="18447" y="1402"/>
                  </a:lnTo>
                  <a:lnTo>
                    <a:pt x="18080" y="5171"/>
                  </a:lnTo>
                  <a:lnTo>
                    <a:pt x="14344" y="4804"/>
                  </a:lnTo>
                  <a:lnTo>
                    <a:pt x="14677" y="1068"/>
                  </a:lnTo>
                  <a:close/>
                  <a:moveTo>
                    <a:pt x="18547" y="1402"/>
                  </a:moveTo>
                  <a:lnTo>
                    <a:pt x="22283" y="1769"/>
                  </a:lnTo>
                  <a:lnTo>
                    <a:pt x="21949" y="5505"/>
                  </a:lnTo>
                  <a:lnTo>
                    <a:pt x="18180" y="5171"/>
                  </a:lnTo>
                  <a:lnTo>
                    <a:pt x="18547" y="1402"/>
                  </a:lnTo>
                  <a:close/>
                  <a:moveTo>
                    <a:pt x="22349" y="1769"/>
                  </a:moveTo>
                  <a:lnTo>
                    <a:pt x="26119" y="2102"/>
                  </a:lnTo>
                  <a:lnTo>
                    <a:pt x="25785" y="5872"/>
                  </a:lnTo>
                  <a:lnTo>
                    <a:pt x="22016" y="5538"/>
                  </a:lnTo>
                  <a:lnTo>
                    <a:pt x="22349" y="1769"/>
                  </a:lnTo>
                  <a:close/>
                  <a:moveTo>
                    <a:pt x="26185" y="2136"/>
                  </a:moveTo>
                  <a:lnTo>
                    <a:pt x="29955" y="2503"/>
                  </a:lnTo>
                  <a:lnTo>
                    <a:pt x="29621" y="6239"/>
                  </a:lnTo>
                  <a:lnTo>
                    <a:pt x="25852" y="5905"/>
                  </a:lnTo>
                  <a:lnTo>
                    <a:pt x="26185" y="2136"/>
                  </a:lnTo>
                  <a:close/>
                  <a:moveTo>
                    <a:pt x="30055" y="2503"/>
                  </a:moveTo>
                  <a:lnTo>
                    <a:pt x="33791" y="2836"/>
                  </a:lnTo>
                  <a:lnTo>
                    <a:pt x="33457" y="6606"/>
                  </a:lnTo>
                  <a:lnTo>
                    <a:pt x="29688" y="6239"/>
                  </a:lnTo>
                  <a:lnTo>
                    <a:pt x="30055" y="2503"/>
                  </a:lnTo>
                  <a:close/>
                  <a:moveTo>
                    <a:pt x="33891" y="2836"/>
                  </a:moveTo>
                  <a:lnTo>
                    <a:pt x="37660" y="3170"/>
                  </a:lnTo>
                  <a:lnTo>
                    <a:pt x="37327" y="6939"/>
                  </a:lnTo>
                  <a:lnTo>
                    <a:pt x="33557" y="6606"/>
                  </a:lnTo>
                  <a:lnTo>
                    <a:pt x="33891" y="2836"/>
                  </a:lnTo>
                  <a:close/>
                  <a:moveTo>
                    <a:pt x="2802" y="3837"/>
                  </a:moveTo>
                  <a:lnTo>
                    <a:pt x="6538" y="4204"/>
                  </a:lnTo>
                  <a:lnTo>
                    <a:pt x="6204" y="7940"/>
                  </a:lnTo>
                  <a:lnTo>
                    <a:pt x="2468" y="7606"/>
                  </a:lnTo>
                  <a:lnTo>
                    <a:pt x="2802" y="3837"/>
                  </a:lnTo>
                  <a:close/>
                  <a:moveTo>
                    <a:pt x="6638" y="4204"/>
                  </a:moveTo>
                  <a:lnTo>
                    <a:pt x="10407" y="4537"/>
                  </a:lnTo>
                  <a:lnTo>
                    <a:pt x="10041" y="8307"/>
                  </a:lnTo>
                  <a:lnTo>
                    <a:pt x="6305" y="7973"/>
                  </a:lnTo>
                  <a:lnTo>
                    <a:pt x="6638" y="4204"/>
                  </a:lnTo>
                  <a:close/>
                  <a:moveTo>
                    <a:pt x="2435" y="7706"/>
                  </a:moveTo>
                  <a:lnTo>
                    <a:pt x="2370" y="8440"/>
                  </a:lnTo>
                  <a:lnTo>
                    <a:pt x="2435" y="7773"/>
                  </a:lnTo>
                  <a:lnTo>
                    <a:pt x="2435" y="7706"/>
                  </a:lnTo>
                  <a:close/>
                  <a:moveTo>
                    <a:pt x="10508" y="4571"/>
                  </a:moveTo>
                  <a:lnTo>
                    <a:pt x="14244" y="4904"/>
                  </a:lnTo>
                  <a:lnTo>
                    <a:pt x="13910" y="8640"/>
                  </a:lnTo>
                  <a:lnTo>
                    <a:pt x="10141" y="8307"/>
                  </a:lnTo>
                  <a:lnTo>
                    <a:pt x="10508" y="4571"/>
                  </a:lnTo>
                  <a:close/>
                  <a:moveTo>
                    <a:pt x="14344" y="4904"/>
                  </a:moveTo>
                  <a:lnTo>
                    <a:pt x="18080" y="5238"/>
                  </a:lnTo>
                  <a:lnTo>
                    <a:pt x="17746" y="9007"/>
                  </a:lnTo>
                  <a:lnTo>
                    <a:pt x="13977" y="8674"/>
                  </a:lnTo>
                  <a:lnTo>
                    <a:pt x="14344" y="4904"/>
                  </a:lnTo>
                  <a:close/>
                  <a:moveTo>
                    <a:pt x="18180" y="5271"/>
                  </a:moveTo>
                  <a:lnTo>
                    <a:pt x="21916" y="5605"/>
                  </a:lnTo>
                  <a:lnTo>
                    <a:pt x="21582" y="9341"/>
                  </a:lnTo>
                  <a:lnTo>
                    <a:pt x="17846" y="9007"/>
                  </a:lnTo>
                  <a:lnTo>
                    <a:pt x="18180" y="5271"/>
                  </a:lnTo>
                  <a:close/>
                  <a:moveTo>
                    <a:pt x="22016" y="5605"/>
                  </a:moveTo>
                  <a:lnTo>
                    <a:pt x="25752" y="5972"/>
                  </a:lnTo>
                  <a:lnTo>
                    <a:pt x="25418" y="9708"/>
                  </a:lnTo>
                  <a:lnTo>
                    <a:pt x="21682" y="9374"/>
                  </a:lnTo>
                  <a:lnTo>
                    <a:pt x="22016" y="5605"/>
                  </a:lnTo>
                  <a:close/>
                  <a:moveTo>
                    <a:pt x="25852" y="5972"/>
                  </a:moveTo>
                  <a:lnTo>
                    <a:pt x="29621" y="6339"/>
                  </a:lnTo>
                  <a:lnTo>
                    <a:pt x="29254" y="10075"/>
                  </a:lnTo>
                  <a:lnTo>
                    <a:pt x="25518" y="9741"/>
                  </a:lnTo>
                  <a:lnTo>
                    <a:pt x="25852" y="5972"/>
                  </a:lnTo>
                  <a:close/>
                  <a:moveTo>
                    <a:pt x="29688" y="6339"/>
                  </a:moveTo>
                  <a:lnTo>
                    <a:pt x="33457" y="6672"/>
                  </a:lnTo>
                  <a:lnTo>
                    <a:pt x="33090" y="10442"/>
                  </a:lnTo>
                  <a:lnTo>
                    <a:pt x="29354" y="10108"/>
                  </a:lnTo>
                  <a:lnTo>
                    <a:pt x="29688" y="6339"/>
                  </a:lnTo>
                  <a:close/>
                  <a:moveTo>
                    <a:pt x="33557" y="6672"/>
                  </a:moveTo>
                  <a:lnTo>
                    <a:pt x="37293" y="7006"/>
                  </a:lnTo>
                  <a:lnTo>
                    <a:pt x="36960" y="10775"/>
                  </a:lnTo>
                  <a:lnTo>
                    <a:pt x="33190" y="10442"/>
                  </a:lnTo>
                  <a:lnTo>
                    <a:pt x="33557" y="6672"/>
                  </a:lnTo>
                  <a:close/>
                  <a:moveTo>
                    <a:pt x="6305" y="8040"/>
                  </a:moveTo>
                  <a:lnTo>
                    <a:pt x="10041" y="8407"/>
                  </a:lnTo>
                  <a:lnTo>
                    <a:pt x="9707" y="12143"/>
                  </a:lnTo>
                  <a:lnTo>
                    <a:pt x="5938" y="11809"/>
                  </a:lnTo>
                  <a:lnTo>
                    <a:pt x="6305" y="8040"/>
                  </a:lnTo>
                  <a:close/>
                  <a:moveTo>
                    <a:pt x="10141" y="8407"/>
                  </a:moveTo>
                  <a:lnTo>
                    <a:pt x="13910" y="8740"/>
                  </a:lnTo>
                  <a:lnTo>
                    <a:pt x="13543" y="12510"/>
                  </a:lnTo>
                  <a:lnTo>
                    <a:pt x="9807" y="12143"/>
                  </a:lnTo>
                  <a:lnTo>
                    <a:pt x="10141" y="8407"/>
                  </a:lnTo>
                  <a:close/>
                  <a:moveTo>
                    <a:pt x="13977" y="8740"/>
                  </a:moveTo>
                  <a:lnTo>
                    <a:pt x="17746" y="9107"/>
                  </a:lnTo>
                  <a:lnTo>
                    <a:pt x="17379" y="12843"/>
                  </a:lnTo>
                  <a:lnTo>
                    <a:pt x="13643" y="12510"/>
                  </a:lnTo>
                  <a:lnTo>
                    <a:pt x="13977" y="8740"/>
                  </a:lnTo>
                  <a:close/>
                  <a:moveTo>
                    <a:pt x="17813" y="9107"/>
                  </a:moveTo>
                  <a:lnTo>
                    <a:pt x="21582" y="9441"/>
                  </a:lnTo>
                  <a:lnTo>
                    <a:pt x="21249" y="13210"/>
                  </a:lnTo>
                  <a:lnTo>
                    <a:pt x="17479" y="12843"/>
                  </a:lnTo>
                  <a:lnTo>
                    <a:pt x="17813" y="9107"/>
                  </a:lnTo>
                  <a:close/>
                  <a:moveTo>
                    <a:pt x="21682" y="9441"/>
                  </a:moveTo>
                  <a:lnTo>
                    <a:pt x="25418" y="9808"/>
                  </a:lnTo>
                  <a:lnTo>
                    <a:pt x="25085" y="13544"/>
                  </a:lnTo>
                  <a:lnTo>
                    <a:pt x="21315" y="13210"/>
                  </a:lnTo>
                  <a:lnTo>
                    <a:pt x="21682" y="9441"/>
                  </a:lnTo>
                  <a:close/>
                  <a:moveTo>
                    <a:pt x="25518" y="9841"/>
                  </a:moveTo>
                  <a:lnTo>
                    <a:pt x="29254" y="10175"/>
                  </a:lnTo>
                  <a:lnTo>
                    <a:pt x="28921" y="13944"/>
                  </a:lnTo>
                  <a:lnTo>
                    <a:pt x="25151" y="13577"/>
                  </a:lnTo>
                  <a:lnTo>
                    <a:pt x="25518" y="9841"/>
                  </a:lnTo>
                  <a:close/>
                  <a:moveTo>
                    <a:pt x="29354" y="10175"/>
                  </a:moveTo>
                  <a:lnTo>
                    <a:pt x="33090" y="10542"/>
                  </a:lnTo>
                  <a:lnTo>
                    <a:pt x="32757" y="14278"/>
                  </a:lnTo>
                  <a:lnTo>
                    <a:pt x="28987" y="13944"/>
                  </a:lnTo>
                  <a:lnTo>
                    <a:pt x="29354" y="10175"/>
                  </a:lnTo>
                  <a:close/>
                  <a:moveTo>
                    <a:pt x="33190" y="10542"/>
                  </a:moveTo>
                  <a:lnTo>
                    <a:pt x="36960" y="10875"/>
                  </a:lnTo>
                  <a:lnTo>
                    <a:pt x="36626" y="14611"/>
                  </a:lnTo>
                  <a:lnTo>
                    <a:pt x="32857" y="14278"/>
                  </a:lnTo>
                  <a:lnTo>
                    <a:pt x="33190" y="10542"/>
                  </a:lnTo>
                  <a:close/>
                  <a:moveTo>
                    <a:pt x="2102" y="11542"/>
                  </a:moveTo>
                  <a:lnTo>
                    <a:pt x="5871" y="11876"/>
                  </a:lnTo>
                  <a:lnTo>
                    <a:pt x="5504" y="15645"/>
                  </a:lnTo>
                  <a:lnTo>
                    <a:pt x="1768" y="15278"/>
                  </a:lnTo>
                  <a:lnTo>
                    <a:pt x="2102" y="11542"/>
                  </a:lnTo>
                  <a:close/>
                  <a:moveTo>
                    <a:pt x="5938" y="11876"/>
                  </a:moveTo>
                  <a:lnTo>
                    <a:pt x="9707" y="12243"/>
                  </a:lnTo>
                  <a:lnTo>
                    <a:pt x="9340" y="15979"/>
                  </a:lnTo>
                  <a:lnTo>
                    <a:pt x="5604" y="15645"/>
                  </a:lnTo>
                  <a:lnTo>
                    <a:pt x="5938" y="11876"/>
                  </a:lnTo>
                  <a:close/>
                  <a:moveTo>
                    <a:pt x="9774" y="12243"/>
                  </a:moveTo>
                  <a:lnTo>
                    <a:pt x="13543" y="12576"/>
                  </a:lnTo>
                  <a:lnTo>
                    <a:pt x="13209" y="16346"/>
                  </a:lnTo>
                  <a:lnTo>
                    <a:pt x="9440" y="16012"/>
                  </a:lnTo>
                  <a:lnTo>
                    <a:pt x="9774" y="12243"/>
                  </a:lnTo>
                  <a:close/>
                  <a:moveTo>
                    <a:pt x="13643" y="12610"/>
                  </a:moveTo>
                  <a:lnTo>
                    <a:pt x="17379" y="12943"/>
                  </a:lnTo>
                  <a:lnTo>
                    <a:pt x="17046" y="16679"/>
                  </a:lnTo>
                  <a:lnTo>
                    <a:pt x="13276" y="16346"/>
                  </a:lnTo>
                  <a:lnTo>
                    <a:pt x="13643" y="12610"/>
                  </a:lnTo>
                  <a:close/>
                  <a:moveTo>
                    <a:pt x="17479" y="12943"/>
                  </a:moveTo>
                  <a:lnTo>
                    <a:pt x="21215" y="13277"/>
                  </a:lnTo>
                  <a:lnTo>
                    <a:pt x="20882" y="17046"/>
                  </a:lnTo>
                  <a:lnTo>
                    <a:pt x="17146" y="16713"/>
                  </a:lnTo>
                  <a:lnTo>
                    <a:pt x="17479" y="12943"/>
                  </a:lnTo>
                  <a:close/>
                  <a:moveTo>
                    <a:pt x="21315" y="13310"/>
                  </a:moveTo>
                  <a:lnTo>
                    <a:pt x="25085" y="13644"/>
                  </a:lnTo>
                  <a:lnTo>
                    <a:pt x="24718" y="17380"/>
                  </a:lnTo>
                  <a:lnTo>
                    <a:pt x="20982" y="17046"/>
                  </a:lnTo>
                  <a:lnTo>
                    <a:pt x="21315" y="13310"/>
                  </a:lnTo>
                  <a:close/>
                  <a:moveTo>
                    <a:pt x="25151" y="13677"/>
                  </a:moveTo>
                  <a:lnTo>
                    <a:pt x="28887" y="14011"/>
                  </a:lnTo>
                  <a:lnTo>
                    <a:pt x="28554" y="17780"/>
                  </a:lnTo>
                  <a:lnTo>
                    <a:pt x="24818" y="17413"/>
                  </a:lnTo>
                  <a:lnTo>
                    <a:pt x="25151" y="13677"/>
                  </a:lnTo>
                  <a:close/>
                  <a:moveTo>
                    <a:pt x="28987" y="14011"/>
                  </a:moveTo>
                  <a:lnTo>
                    <a:pt x="32757" y="14378"/>
                  </a:lnTo>
                  <a:lnTo>
                    <a:pt x="32390" y="18114"/>
                  </a:lnTo>
                  <a:lnTo>
                    <a:pt x="28654" y="17780"/>
                  </a:lnTo>
                  <a:lnTo>
                    <a:pt x="28987" y="14011"/>
                  </a:lnTo>
                  <a:close/>
                  <a:moveTo>
                    <a:pt x="32857" y="14378"/>
                  </a:moveTo>
                  <a:lnTo>
                    <a:pt x="36593" y="14711"/>
                  </a:lnTo>
                  <a:lnTo>
                    <a:pt x="36259" y="18481"/>
                  </a:lnTo>
                  <a:lnTo>
                    <a:pt x="32523" y="18114"/>
                  </a:lnTo>
                  <a:lnTo>
                    <a:pt x="32857" y="14378"/>
                  </a:lnTo>
                  <a:close/>
                  <a:moveTo>
                    <a:pt x="1735" y="15378"/>
                  </a:moveTo>
                  <a:lnTo>
                    <a:pt x="1401" y="19148"/>
                  </a:lnTo>
                  <a:lnTo>
                    <a:pt x="1404" y="19148"/>
                  </a:lnTo>
                  <a:lnTo>
                    <a:pt x="1404" y="19148"/>
                  </a:lnTo>
                  <a:lnTo>
                    <a:pt x="1735" y="15445"/>
                  </a:lnTo>
                  <a:lnTo>
                    <a:pt x="1735" y="15378"/>
                  </a:lnTo>
                  <a:close/>
                  <a:moveTo>
                    <a:pt x="5604" y="15745"/>
                  </a:moveTo>
                  <a:lnTo>
                    <a:pt x="9340" y="16079"/>
                  </a:lnTo>
                  <a:lnTo>
                    <a:pt x="9006" y="19815"/>
                  </a:lnTo>
                  <a:lnTo>
                    <a:pt x="5237" y="19481"/>
                  </a:lnTo>
                  <a:lnTo>
                    <a:pt x="5604" y="15745"/>
                  </a:lnTo>
                  <a:close/>
                  <a:moveTo>
                    <a:pt x="9440" y="16079"/>
                  </a:moveTo>
                  <a:lnTo>
                    <a:pt x="13176" y="16413"/>
                  </a:lnTo>
                  <a:lnTo>
                    <a:pt x="12843" y="20182"/>
                  </a:lnTo>
                  <a:lnTo>
                    <a:pt x="9107" y="19848"/>
                  </a:lnTo>
                  <a:lnTo>
                    <a:pt x="9440" y="16079"/>
                  </a:lnTo>
                  <a:close/>
                  <a:moveTo>
                    <a:pt x="13276" y="16446"/>
                  </a:moveTo>
                  <a:lnTo>
                    <a:pt x="17046" y="16779"/>
                  </a:lnTo>
                  <a:lnTo>
                    <a:pt x="16679" y="20549"/>
                  </a:lnTo>
                  <a:lnTo>
                    <a:pt x="12943" y="20182"/>
                  </a:lnTo>
                  <a:lnTo>
                    <a:pt x="13276" y="16446"/>
                  </a:lnTo>
                  <a:close/>
                  <a:moveTo>
                    <a:pt x="17112" y="16779"/>
                  </a:moveTo>
                  <a:lnTo>
                    <a:pt x="20882" y="17146"/>
                  </a:lnTo>
                  <a:lnTo>
                    <a:pt x="20515" y="20882"/>
                  </a:lnTo>
                  <a:lnTo>
                    <a:pt x="16779" y="20549"/>
                  </a:lnTo>
                  <a:lnTo>
                    <a:pt x="17112" y="16779"/>
                  </a:lnTo>
                  <a:close/>
                  <a:moveTo>
                    <a:pt x="20948" y="17146"/>
                  </a:moveTo>
                  <a:lnTo>
                    <a:pt x="24718" y="17480"/>
                  </a:lnTo>
                  <a:lnTo>
                    <a:pt x="24384" y="21249"/>
                  </a:lnTo>
                  <a:lnTo>
                    <a:pt x="20615" y="20882"/>
                  </a:lnTo>
                  <a:lnTo>
                    <a:pt x="20948" y="17146"/>
                  </a:lnTo>
                  <a:close/>
                  <a:moveTo>
                    <a:pt x="24818" y="17513"/>
                  </a:moveTo>
                  <a:lnTo>
                    <a:pt x="28554" y="17880"/>
                  </a:lnTo>
                  <a:lnTo>
                    <a:pt x="28220" y="21616"/>
                  </a:lnTo>
                  <a:lnTo>
                    <a:pt x="24451" y="21283"/>
                  </a:lnTo>
                  <a:lnTo>
                    <a:pt x="24818" y="17513"/>
                  </a:lnTo>
                  <a:close/>
                  <a:moveTo>
                    <a:pt x="28654" y="17880"/>
                  </a:moveTo>
                  <a:lnTo>
                    <a:pt x="32390" y="18214"/>
                  </a:lnTo>
                  <a:lnTo>
                    <a:pt x="32056" y="21950"/>
                  </a:lnTo>
                  <a:lnTo>
                    <a:pt x="28287" y="21616"/>
                  </a:lnTo>
                  <a:lnTo>
                    <a:pt x="28654" y="17880"/>
                  </a:lnTo>
                  <a:close/>
                  <a:moveTo>
                    <a:pt x="32490" y="18214"/>
                  </a:moveTo>
                  <a:lnTo>
                    <a:pt x="36226" y="18547"/>
                  </a:lnTo>
                  <a:lnTo>
                    <a:pt x="35892" y="22317"/>
                  </a:lnTo>
                  <a:lnTo>
                    <a:pt x="32123" y="21983"/>
                  </a:lnTo>
                  <a:lnTo>
                    <a:pt x="32490" y="18214"/>
                  </a:lnTo>
                  <a:close/>
                  <a:moveTo>
                    <a:pt x="1401" y="19215"/>
                  </a:moveTo>
                  <a:lnTo>
                    <a:pt x="1067" y="22984"/>
                  </a:lnTo>
                  <a:lnTo>
                    <a:pt x="1070" y="22984"/>
                  </a:lnTo>
                  <a:lnTo>
                    <a:pt x="1070" y="22984"/>
                  </a:lnTo>
                  <a:lnTo>
                    <a:pt x="1401" y="19281"/>
                  </a:lnTo>
                  <a:lnTo>
                    <a:pt x="1401" y="19215"/>
                  </a:lnTo>
                  <a:close/>
                  <a:moveTo>
                    <a:pt x="5237" y="19581"/>
                  </a:moveTo>
                  <a:lnTo>
                    <a:pt x="9006" y="19915"/>
                  </a:lnTo>
                  <a:lnTo>
                    <a:pt x="8640" y="23684"/>
                  </a:lnTo>
                  <a:lnTo>
                    <a:pt x="4904" y="23318"/>
                  </a:lnTo>
                  <a:lnTo>
                    <a:pt x="5237" y="19581"/>
                  </a:lnTo>
                  <a:close/>
                  <a:moveTo>
                    <a:pt x="9107" y="19948"/>
                  </a:moveTo>
                  <a:lnTo>
                    <a:pt x="12843" y="20282"/>
                  </a:lnTo>
                  <a:lnTo>
                    <a:pt x="12509" y="24018"/>
                  </a:lnTo>
                  <a:lnTo>
                    <a:pt x="8740" y="23684"/>
                  </a:lnTo>
                  <a:lnTo>
                    <a:pt x="9107" y="19948"/>
                  </a:lnTo>
                  <a:close/>
                  <a:moveTo>
                    <a:pt x="12909" y="20282"/>
                  </a:moveTo>
                  <a:lnTo>
                    <a:pt x="16679" y="20616"/>
                  </a:lnTo>
                  <a:lnTo>
                    <a:pt x="16345" y="24385"/>
                  </a:lnTo>
                  <a:lnTo>
                    <a:pt x="12576" y="24018"/>
                  </a:lnTo>
                  <a:lnTo>
                    <a:pt x="12909" y="20282"/>
                  </a:lnTo>
                  <a:close/>
                  <a:moveTo>
                    <a:pt x="16779" y="20649"/>
                  </a:moveTo>
                  <a:lnTo>
                    <a:pt x="20515" y="20982"/>
                  </a:lnTo>
                  <a:lnTo>
                    <a:pt x="20181" y="24719"/>
                  </a:lnTo>
                  <a:lnTo>
                    <a:pt x="16412" y="24385"/>
                  </a:lnTo>
                  <a:lnTo>
                    <a:pt x="16779" y="20649"/>
                  </a:lnTo>
                  <a:close/>
                  <a:moveTo>
                    <a:pt x="20615" y="20982"/>
                  </a:moveTo>
                  <a:lnTo>
                    <a:pt x="24384" y="21316"/>
                  </a:lnTo>
                  <a:lnTo>
                    <a:pt x="24017" y="25085"/>
                  </a:lnTo>
                  <a:lnTo>
                    <a:pt x="20281" y="24752"/>
                  </a:lnTo>
                  <a:lnTo>
                    <a:pt x="20615" y="20982"/>
                  </a:lnTo>
                  <a:close/>
                  <a:moveTo>
                    <a:pt x="24451" y="21349"/>
                  </a:moveTo>
                  <a:lnTo>
                    <a:pt x="28220" y="21716"/>
                  </a:lnTo>
                  <a:lnTo>
                    <a:pt x="27853" y="25452"/>
                  </a:lnTo>
                  <a:lnTo>
                    <a:pt x="24117" y="25119"/>
                  </a:lnTo>
                  <a:lnTo>
                    <a:pt x="24451" y="21349"/>
                  </a:lnTo>
                  <a:close/>
                  <a:moveTo>
                    <a:pt x="28287" y="21716"/>
                  </a:moveTo>
                  <a:lnTo>
                    <a:pt x="32023" y="22050"/>
                  </a:lnTo>
                  <a:lnTo>
                    <a:pt x="31689" y="25819"/>
                  </a:lnTo>
                  <a:lnTo>
                    <a:pt x="27953" y="25452"/>
                  </a:lnTo>
                  <a:lnTo>
                    <a:pt x="28287" y="21716"/>
                  </a:lnTo>
                  <a:close/>
                  <a:moveTo>
                    <a:pt x="32123" y="22050"/>
                  </a:moveTo>
                  <a:lnTo>
                    <a:pt x="35892" y="22417"/>
                  </a:lnTo>
                  <a:lnTo>
                    <a:pt x="35525" y="26153"/>
                  </a:lnTo>
                  <a:lnTo>
                    <a:pt x="31789" y="25819"/>
                  </a:lnTo>
                  <a:lnTo>
                    <a:pt x="32123" y="22050"/>
                  </a:lnTo>
                  <a:close/>
                  <a:moveTo>
                    <a:pt x="1067" y="23084"/>
                  </a:moveTo>
                  <a:lnTo>
                    <a:pt x="701" y="26820"/>
                  </a:lnTo>
                  <a:lnTo>
                    <a:pt x="704" y="26820"/>
                  </a:lnTo>
                  <a:lnTo>
                    <a:pt x="704" y="26820"/>
                  </a:lnTo>
                  <a:lnTo>
                    <a:pt x="1067" y="23117"/>
                  </a:lnTo>
                  <a:lnTo>
                    <a:pt x="1067" y="23084"/>
                  </a:lnTo>
                  <a:close/>
                  <a:moveTo>
                    <a:pt x="4904" y="23418"/>
                  </a:moveTo>
                  <a:lnTo>
                    <a:pt x="8640" y="23751"/>
                  </a:lnTo>
                  <a:lnTo>
                    <a:pt x="8306" y="27521"/>
                  </a:lnTo>
                  <a:lnTo>
                    <a:pt x="4537" y="27187"/>
                  </a:lnTo>
                  <a:lnTo>
                    <a:pt x="4904" y="23418"/>
                  </a:lnTo>
                  <a:close/>
                  <a:moveTo>
                    <a:pt x="8740" y="23785"/>
                  </a:moveTo>
                  <a:lnTo>
                    <a:pt x="12476" y="24118"/>
                  </a:lnTo>
                  <a:lnTo>
                    <a:pt x="12142" y="27854"/>
                  </a:lnTo>
                  <a:lnTo>
                    <a:pt x="8406" y="27521"/>
                  </a:lnTo>
                  <a:lnTo>
                    <a:pt x="8740" y="23785"/>
                  </a:lnTo>
                  <a:close/>
                  <a:moveTo>
                    <a:pt x="12576" y="24118"/>
                  </a:moveTo>
                  <a:lnTo>
                    <a:pt x="16312" y="24452"/>
                  </a:lnTo>
                  <a:lnTo>
                    <a:pt x="15978" y="28221"/>
                  </a:lnTo>
                  <a:lnTo>
                    <a:pt x="12242" y="27887"/>
                  </a:lnTo>
                  <a:lnTo>
                    <a:pt x="12576" y="24118"/>
                  </a:lnTo>
                  <a:close/>
                  <a:moveTo>
                    <a:pt x="16412" y="24485"/>
                  </a:moveTo>
                  <a:lnTo>
                    <a:pt x="20181" y="24819"/>
                  </a:lnTo>
                  <a:lnTo>
                    <a:pt x="19814" y="28588"/>
                  </a:lnTo>
                  <a:lnTo>
                    <a:pt x="16078" y="28221"/>
                  </a:lnTo>
                  <a:lnTo>
                    <a:pt x="16412" y="24485"/>
                  </a:lnTo>
                  <a:close/>
                  <a:moveTo>
                    <a:pt x="20248" y="24819"/>
                  </a:moveTo>
                  <a:lnTo>
                    <a:pt x="24017" y="25186"/>
                  </a:lnTo>
                  <a:lnTo>
                    <a:pt x="23684" y="28922"/>
                  </a:lnTo>
                  <a:lnTo>
                    <a:pt x="19914" y="28588"/>
                  </a:lnTo>
                  <a:lnTo>
                    <a:pt x="20248" y="24819"/>
                  </a:lnTo>
                  <a:close/>
                  <a:moveTo>
                    <a:pt x="24084" y="25219"/>
                  </a:moveTo>
                  <a:lnTo>
                    <a:pt x="27853" y="25552"/>
                  </a:lnTo>
                  <a:lnTo>
                    <a:pt x="27520" y="29322"/>
                  </a:lnTo>
                  <a:lnTo>
                    <a:pt x="23750" y="28955"/>
                  </a:lnTo>
                  <a:lnTo>
                    <a:pt x="24084" y="25219"/>
                  </a:lnTo>
                  <a:close/>
                  <a:moveTo>
                    <a:pt x="27953" y="25552"/>
                  </a:moveTo>
                  <a:lnTo>
                    <a:pt x="31689" y="25886"/>
                  </a:lnTo>
                  <a:lnTo>
                    <a:pt x="31356" y="29655"/>
                  </a:lnTo>
                  <a:lnTo>
                    <a:pt x="27586" y="29322"/>
                  </a:lnTo>
                  <a:lnTo>
                    <a:pt x="27953" y="25552"/>
                  </a:lnTo>
                  <a:close/>
                  <a:moveTo>
                    <a:pt x="31789" y="25919"/>
                  </a:moveTo>
                  <a:lnTo>
                    <a:pt x="35525" y="26253"/>
                  </a:lnTo>
                  <a:lnTo>
                    <a:pt x="35192" y="29989"/>
                  </a:lnTo>
                  <a:lnTo>
                    <a:pt x="31422" y="29655"/>
                  </a:lnTo>
                  <a:lnTo>
                    <a:pt x="31789" y="25919"/>
                  </a:lnTo>
                  <a:close/>
                  <a:moveTo>
                    <a:pt x="701" y="26920"/>
                  </a:moveTo>
                  <a:lnTo>
                    <a:pt x="367" y="30656"/>
                  </a:lnTo>
                  <a:lnTo>
                    <a:pt x="370" y="30656"/>
                  </a:lnTo>
                  <a:lnTo>
                    <a:pt x="370" y="30656"/>
                  </a:lnTo>
                  <a:lnTo>
                    <a:pt x="701" y="26953"/>
                  </a:lnTo>
                  <a:lnTo>
                    <a:pt x="701" y="26920"/>
                  </a:lnTo>
                  <a:close/>
                  <a:moveTo>
                    <a:pt x="4537" y="27254"/>
                  </a:moveTo>
                  <a:lnTo>
                    <a:pt x="8273" y="27621"/>
                  </a:lnTo>
                  <a:lnTo>
                    <a:pt x="7939" y="31357"/>
                  </a:lnTo>
                  <a:lnTo>
                    <a:pt x="4203" y="31023"/>
                  </a:lnTo>
                  <a:lnTo>
                    <a:pt x="4537" y="27254"/>
                  </a:lnTo>
                  <a:close/>
                  <a:moveTo>
                    <a:pt x="8373" y="27621"/>
                  </a:moveTo>
                  <a:lnTo>
                    <a:pt x="12142" y="27954"/>
                  </a:lnTo>
                  <a:lnTo>
                    <a:pt x="11808" y="31724"/>
                  </a:lnTo>
                  <a:lnTo>
                    <a:pt x="8039" y="31390"/>
                  </a:lnTo>
                  <a:lnTo>
                    <a:pt x="8373" y="27621"/>
                  </a:lnTo>
                  <a:close/>
                  <a:moveTo>
                    <a:pt x="12242" y="27954"/>
                  </a:moveTo>
                  <a:lnTo>
                    <a:pt x="15978" y="28321"/>
                  </a:lnTo>
                  <a:lnTo>
                    <a:pt x="15645" y="32057"/>
                  </a:lnTo>
                  <a:lnTo>
                    <a:pt x="11875" y="31724"/>
                  </a:lnTo>
                  <a:lnTo>
                    <a:pt x="12242" y="27954"/>
                  </a:lnTo>
                  <a:close/>
                  <a:moveTo>
                    <a:pt x="16078" y="28321"/>
                  </a:moveTo>
                  <a:lnTo>
                    <a:pt x="19814" y="28655"/>
                  </a:lnTo>
                  <a:lnTo>
                    <a:pt x="19481" y="32424"/>
                  </a:lnTo>
                  <a:lnTo>
                    <a:pt x="15711" y="32057"/>
                  </a:lnTo>
                  <a:lnTo>
                    <a:pt x="16078" y="28321"/>
                  </a:lnTo>
                  <a:close/>
                  <a:moveTo>
                    <a:pt x="19914" y="28688"/>
                  </a:moveTo>
                  <a:lnTo>
                    <a:pt x="23650" y="29022"/>
                  </a:lnTo>
                  <a:lnTo>
                    <a:pt x="23317" y="32758"/>
                  </a:lnTo>
                  <a:lnTo>
                    <a:pt x="19581" y="32424"/>
                  </a:lnTo>
                  <a:lnTo>
                    <a:pt x="19914" y="28688"/>
                  </a:lnTo>
                  <a:close/>
                  <a:moveTo>
                    <a:pt x="23750" y="29022"/>
                  </a:moveTo>
                  <a:lnTo>
                    <a:pt x="27486" y="29355"/>
                  </a:lnTo>
                  <a:lnTo>
                    <a:pt x="27153" y="33125"/>
                  </a:lnTo>
                  <a:lnTo>
                    <a:pt x="23417" y="32791"/>
                  </a:lnTo>
                  <a:lnTo>
                    <a:pt x="23750" y="29022"/>
                  </a:lnTo>
                  <a:close/>
                  <a:moveTo>
                    <a:pt x="27586" y="29389"/>
                  </a:moveTo>
                  <a:lnTo>
                    <a:pt x="31356" y="29755"/>
                  </a:lnTo>
                  <a:lnTo>
                    <a:pt x="30989" y="33491"/>
                  </a:lnTo>
                  <a:lnTo>
                    <a:pt x="27253" y="33158"/>
                  </a:lnTo>
                  <a:lnTo>
                    <a:pt x="27586" y="29389"/>
                  </a:lnTo>
                  <a:close/>
                  <a:moveTo>
                    <a:pt x="31422" y="29755"/>
                  </a:moveTo>
                  <a:lnTo>
                    <a:pt x="35192" y="30089"/>
                  </a:lnTo>
                  <a:lnTo>
                    <a:pt x="34825" y="33858"/>
                  </a:lnTo>
                  <a:lnTo>
                    <a:pt x="31089" y="33491"/>
                  </a:lnTo>
                  <a:lnTo>
                    <a:pt x="31422" y="29755"/>
                  </a:lnTo>
                  <a:close/>
                  <a:moveTo>
                    <a:pt x="334" y="30756"/>
                  </a:moveTo>
                  <a:lnTo>
                    <a:pt x="0" y="34526"/>
                  </a:lnTo>
                  <a:lnTo>
                    <a:pt x="10" y="34526"/>
                  </a:lnTo>
                  <a:lnTo>
                    <a:pt x="367" y="30790"/>
                  </a:lnTo>
                  <a:lnTo>
                    <a:pt x="367" y="30759"/>
                  </a:lnTo>
                  <a:lnTo>
                    <a:pt x="367" y="30759"/>
                  </a:lnTo>
                  <a:lnTo>
                    <a:pt x="334" y="30756"/>
                  </a:lnTo>
                  <a:close/>
                  <a:moveTo>
                    <a:pt x="4203" y="31123"/>
                  </a:moveTo>
                  <a:lnTo>
                    <a:pt x="7939" y="31457"/>
                  </a:lnTo>
                  <a:lnTo>
                    <a:pt x="7605" y="35193"/>
                  </a:lnTo>
                  <a:lnTo>
                    <a:pt x="3836" y="34859"/>
                  </a:lnTo>
                  <a:lnTo>
                    <a:pt x="4203" y="31123"/>
                  </a:lnTo>
                  <a:close/>
                  <a:moveTo>
                    <a:pt x="8039" y="31457"/>
                  </a:moveTo>
                  <a:lnTo>
                    <a:pt x="11775" y="31790"/>
                  </a:lnTo>
                  <a:lnTo>
                    <a:pt x="11442" y="35560"/>
                  </a:lnTo>
                  <a:lnTo>
                    <a:pt x="7706" y="35226"/>
                  </a:lnTo>
                  <a:lnTo>
                    <a:pt x="8039" y="31457"/>
                  </a:lnTo>
                  <a:close/>
                  <a:moveTo>
                    <a:pt x="11875" y="31824"/>
                  </a:moveTo>
                  <a:lnTo>
                    <a:pt x="15611" y="32157"/>
                  </a:lnTo>
                  <a:lnTo>
                    <a:pt x="15278" y="35893"/>
                  </a:lnTo>
                  <a:lnTo>
                    <a:pt x="11542" y="35560"/>
                  </a:lnTo>
                  <a:lnTo>
                    <a:pt x="11875" y="31824"/>
                  </a:lnTo>
                  <a:close/>
                  <a:moveTo>
                    <a:pt x="15711" y="32157"/>
                  </a:moveTo>
                  <a:lnTo>
                    <a:pt x="19481" y="32491"/>
                  </a:lnTo>
                  <a:lnTo>
                    <a:pt x="19114" y="36260"/>
                  </a:lnTo>
                  <a:lnTo>
                    <a:pt x="15378" y="35927"/>
                  </a:lnTo>
                  <a:lnTo>
                    <a:pt x="15711" y="32157"/>
                  </a:lnTo>
                  <a:close/>
                  <a:moveTo>
                    <a:pt x="19547" y="32524"/>
                  </a:moveTo>
                  <a:lnTo>
                    <a:pt x="23317" y="32858"/>
                  </a:lnTo>
                  <a:lnTo>
                    <a:pt x="22983" y="36627"/>
                  </a:lnTo>
                  <a:lnTo>
                    <a:pt x="19214" y="36260"/>
                  </a:lnTo>
                  <a:lnTo>
                    <a:pt x="19547" y="32524"/>
                  </a:lnTo>
                  <a:close/>
                  <a:moveTo>
                    <a:pt x="23383" y="32858"/>
                  </a:moveTo>
                  <a:lnTo>
                    <a:pt x="27153" y="33225"/>
                  </a:lnTo>
                  <a:lnTo>
                    <a:pt x="26819" y="36961"/>
                  </a:lnTo>
                  <a:lnTo>
                    <a:pt x="23050" y="36627"/>
                  </a:lnTo>
                  <a:lnTo>
                    <a:pt x="23383" y="32858"/>
                  </a:lnTo>
                  <a:close/>
                  <a:moveTo>
                    <a:pt x="27219" y="33258"/>
                  </a:moveTo>
                  <a:lnTo>
                    <a:pt x="30989" y="33592"/>
                  </a:lnTo>
                  <a:lnTo>
                    <a:pt x="30655" y="37328"/>
                  </a:lnTo>
                  <a:lnTo>
                    <a:pt x="26886" y="36994"/>
                  </a:lnTo>
                  <a:lnTo>
                    <a:pt x="27219" y="33258"/>
                  </a:lnTo>
                  <a:close/>
                  <a:moveTo>
                    <a:pt x="31089" y="33592"/>
                  </a:moveTo>
                  <a:lnTo>
                    <a:pt x="34825" y="33925"/>
                  </a:lnTo>
                  <a:lnTo>
                    <a:pt x="34491" y="37694"/>
                  </a:lnTo>
                  <a:lnTo>
                    <a:pt x="30722" y="37361"/>
                  </a:lnTo>
                  <a:lnTo>
                    <a:pt x="31089" y="33592"/>
                  </a:lnTo>
                  <a:close/>
                  <a:moveTo>
                    <a:pt x="3136" y="1"/>
                  </a:moveTo>
                  <a:lnTo>
                    <a:pt x="2769" y="3837"/>
                  </a:lnTo>
                  <a:lnTo>
                    <a:pt x="2769" y="3937"/>
                  </a:lnTo>
                  <a:lnTo>
                    <a:pt x="2435" y="7673"/>
                  </a:lnTo>
                  <a:lnTo>
                    <a:pt x="2435" y="7706"/>
                  </a:lnTo>
                  <a:lnTo>
                    <a:pt x="6204" y="8040"/>
                  </a:lnTo>
                  <a:lnTo>
                    <a:pt x="5871" y="11809"/>
                  </a:lnTo>
                  <a:lnTo>
                    <a:pt x="2102" y="11442"/>
                  </a:lnTo>
                  <a:lnTo>
                    <a:pt x="2370" y="8440"/>
                  </a:lnTo>
                  <a:lnTo>
                    <a:pt x="2068" y="11509"/>
                  </a:lnTo>
                  <a:lnTo>
                    <a:pt x="2068" y="11609"/>
                  </a:lnTo>
                  <a:lnTo>
                    <a:pt x="1735" y="15345"/>
                  </a:lnTo>
                  <a:lnTo>
                    <a:pt x="1735" y="15378"/>
                  </a:lnTo>
                  <a:lnTo>
                    <a:pt x="5504" y="15745"/>
                  </a:lnTo>
                  <a:lnTo>
                    <a:pt x="5170" y="19481"/>
                  </a:lnTo>
                  <a:lnTo>
                    <a:pt x="1404" y="19148"/>
                  </a:lnTo>
                  <a:lnTo>
                    <a:pt x="1404" y="19148"/>
                  </a:lnTo>
                  <a:lnTo>
                    <a:pt x="1401" y="19181"/>
                  </a:lnTo>
                  <a:lnTo>
                    <a:pt x="1401" y="19215"/>
                  </a:lnTo>
                  <a:lnTo>
                    <a:pt x="5137" y="19581"/>
                  </a:lnTo>
                  <a:lnTo>
                    <a:pt x="4803" y="23318"/>
                  </a:lnTo>
                  <a:lnTo>
                    <a:pt x="1070" y="22984"/>
                  </a:lnTo>
                  <a:lnTo>
                    <a:pt x="1070" y="22984"/>
                  </a:lnTo>
                  <a:lnTo>
                    <a:pt x="1067" y="23017"/>
                  </a:lnTo>
                  <a:lnTo>
                    <a:pt x="1067" y="23084"/>
                  </a:lnTo>
                  <a:lnTo>
                    <a:pt x="4803" y="23418"/>
                  </a:lnTo>
                  <a:lnTo>
                    <a:pt x="4470" y="27187"/>
                  </a:lnTo>
                  <a:lnTo>
                    <a:pt x="704" y="26820"/>
                  </a:lnTo>
                  <a:lnTo>
                    <a:pt x="704" y="26820"/>
                  </a:lnTo>
                  <a:lnTo>
                    <a:pt x="701" y="26853"/>
                  </a:lnTo>
                  <a:lnTo>
                    <a:pt x="701" y="26920"/>
                  </a:lnTo>
                  <a:lnTo>
                    <a:pt x="4437" y="27254"/>
                  </a:lnTo>
                  <a:lnTo>
                    <a:pt x="4103" y="31023"/>
                  </a:lnTo>
                  <a:lnTo>
                    <a:pt x="370" y="30656"/>
                  </a:lnTo>
                  <a:lnTo>
                    <a:pt x="370" y="30656"/>
                  </a:lnTo>
                  <a:lnTo>
                    <a:pt x="367" y="30689"/>
                  </a:lnTo>
                  <a:lnTo>
                    <a:pt x="367" y="30759"/>
                  </a:lnTo>
                  <a:lnTo>
                    <a:pt x="367" y="30759"/>
                  </a:lnTo>
                  <a:lnTo>
                    <a:pt x="4103" y="31123"/>
                  </a:lnTo>
                  <a:lnTo>
                    <a:pt x="3769" y="34859"/>
                  </a:lnTo>
                  <a:lnTo>
                    <a:pt x="10" y="34526"/>
                  </a:lnTo>
                  <a:lnTo>
                    <a:pt x="0" y="34626"/>
                  </a:lnTo>
                  <a:lnTo>
                    <a:pt x="3869" y="34993"/>
                  </a:lnTo>
                  <a:lnTo>
                    <a:pt x="3936" y="34993"/>
                  </a:lnTo>
                  <a:lnTo>
                    <a:pt x="7706" y="35326"/>
                  </a:lnTo>
                  <a:lnTo>
                    <a:pt x="7772" y="35326"/>
                  </a:lnTo>
                  <a:lnTo>
                    <a:pt x="11542" y="35660"/>
                  </a:lnTo>
                  <a:lnTo>
                    <a:pt x="11608" y="35660"/>
                  </a:lnTo>
                  <a:lnTo>
                    <a:pt x="15378" y="36027"/>
                  </a:lnTo>
                  <a:lnTo>
                    <a:pt x="15444" y="36027"/>
                  </a:lnTo>
                  <a:lnTo>
                    <a:pt x="19214" y="36360"/>
                  </a:lnTo>
                  <a:lnTo>
                    <a:pt x="19314" y="36360"/>
                  </a:lnTo>
                  <a:lnTo>
                    <a:pt x="23050" y="36694"/>
                  </a:lnTo>
                  <a:lnTo>
                    <a:pt x="23150" y="36694"/>
                  </a:lnTo>
                  <a:lnTo>
                    <a:pt x="26886" y="37027"/>
                  </a:lnTo>
                  <a:lnTo>
                    <a:pt x="26986" y="37027"/>
                  </a:lnTo>
                  <a:lnTo>
                    <a:pt x="30722" y="37394"/>
                  </a:lnTo>
                  <a:lnTo>
                    <a:pt x="30822" y="37394"/>
                  </a:lnTo>
                  <a:lnTo>
                    <a:pt x="34658" y="37728"/>
                  </a:lnTo>
                  <a:lnTo>
                    <a:pt x="34992" y="33892"/>
                  </a:lnTo>
                  <a:lnTo>
                    <a:pt x="34992" y="33792"/>
                  </a:lnTo>
                  <a:lnTo>
                    <a:pt x="35359" y="30056"/>
                  </a:lnTo>
                  <a:lnTo>
                    <a:pt x="35359" y="29956"/>
                  </a:lnTo>
                  <a:lnTo>
                    <a:pt x="35692" y="26220"/>
                  </a:lnTo>
                  <a:lnTo>
                    <a:pt x="35692" y="26120"/>
                  </a:lnTo>
                  <a:lnTo>
                    <a:pt x="36026" y="22384"/>
                  </a:lnTo>
                  <a:lnTo>
                    <a:pt x="36026" y="22283"/>
                  </a:lnTo>
                  <a:lnTo>
                    <a:pt x="36393" y="18547"/>
                  </a:lnTo>
                  <a:lnTo>
                    <a:pt x="36393" y="18447"/>
                  </a:lnTo>
                  <a:lnTo>
                    <a:pt x="36726" y="14711"/>
                  </a:lnTo>
                  <a:lnTo>
                    <a:pt x="36726" y="14611"/>
                  </a:lnTo>
                  <a:lnTo>
                    <a:pt x="37060" y="10875"/>
                  </a:lnTo>
                  <a:lnTo>
                    <a:pt x="37060" y="10775"/>
                  </a:lnTo>
                  <a:lnTo>
                    <a:pt x="37427" y="7039"/>
                  </a:lnTo>
                  <a:lnTo>
                    <a:pt x="37427" y="6939"/>
                  </a:lnTo>
                  <a:lnTo>
                    <a:pt x="37760" y="3103"/>
                  </a:lnTo>
                  <a:lnTo>
                    <a:pt x="33924" y="2736"/>
                  </a:lnTo>
                  <a:lnTo>
                    <a:pt x="33824" y="2736"/>
                  </a:lnTo>
                  <a:lnTo>
                    <a:pt x="30055" y="2403"/>
                  </a:lnTo>
                  <a:lnTo>
                    <a:pt x="29988" y="2403"/>
                  </a:lnTo>
                  <a:lnTo>
                    <a:pt x="26219" y="2069"/>
                  </a:lnTo>
                  <a:lnTo>
                    <a:pt x="26152" y="2069"/>
                  </a:lnTo>
                  <a:lnTo>
                    <a:pt x="22383" y="1735"/>
                  </a:lnTo>
                  <a:lnTo>
                    <a:pt x="22316" y="1735"/>
                  </a:lnTo>
                  <a:lnTo>
                    <a:pt x="18547" y="1368"/>
                  </a:lnTo>
                  <a:lnTo>
                    <a:pt x="18480" y="1368"/>
                  </a:lnTo>
                  <a:lnTo>
                    <a:pt x="14711" y="1035"/>
                  </a:lnTo>
                  <a:lnTo>
                    <a:pt x="14644" y="1035"/>
                  </a:lnTo>
                  <a:lnTo>
                    <a:pt x="10874" y="701"/>
                  </a:lnTo>
                  <a:lnTo>
                    <a:pt x="10841" y="701"/>
                  </a:lnTo>
                  <a:lnTo>
                    <a:pt x="14577" y="1068"/>
                  </a:lnTo>
                  <a:lnTo>
                    <a:pt x="14244" y="4804"/>
                  </a:lnTo>
                  <a:lnTo>
                    <a:pt x="10508" y="4471"/>
                  </a:lnTo>
                  <a:lnTo>
                    <a:pt x="10841" y="701"/>
                  </a:lnTo>
                  <a:lnTo>
                    <a:pt x="10808" y="701"/>
                  </a:lnTo>
                  <a:lnTo>
                    <a:pt x="7038" y="334"/>
                  </a:lnTo>
                  <a:lnTo>
                    <a:pt x="6972" y="334"/>
                  </a:lnTo>
                  <a:lnTo>
                    <a:pt x="3427" y="26"/>
                  </a:lnTo>
                  <a:lnTo>
                    <a:pt x="3427" y="26"/>
                  </a:lnTo>
                  <a:lnTo>
                    <a:pt x="6905" y="368"/>
                  </a:lnTo>
                  <a:lnTo>
                    <a:pt x="6571" y="4104"/>
                  </a:lnTo>
                  <a:lnTo>
                    <a:pt x="2802" y="3770"/>
                  </a:lnTo>
                  <a:lnTo>
                    <a:pt x="3169" y="4"/>
                  </a:lnTo>
                  <a:lnTo>
                    <a:pt x="3169" y="4"/>
                  </a:lnTo>
                  <a:lnTo>
                    <a:pt x="3136" y="1"/>
                  </a:lnTo>
                  <a:close/>
                </a:path>
              </a:pathLst>
            </a:custGeom>
            <a:solidFill>
              <a:srgbClr val="A8D8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1" name="Google Shape;181;p26"/>
          <p:cNvSpPr/>
          <p:nvPr/>
        </p:nvSpPr>
        <p:spPr>
          <a:xfrm rot="-4609788">
            <a:off x="7838444" y="443804"/>
            <a:ext cx="319365" cy="415565"/>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A421">
              <a:alpha val="57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6"/>
          <p:cNvSpPr/>
          <p:nvPr/>
        </p:nvSpPr>
        <p:spPr>
          <a:xfrm rot="-4609788">
            <a:off x="8315811" y="1018370"/>
            <a:ext cx="319365" cy="415565"/>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A421">
              <a:alpha val="57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 name="Google Shape;183;p26"/>
          <p:cNvGrpSpPr/>
          <p:nvPr/>
        </p:nvGrpSpPr>
        <p:grpSpPr>
          <a:xfrm>
            <a:off x="591324" y="474007"/>
            <a:ext cx="270863" cy="401596"/>
            <a:chOff x="4508863" y="1528200"/>
            <a:chExt cx="318850" cy="472800"/>
          </a:xfrm>
        </p:grpSpPr>
        <p:sp>
          <p:nvSpPr>
            <p:cNvPr id="184" name="Google Shape;184;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 name="Google Shape;188;p26"/>
          <p:cNvGrpSpPr/>
          <p:nvPr/>
        </p:nvGrpSpPr>
        <p:grpSpPr>
          <a:xfrm>
            <a:off x="977896" y="515330"/>
            <a:ext cx="270863" cy="401596"/>
            <a:chOff x="4508863" y="1528200"/>
            <a:chExt cx="318850" cy="472800"/>
          </a:xfrm>
        </p:grpSpPr>
        <p:sp>
          <p:nvSpPr>
            <p:cNvPr id="189" name="Google Shape;189;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3" name="Google Shape;193;p26"/>
          <p:cNvGrpSpPr/>
          <p:nvPr/>
        </p:nvGrpSpPr>
        <p:grpSpPr>
          <a:xfrm>
            <a:off x="1364443" y="515330"/>
            <a:ext cx="270863" cy="401596"/>
            <a:chOff x="4508863" y="1528200"/>
            <a:chExt cx="318850" cy="472800"/>
          </a:xfrm>
        </p:grpSpPr>
        <p:sp>
          <p:nvSpPr>
            <p:cNvPr id="194" name="Google Shape;194;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8" name="Google Shape;198;p26"/>
          <p:cNvSpPr/>
          <p:nvPr/>
        </p:nvSpPr>
        <p:spPr>
          <a:xfrm rot="-4609478">
            <a:off x="7465862" y="36957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6"/>
          <p:cNvSpPr/>
          <p:nvPr/>
        </p:nvSpPr>
        <p:spPr>
          <a:xfrm rot="-4609478">
            <a:off x="7618262" y="38481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p35" title="Screenshot 2026-06-15 at 9.50.36 AM.png"/>
          <p:cNvPicPr preferRelativeResize="0"/>
          <p:nvPr/>
        </p:nvPicPr>
        <p:blipFill>
          <a:blip r:embed="rId3">
            <a:alphaModFix/>
          </a:blip>
          <a:stretch>
            <a:fillRect/>
          </a:stretch>
        </p:blipFill>
        <p:spPr>
          <a:xfrm>
            <a:off x="1006125" y="336522"/>
            <a:ext cx="7553325" cy="4470449"/>
          </a:xfrm>
          <a:prstGeom prst="rect">
            <a:avLst/>
          </a:prstGeom>
          <a:noFill/>
          <a:ln>
            <a:noFill/>
          </a:ln>
        </p:spPr>
      </p:pic>
      <p:sp>
        <p:nvSpPr>
          <p:cNvPr id="446" name="Google Shape;446;p35"/>
          <p:cNvSpPr/>
          <p:nvPr/>
        </p:nvSpPr>
        <p:spPr>
          <a:xfrm>
            <a:off x="1213100" y="1108900"/>
            <a:ext cx="600900" cy="6009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47" name="Google Shape;447;p35"/>
          <p:cNvSpPr/>
          <p:nvPr/>
        </p:nvSpPr>
        <p:spPr>
          <a:xfrm>
            <a:off x="1339600" y="697825"/>
            <a:ext cx="1275300" cy="316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48" name="Google Shape;448;p35"/>
          <p:cNvSpPr/>
          <p:nvPr/>
        </p:nvSpPr>
        <p:spPr>
          <a:xfrm>
            <a:off x="3131375" y="1056175"/>
            <a:ext cx="516600" cy="316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cxnSp>
        <p:nvCxnSpPr>
          <p:cNvPr id="449" name="Google Shape;449;p35"/>
          <p:cNvCxnSpPr/>
          <p:nvPr/>
        </p:nvCxnSpPr>
        <p:spPr>
          <a:xfrm>
            <a:off x="6230125" y="434325"/>
            <a:ext cx="1022400" cy="358500"/>
          </a:xfrm>
          <a:prstGeom prst="straightConnector1">
            <a:avLst/>
          </a:prstGeom>
          <a:noFill/>
          <a:ln cap="flat" cmpd="sng" w="28575">
            <a:solidFill>
              <a:schemeClr val="dk2"/>
            </a:solidFill>
            <a:prstDash val="solid"/>
            <a:round/>
            <a:headEnd len="med" w="med" type="none"/>
            <a:tailEnd len="med" w="med" type="triangle"/>
          </a:ln>
        </p:spPr>
      </p:cxnSp>
      <p:cxnSp>
        <p:nvCxnSpPr>
          <p:cNvPr id="450" name="Google Shape;450;p35"/>
          <p:cNvCxnSpPr/>
          <p:nvPr/>
        </p:nvCxnSpPr>
        <p:spPr>
          <a:xfrm>
            <a:off x="591250" y="4039000"/>
            <a:ext cx="632400" cy="305700"/>
          </a:xfrm>
          <a:prstGeom prst="straightConnector1">
            <a:avLst/>
          </a:prstGeom>
          <a:noFill/>
          <a:ln cap="flat" cmpd="sng" w="28575">
            <a:solidFill>
              <a:schemeClr val="dk2"/>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6"/>
          <p:cNvSpPr txBox="1"/>
          <p:nvPr>
            <p:ph type="title"/>
          </p:nvPr>
        </p:nvSpPr>
        <p:spPr>
          <a:xfrm>
            <a:off x="702300" y="406500"/>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Who’s Eligible for a 504 Plan? </a:t>
            </a:r>
            <a:endParaRPr/>
          </a:p>
        </p:txBody>
      </p:sp>
      <p:sp>
        <p:nvSpPr>
          <p:cNvPr id="456" name="Google Shape;456;p36"/>
          <p:cNvSpPr txBox="1"/>
          <p:nvPr>
            <p:ph idx="1" type="body"/>
          </p:nvPr>
        </p:nvSpPr>
        <p:spPr>
          <a:xfrm>
            <a:off x="702300" y="996050"/>
            <a:ext cx="7914600" cy="37992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900"/>
              <a:t>To get a 504 plan, there are two requirements:</a:t>
            </a:r>
            <a:endParaRPr sz="1900"/>
          </a:p>
          <a:p>
            <a:pPr indent="-349250" lvl="0" marL="457200" rtl="0" algn="l">
              <a:lnSpc>
                <a:spcPct val="115000"/>
              </a:lnSpc>
              <a:spcBef>
                <a:spcPts val="1200"/>
              </a:spcBef>
              <a:spcAft>
                <a:spcPts val="0"/>
              </a:spcAft>
              <a:buClr>
                <a:schemeClr val="dk1"/>
              </a:buClr>
              <a:buSzPts val="1900"/>
              <a:buFont typeface="Nunito"/>
              <a:buAutoNum type="arabicPeriod"/>
            </a:pPr>
            <a:r>
              <a:rPr lang="en" sz="1900"/>
              <a:t>A child has </a:t>
            </a:r>
            <a:r>
              <a:rPr i="1" lang="en" sz="1900"/>
              <a:t>any</a:t>
            </a:r>
            <a:r>
              <a:rPr lang="en" sz="1900"/>
              <a:t> disability. Section 504 covers a wide range of different struggles in school.</a:t>
            </a:r>
            <a:endParaRPr sz="1900"/>
          </a:p>
          <a:p>
            <a:pPr indent="-349250" lvl="0" marL="457200" rtl="0" algn="l">
              <a:lnSpc>
                <a:spcPct val="115000"/>
              </a:lnSpc>
              <a:spcBef>
                <a:spcPts val="0"/>
              </a:spcBef>
              <a:spcAft>
                <a:spcPts val="0"/>
              </a:spcAft>
              <a:buClr>
                <a:schemeClr val="dk1"/>
              </a:buClr>
              <a:buSzPts val="1900"/>
              <a:buFont typeface="Nunito"/>
              <a:buAutoNum type="arabicPeriod"/>
            </a:pPr>
            <a:r>
              <a:rPr lang="en" sz="1900"/>
              <a:t>The disability must interfere with the child’s ability to learn in a general education classroom.</a:t>
            </a:r>
            <a:endParaRPr sz="1900"/>
          </a:p>
          <a:p>
            <a:pPr indent="0" lvl="0" marL="0" rtl="0" algn="l">
              <a:lnSpc>
                <a:spcPct val="115000"/>
              </a:lnSpc>
              <a:spcBef>
                <a:spcPts val="1200"/>
              </a:spcBef>
              <a:spcAft>
                <a:spcPts val="0"/>
              </a:spcAft>
              <a:buNone/>
            </a:pPr>
            <a:r>
              <a:rPr lang="en" sz="1900"/>
              <a:t>Section 504 has a broader definition of a disability than IDEA. (It says a disability must substantially limit one or more basic life activities. This can include learning, reading, communicating, and thinking.) </a:t>
            </a:r>
            <a:endParaRPr sz="1900"/>
          </a:p>
          <a:p>
            <a:pPr indent="0" lvl="0" marL="0" rtl="0" algn="l">
              <a:lnSpc>
                <a:spcPct val="115000"/>
              </a:lnSpc>
              <a:spcBef>
                <a:spcPts val="1200"/>
              </a:spcBef>
              <a:spcAft>
                <a:spcPts val="0"/>
              </a:spcAft>
              <a:buNone/>
            </a:pPr>
            <a:r>
              <a:rPr lang="en" sz="1900"/>
              <a:t>*Check with your site administrator to identify students with a 504 plan. </a:t>
            </a:r>
            <a:endParaRPr sz="1900"/>
          </a:p>
          <a:p>
            <a:pPr indent="0" lvl="0" marL="0" rtl="0" algn="l">
              <a:spcBef>
                <a:spcPts val="12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7"/>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a:t>
            </a:r>
            <a:r>
              <a:rPr lang="en"/>
              <a:t> </a:t>
            </a:r>
            <a:endParaRPr/>
          </a:p>
        </p:txBody>
      </p:sp>
      <p:sp>
        <p:nvSpPr>
          <p:cNvPr id="462" name="Google Shape;462;p37"/>
          <p:cNvSpPr txBox="1"/>
          <p:nvPr>
            <p:ph idx="1" type="body"/>
          </p:nvPr>
        </p:nvSpPr>
        <p:spPr>
          <a:xfrm>
            <a:off x="653625" y="1217475"/>
            <a:ext cx="3746400" cy="342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Student with an IEP</a:t>
            </a:r>
            <a:endParaRPr b="1" sz="1800"/>
          </a:p>
          <a:p>
            <a:pPr indent="0" lvl="0" marL="0" rtl="0" algn="l">
              <a:spcBef>
                <a:spcPts val="0"/>
              </a:spcBef>
              <a:spcAft>
                <a:spcPts val="0"/>
              </a:spcAft>
              <a:buNone/>
            </a:pPr>
            <a:r>
              <a:t/>
            </a:r>
            <a:endParaRPr/>
          </a:p>
          <a:p>
            <a:pPr indent="0" lvl="0" marL="0" rtl="0" algn="l">
              <a:spcBef>
                <a:spcPts val="0"/>
              </a:spcBef>
              <a:spcAft>
                <a:spcPts val="0"/>
              </a:spcAft>
              <a:buNone/>
            </a:pPr>
            <a:r>
              <a:rPr lang="en"/>
              <a:t>Example #1: Child has been diagnosed with autism. The child has difficulty with visual processing. For example, it is difficult for them to copy notes from the screen or whiteboard to their own paper.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Example #2: Child has been diagnosed with Oppositional </a:t>
            </a:r>
            <a:r>
              <a:rPr lang="en"/>
              <a:t>Defiant</a:t>
            </a:r>
            <a:r>
              <a:rPr lang="en"/>
              <a:t> Disorder. This child exhibits explosive behaviors toward staff when being redirected. This child qualifies for an IEP as well as a Behavior Intervention Plan (BIP). </a:t>
            </a:r>
            <a:endParaRPr/>
          </a:p>
        </p:txBody>
      </p:sp>
      <p:sp>
        <p:nvSpPr>
          <p:cNvPr id="463" name="Google Shape;463;p37"/>
          <p:cNvSpPr txBox="1"/>
          <p:nvPr>
            <p:ph idx="1" type="body"/>
          </p:nvPr>
        </p:nvSpPr>
        <p:spPr>
          <a:xfrm>
            <a:off x="4713425" y="1217475"/>
            <a:ext cx="3903600" cy="342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Student with a 504 Plan</a:t>
            </a:r>
            <a:endParaRPr b="1" sz="1800"/>
          </a:p>
          <a:p>
            <a:pPr indent="0" lvl="0" marL="0" rtl="0" algn="l">
              <a:spcBef>
                <a:spcPts val="0"/>
              </a:spcBef>
              <a:spcAft>
                <a:spcPts val="0"/>
              </a:spcAft>
              <a:buNone/>
            </a:pPr>
            <a:r>
              <a:t/>
            </a:r>
            <a:endParaRPr/>
          </a:p>
          <a:p>
            <a:pPr indent="0" lvl="0" marL="0" rtl="0" algn="l">
              <a:spcBef>
                <a:spcPts val="0"/>
              </a:spcBef>
              <a:spcAft>
                <a:spcPts val="0"/>
              </a:spcAft>
              <a:buNone/>
            </a:pPr>
            <a:r>
              <a:rPr lang="en"/>
              <a:t>Example #1: Child has been diagnosed with ADHD. The child has minor difficulties with executive functioning skills, such as completing and turning in assignments.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Example #2: Child was recently involved in a car accident and suffered a concussion. The child could qualify for a 504 plan because he temporarily has light </a:t>
            </a:r>
            <a:r>
              <a:rPr lang="en"/>
              <a:t>sensitivity</a:t>
            </a:r>
            <a:r>
              <a:rPr lang="en"/>
              <a:t> issues as well as short term memory issues.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38"/>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Understanding the IEP </a:t>
            </a:r>
            <a:endParaRPr/>
          </a:p>
        </p:txBody>
      </p:sp>
      <p:sp>
        <p:nvSpPr>
          <p:cNvPr id="469" name="Google Shape;469;p38"/>
          <p:cNvSpPr txBox="1"/>
          <p:nvPr>
            <p:ph idx="1" type="body"/>
          </p:nvPr>
        </p:nvSpPr>
        <p:spPr>
          <a:xfrm>
            <a:off x="4950600" y="1458100"/>
            <a:ext cx="3768900" cy="28905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200"/>
              <a:t>Parts of the IEP at a Glance</a:t>
            </a:r>
            <a:endParaRPr sz="2200"/>
          </a:p>
          <a:p>
            <a:pPr indent="-368300" lvl="1" marL="914400" rtl="0" algn="l">
              <a:spcBef>
                <a:spcPts val="0"/>
              </a:spcBef>
              <a:spcAft>
                <a:spcPts val="0"/>
              </a:spcAft>
              <a:buSzPts val="2200"/>
              <a:buChar char="○"/>
            </a:pPr>
            <a:r>
              <a:rPr lang="en" sz="2200"/>
              <a:t>Accommodations or Modifications</a:t>
            </a:r>
            <a:endParaRPr sz="2200"/>
          </a:p>
          <a:p>
            <a:pPr indent="-368300" lvl="1" marL="914400" rtl="0" algn="l">
              <a:spcBef>
                <a:spcPts val="0"/>
              </a:spcBef>
              <a:spcAft>
                <a:spcPts val="0"/>
              </a:spcAft>
              <a:buSzPts val="2200"/>
              <a:buChar char="○"/>
            </a:pPr>
            <a:r>
              <a:rPr lang="en" sz="2200"/>
              <a:t>IEP Goals</a:t>
            </a:r>
            <a:endParaRPr sz="2200"/>
          </a:p>
          <a:p>
            <a:pPr indent="-368300" lvl="1" marL="914400" rtl="0" algn="l">
              <a:spcBef>
                <a:spcPts val="0"/>
              </a:spcBef>
              <a:spcAft>
                <a:spcPts val="0"/>
              </a:spcAft>
              <a:buSzPts val="2200"/>
              <a:buChar char="○"/>
            </a:pPr>
            <a:r>
              <a:rPr lang="en" sz="2200"/>
              <a:t>BIP (Behavior Intervention Plan)</a:t>
            </a:r>
            <a:endParaRPr sz="2200"/>
          </a:p>
          <a:p>
            <a:pPr indent="0" lvl="0" marL="0" rtl="0" algn="l">
              <a:spcBef>
                <a:spcPts val="0"/>
              </a:spcBef>
              <a:spcAft>
                <a:spcPts val="0"/>
              </a:spcAft>
              <a:buNone/>
            </a:pPr>
            <a:r>
              <a:t/>
            </a:r>
            <a:endParaRPr sz="2200"/>
          </a:p>
        </p:txBody>
      </p:sp>
      <p:grpSp>
        <p:nvGrpSpPr>
          <p:cNvPr id="470" name="Google Shape;470;p38"/>
          <p:cNvGrpSpPr/>
          <p:nvPr/>
        </p:nvGrpSpPr>
        <p:grpSpPr>
          <a:xfrm>
            <a:off x="568950" y="1381275"/>
            <a:ext cx="3984000" cy="3219300"/>
            <a:chOff x="568950" y="1381275"/>
            <a:chExt cx="3984000" cy="3219300"/>
          </a:xfrm>
        </p:grpSpPr>
        <p:pic>
          <p:nvPicPr>
            <p:cNvPr id="471" name="Google Shape;471;p38"/>
            <p:cNvPicPr preferRelativeResize="0"/>
            <p:nvPr/>
          </p:nvPicPr>
          <p:blipFill rotWithShape="1">
            <a:blip r:embed="rId3">
              <a:alphaModFix/>
            </a:blip>
            <a:srcRect b="11457" l="0" r="0" t="0"/>
            <a:stretch/>
          </p:blipFill>
          <p:spPr>
            <a:xfrm>
              <a:off x="568950" y="1381275"/>
              <a:ext cx="3984000" cy="3219300"/>
            </a:xfrm>
            <a:prstGeom prst="rect">
              <a:avLst/>
            </a:prstGeom>
            <a:noFill/>
            <a:ln cap="flat" cmpd="sng" w="28575">
              <a:solidFill>
                <a:schemeClr val="dk2"/>
              </a:solidFill>
              <a:prstDash val="solid"/>
              <a:round/>
              <a:headEnd len="sm" w="sm" type="none"/>
              <a:tailEnd len="sm" w="sm" type="none"/>
            </a:ln>
          </p:spPr>
        </p:pic>
        <p:sp>
          <p:nvSpPr>
            <p:cNvPr id="472" name="Google Shape;472;p38"/>
            <p:cNvSpPr/>
            <p:nvPr/>
          </p:nvSpPr>
          <p:spPr>
            <a:xfrm>
              <a:off x="933450" y="2000250"/>
              <a:ext cx="3144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8"/>
            <p:cNvSpPr/>
            <p:nvPr/>
          </p:nvSpPr>
          <p:spPr>
            <a:xfrm>
              <a:off x="2276475" y="1990725"/>
              <a:ext cx="2763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8"/>
            <p:cNvSpPr/>
            <p:nvPr/>
          </p:nvSpPr>
          <p:spPr>
            <a:xfrm>
              <a:off x="1028700" y="2124075"/>
              <a:ext cx="2763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38"/>
            <p:cNvSpPr/>
            <p:nvPr/>
          </p:nvSpPr>
          <p:spPr>
            <a:xfrm>
              <a:off x="3028950" y="2419350"/>
              <a:ext cx="3999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38"/>
            <p:cNvSpPr/>
            <p:nvPr/>
          </p:nvSpPr>
          <p:spPr>
            <a:xfrm>
              <a:off x="966900" y="3086100"/>
              <a:ext cx="1284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7" name="Google Shape;477;p38"/>
          <p:cNvSpPr/>
          <p:nvPr/>
        </p:nvSpPr>
        <p:spPr>
          <a:xfrm flipH="1">
            <a:off x="4381425" y="1943100"/>
            <a:ext cx="1000200" cy="371400"/>
          </a:xfrm>
          <a:prstGeom prst="homePlate">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300">
                <a:latin typeface="Nunito"/>
                <a:ea typeface="Nunito"/>
                <a:cs typeface="Nunito"/>
                <a:sym typeface="Nunito"/>
              </a:rPr>
              <a:t>Student Info</a:t>
            </a:r>
            <a:endParaRPr sz="1300">
              <a:latin typeface="Nunito"/>
              <a:ea typeface="Nunito"/>
              <a:cs typeface="Nunito"/>
              <a:sym typeface="Nunito"/>
            </a:endParaRPr>
          </a:p>
        </p:txBody>
      </p:sp>
      <p:sp>
        <p:nvSpPr>
          <p:cNvPr id="478" name="Google Shape;478;p38"/>
          <p:cNvSpPr/>
          <p:nvPr/>
        </p:nvSpPr>
        <p:spPr>
          <a:xfrm flipH="1">
            <a:off x="4381425" y="2386050"/>
            <a:ext cx="1000200" cy="371400"/>
          </a:xfrm>
          <a:prstGeom prst="homePlate">
            <a:avLst>
              <a:gd fmla="val 50000"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300">
                <a:latin typeface="Nunito"/>
                <a:ea typeface="Nunito"/>
                <a:cs typeface="Nunito"/>
                <a:sym typeface="Nunito"/>
              </a:rPr>
              <a:t>IEP Info</a:t>
            </a:r>
            <a:endParaRPr sz="1300">
              <a:latin typeface="Nunito"/>
              <a:ea typeface="Nunito"/>
              <a:cs typeface="Nunito"/>
              <a:sym typeface="Nunito"/>
            </a:endParaRPr>
          </a:p>
        </p:txBody>
      </p:sp>
      <p:sp>
        <p:nvSpPr>
          <p:cNvPr id="479" name="Google Shape;479;p38"/>
          <p:cNvSpPr/>
          <p:nvPr/>
        </p:nvSpPr>
        <p:spPr>
          <a:xfrm flipH="1">
            <a:off x="4381425" y="2938500"/>
            <a:ext cx="1000200" cy="371400"/>
          </a:xfrm>
          <a:prstGeom prst="homePlate">
            <a:avLst>
              <a:gd fmla="val 50000"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300">
                <a:latin typeface="Nunito"/>
                <a:ea typeface="Nunito"/>
                <a:cs typeface="Nunito"/>
                <a:sym typeface="Nunito"/>
              </a:rPr>
              <a:t>Disability Info</a:t>
            </a:r>
            <a:endParaRPr sz="1300">
              <a:latin typeface="Nunito"/>
              <a:ea typeface="Nunito"/>
              <a:cs typeface="Nunito"/>
              <a:sym typeface="Nunito"/>
            </a:endParaRPr>
          </a:p>
        </p:txBody>
      </p:sp>
      <p:sp>
        <p:nvSpPr>
          <p:cNvPr id="480" name="Google Shape;480;p38"/>
          <p:cNvSpPr/>
          <p:nvPr/>
        </p:nvSpPr>
        <p:spPr>
          <a:xfrm flipH="1">
            <a:off x="4448100" y="4097875"/>
            <a:ext cx="1000200" cy="371400"/>
          </a:xfrm>
          <a:prstGeom prst="homePlate">
            <a:avLst>
              <a:gd fmla="val 50000" name="adj"/>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300">
                <a:latin typeface="Nunito"/>
                <a:ea typeface="Nunito"/>
                <a:cs typeface="Nunito"/>
                <a:sym typeface="Nunito"/>
              </a:rPr>
              <a:t>IEP Goals</a:t>
            </a:r>
            <a:endParaRPr sz="1300">
              <a:latin typeface="Nunito"/>
              <a:ea typeface="Nunito"/>
              <a:cs typeface="Nunito"/>
              <a:sym typeface="Nuni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9"/>
          <p:cNvSpPr txBox="1"/>
          <p:nvPr>
            <p:ph type="title"/>
          </p:nvPr>
        </p:nvSpPr>
        <p:spPr>
          <a:xfrm>
            <a:off x="337575" y="408900"/>
            <a:ext cx="7723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Common Accommodations</a:t>
            </a:r>
            <a:endParaRPr/>
          </a:p>
        </p:txBody>
      </p:sp>
      <p:sp>
        <p:nvSpPr>
          <p:cNvPr id="486" name="Google Shape;486;p39"/>
          <p:cNvSpPr txBox="1"/>
          <p:nvPr>
            <p:ph idx="1" type="body"/>
          </p:nvPr>
        </p:nvSpPr>
        <p:spPr>
          <a:xfrm>
            <a:off x="278575" y="809850"/>
            <a:ext cx="4462200" cy="3740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sz="1600"/>
              <a:t>Audiobooks or text-to-speech software</a:t>
            </a:r>
            <a:endParaRPr sz="1600"/>
          </a:p>
          <a:p>
            <a:pPr indent="-342900" lvl="0" marL="457200" rtl="0" algn="l">
              <a:spcBef>
                <a:spcPts val="0"/>
              </a:spcBef>
              <a:spcAft>
                <a:spcPts val="0"/>
              </a:spcAft>
              <a:buSzPts val="1800"/>
              <a:buAutoNum type="arabicPeriod"/>
            </a:pPr>
            <a:r>
              <a:rPr lang="en" sz="1600"/>
              <a:t>Large print or Braille materials</a:t>
            </a:r>
            <a:endParaRPr sz="1600"/>
          </a:p>
          <a:p>
            <a:pPr indent="-342900" lvl="0" marL="457200" rtl="0" algn="l">
              <a:spcBef>
                <a:spcPts val="0"/>
              </a:spcBef>
              <a:spcAft>
                <a:spcPts val="0"/>
              </a:spcAft>
              <a:buSzPts val="1800"/>
              <a:buAutoNum type="arabicPeriod"/>
            </a:pPr>
            <a:r>
              <a:rPr lang="en" sz="1600"/>
              <a:t>Visual aids and graphic organizers</a:t>
            </a:r>
            <a:endParaRPr sz="1600"/>
          </a:p>
          <a:p>
            <a:pPr indent="-342900" lvl="0" marL="457200" rtl="0" algn="l">
              <a:spcBef>
                <a:spcPts val="0"/>
              </a:spcBef>
              <a:spcAft>
                <a:spcPts val="0"/>
              </a:spcAft>
              <a:buSzPts val="1800"/>
              <a:buAutoNum type="arabicPeriod"/>
            </a:pPr>
            <a:r>
              <a:rPr lang="en" sz="1600"/>
              <a:t>Repeated directions or clarification</a:t>
            </a:r>
            <a:endParaRPr sz="1600"/>
          </a:p>
          <a:p>
            <a:pPr indent="-342900" lvl="0" marL="457200" rtl="0" algn="l">
              <a:spcBef>
                <a:spcPts val="0"/>
              </a:spcBef>
              <a:spcAft>
                <a:spcPts val="0"/>
              </a:spcAft>
              <a:buSzPts val="1800"/>
              <a:buAutoNum type="arabicPeriod"/>
            </a:pPr>
            <a:r>
              <a:rPr lang="en" sz="1600"/>
              <a:t>Highlighted key information</a:t>
            </a:r>
            <a:endParaRPr sz="1600"/>
          </a:p>
          <a:p>
            <a:pPr indent="-342900" lvl="0" marL="457200" rtl="0" algn="l">
              <a:spcBef>
                <a:spcPts val="0"/>
              </a:spcBef>
              <a:spcAft>
                <a:spcPts val="0"/>
              </a:spcAft>
              <a:buSzPts val="1800"/>
              <a:buAutoNum type="arabicPeriod"/>
            </a:pPr>
            <a:r>
              <a:rPr lang="en" sz="1600"/>
              <a:t>Captions or transcripts for videos</a:t>
            </a:r>
            <a:endParaRPr sz="1600"/>
          </a:p>
          <a:p>
            <a:pPr indent="-342900" lvl="0" marL="457200" rtl="0" algn="l">
              <a:spcBef>
                <a:spcPts val="0"/>
              </a:spcBef>
              <a:spcAft>
                <a:spcPts val="0"/>
              </a:spcAft>
              <a:buSzPts val="1800"/>
              <a:buAutoNum type="arabicPeriod"/>
            </a:pPr>
            <a:r>
              <a:rPr lang="en" sz="1600"/>
              <a:t>Verbal instead of written responses</a:t>
            </a:r>
            <a:endParaRPr sz="1600"/>
          </a:p>
          <a:p>
            <a:pPr indent="-342900" lvl="0" marL="457200" rtl="0" algn="l">
              <a:spcBef>
                <a:spcPts val="0"/>
              </a:spcBef>
              <a:spcAft>
                <a:spcPts val="0"/>
              </a:spcAft>
              <a:buSzPts val="1800"/>
              <a:buAutoNum type="arabicPeriod"/>
            </a:pPr>
            <a:r>
              <a:rPr lang="en" sz="1600"/>
              <a:t>Typing instead of handwriting</a:t>
            </a:r>
            <a:endParaRPr sz="1600"/>
          </a:p>
          <a:p>
            <a:pPr indent="-342900" lvl="0" marL="457200" rtl="0" algn="l">
              <a:spcBef>
                <a:spcPts val="0"/>
              </a:spcBef>
              <a:spcAft>
                <a:spcPts val="0"/>
              </a:spcAft>
              <a:buSzPts val="1800"/>
              <a:buAutoNum type="arabicPeriod"/>
            </a:pPr>
            <a:r>
              <a:rPr lang="en" sz="1600"/>
              <a:t>Extended time on tests and assignments</a:t>
            </a:r>
            <a:endParaRPr sz="1600"/>
          </a:p>
          <a:p>
            <a:pPr indent="-342900" lvl="0" marL="457200" rtl="0" algn="l">
              <a:spcBef>
                <a:spcPts val="0"/>
              </a:spcBef>
              <a:spcAft>
                <a:spcPts val="0"/>
              </a:spcAft>
              <a:buSzPts val="1800"/>
              <a:buAutoNum type="arabicPeriod"/>
            </a:pPr>
            <a:r>
              <a:rPr lang="en" sz="1600"/>
              <a:t>Breaks during work or testing</a:t>
            </a:r>
            <a:endParaRPr sz="1600"/>
          </a:p>
          <a:p>
            <a:pPr indent="-342900" lvl="0" marL="457200" rtl="0" algn="l">
              <a:spcBef>
                <a:spcPts val="0"/>
              </a:spcBef>
              <a:spcAft>
                <a:spcPts val="0"/>
              </a:spcAft>
              <a:buSzPts val="1800"/>
              <a:buAutoNum type="arabicPeriod"/>
            </a:pPr>
            <a:r>
              <a:rPr lang="en" sz="1600"/>
              <a:t>Preferential seating</a:t>
            </a:r>
            <a:endParaRPr sz="1600"/>
          </a:p>
          <a:p>
            <a:pPr indent="-342900" lvl="0" marL="457200" rtl="0" algn="l">
              <a:spcBef>
                <a:spcPts val="0"/>
              </a:spcBef>
              <a:spcAft>
                <a:spcPts val="0"/>
              </a:spcAft>
              <a:buSzPts val="1800"/>
              <a:buAutoNum type="arabicPeriod"/>
            </a:pPr>
            <a:r>
              <a:rPr lang="en" sz="1600"/>
              <a:t>Use of checklists, calendars, and visual schedules</a:t>
            </a:r>
            <a:endParaRPr sz="1600"/>
          </a:p>
          <a:p>
            <a:pPr indent="0" lvl="0" marL="0" rtl="0" algn="l">
              <a:spcBef>
                <a:spcPts val="0"/>
              </a:spcBef>
              <a:spcAft>
                <a:spcPts val="0"/>
              </a:spcAft>
              <a:buNone/>
            </a:pPr>
            <a:r>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None/>
            </a:pPr>
            <a:r>
              <a:t/>
            </a:r>
            <a:endParaRPr/>
          </a:p>
        </p:txBody>
      </p:sp>
      <p:sp>
        <p:nvSpPr>
          <p:cNvPr id="487" name="Google Shape;487;p39"/>
          <p:cNvSpPr/>
          <p:nvPr/>
        </p:nvSpPr>
        <p:spPr>
          <a:xfrm>
            <a:off x="5044825" y="408900"/>
            <a:ext cx="3700500" cy="2391000"/>
          </a:xfrm>
          <a:prstGeom prst="wedgeRoundRectCallout">
            <a:avLst>
              <a:gd fmla="val -20833" name="adj1"/>
              <a:gd fmla="val 62500" name="adj2"/>
              <a:gd fmla="val 0" name="adj3"/>
            </a:avLst>
          </a:prstGeom>
          <a:solidFill>
            <a:srgbClr val="EEBE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latin typeface="Roboto"/>
                <a:ea typeface="Roboto"/>
                <a:cs typeface="Roboto"/>
                <a:sym typeface="Roboto"/>
              </a:rPr>
              <a:t>Which of these common accommodations would be useful to you or has been useful to you as a learner? </a:t>
            </a:r>
            <a:endParaRPr sz="2400">
              <a:latin typeface="Roboto"/>
              <a:ea typeface="Roboto"/>
              <a:cs typeface="Roboto"/>
              <a:sym typeface="Roboto"/>
            </a:endParaRPr>
          </a:p>
        </p:txBody>
      </p:sp>
      <p:pic>
        <p:nvPicPr>
          <p:cNvPr descr="This 5 minute timer counts down silently and ends with a calming harp sound to alert you when the time is done." id="488" name="Google Shape;488;p39" title="5 Minute Silent Timer with Harp Ending">
            <a:hlinkClick r:id="rId3"/>
          </p:cNvPr>
          <p:cNvPicPr preferRelativeResize="0"/>
          <p:nvPr/>
        </p:nvPicPr>
        <p:blipFill>
          <a:blip r:embed="rId4">
            <a:alphaModFix/>
          </a:blip>
          <a:stretch>
            <a:fillRect/>
          </a:stretch>
        </p:blipFill>
        <p:spPr>
          <a:xfrm>
            <a:off x="5660725" y="3232738"/>
            <a:ext cx="2801689" cy="1575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40"/>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7200"/>
              <a:t>The best way to support students with IEPs is to focus on support for ALL students. </a:t>
            </a:r>
            <a:endParaRPr sz="7200"/>
          </a:p>
        </p:txBody>
      </p:sp>
      <p:pic>
        <p:nvPicPr>
          <p:cNvPr id="494" name="Google Shape;494;p40"/>
          <p:cNvPicPr preferRelativeResize="0"/>
          <p:nvPr/>
        </p:nvPicPr>
        <p:blipFill>
          <a:blip r:embed="rId3">
            <a:alphaModFix/>
          </a:blip>
          <a:stretch>
            <a:fillRect/>
          </a:stretch>
        </p:blipFill>
        <p:spPr>
          <a:xfrm>
            <a:off x="7083450" y="2566837"/>
            <a:ext cx="1629425" cy="192761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41"/>
          <p:cNvSpPr txBox="1"/>
          <p:nvPr>
            <p:ph type="title"/>
          </p:nvPr>
        </p:nvSpPr>
        <p:spPr>
          <a:xfrm>
            <a:off x="654300" y="400200"/>
            <a:ext cx="2691600" cy="4355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An </a:t>
            </a:r>
            <a:r>
              <a:rPr lang="en" u="sng">
                <a:highlight>
                  <a:schemeClr val="accent2"/>
                </a:highlight>
                <a:hlinkClick r:id="rId3"/>
              </a:rPr>
              <a:t>accommodation</a:t>
            </a:r>
            <a:r>
              <a:rPr lang="en"/>
              <a:t> changes </a:t>
            </a:r>
            <a:r>
              <a:rPr i="1" lang="en"/>
              <a:t>how</a:t>
            </a:r>
            <a:r>
              <a:rPr lang="en"/>
              <a:t> a student learns the material.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A </a:t>
            </a:r>
            <a:r>
              <a:rPr lang="en" u="sng">
                <a:highlight>
                  <a:schemeClr val="accent1"/>
                </a:highlight>
                <a:hlinkClick r:id="rId4"/>
              </a:rPr>
              <a:t>modification</a:t>
            </a:r>
            <a:r>
              <a:rPr lang="en"/>
              <a:t> changes </a:t>
            </a:r>
            <a:r>
              <a:rPr i="1" lang="en"/>
              <a:t>what</a:t>
            </a:r>
            <a:r>
              <a:rPr lang="en"/>
              <a:t> a student is taught or expected to learn. </a:t>
            </a:r>
            <a:endParaRPr/>
          </a:p>
          <a:p>
            <a:pPr indent="0" lvl="0" marL="0" rtl="0" algn="l">
              <a:spcBef>
                <a:spcPts val="0"/>
              </a:spcBef>
              <a:spcAft>
                <a:spcPts val="0"/>
              </a:spcAft>
              <a:buNone/>
            </a:pPr>
            <a:r>
              <a:t/>
            </a:r>
            <a:endParaRPr/>
          </a:p>
        </p:txBody>
      </p:sp>
      <p:sp>
        <p:nvSpPr>
          <p:cNvPr id="500" name="Google Shape;500;p41"/>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501" name="Google Shape;501;p41"/>
          <p:cNvPicPr preferRelativeResize="0"/>
          <p:nvPr/>
        </p:nvPicPr>
        <p:blipFill>
          <a:blip r:embed="rId5">
            <a:alphaModFix/>
          </a:blip>
          <a:stretch>
            <a:fillRect/>
          </a:stretch>
        </p:blipFill>
        <p:spPr>
          <a:xfrm>
            <a:off x="3769000" y="503450"/>
            <a:ext cx="1828901" cy="1828901"/>
          </a:xfrm>
          <a:prstGeom prst="rect">
            <a:avLst/>
          </a:prstGeom>
          <a:noFill/>
          <a:ln>
            <a:noFill/>
          </a:ln>
        </p:spPr>
      </p:pic>
      <p:sp>
        <p:nvSpPr>
          <p:cNvPr id="502" name="Google Shape;502;p41"/>
          <p:cNvSpPr txBox="1"/>
          <p:nvPr/>
        </p:nvSpPr>
        <p:spPr>
          <a:xfrm>
            <a:off x="5781600" y="512425"/>
            <a:ext cx="2691600" cy="17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Nunito"/>
                <a:ea typeface="Nunito"/>
                <a:cs typeface="Nunito"/>
                <a:sym typeface="Nunito"/>
              </a:rPr>
              <a:t>An example of an accommodation may be extra time to complete assignments. </a:t>
            </a:r>
            <a:endParaRPr sz="1800">
              <a:latin typeface="Nunito"/>
              <a:ea typeface="Nunito"/>
              <a:cs typeface="Nunito"/>
              <a:sym typeface="Nunito"/>
            </a:endParaRPr>
          </a:p>
        </p:txBody>
      </p:sp>
      <p:pic>
        <p:nvPicPr>
          <p:cNvPr id="503" name="Google Shape;503;p41"/>
          <p:cNvPicPr preferRelativeResize="0"/>
          <p:nvPr/>
        </p:nvPicPr>
        <p:blipFill>
          <a:blip r:embed="rId6">
            <a:alphaModFix/>
          </a:blip>
          <a:stretch>
            <a:fillRect/>
          </a:stretch>
        </p:blipFill>
        <p:spPr>
          <a:xfrm>
            <a:off x="3833388" y="2668450"/>
            <a:ext cx="1700125" cy="1700125"/>
          </a:xfrm>
          <a:prstGeom prst="rect">
            <a:avLst/>
          </a:prstGeom>
          <a:noFill/>
          <a:ln>
            <a:noFill/>
          </a:ln>
        </p:spPr>
      </p:pic>
      <p:sp>
        <p:nvSpPr>
          <p:cNvPr id="504" name="Google Shape;504;p41"/>
          <p:cNvSpPr txBox="1"/>
          <p:nvPr/>
        </p:nvSpPr>
        <p:spPr>
          <a:xfrm>
            <a:off x="5914675" y="2619413"/>
            <a:ext cx="2691600" cy="17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Nunito"/>
                <a:ea typeface="Nunito"/>
                <a:cs typeface="Nunito"/>
                <a:sym typeface="Nunito"/>
              </a:rPr>
              <a:t>An example of a modification is providing a text at a lower reading level. </a:t>
            </a:r>
            <a:endParaRPr sz="1800">
              <a:latin typeface="Nunito"/>
              <a:ea typeface="Nunito"/>
              <a:cs typeface="Nunito"/>
              <a:sym typeface="Nunito"/>
            </a:endParaRPr>
          </a:p>
        </p:txBody>
      </p:sp>
      <p:sp>
        <p:nvSpPr>
          <p:cNvPr id="505" name="Google Shape;505;p41"/>
          <p:cNvSpPr/>
          <p:nvPr/>
        </p:nvSpPr>
        <p:spPr>
          <a:xfrm>
            <a:off x="3769000" y="453725"/>
            <a:ext cx="4929600" cy="4224600"/>
          </a:xfrm>
          <a:prstGeom prst="rect">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Nunito"/>
                <a:ea typeface="Nunito"/>
                <a:cs typeface="Nunito"/>
                <a:sym typeface="Nunito"/>
              </a:rPr>
              <a:t>Most students who are part of the General Education program will </a:t>
            </a:r>
            <a:r>
              <a:rPr b="1" lang="en" sz="1800">
                <a:latin typeface="Nunito"/>
                <a:ea typeface="Nunito"/>
                <a:cs typeface="Nunito"/>
                <a:sym typeface="Nunito"/>
              </a:rPr>
              <a:t>not </a:t>
            </a:r>
            <a:r>
              <a:rPr lang="en" sz="1800">
                <a:latin typeface="Nunito"/>
                <a:ea typeface="Nunito"/>
                <a:cs typeface="Nunito"/>
                <a:sym typeface="Nunito"/>
              </a:rPr>
              <a:t>have </a:t>
            </a:r>
            <a:r>
              <a:rPr b="1" lang="en" sz="1800">
                <a:latin typeface="Nunito"/>
                <a:ea typeface="Nunito"/>
                <a:cs typeface="Nunito"/>
                <a:sym typeface="Nunito"/>
              </a:rPr>
              <a:t>modifications</a:t>
            </a:r>
            <a:r>
              <a:rPr lang="en" sz="1800">
                <a:latin typeface="Nunito"/>
                <a:ea typeface="Nunito"/>
                <a:cs typeface="Nunito"/>
                <a:sym typeface="Nunito"/>
              </a:rPr>
              <a:t> listed on their IEPs. This means that teachers must provide supports and scaffolds for those students to reach the same CA State Standards as all other grade-level students. </a:t>
            </a:r>
            <a:endParaRPr sz="1800">
              <a:latin typeface="Nunito"/>
              <a:ea typeface="Nunito"/>
              <a:cs typeface="Nunito"/>
              <a:sym typeface="Nunito"/>
            </a:endParaRPr>
          </a:p>
          <a:p>
            <a:pPr indent="0" lvl="0" marL="0" rtl="0" algn="ctr">
              <a:spcBef>
                <a:spcPts val="0"/>
              </a:spcBef>
              <a:spcAft>
                <a:spcPts val="0"/>
              </a:spcAft>
              <a:buNone/>
            </a:pPr>
            <a:r>
              <a:t/>
            </a:r>
            <a:endParaRPr sz="1800">
              <a:latin typeface="Nunito"/>
              <a:ea typeface="Nunito"/>
              <a:cs typeface="Nunito"/>
              <a:sym typeface="Nunito"/>
            </a:endParaRPr>
          </a:p>
          <a:p>
            <a:pPr indent="0" lvl="0" marL="0" rtl="0" algn="ctr">
              <a:spcBef>
                <a:spcPts val="0"/>
              </a:spcBef>
              <a:spcAft>
                <a:spcPts val="0"/>
              </a:spcAft>
              <a:buNone/>
            </a:pPr>
            <a:r>
              <a:rPr lang="en" sz="1800">
                <a:latin typeface="Nunito"/>
                <a:ea typeface="Nunito"/>
                <a:cs typeface="Nunito"/>
                <a:sym typeface="Nunito"/>
              </a:rPr>
              <a:t>It is a legal requirement that teachers provide students with their </a:t>
            </a:r>
            <a:r>
              <a:rPr b="1" lang="en" sz="1800">
                <a:latin typeface="Nunito"/>
                <a:ea typeface="Nunito"/>
                <a:cs typeface="Nunito"/>
                <a:sym typeface="Nunito"/>
              </a:rPr>
              <a:t>accommodations</a:t>
            </a:r>
            <a:r>
              <a:rPr lang="en" sz="1800">
                <a:latin typeface="Nunito"/>
                <a:ea typeface="Nunito"/>
                <a:cs typeface="Nunito"/>
                <a:sym typeface="Nunito"/>
              </a:rPr>
              <a:t>. </a:t>
            </a:r>
            <a:endParaRPr sz="1800">
              <a:latin typeface="Nunito"/>
              <a:ea typeface="Nunito"/>
              <a:cs typeface="Nunito"/>
              <a:sym typeface="Nuni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2"/>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Questions?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43"/>
          <p:cNvSpPr txBox="1"/>
          <p:nvPr>
            <p:ph type="title"/>
          </p:nvPr>
        </p:nvSpPr>
        <p:spPr>
          <a:xfrm>
            <a:off x="525000" y="407848"/>
            <a:ext cx="802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Special Education Service Models in FSUSD (Secondary)</a:t>
            </a:r>
            <a:endParaRPr sz="4800"/>
          </a:p>
          <a:p>
            <a:pPr indent="0" lvl="0" marL="0" rtl="0" algn="l">
              <a:spcBef>
                <a:spcPts val="0"/>
              </a:spcBef>
              <a:spcAft>
                <a:spcPts val="0"/>
              </a:spcAft>
              <a:buNone/>
            </a:pPr>
            <a:r>
              <a:rPr lang="en"/>
              <a:t> </a:t>
            </a:r>
            <a:endParaRPr/>
          </a:p>
        </p:txBody>
      </p:sp>
      <p:pic>
        <p:nvPicPr>
          <p:cNvPr id="516" name="Google Shape;516;p43"/>
          <p:cNvPicPr preferRelativeResize="0"/>
          <p:nvPr/>
        </p:nvPicPr>
        <p:blipFill>
          <a:blip r:embed="rId3">
            <a:alphaModFix/>
          </a:blip>
          <a:stretch>
            <a:fillRect/>
          </a:stretch>
        </p:blipFill>
        <p:spPr>
          <a:xfrm>
            <a:off x="5813075" y="1523675"/>
            <a:ext cx="3232026" cy="3232026"/>
          </a:xfrm>
          <a:prstGeom prst="rect">
            <a:avLst/>
          </a:prstGeom>
          <a:noFill/>
          <a:ln>
            <a:noFill/>
          </a:ln>
        </p:spPr>
      </p:pic>
      <p:sp>
        <p:nvSpPr>
          <p:cNvPr id="517" name="Google Shape;517;p43"/>
          <p:cNvSpPr txBox="1"/>
          <p:nvPr/>
        </p:nvSpPr>
        <p:spPr>
          <a:xfrm>
            <a:off x="525000" y="1118475"/>
            <a:ext cx="5752200" cy="3294000"/>
          </a:xfrm>
          <a:prstGeom prst="rect">
            <a:avLst/>
          </a:prstGeom>
          <a:noFill/>
          <a:ln>
            <a:noFill/>
          </a:ln>
        </p:spPr>
        <p:txBody>
          <a:bodyPr anchorCtr="0" anchor="t" bIns="91425" lIns="91425" spcFirstLastPara="1" rIns="91425" wrap="square" tIns="91425">
            <a:spAutoFit/>
          </a:bodyPr>
          <a:lstStyle/>
          <a:p>
            <a:pPr indent="-374650" lvl="0" marL="457200" rtl="0" algn="l">
              <a:spcBef>
                <a:spcPts val="0"/>
              </a:spcBef>
              <a:spcAft>
                <a:spcPts val="0"/>
              </a:spcAft>
              <a:buSzPts val="2300"/>
              <a:buFont typeface="Nunito"/>
              <a:buChar char="●"/>
            </a:pPr>
            <a:r>
              <a:rPr lang="en" sz="2300">
                <a:latin typeface="Nunito"/>
                <a:ea typeface="Nunito"/>
                <a:cs typeface="Nunito"/>
                <a:sym typeface="Nunito"/>
              </a:rPr>
              <a:t>Co-Teach (Middle/High School)</a:t>
            </a:r>
            <a:endParaRPr sz="2300">
              <a:latin typeface="Nunito"/>
              <a:ea typeface="Nunito"/>
              <a:cs typeface="Nunito"/>
              <a:sym typeface="Nunito"/>
            </a:endParaRPr>
          </a:p>
          <a:p>
            <a:pPr indent="-349250" lvl="1" marL="914400" rtl="0" algn="l">
              <a:spcBef>
                <a:spcPts val="0"/>
              </a:spcBef>
              <a:spcAft>
                <a:spcPts val="0"/>
              </a:spcAft>
              <a:buSzPts val="1900"/>
              <a:buFont typeface="Nunito"/>
              <a:buChar char="○"/>
            </a:pPr>
            <a:r>
              <a:rPr lang="en" sz="1900">
                <a:latin typeface="Nunito"/>
                <a:ea typeface="Nunito"/>
                <a:cs typeface="Nunito"/>
                <a:sym typeface="Nunito"/>
              </a:rPr>
              <a:t>A collaboration </a:t>
            </a:r>
            <a:r>
              <a:rPr lang="en" sz="1900">
                <a:latin typeface="Nunito"/>
                <a:ea typeface="Nunito"/>
                <a:cs typeface="Nunito"/>
                <a:sym typeface="Nunito"/>
              </a:rPr>
              <a:t>between</a:t>
            </a:r>
            <a:r>
              <a:rPr lang="en" sz="1900">
                <a:latin typeface="Nunito"/>
                <a:ea typeface="Nunito"/>
                <a:cs typeface="Nunito"/>
                <a:sym typeface="Nunito"/>
              </a:rPr>
              <a:t> General Education &amp; Special Education teacher in one classroom.</a:t>
            </a:r>
            <a:endParaRPr sz="1900">
              <a:latin typeface="Nunito"/>
              <a:ea typeface="Nunito"/>
              <a:cs typeface="Nunito"/>
              <a:sym typeface="Nunito"/>
            </a:endParaRPr>
          </a:p>
          <a:p>
            <a:pPr indent="-374650" lvl="0" marL="457200" rtl="0" algn="l">
              <a:spcBef>
                <a:spcPts val="0"/>
              </a:spcBef>
              <a:spcAft>
                <a:spcPts val="0"/>
              </a:spcAft>
              <a:buSzPts val="2300"/>
              <a:buFont typeface="Nunito"/>
              <a:buChar char="●"/>
            </a:pPr>
            <a:r>
              <a:rPr lang="en" sz="2300">
                <a:latin typeface="Nunito"/>
                <a:ea typeface="Nunito"/>
                <a:cs typeface="Nunito"/>
                <a:sym typeface="Nunito"/>
              </a:rPr>
              <a:t>Directed Studies (Middle/High School)</a:t>
            </a:r>
            <a:endParaRPr sz="2300">
              <a:latin typeface="Nunito"/>
              <a:ea typeface="Nunito"/>
              <a:cs typeface="Nunito"/>
              <a:sym typeface="Nunito"/>
            </a:endParaRPr>
          </a:p>
          <a:p>
            <a:pPr indent="-349250" lvl="1" marL="914400" rtl="0" algn="l">
              <a:spcBef>
                <a:spcPts val="0"/>
              </a:spcBef>
              <a:spcAft>
                <a:spcPts val="0"/>
              </a:spcAft>
              <a:buSzPts val="1900"/>
              <a:buFont typeface="Nunito"/>
              <a:buChar char="○"/>
            </a:pPr>
            <a:r>
              <a:rPr lang="en" sz="1900">
                <a:latin typeface="Nunito"/>
                <a:ea typeface="Nunito"/>
                <a:cs typeface="Nunito"/>
                <a:sym typeface="Nunito"/>
              </a:rPr>
              <a:t>Students with IEPs have a class in their schedule to </a:t>
            </a:r>
            <a:r>
              <a:rPr lang="en" sz="1900">
                <a:latin typeface="Nunito"/>
                <a:ea typeface="Nunito"/>
                <a:cs typeface="Nunito"/>
                <a:sym typeface="Nunito"/>
              </a:rPr>
              <a:t>help</a:t>
            </a:r>
            <a:r>
              <a:rPr lang="en" sz="1900">
                <a:latin typeface="Nunito"/>
                <a:ea typeface="Nunito"/>
                <a:cs typeface="Nunito"/>
                <a:sym typeface="Nunito"/>
              </a:rPr>
              <a:t> support their academic work and executive functioning skills. This is taught by a Special Education teacher. </a:t>
            </a:r>
            <a:endParaRPr sz="1900">
              <a:latin typeface="Nunito"/>
              <a:ea typeface="Nunito"/>
              <a:cs typeface="Nunito"/>
              <a:sym typeface="Nunito"/>
            </a:endParaRPr>
          </a:p>
          <a:p>
            <a:pPr indent="0" lvl="0" marL="0" rtl="0" algn="l">
              <a:spcBef>
                <a:spcPts val="0"/>
              </a:spcBef>
              <a:spcAft>
                <a:spcPts val="0"/>
              </a:spcAft>
              <a:buNone/>
            </a:pPr>
            <a:r>
              <a:t/>
            </a:r>
            <a:endParaRPr sz="2300">
              <a:latin typeface="Nunito"/>
              <a:ea typeface="Nunito"/>
              <a:cs typeface="Nunito"/>
              <a:sym typeface="Nuni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4"/>
          <p:cNvSpPr txBox="1"/>
          <p:nvPr>
            <p:ph type="title"/>
          </p:nvPr>
        </p:nvSpPr>
        <p:spPr>
          <a:xfrm>
            <a:off x="560850" y="260248"/>
            <a:ext cx="802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Special Education Programs in FSUSD</a:t>
            </a:r>
            <a:endParaRPr sz="4800"/>
          </a:p>
          <a:p>
            <a:pPr indent="0" lvl="0" marL="0" rtl="0" algn="l">
              <a:spcBef>
                <a:spcPts val="0"/>
              </a:spcBef>
              <a:spcAft>
                <a:spcPts val="0"/>
              </a:spcAft>
              <a:buNone/>
            </a:pPr>
            <a:r>
              <a:rPr lang="en"/>
              <a:t> </a:t>
            </a:r>
            <a:endParaRPr/>
          </a:p>
        </p:txBody>
      </p:sp>
      <p:pic>
        <p:nvPicPr>
          <p:cNvPr id="523" name="Google Shape;523;p44"/>
          <p:cNvPicPr preferRelativeResize="0"/>
          <p:nvPr/>
        </p:nvPicPr>
        <p:blipFill>
          <a:blip r:embed="rId3">
            <a:alphaModFix/>
          </a:blip>
          <a:stretch>
            <a:fillRect/>
          </a:stretch>
        </p:blipFill>
        <p:spPr>
          <a:xfrm>
            <a:off x="5813075" y="1523675"/>
            <a:ext cx="3232026" cy="3232026"/>
          </a:xfrm>
          <a:prstGeom prst="rect">
            <a:avLst/>
          </a:prstGeom>
          <a:noFill/>
          <a:ln>
            <a:noFill/>
          </a:ln>
        </p:spPr>
      </p:pic>
      <p:sp>
        <p:nvSpPr>
          <p:cNvPr id="524" name="Google Shape;524;p44"/>
          <p:cNvSpPr txBox="1"/>
          <p:nvPr/>
        </p:nvSpPr>
        <p:spPr>
          <a:xfrm>
            <a:off x="525000" y="1067300"/>
            <a:ext cx="5752200" cy="3278700"/>
          </a:xfrm>
          <a:prstGeom prst="rect">
            <a:avLst/>
          </a:prstGeom>
          <a:noFill/>
          <a:ln>
            <a:noFill/>
          </a:ln>
        </p:spPr>
        <p:txBody>
          <a:bodyPr anchorCtr="0" anchor="t" bIns="91425" lIns="91425" spcFirstLastPara="1" rIns="91425" wrap="square" tIns="91425">
            <a:spAutoFit/>
          </a:bodyPr>
          <a:lstStyle/>
          <a:p>
            <a:pPr indent="0" lvl="0" marL="0" rtl="0" algn="l">
              <a:spcBef>
                <a:spcPts val="600"/>
              </a:spcBef>
              <a:spcAft>
                <a:spcPts val="0"/>
              </a:spcAft>
              <a:buClr>
                <a:schemeClr val="dk1"/>
              </a:buClr>
              <a:buSzPts val="1100"/>
              <a:buFont typeface="Arial"/>
              <a:buNone/>
            </a:pPr>
            <a:r>
              <a:rPr b="1" lang="en" sz="2400">
                <a:solidFill>
                  <a:schemeClr val="dk1"/>
                </a:solidFill>
                <a:latin typeface="Nunito"/>
                <a:ea typeface="Nunito"/>
                <a:cs typeface="Nunito"/>
                <a:sym typeface="Nunito"/>
              </a:rPr>
              <a:t>FA</a:t>
            </a:r>
            <a:r>
              <a:rPr lang="en" sz="2400">
                <a:solidFill>
                  <a:schemeClr val="dk1"/>
                </a:solidFill>
                <a:latin typeface="Nunito"/>
                <a:ea typeface="Nunito"/>
                <a:cs typeface="Nunito"/>
                <a:sym typeface="Nunito"/>
              </a:rPr>
              <a:t>- Functional Academics</a:t>
            </a:r>
            <a:endParaRPr sz="2400">
              <a:solidFill>
                <a:schemeClr val="dk1"/>
              </a:solidFill>
              <a:latin typeface="Nunito"/>
              <a:ea typeface="Nunito"/>
              <a:cs typeface="Nunito"/>
              <a:sym typeface="Nunito"/>
            </a:endParaRPr>
          </a:p>
          <a:p>
            <a:pPr indent="0" lvl="0" marL="0" rtl="0" algn="l">
              <a:spcBef>
                <a:spcPts val="600"/>
              </a:spcBef>
              <a:spcAft>
                <a:spcPts val="0"/>
              </a:spcAft>
              <a:buClr>
                <a:schemeClr val="dk1"/>
              </a:buClr>
              <a:buSzPts val="1100"/>
              <a:buFont typeface="Arial"/>
              <a:buNone/>
            </a:pPr>
            <a:r>
              <a:rPr b="1" lang="en" sz="2400">
                <a:solidFill>
                  <a:schemeClr val="dk1"/>
                </a:solidFill>
                <a:latin typeface="Nunito"/>
                <a:ea typeface="Nunito"/>
                <a:cs typeface="Nunito"/>
                <a:sym typeface="Nunito"/>
              </a:rPr>
              <a:t>Vocational Ed- </a:t>
            </a:r>
            <a:r>
              <a:rPr lang="en" sz="2400">
                <a:solidFill>
                  <a:schemeClr val="dk1"/>
                </a:solidFill>
                <a:latin typeface="Nunito"/>
                <a:ea typeface="Nunito"/>
                <a:cs typeface="Nunito"/>
                <a:sym typeface="Nunito"/>
              </a:rPr>
              <a:t>Students earn a certificate of completion</a:t>
            </a:r>
            <a:endParaRPr sz="2400">
              <a:solidFill>
                <a:schemeClr val="dk1"/>
              </a:solidFill>
              <a:latin typeface="Nunito"/>
              <a:ea typeface="Nunito"/>
              <a:cs typeface="Nunito"/>
              <a:sym typeface="Nunito"/>
            </a:endParaRPr>
          </a:p>
          <a:p>
            <a:pPr indent="0" lvl="0" marL="0" rtl="0" algn="l">
              <a:spcBef>
                <a:spcPts val="600"/>
              </a:spcBef>
              <a:spcAft>
                <a:spcPts val="0"/>
              </a:spcAft>
              <a:buClr>
                <a:schemeClr val="dk1"/>
              </a:buClr>
              <a:buSzPts val="1100"/>
              <a:buFont typeface="Arial"/>
              <a:buNone/>
            </a:pPr>
            <a:r>
              <a:rPr b="1" lang="en" sz="2400">
                <a:solidFill>
                  <a:schemeClr val="dk1"/>
                </a:solidFill>
                <a:latin typeface="Nunito"/>
                <a:ea typeface="Nunito"/>
                <a:cs typeface="Nunito"/>
                <a:sym typeface="Nunito"/>
              </a:rPr>
              <a:t>Non-College Prep (NCP)- </a:t>
            </a:r>
            <a:r>
              <a:rPr lang="en" sz="2400">
                <a:solidFill>
                  <a:schemeClr val="dk1"/>
                </a:solidFill>
                <a:latin typeface="Nunito"/>
                <a:ea typeface="Nunito"/>
                <a:cs typeface="Nunito"/>
                <a:sym typeface="Nunito"/>
              </a:rPr>
              <a:t>Students earn a High School Diploma</a:t>
            </a:r>
            <a:endParaRPr sz="2400">
              <a:solidFill>
                <a:schemeClr val="dk1"/>
              </a:solidFill>
              <a:latin typeface="Nunito"/>
              <a:ea typeface="Nunito"/>
              <a:cs typeface="Nunito"/>
              <a:sym typeface="Nunito"/>
            </a:endParaRPr>
          </a:p>
          <a:p>
            <a:pPr indent="0" lvl="0" marL="0" rtl="0" algn="l">
              <a:spcBef>
                <a:spcPts val="600"/>
              </a:spcBef>
              <a:spcAft>
                <a:spcPts val="0"/>
              </a:spcAft>
              <a:buClr>
                <a:schemeClr val="dk1"/>
              </a:buClr>
              <a:buSzPts val="1100"/>
              <a:buFont typeface="Arial"/>
              <a:buNone/>
            </a:pPr>
            <a:r>
              <a:rPr b="1" lang="en" sz="2400">
                <a:solidFill>
                  <a:schemeClr val="dk1"/>
                </a:solidFill>
                <a:latin typeface="Nunito"/>
                <a:ea typeface="Nunito"/>
                <a:cs typeface="Nunito"/>
                <a:sym typeface="Nunito"/>
              </a:rPr>
              <a:t>PERL</a:t>
            </a:r>
            <a:r>
              <a:rPr lang="en" sz="2400">
                <a:solidFill>
                  <a:schemeClr val="dk1"/>
                </a:solidFill>
                <a:latin typeface="Nunito"/>
                <a:ea typeface="Nunito"/>
                <a:cs typeface="Nunito"/>
                <a:sym typeface="Nunito"/>
              </a:rPr>
              <a:t>- Program for Effective Relationships and Learning</a:t>
            </a:r>
            <a:endParaRPr sz="2400">
              <a:solidFill>
                <a:schemeClr val="dk1"/>
              </a:solidFill>
              <a:latin typeface="Nunito"/>
              <a:ea typeface="Nunito"/>
              <a:cs typeface="Nunito"/>
              <a:sym typeface="Nunito"/>
            </a:endParaRPr>
          </a:p>
          <a:p>
            <a:pPr indent="0" lvl="0" marL="0" rtl="0" algn="l">
              <a:spcBef>
                <a:spcPts val="0"/>
              </a:spcBef>
              <a:spcAft>
                <a:spcPts val="0"/>
              </a:spcAft>
              <a:buNone/>
            </a:pPr>
            <a:r>
              <a:t/>
            </a:r>
            <a:endParaRPr sz="1800">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p27"/>
          <p:cNvGrpSpPr/>
          <p:nvPr/>
        </p:nvGrpSpPr>
        <p:grpSpPr>
          <a:xfrm>
            <a:off x="507175" y="1101040"/>
            <a:ext cx="8198004" cy="3896827"/>
            <a:chOff x="305309" y="699608"/>
            <a:chExt cx="9129180" cy="3470942"/>
          </a:xfrm>
        </p:grpSpPr>
        <p:sp>
          <p:nvSpPr>
            <p:cNvPr id="205" name="Google Shape;205;p27"/>
            <p:cNvSpPr/>
            <p:nvPr/>
          </p:nvSpPr>
          <p:spPr>
            <a:xfrm rot="125998">
              <a:off x="359857" y="863815"/>
              <a:ext cx="9020083" cy="3142530"/>
            </a:xfrm>
            <a:custGeom>
              <a:rect b="b" l="l" r="r" t="t"/>
              <a:pathLst>
                <a:path extrusionOk="0" h="25776" w="73984">
                  <a:moveTo>
                    <a:pt x="62038" y="0"/>
                  </a:moveTo>
                  <a:lnTo>
                    <a:pt x="0" y="1854"/>
                  </a:lnTo>
                  <a:lnTo>
                    <a:pt x="699" y="25776"/>
                  </a:lnTo>
                  <a:lnTo>
                    <a:pt x="62737" y="23922"/>
                  </a:lnTo>
                  <a:lnTo>
                    <a:pt x="73983" y="11824"/>
                  </a:lnTo>
                  <a:lnTo>
                    <a:pt x="62038" y="0"/>
                  </a:lnTo>
                  <a:close/>
                </a:path>
              </a:pathLst>
            </a:custGeom>
            <a:solidFill>
              <a:srgbClr val="89E1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7"/>
            <p:cNvSpPr/>
            <p:nvPr/>
          </p:nvSpPr>
          <p:spPr>
            <a:xfrm rot="125998">
              <a:off x="358820" y="920372"/>
              <a:ext cx="585579" cy="2931369"/>
            </a:xfrm>
            <a:custGeom>
              <a:rect b="b" l="l" r="r" t="t"/>
              <a:pathLst>
                <a:path extrusionOk="0" h="24044" w="4803">
                  <a:moveTo>
                    <a:pt x="4104" y="1"/>
                  </a:moveTo>
                  <a:lnTo>
                    <a:pt x="0" y="122"/>
                  </a:lnTo>
                  <a:lnTo>
                    <a:pt x="699" y="24044"/>
                  </a:lnTo>
                  <a:lnTo>
                    <a:pt x="4803" y="23922"/>
                  </a:lnTo>
                  <a:lnTo>
                    <a:pt x="4104" y="1"/>
                  </a:lnTo>
                  <a:close/>
                </a:path>
              </a:pathLst>
            </a:custGeom>
            <a:solidFill>
              <a:srgbClr val="60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7" name="Google Shape;207;p27"/>
          <p:cNvSpPr txBox="1"/>
          <p:nvPr>
            <p:ph idx="1" type="body"/>
          </p:nvPr>
        </p:nvSpPr>
        <p:spPr>
          <a:xfrm rot="146">
            <a:off x="607400" y="1370250"/>
            <a:ext cx="7087500" cy="319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We are learning to…</a:t>
            </a:r>
            <a:endParaRPr sz="2400"/>
          </a:p>
          <a:p>
            <a:pPr indent="-381000" lvl="0" marL="457200" rtl="0" algn="l">
              <a:spcBef>
                <a:spcPts val="0"/>
              </a:spcBef>
              <a:spcAft>
                <a:spcPts val="0"/>
              </a:spcAft>
              <a:buSzPts val="2400"/>
              <a:buChar char="❏"/>
            </a:pPr>
            <a:r>
              <a:rPr lang="en" sz="2400"/>
              <a:t>Differentiate between an IEP and a 504 plan</a:t>
            </a:r>
            <a:endParaRPr sz="2400"/>
          </a:p>
          <a:p>
            <a:pPr indent="-381000" lvl="0" marL="457200" rtl="0" algn="l">
              <a:spcBef>
                <a:spcPts val="0"/>
              </a:spcBef>
              <a:spcAft>
                <a:spcPts val="0"/>
              </a:spcAft>
              <a:buSzPts val="2400"/>
              <a:buChar char="❏"/>
            </a:pPr>
            <a:r>
              <a:rPr lang="en" sz="2400"/>
              <a:t>Understand the special education models in FSUSD</a:t>
            </a:r>
            <a:endParaRPr sz="2400"/>
          </a:p>
          <a:p>
            <a:pPr indent="-381000" lvl="0" marL="457200" rtl="0" algn="l">
              <a:spcBef>
                <a:spcPts val="0"/>
              </a:spcBef>
              <a:spcAft>
                <a:spcPts val="0"/>
              </a:spcAft>
              <a:buSzPts val="2400"/>
              <a:buChar char="❏"/>
            </a:pPr>
            <a:r>
              <a:rPr lang="en" sz="2400"/>
              <a:t>Understand the role of the General Education teacher in supporting students with IEPs</a:t>
            </a:r>
            <a:endParaRPr sz="2400"/>
          </a:p>
          <a:p>
            <a:pPr indent="-381000" lvl="0" marL="457200" rtl="0" algn="l">
              <a:spcBef>
                <a:spcPts val="0"/>
              </a:spcBef>
              <a:spcAft>
                <a:spcPts val="0"/>
              </a:spcAft>
              <a:buSzPts val="2400"/>
              <a:buChar char="❏"/>
            </a:pPr>
            <a:r>
              <a:rPr lang="en" sz="2400"/>
              <a:t>Learn how to prepare for an IEP meeting</a:t>
            </a:r>
            <a:endParaRPr sz="2400"/>
          </a:p>
          <a:p>
            <a:pPr indent="0" lvl="0" marL="0" rtl="0" algn="l">
              <a:spcBef>
                <a:spcPts val="0"/>
              </a:spcBef>
              <a:spcAft>
                <a:spcPts val="0"/>
              </a:spcAft>
              <a:buNone/>
            </a:pPr>
            <a:r>
              <a:rPr lang="en" sz="2400"/>
              <a:t>*Veteran teachers- review IEP/504 basics and learn the FSUSD models. </a:t>
            </a:r>
            <a:endParaRPr sz="2400"/>
          </a:p>
          <a:p>
            <a:pPr indent="0" lvl="0" marL="0" rtl="0" algn="l">
              <a:spcBef>
                <a:spcPts val="0"/>
              </a:spcBef>
              <a:spcAft>
                <a:spcPts val="0"/>
              </a:spcAft>
              <a:buNone/>
            </a:pPr>
            <a:r>
              <a:t/>
            </a:r>
            <a:endParaRPr sz="2400"/>
          </a:p>
        </p:txBody>
      </p:sp>
      <p:grpSp>
        <p:nvGrpSpPr>
          <p:cNvPr id="208" name="Google Shape;208;p27"/>
          <p:cNvGrpSpPr/>
          <p:nvPr/>
        </p:nvGrpSpPr>
        <p:grpSpPr>
          <a:xfrm>
            <a:off x="563507" y="599142"/>
            <a:ext cx="4588897" cy="585711"/>
            <a:chOff x="611550" y="2773950"/>
            <a:chExt cx="2698875" cy="344475"/>
          </a:xfrm>
        </p:grpSpPr>
        <p:sp>
          <p:nvSpPr>
            <p:cNvPr id="209" name="Google Shape;209;p27"/>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7"/>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1" name="Google Shape;211;p27"/>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Intentions  </a:t>
            </a:r>
            <a:endParaRPr/>
          </a:p>
        </p:txBody>
      </p:sp>
      <p:grpSp>
        <p:nvGrpSpPr>
          <p:cNvPr id="212" name="Google Shape;212;p27"/>
          <p:cNvGrpSpPr/>
          <p:nvPr/>
        </p:nvGrpSpPr>
        <p:grpSpPr>
          <a:xfrm rot="-463532">
            <a:off x="7256700" y="551379"/>
            <a:ext cx="1310542" cy="612106"/>
            <a:chOff x="2358590" y="2770261"/>
            <a:chExt cx="701327" cy="327531"/>
          </a:xfrm>
        </p:grpSpPr>
        <p:sp>
          <p:nvSpPr>
            <p:cNvPr id="213" name="Google Shape;213;p27"/>
            <p:cNvSpPr/>
            <p:nvPr/>
          </p:nvSpPr>
          <p:spPr>
            <a:xfrm>
              <a:off x="2358590" y="2816992"/>
              <a:ext cx="660225" cy="280801"/>
            </a:xfrm>
            <a:custGeom>
              <a:rect b="b" l="l" r="r" t="t"/>
              <a:pathLst>
                <a:path extrusionOk="0" h="21650" w="50904">
                  <a:moveTo>
                    <a:pt x="2169" y="0"/>
                  </a:moveTo>
                  <a:lnTo>
                    <a:pt x="0" y="14244"/>
                  </a:lnTo>
                  <a:lnTo>
                    <a:pt x="48735" y="21649"/>
                  </a:lnTo>
                  <a:lnTo>
                    <a:pt x="50903" y="7406"/>
                  </a:lnTo>
                  <a:lnTo>
                    <a:pt x="2169" y="0"/>
                  </a:lnTo>
                  <a:close/>
                </a:path>
              </a:pathLst>
            </a:cu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7"/>
            <p:cNvSpPr/>
            <p:nvPr/>
          </p:nvSpPr>
          <p:spPr>
            <a:xfrm>
              <a:off x="2358590" y="2770261"/>
              <a:ext cx="701327" cy="281112"/>
            </a:xfrm>
            <a:custGeom>
              <a:rect b="b" l="l" r="r" t="t"/>
              <a:pathLst>
                <a:path extrusionOk="0" h="21674" w="54073">
                  <a:moveTo>
                    <a:pt x="2736" y="1"/>
                  </a:moveTo>
                  <a:lnTo>
                    <a:pt x="0" y="17847"/>
                  </a:lnTo>
                  <a:cubicBezTo>
                    <a:pt x="0" y="17847"/>
                    <a:pt x="20463" y="21673"/>
                    <a:pt x="35986" y="21673"/>
                  </a:cubicBezTo>
                  <a:cubicBezTo>
                    <a:pt x="42728" y="21673"/>
                    <a:pt x="48539" y="20952"/>
                    <a:pt x="51337" y="18881"/>
                  </a:cubicBezTo>
                  <a:lnTo>
                    <a:pt x="54072" y="1035"/>
                  </a:lnTo>
                  <a:lnTo>
                    <a:pt x="54072" y="1035"/>
                  </a:lnTo>
                  <a:cubicBezTo>
                    <a:pt x="51431" y="2973"/>
                    <a:pt x="45726" y="3651"/>
                    <a:pt x="39042" y="3651"/>
                  </a:cubicBezTo>
                  <a:cubicBezTo>
                    <a:pt x="23527" y="3651"/>
                    <a:pt x="2736" y="1"/>
                    <a:pt x="2736" y="1"/>
                  </a:cubicBezTo>
                  <a:close/>
                </a:path>
              </a:pathLst>
            </a:custGeom>
            <a:solidFill>
              <a:srgbClr val="FFE6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7"/>
            <p:cNvSpPr/>
            <p:nvPr/>
          </p:nvSpPr>
          <p:spPr>
            <a:xfrm>
              <a:off x="2358590" y="2770261"/>
              <a:ext cx="149272" cy="249219"/>
            </a:xfrm>
            <a:custGeom>
              <a:rect b="b" l="l" r="r" t="t"/>
              <a:pathLst>
                <a:path extrusionOk="0" h="19215" w="11509">
                  <a:moveTo>
                    <a:pt x="2702" y="1"/>
                  </a:moveTo>
                  <a:lnTo>
                    <a:pt x="0" y="17880"/>
                  </a:lnTo>
                  <a:lnTo>
                    <a:pt x="8807" y="19215"/>
                  </a:lnTo>
                  <a:lnTo>
                    <a:pt x="11509" y="1335"/>
                  </a:lnTo>
                  <a:lnTo>
                    <a:pt x="2702" y="1"/>
                  </a:lnTo>
                  <a:close/>
                </a:path>
              </a:pathLst>
            </a:custGeom>
            <a:solidFill>
              <a:srgbClr val="EDD6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6" name="Google Shape;216;p27"/>
          <p:cNvGrpSpPr/>
          <p:nvPr/>
        </p:nvGrpSpPr>
        <p:grpSpPr>
          <a:xfrm>
            <a:off x="7933661" y="4324314"/>
            <a:ext cx="275582" cy="408594"/>
            <a:chOff x="4508863" y="1528200"/>
            <a:chExt cx="318850" cy="472800"/>
          </a:xfrm>
        </p:grpSpPr>
        <p:sp>
          <p:nvSpPr>
            <p:cNvPr id="217" name="Google Shape;217;p27"/>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7"/>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7"/>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7"/>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1" name="Google Shape;221;p27"/>
          <p:cNvGrpSpPr/>
          <p:nvPr/>
        </p:nvGrpSpPr>
        <p:grpSpPr>
          <a:xfrm>
            <a:off x="8326962" y="4324314"/>
            <a:ext cx="275582" cy="408594"/>
            <a:chOff x="4508863" y="1528200"/>
            <a:chExt cx="318850" cy="472800"/>
          </a:xfrm>
        </p:grpSpPr>
        <p:sp>
          <p:nvSpPr>
            <p:cNvPr id="222" name="Google Shape;222;p27"/>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7"/>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7"/>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7"/>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6" name="Google Shape;226;p27"/>
          <p:cNvSpPr/>
          <p:nvPr/>
        </p:nvSpPr>
        <p:spPr>
          <a:xfrm rot="10311944">
            <a:off x="405218" y="3997196"/>
            <a:ext cx="685357" cy="856189"/>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E638">
              <a:alpha val="37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7"/>
          <p:cNvSpPr/>
          <p:nvPr/>
        </p:nvSpPr>
        <p:spPr>
          <a:xfrm rot="-6716069">
            <a:off x="7801330" y="1684219"/>
            <a:ext cx="835111" cy="1086434"/>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E638">
              <a:alpha val="37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45"/>
          <p:cNvSpPr txBox="1"/>
          <p:nvPr>
            <p:ph type="title"/>
          </p:nvPr>
        </p:nvSpPr>
        <p:spPr>
          <a:xfrm>
            <a:off x="603350" y="605650"/>
            <a:ext cx="817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600"/>
              <a:t>The Role of the General Education Teacher in the IEP Process  </a:t>
            </a:r>
            <a:endParaRPr sz="4600"/>
          </a:p>
        </p:txBody>
      </p:sp>
      <p:sp>
        <p:nvSpPr>
          <p:cNvPr id="530" name="Google Shape;530;p45"/>
          <p:cNvSpPr txBox="1"/>
          <p:nvPr>
            <p:ph idx="1" type="body"/>
          </p:nvPr>
        </p:nvSpPr>
        <p:spPr>
          <a:xfrm rot="154">
            <a:off x="1068578" y="1385895"/>
            <a:ext cx="6694200" cy="31908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2100"/>
              <a:t>Sees the student the most often and builds relationships</a:t>
            </a:r>
            <a:endParaRPr sz="2100"/>
          </a:p>
          <a:p>
            <a:pPr indent="-361950" lvl="0" marL="457200" rtl="0" algn="l">
              <a:spcBef>
                <a:spcPts val="0"/>
              </a:spcBef>
              <a:spcAft>
                <a:spcPts val="0"/>
              </a:spcAft>
              <a:buSzPts val="2100"/>
              <a:buChar char="●"/>
            </a:pPr>
            <a:r>
              <a:rPr lang="en" sz="2100"/>
              <a:t>Conducts daily informal and formal assessments</a:t>
            </a:r>
            <a:endParaRPr sz="2100"/>
          </a:p>
          <a:p>
            <a:pPr indent="-361950" lvl="0" marL="457200" rtl="0" algn="l">
              <a:spcBef>
                <a:spcPts val="0"/>
              </a:spcBef>
              <a:spcAft>
                <a:spcPts val="0"/>
              </a:spcAft>
              <a:buSzPts val="2100"/>
              <a:buChar char="●"/>
            </a:pPr>
            <a:r>
              <a:rPr lang="en" sz="2100"/>
              <a:t>Understands the grade level standards and content </a:t>
            </a:r>
            <a:endParaRPr sz="2100"/>
          </a:p>
          <a:p>
            <a:pPr indent="-361950" lvl="0" marL="457200" rtl="0" algn="l">
              <a:spcBef>
                <a:spcPts val="0"/>
              </a:spcBef>
              <a:spcAft>
                <a:spcPts val="0"/>
              </a:spcAft>
              <a:buSzPts val="2100"/>
              <a:buChar char="●"/>
            </a:pPr>
            <a:r>
              <a:rPr lang="en" sz="2100"/>
              <a:t>Observes the student and their interactions with others (behavior, academic, social-emotional)</a:t>
            </a:r>
            <a:endParaRPr sz="2100"/>
          </a:p>
          <a:p>
            <a:pPr indent="-361950" lvl="0" marL="457200" rtl="0" algn="l">
              <a:spcBef>
                <a:spcPts val="0"/>
              </a:spcBef>
              <a:spcAft>
                <a:spcPts val="0"/>
              </a:spcAft>
              <a:buSzPts val="2100"/>
              <a:buChar char="●"/>
            </a:pPr>
            <a:r>
              <a:rPr lang="en" sz="2100"/>
              <a:t>Can speak to additional supports that would benefit the student</a:t>
            </a:r>
            <a:endParaRPr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46"/>
          <p:cNvSpPr txBox="1"/>
          <p:nvPr>
            <p:ph type="title"/>
          </p:nvPr>
        </p:nvSpPr>
        <p:spPr>
          <a:xfrm>
            <a:off x="603350" y="605650"/>
            <a:ext cx="817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600"/>
              <a:t>The Role of the Case Manager in the IEP Process  </a:t>
            </a:r>
            <a:endParaRPr sz="4600"/>
          </a:p>
        </p:txBody>
      </p:sp>
      <p:sp>
        <p:nvSpPr>
          <p:cNvPr id="536" name="Google Shape;536;p46"/>
          <p:cNvSpPr txBox="1"/>
          <p:nvPr>
            <p:ph idx="1" type="body"/>
          </p:nvPr>
        </p:nvSpPr>
        <p:spPr>
          <a:xfrm rot="154">
            <a:off x="1068578" y="1385895"/>
            <a:ext cx="6694200" cy="31908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Connects parents and the school team in IEP related communication</a:t>
            </a:r>
            <a:endParaRPr sz="2400"/>
          </a:p>
          <a:p>
            <a:pPr indent="-381000" lvl="0" marL="457200" rtl="0" algn="l">
              <a:spcBef>
                <a:spcPts val="0"/>
              </a:spcBef>
              <a:spcAft>
                <a:spcPts val="0"/>
              </a:spcAft>
              <a:buSzPts val="2400"/>
              <a:buChar char="●"/>
            </a:pPr>
            <a:r>
              <a:rPr lang="en" sz="2400"/>
              <a:t>Collects and monitors data/progress from all parties</a:t>
            </a:r>
            <a:endParaRPr sz="2400"/>
          </a:p>
          <a:p>
            <a:pPr indent="-381000" lvl="0" marL="457200" rtl="0" algn="l">
              <a:spcBef>
                <a:spcPts val="0"/>
              </a:spcBef>
              <a:spcAft>
                <a:spcPts val="0"/>
              </a:spcAft>
              <a:buSzPts val="2400"/>
              <a:buChar char="●"/>
            </a:pPr>
            <a:r>
              <a:rPr lang="en" sz="2400"/>
              <a:t>Coordinates IEP meetings and check ins</a:t>
            </a:r>
            <a:endParaRPr sz="2400"/>
          </a:p>
          <a:p>
            <a:pPr indent="-381000" lvl="0" marL="457200" rtl="0" algn="l">
              <a:spcBef>
                <a:spcPts val="0"/>
              </a:spcBef>
              <a:spcAft>
                <a:spcPts val="0"/>
              </a:spcAft>
              <a:buSzPts val="2400"/>
              <a:buChar char="●"/>
            </a:pPr>
            <a:r>
              <a:rPr lang="en" sz="2400"/>
              <a:t>Drafts and completes all necessary IEP paperwork; communicates updates to team</a:t>
            </a:r>
            <a:endParaRPr sz="2400"/>
          </a:p>
          <a:p>
            <a:pPr indent="-381000" lvl="0" marL="457200" rtl="0" algn="l">
              <a:spcBef>
                <a:spcPts val="0"/>
              </a:spcBef>
              <a:spcAft>
                <a:spcPts val="0"/>
              </a:spcAft>
              <a:buSzPts val="2400"/>
              <a:buChar char="●"/>
            </a:pPr>
            <a:r>
              <a:rPr lang="en" sz="2400"/>
              <a:t>Ensures supports and accommodations are available and implemented </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47"/>
          <p:cNvSpPr txBox="1"/>
          <p:nvPr>
            <p:ph type="title"/>
          </p:nvPr>
        </p:nvSpPr>
        <p:spPr>
          <a:xfrm>
            <a:off x="381125" y="369775"/>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Prepare for an Upcoming IEP Meeting </a:t>
            </a:r>
            <a:endParaRPr/>
          </a:p>
        </p:txBody>
      </p:sp>
      <p:sp>
        <p:nvSpPr>
          <p:cNvPr id="542" name="Google Shape;542;p47"/>
          <p:cNvSpPr txBox="1"/>
          <p:nvPr>
            <p:ph idx="1" type="body"/>
          </p:nvPr>
        </p:nvSpPr>
        <p:spPr>
          <a:xfrm rot="177">
            <a:off x="449950" y="907950"/>
            <a:ext cx="5834700" cy="35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Focus on the positives</a:t>
            </a:r>
            <a:r>
              <a:rPr lang="en" sz="1800"/>
              <a:t>; write these down and share with the IEP Team</a:t>
            </a:r>
            <a:endParaRPr b="1" sz="1800"/>
          </a:p>
          <a:p>
            <a:pPr indent="-342900" lvl="0" marL="457200" rtl="0" algn="l">
              <a:spcBef>
                <a:spcPts val="0"/>
              </a:spcBef>
              <a:spcAft>
                <a:spcPts val="0"/>
              </a:spcAft>
              <a:buSzPts val="1800"/>
              <a:buChar char="●"/>
            </a:pPr>
            <a:r>
              <a:rPr b="1" lang="en" sz="1800"/>
              <a:t>Bring w</a:t>
            </a:r>
            <a:r>
              <a:rPr b="1" lang="en" sz="1800"/>
              <a:t>ork samples</a:t>
            </a:r>
            <a:r>
              <a:rPr lang="en" sz="1800"/>
              <a:t>/ examples of progress toward IEP goals</a:t>
            </a:r>
            <a:endParaRPr sz="1800"/>
          </a:p>
          <a:p>
            <a:pPr indent="-342900" lvl="1" marL="914400" rtl="0" algn="l">
              <a:spcBef>
                <a:spcPts val="0"/>
              </a:spcBef>
              <a:spcAft>
                <a:spcPts val="0"/>
              </a:spcAft>
              <a:buSzPts val="1800"/>
              <a:buChar char="○"/>
            </a:pPr>
            <a:r>
              <a:rPr lang="en" sz="1800"/>
              <a:t>Class work</a:t>
            </a:r>
            <a:endParaRPr sz="1800"/>
          </a:p>
          <a:p>
            <a:pPr indent="-342900" lvl="1" marL="914400" rtl="0" algn="l">
              <a:spcBef>
                <a:spcPts val="0"/>
              </a:spcBef>
              <a:spcAft>
                <a:spcPts val="0"/>
              </a:spcAft>
              <a:buSzPts val="1800"/>
              <a:buChar char="○"/>
            </a:pPr>
            <a:r>
              <a:rPr lang="en" sz="1800"/>
              <a:t>MAP Scores</a:t>
            </a:r>
            <a:endParaRPr sz="1800"/>
          </a:p>
          <a:p>
            <a:pPr indent="-342900" lvl="1" marL="914400" rtl="0" algn="l">
              <a:spcBef>
                <a:spcPts val="0"/>
              </a:spcBef>
              <a:spcAft>
                <a:spcPts val="0"/>
              </a:spcAft>
              <a:buSzPts val="1800"/>
              <a:buChar char="○"/>
            </a:pPr>
            <a:r>
              <a:rPr lang="en" sz="1800"/>
              <a:t>Informal assessments</a:t>
            </a:r>
            <a:endParaRPr b="1" sz="1800"/>
          </a:p>
          <a:p>
            <a:pPr indent="-342900" lvl="1" marL="914400" rtl="0" algn="l">
              <a:spcBef>
                <a:spcPts val="0"/>
              </a:spcBef>
              <a:spcAft>
                <a:spcPts val="0"/>
              </a:spcAft>
              <a:buSzPts val="1800"/>
              <a:buChar char="○"/>
            </a:pPr>
            <a:r>
              <a:rPr lang="en" sz="1800"/>
              <a:t>Observations (behaviors, executive functioning skills, time on task, etc.) </a:t>
            </a:r>
            <a:endParaRPr sz="1800"/>
          </a:p>
          <a:p>
            <a:pPr indent="-342900" lvl="0" marL="457200" rtl="0" algn="l">
              <a:spcBef>
                <a:spcPts val="0"/>
              </a:spcBef>
              <a:spcAft>
                <a:spcPts val="0"/>
              </a:spcAft>
              <a:buSzPts val="1800"/>
              <a:buChar char="●"/>
            </a:pPr>
            <a:r>
              <a:rPr lang="en" sz="1800"/>
              <a:t>Approach the meeting with an </a:t>
            </a:r>
            <a:r>
              <a:rPr b="1" lang="en" sz="1800"/>
              <a:t>assets-based mindset</a:t>
            </a:r>
            <a:endParaRPr b="1" sz="1800"/>
          </a:p>
          <a:p>
            <a:pPr indent="-342900" lvl="0" marL="457200" rtl="0" algn="l">
              <a:spcBef>
                <a:spcPts val="0"/>
              </a:spcBef>
              <a:spcAft>
                <a:spcPts val="0"/>
              </a:spcAft>
              <a:buSzPts val="1800"/>
              <a:buChar char="●"/>
            </a:pPr>
            <a:r>
              <a:rPr b="1" lang="en" sz="1800"/>
              <a:t>Follow all accommodations</a:t>
            </a:r>
            <a:r>
              <a:rPr lang="en" sz="1800"/>
              <a:t> and provide feedback on how well they are working </a:t>
            </a:r>
            <a:endParaRPr sz="1800"/>
          </a:p>
        </p:txBody>
      </p:sp>
      <p:pic>
        <p:nvPicPr>
          <p:cNvPr id="543" name="Google Shape;543;p47"/>
          <p:cNvPicPr preferRelativeResize="0"/>
          <p:nvPr/>
        </p:nvPicPr>
        <p:blipFill>
          <a:blip r:embed="rId3">
            <a:alphaModFix/>
          </a:blip>
          <a:stretch>
            <a:fillRect/>
          </a:stretch>
        </p:blipFill>
        <p:spPr>
          <a:xfrm>
            <a:off x="6334075" y="1733550"/>
            <a:ext cx="2363949" cy="167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48"/>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Questions?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49"/>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Optimistic Closure </a:t>
            </a:r>
            <a:endParaRPr/>
          </a:p>
        </p:txBody>
      </p:sp>
      <p:sp>
        <p:nvSpPr>
          <p:cNvPr id="554" name="Google Shape;554;p49"/>
          <p:cNvSpPr txBox="1"/>
          <p:nvPr>
            <p:ph idx="1" type="body"/>
          </p:nvPr>
        </p:nvSpPr>
        <p:spPr>
          <a:xfrm rot="292">
            <a:off x="1068576" y="1385900"/>
            <a:ext cx="3529800" cy="319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What is the first step you will take to support your students with IEPs and 504s this school year? </a:t>
            </a:r>
            <a:endParaRPr sz="2400"/>
          </a:p>
        </p:txBody>
      </p:sp>
      <p:pic>
        <p:nvPicPr>
          <p:cNvPr id="555" name="Google Shape;555;p49" title="Footsteps Images | Free Photos, PNG Stickers, Wallpapers ..."/>
          <p:cNvPicPr preferRelativeResize="0"/>
          <p:nvPr/>
        </p:nvPicPr>
        <p:blipFill>
          <a:blip r:embed="rId3">
            <a:alphaModFix/>
          </a:blip>
          <a:stretch>
            <a:fillRect/>
          </a:stretch>
        </p:blipFill>
        <p:spPr>
          <a:xfrm>
            <a:off x="5556926" y="683550"/>
            <a:ext cx="2440234" cy="36603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50"/>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a:t>Next Steps </a:t>
            </a:r>
            <a:endParaRPr sz="4300"/>
          </a:p>
        </p:txBody>
      </p:sp>
      <p:sp>
        <p:nvSpPr>
          <p:cNvPr id="561" name="Google Shape;561;p50"/>
          <p:cNvSpPr txBox="1"/>
          <p:nvPr>
            <p:ph idx="1" type="body"/>
          </p:nvPr>
        </p:nvSpPr>
        <p:spPr>
          <a:xfrm rot="300">
            <a:off x="558200" y="1385825"/>
            <a:ext cx="3442200" cy="1673400"/>
          </a:xfrm>
          <a:prstGeom prst="rect">
            <a:avLst/>
          </a:prstGeom>
          <a:ln>
            <a:noFill/>
          </a:ln>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arenR"/>
            </a:pPr>
            <a:r>
              <a:rPr lang="en" sz="2400"/>
              <a:t>Gather your IEPs at a Glance</a:t>
            </a:r>
            <a:endParaRPr sz="2400"/>
          </a:p>
          <a:p>
            <a:pPr indent="-381000" lvl="0" marL="457200" rtl="0" algn="l">
              <a:spcBef>
                <a:spcPts val="0"/>
              </a:spcBef>
              <a:spcAft>
                <a:spcPts val="0"/>
              </a:spcAft>
              <a:buSzPts val="2400"/>
              <a:buAutoNum type="arabicParenR"/>
            </a:pPr>
            <a:r>
              <a:rPr lang="en" sz="2400"/>
              <a:t>Analyze the accommodations by student</a:t>
            </a:r>
            <a:endParaRPr sz="2400"/>
          </a:p>
          <a:p>
            <a:pPr indent="-381000" lvl="0" marL="457200" rtl="0" algn="l">
              <a:spcBef>
                <a:spcPts val="0"/>
              </a:spcBef>
              <a:spcAft>
                <a:spcPts val="0"/>
              </a:spcAft>
              <a:buSzPts val="2400"/>
              <a:buAutoNum type="arabicParenR"/>
            </a:pPr>
            <a:r>
              <a:rPr lang="en" sz="2400"/>
              <a:t>Plug into this Accommodations Breakdown sheet</a:t>
            </a:r>
            <a:endParaRPr sz="2400"/>
          </a:p>
        </p:txBody>
      </p:sp>
      <p:pic>
        <p:nvPicPr>
          <p:cNvPr id="562" name="Google Shape;562;p50">
            <a:hlinkClick r:id="rId3"/>
          </p:cNvPr>
          <p:cNvPicPr preferRelativeResize="0"/>
          <p:nvPr/>
        </p:nvPicPr>
        <p:blipFill rotWithShape="1">
          <a:blip r:embed="rId4">
            <a:alphaModFix/>
          </a:blip>
          <a:srcRect b="0" l="0" r="27688" t="0"/>
          <a:stretch/>
        </p:blipFill>
        <p:spPr>
          <a:xfrm>
            <a:off x="4000400" y="1445975"/>
            <a:ext cx="4616126" cy="2876149"/>
          </a:xfrm>
          <a:prstGeom prst="rect">
            <a:avLst/>
          </a:prstGeom>
          <a:noFill/>
          <a:ln>
            <a:noFill/>
          </a:ln>
        </p:spPr>
      </p:pic>
      <p:sp>
        <p:nvSpPr>
          <p:cNvPr id="563" name="Google Shape;563;p50"/>
          <p:cNvSpPr txBox="1"/>
          <p:nvPr/>
        </p:nvSpPr>
        <p:spPr>
          <a:xfrm>
            <a:off x="4505550" y="4388600"/>
            <a:ext cx="3867600" cy="33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Click on picture to make yourself a copy.</a:t>
            </a:r>
            <a:endParaRPr>
              <a:solidFill>
                <a:schemeClr val="dk1"/>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p28"/>
          <p:cNvSpPr txBox="1"/>
          <p:nvPr>
            <p:ph idx="4294967295" type="title"/>
          </p:nvPr>
        </p:nvSpPr>
        <p:spPr>
          <a:xfrm>
            <a:off x="3455100" y="294325"/>
            <a:ext cx="5613300" cy="424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200"/>
              <a:t>“Equity is hearing somebody’s voice about what they need and providing them with that.” </a:t>
            </a:r>
            <a:endParaRPr sz="6200"/>
          </a:p>
          <a:p>
            <a:pPr indent="0" lvl="0" marL="0" rtl="0" algn="l">
              <a:spcBef>
                <a:spcPts val="0"/>
              </a:spcBef>
              <a:spcAft>
                <a:spcPts val="0"/>
              </a:spcAft>
              <a:buNone/>
            </a:pPr>
            <a:r>
              <a:t/>
            </a:r>
            <a:endParaRPr sz="4900"/>
          </a:p>
          <a:p>
            <a:pPr indent="0" lvl="0" marL="0" rtl="0" algn="l">
              <a:spcBef>
                <a:spcPts val="0"/>
              </a:spcBef>
              <a:spcAft>
                <a:spcPts val="0"/>
              </a:spcAft>
              <a:buNone/>
            </a:pPr>
            <a:r>
              <a:rPr lang="en" sz="4900"/>
              <a:t>-Dr. Christopher Emdin, HipHopEd</a:t>
            </a:r>
            <a:endParaRPr sz="4900"/>
          </a:p>
        </p:txBody>
      </p:sp>
      <p:pic>
        <p:nvPicPr>
          <p:cNvPr id="233" name="Google Shape;233;p28"/>
          <p:cNvPicPr preferRelativeResize="0"/>
          <p:nvPr/>
        </p:nvPicPr>
        <p:blipFill>
          <a:blip r:embed="rId3">
            <a:alphaModFix/>
          </a:blip>
          <a:stretch>
            <a:fillRect/>
          </a:stretch>
        </p:blipFill>
        <p:spPr>
          <a:xfrm>
            <a:off x="152400" y="152400"/>
            <a:ext cx="3150301" cy="4726605"/>
          </a:xfrm>
          <a:prstGeom prst="rect">
            <a:avLst/>
          </a:prstGeom>
          <a:noFill/>
          <a:ln>
            <a:noFill/>
          </a:ln>
        </p:spPr>
      </p:pic>
      <p:pic>
        <p:nvPicPr>
          <p:cNvPr id="234" name="Google Shape;234;p28"/>
          <p:cNvPicPr preferRelativeResize="0"/>
          <p:nvPr/>
        </p:nvPicPr>
        <p:blipFill>
          <a:blip r:embed="rId4">
            <a:alphaModFix/>
          </a:blip>
          <a:stretch>
            <a:fillRect/>
          </a:stretch>
        </p:blipFill>
        <p:spPr>
          <a:xfrm>
            <a:off x="8044275" y="3866325"/>
            <a:ext cx="1024125" cy="1211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grpSp>
        <p:nvGrpSpPr>
          <p:cNvPr id="239" name="Google Shape;239;p29"/>
          <p:cNvGrpSpPr/>
          <p:nvPr/>
        </p:nvGrpSpPr>
        <p:grpSpPr>
          <a:xfrm>
            <a:off x="464966" y="1063583"/>
            <a:ext cx="4101797" cy="3726454"/>
            <a:chOff x="4837200" y="1008600"/>
            <a:chExt cx="3127800" cy="3439275"/>
          </a:xfrm>
        </p:grpSpPr>
        <p:sp>
          <p:nvSpPr>
            <p:cNvPr id="240" name="Google Shape;240;p29"/>
            <p:cNvSpPr/>
            <p:nvPr/>
          </p:nvSpPr>
          <p:spPr>
            <a:xfrm>
              <a:off x="4837200" y="1392675"/>
              <a:ext cx="3127800" cy="30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9"/>
            <p:cNvSpPr/>
            <p:nvPr/>
          </p:nvSpPr>
          <p:spPr>
            <a:xfrm>
              <a:off x="4837200" y="1008600"/>
              <a:ext cx="3127800" cy="440400"/>
            </a:xfrm>
            <a:prstGeom prst="rect">
              <a:avLst/>
            </a:prstGeom>
            <a:solidFill>
              <a:srgbClr val="00C3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2" name="Google Shape;242;p29"/>
          <p:cNvGrpSpPr/>
          <p:nvPr/>
        </p:nvGrpSpPr>
        <p:grpSpPr>
          <a:xfrm>
            <a:off x="5007542" y="1860631"/>
            <a:ext cx="3507728" cy="946238"/>
            <a:chOff x="611550" y="2773950"/>
            <a:chExt cx="2698875" cy="344475"/>
          </a:xfrm>
        </p:grpSpPr>
        <p:sp>
          <p:nvSpPr>
            <p:cNvPr id="243" name="Google Shape;243;p29"/>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9"/>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5" name="Google Shape;245;p29"/>
          <p:cNvSpPr txBox="1"/>
          <p:nvPr>
            <p:ph idx="1" type="body"/>
          </p:nvPr>
        </p:nvSpPr>
        <p:spPr>
          <a:xfrm>
            <a:off x="613625" y="1435950"/>
            <a:ext cx="3893400" cy="3246300"/>
          </a:xfrm>
          <a:prstGeom prst="rect">
            <a:avLst/>
          </a:prstGeom>
        </p:spPr>
        <p:txBody>
          <a:bodyPr anchorCtr="0" anchor="t" bIns="91425" lIns="91425" spcFirstLastPara="1" rIns="91425" wrap="square" tIns="91425">
            <a:noAutofit/>
          </a:bodyPr>
          <a:lstStyle/>
          <a:p>
            <a:pPr indent="-374650" lvl="0" marL="457200" rtl="0" algn="l">
              <a:lnSpc>
                <a:spcPct val="115000"/>
              </a:lnSpc>
              <a:spcBef>
                <a:spcPts val="0"/>
              </a:spcBef>
              <a:spcAft>
                <a:spcPts val="0"/>
              </a:spcAft>
              <a:buClr>
                <a:schemeClr val="dk1"/>
              </a:buClr>
              <a:buSzPts val="2300"/>
              <a:buFont typeface="Roboto"/>
              <a:buChar char="●"/>
            </a:pPr>
            <a:r>
              <a:rPr lang="en" sz="2100"/>
              <a:t>IEP stands for Individualized Education Plan</a:t>
            </a:r>
            <a:endParaRPr sz="2100"/>
          </a:p>
          <a:p>
            <a:pPr indent="-361950" lvl="0" marL="457200" rtl="0" algn="l">
              <a:lnSpc>
                <a:spcPct val="115000"/>
              </a:lnSpc>
              <a:spcBef>
                <a:spcPts val="1600"/>
              </a:spcBef>
              <a:spcAft>
                <a:spcPts val="0"/>
              </a:spcAft>
              <a:buClr>
                <a:schemeClr val="dk1"/>
              </a:buClr>
              <a:buSzPts val="2100"/>
              <a:buFont typeface="Open Sans"/>
              <a:buChar char="●"/>
            </a:pPr>
            <a:r>
              <a:rPr lang="en" sz="2100"/>
              <a:t>Supports students with documented disabilities (learning, speech, autism)</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Law abiding document</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Confidential</a:t>
            </a:r>
            <a:endParaRPr sz="2100"/>
          </a:p>
          <a:p>
            <a:pPr indent="0" lvl="0" marL="0" rtl="0" algn="l">
              <a:spcBef>
                <a:spcPts val="1600"/>
              </a:spcBef>
              <a:spcAft>
                <a:spcPts val="0"/>
              </a:spcAft>
              <a:buClr>
                <a:schemeClr val="dk1"/>
              </a:buClr>
              <a:buSzPts val="1100"/>
              <a:buFont typeface="Arial"/>
              <a:buNone/>
            </a:pPr>
            <a:r>
              <a:t/>
            </a:r>
            <a:endParaRPr sz="900"/>
          </a:p>
        </p:txBody>
      </p:sp>
      <p:sp>
        <p:nvSpPr>
          <p:cNvPr id="246" name="Google Shape;246;p29"/>
          <p:cNvSpPr txBox="1"/>
          <p:nvPr>
            <p:ph type="title"/>
          </p:nvPr>
        </p:nvSpPr>
        <p:spPr>
          <a:xfrm>
            <a:off x="5049300" y="1860625"/>
            <a:ext cx="3424200" cy="1485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4600"/>
              <a:t>What is an IEP?</a:t>
            </a:r>
            <a:endParaRPr/>
          </a:p>
        </p:txBody>
      </p:sp>
      <p:sp>
        <p:nvSpPr>
          <p:cNvPr id="247" name="Google Shape;247;p29"/>
          <p:cNvSpPr/>
          <p:nvPr/>
        </p:nvSpPr>
        <p:spPr>
          <a:xfrm rot="-4609478">
            <a:off x="7473637" y="3883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8" name="Google Shape;248;p29"/>
          <p:cNvGrpSpPr/>
          <p:nvPr/>
        </p:nvGrpSpPr>
        <p:grpSpPr>
          <a:xfrm>
            <a:off x="8093603" y="4303186"/>
            <a:ext cx="297009" cy="440413"/>
            <a:chOff x="4508863" y="1528200"/>
            <a:chExt cx="318850" cy="472800"/>
          </a:xfrm>
        </p:grpSpPr>
        <p:sp>
          <p:nvSpPr>
            <p:cNvPr id="249" name="Google Shape;249;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3" name="Google Shape;253;p29"/>
          <p:cNvGrpSpPr/>
          <p:nvPr/>
        </p:nvGrpSpPr>
        <p:grpSpPr>
          <a:xfrm>
            <a:off x="4407137" y="914663"/>
            <a:ext cx="329723" cy="447931"/>
            <a:chOff x="4508863" y="1528200"/>
            <a:chExt cx="318850" cy="472800"/>
          </a:xfrm>
        </p:grpSpPr>
        <p:sp>
          <p:nvSpPr>
            <p:cNvPr id="254" name="Google Shape;254;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 name="Google Shape;258;p29"/>
          <p:cNvGrpSpPr/>
          <p:nvPr/>
        </p:nvGrpSpPr>
        <p:grpSpPr>
          <a:xfrm>
            <a:off x="8515274" y="4303175"/>
            <a:ext cx="297009" cy="440413"/>
            <a:chOff x="4508863" y="1528200"/>
            <a:chExt cx="318850" cy="472800"/>
          </a:xfrm>
        </p:grpSpPr>
        <p:sp>
          <p:nvSpPr>
            <p:cNvPr id="259" name="Google Shape;259;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29"/>
          <p:cNvGrpSpPr/>
          <p:nvPr/>
        </p:nvGrpSpPr>
        <p:grpSpPr>
          <a:xfrm>
            <a:off x="819553" y="353911"/>
            <a:ext cx="297009" cy="440413"/>
            <a:chOff x="4508863" y="1528200"/>
            <a:chExt cx="318850" cy="472800"/>
          </a:xfrm>
        </p:grpSpPr>
        <p:sp>
          <p:nvSpPr>
            <p:cNvPr id="264" name="Google Shape;264;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 name="Google Shape;268;p29"/>
          <p:cNvGrpSpPr/>
          <p:nvPr/>
        </p:nvGrpSpPr>
        <p:grpSpPr>
          <a:xfrm>
            <a:off x="464974" y="353900"/>
            <a:ext cx="297009" cy="440413"/>
            <a:chOff x="4508863" y="1528200"/>
            <a:chExt cx="318850" cy="472800"/>
          </a:xfrm>
        </p:grpSpPr>
        <p:sp>
          <p:nvSpPr>
            <p:cNvPr id="269" name="Google Shape;269;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grpSp>
        <p:nvGrpSpPr>
          <p:cNvPr id="277" name="Google Shape;277;p30"/>
          <p:cNvGrpSpPr/>
          <p:nvPr/>
        </p:nvGrpSpPr>
        <p:grpSpPr>
          <a:xfrm>
            <a:off x="4485091" y="1017158"/>
            <a:ext cx="4101797" cy="3726454"/>
            <a:chOff x="4837200" y="1008600"/>
            <a:chExt cx="3127800" cy="3439275"/>
          </a:xfrm>
        </p:grpSpPr>
        <p:sp>
          <p:nvSpPr>
            <p:cNvPr id="278" name="Google Shape;278;p30"/>
            <p:cNvSpPr/>
            <p:nvPr/>
          </p:nvSpPr>
          <p:spPr>
            <a:xfrm>
              <a:off x="4837200" y="1392675"/>
              <a:ext cx="3127800" cy="30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0"/>
            <p:cNvSpPr/>
            <p:nvPr/>
          </p:nvSpPr>
          <p:spPr>
            <a:xfrm>
              <a:off x="4837200" y="1008600"/>
              <a:ext cx="3127800" cy="440400"/>
            </a:xfrm>
            <a:prstGeom prst="rect">
              <a:avLst/>
            </a:prstGeom>
            <a:solidFill>
              <a:srgbClr val="00C3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0" name="Google Shape;280;p30"/>
          <p:cNvGrpSpPr/>
          <p:nvPr/>
        </p:nvGrpSpPr>
        <p:grpSpPr>
          <a:xfrm>
            <a:off x="619617" y="1814206"/>
            <a:ext cx="3507728" cy="946238"/>
            <a:chOff x="611550" y="2773950"/>
            <a:chExt cx="2698875" cy="344475"/>
          </a:xfrm>
        </p:grpSpPr>
        <p:sp>
          <p:nvSpPr>
            <p:cNvPr id="281" name="Google Shape;281;p30"/>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0"/>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3" name="Google Shape;283;p30"/>
          <p:cNvSpPr txBox="1"/>
          <p:nvPr>
            <p:ph idx="1" type="body"/>
          </p:nvPr>
        </p:nvSpPr>
        <p:spPr>
          <a:xfrm>
            <a:off x="4633748" y="1504004"/>
            <a:ext cx="3893400" cy="3131700"/>
          </a:xfrm>
          <a:prstGeom prst="rect">
            <a:avLst/>
          </a:prstGeom>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chemeClr val="dk1"/>
              </a:buClr>
              <a:buSzPts val="2100"/>
              <a:buFont typeface="Open Sans"/>
              <a:buChar char="●"/>
            </a:pPr>
            <a:r>
              <a:rPr lang="en" sz="2100"/>
              <a:t>Parents/Guardians</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General Education Teacher</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Special Education Teacher</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Related Service Providers</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Administrator or Admin. Designee</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*School Psychologist </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*Student</a:t>
            </a:r>
            <a:endParaRPr sz="2100"/>
          </a:p>
          <a:p>
            <a:pPr indent="0" lvl="0" marL="0" rtl="0" algn="l">
              <a:spcBef>
                <a:spcPts val="1600"/>
              </a:spcBef>
              <a:spcAft>
                <a:spcPts val="0"/>
              </a:spcAft>
              <a:buClr>
                <a:schemeClr val="dk1"/>
              </a:buClr>
              <a:buSzPts val="1100"/>
              <a:buFont typeface="Arial"/>
              <a:buNone/>
            </a:pPr>
            <a:r>
              <a:t/>
            </a:r>
            <a:endParaRPr sz="900"/>
          </a:p>
        </p:txBody>
      </p:sp>
      <p:sp>
        <p:nvSpPr>
          <p:cNvPr id="284" name="Google Shape;284;p30"/>
          <p:cNvSpPr txBox="1"/>
          <p:nvPr>
            <p:ph type="title"/>
          </p:nvPr>
        </p:nvSpPr>
        <p:spPr>
          <a:xfrm>
            <a:off x="661375" y="1504000"/>
            <a:ext cx="3424200" cy="1795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4600"/>
              <a:t>Who is part of the </a:t>
            </a:r>
            <a:endParaRPr sz="4600"/>
          </a:p>
          <a:p>
            <a:pPr indent="0" lvl="0" marL="0" rtl="0" algn="ctr">
              <a:lnSpc>
                <a:spcPct val="100000"/>
              </a:lnSpc>
              <a:spcBef>
                <a:spcPts val="0"/>
              </a:spcBef>
              <a:spcAft>
                <a:spcPts val="0"/>
              </a:spcAft>
              <a:buClr>
                <a:schemeClr val="dk1"/>
              </a:buClr>
              <a:buSzPts val="1100"/>
              <a:buFont typeface="Arial"/>
              <a:buNone/>
            </a:pPr>
            <a:r>
              <a:rPr lang="en" sz="4600"/>
              <a:t>IEP team?</a:t>
            </a:r>
            <a:endParaRPr/>
          </a:p>
        </p:txBody>
      </p:sp>
      <p:sp>
        <p:nvSpPr>
          <p:cNvPr id="285" name="Google Shape;285;p30"/>
          <p:cNvSpPr/>
          <p:nvPr/>
        </p:nvSpPr>
        <p:spPr>
          <a:xfrm rot="-4609478">
            <a:off x="7473637" y="3883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0"/>
          <p:cNvSpPr/>
          <p:nvPr/>
        </p:nvSpPr>
        <p:spPr>
          <a:xfrm rot="-4539834">
            <a:off x="4266476" y="454164"/>
            <a:ext cx="853681" cy="1200959"/>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 name="Google Shape;287;p30"/>
          <p:cNvGrpSpPr/>
          <p:nvPr/>
        </p:nvGrpSpPr>
        <p:grpSpPr>
          <a:xfrm>
            <a:off x="7965003" y="475486"/>
            <a:ext cx="297009" cy="440413"/>
            <a:chOff x="4508863" y="1528200"/>
            <a:chExt cx="318850" cy="472800"/>
          </a:xfrm>
        </p:grpSpPr>
        <p:sp>
          <p:nvSpPr>
            <p:cNvPr id="288" name="Google Shape;288;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2" name="Google Shape;292;p30"/>
          <p:cNvGrpSpPr/>
          <p:nvPr/>
        </p:nvGrpSpPr>
        <p:grpSpPr>
          <a:xfrm>
            <a:off x="4304450" y="830875"/>
            <a:ext cx="329723" cy="447931"/>
            <a:chOff x="4508863" y="1528200"/>
            <a:chExt cx="318850" cy="472800"/>
          </a:xfrm>
        </p:grpSpPr>
        <p:sp>
          <p:nvSpPr>
            <p:cNvPr id="293" name="Google Shape;293;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 name="Google Shape;297;p30"/>
          <p:cNvGrpSpPr/>
          <p:nvPr/>
        </p:nvGrpSpPr>
        <p:grpSpPr>
          <a:xfrm>
            <a:off x="8358549" y="475488"/>
            <a:ext cx="297009" cy="440413"/>
            <a:chOff x="4508863" y="1528200"/>
            <a:chExt cx="318850" cy="472800"/>
          </a:xfrm>
        </p:grpSpPr>
        <p:sp>
          <p:nvSpPr>
            <p:cNvPr id="298" name="Google Shape;298;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 name="Google Shape;302;p30"/>
          <p:cNvGrpSpPr/>
          <p:nvPr/>
        </p:nvGrpSpPr>
        <p:grpSpPr>
          <a:xfrm>
            <a:off x="415603" y="4303186"/>
            <a:ext cx="297009" cy="440413"/>
            <a:chOff x="4508863" y="1528200"/>
            <a:chExt cx="318850" cy="472800"/>
          </a:xfrm>
        </p:grpSpPr>
        <p:sp>
          <p:nvSpPr>
            <p:cNvPr id="303" name="Google Shape;303;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7" name="Google Shape;307;p30"/>
          <p:cNvGrpSpPr/>
          <p:nvPr/>
        </p:nvGrpSpPr>
        <p:grpSpPr>
          <a:xfrm>
            <a:off x="832824" y="4303175"/>
            <a:ext cx="297009" cy="440413"/>
            <a:chOff x="4508863" y="1528200"/>
            <a:chExt cx="318850" cy="472800"/>
          </a:xfrm>
        </p:grpSpPr>
        <p:sp>
          <p:nvSpPr>
            <p:cNvPr id="308" name="Google Shape;308;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grpSp>
        <p:nvGrpSpPr>
          <p:cNvPr id="316" name="Google Shape;316;p31"/>
          <p:cNvGrpSpPr/>
          <p:nvPr/>
        </p:nvGrpSpPr>
        <p:grpSpPr>
          <a:xfrm>
            <a:off x="464966" y="1063583"/>
            <a:ext cx="4101797" cy="3726454"/>
            <a:chOff x="4837200" y="1008600"/>
            <a:chExt cx="3127800" cy="3439275"/>
          </a:xfrm>
        </p:grpSpPr>
        <p:sp>
          <p:nvSpPr>
            <p:cNvPr id="317" name="Google Shape;317;p31"/>
            <p:cNvSpPr/>
            <p:nvPr/>
          </p:nvSpPr>
          <p:spPr>
            <a:xfrm>
              <a:off x="4837200" y="1392675"/>
              <a:ext cx="3127800" cy="30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1"/>
            <p:cNvSpPr/>
            <p:nvPr/>
          </p:nvSpPr>
          <p:spPr>
            <a:xfrm>
              <a:off x="4837200" y="1008600"/>
              <a:ext cx="3127800" cy="440400"/>
            </a:xfrm>
            <a:prstGeom prst="rect">
              <a:avLst/>
            </a:prstGeom>
            <a:solidFill>
              <a:srgbClr val="00C3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9" name="Google Shape;319;p31"/>
          <p:cNvGrpSpPr/>
          <p:nvPr/>
        </p:nvGrpSpPr>
        <p:grpSpPr>
          <a:xfrm>
            <a:off x="5007542" y="1860631"/>
            <a:ext cx="3507728" cy="946238"/>
            <a:chOff x="611550" y="2773950"/>
            <a:chExt cx="2698875" cy="344475"/>
          </a:xfrm>
        </p:grpSpPr>
        <p:sp>
          <p:nvSpPr>
            <p:cNvPr id="320" name="Google Shape;320;p31"/>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1"/>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2" name="Google Shape;322;p31"/>
          <p:cNvSpPr txBox="1"/>
          <p:nvPr>
            <p:ph idx="1" type="body"/>
          </p:nvPr>
        </p:nvSpPr>
        <p:spPr>
          <a:xfrm>
            <a:off x="542975" y="1488975"/>
            <a:ext cx="3964200" cy="3193200"/>
          </a:xfrm>
          <a:prstGeom prst="rect">
            <a:avLst/>
          </a:prstGeom>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chemeClr val="dk1"/>
              </a:buClr>
              <a:buSzPts val="2100"/>
              <a:buFont typeface="Roboto"/>
              <a:buChar char="●"/>
            </a:pPr>
            <a:r>
              <a:rPr lang="en" sz="2100"/>
              <a:t>Speech and Language Pathologist (SLP) </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Occupational Therapist (OT)</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Mental Health Clinician </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Behaviorist (BCBA)</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School Nurse</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Adaptive PE Teacher (APE)</a:t>
            </a:r>
            <a:endParaRPr sz="2100"/>
          </a:p>
          <a:p>
            <a:pPr indent="0" lvl="0" marL="0" rtl="0" algn="l">
              <a:spcBef>
                <a:spcPts val="1600"/>
              </a:spcBef>
              <a:spcAft>
                <a:spcPts val="0"/>
              </a:spcAft>
              <a:buClr>
                <a:schemeClr val="dk1"/>
              </a:buClr>
              <a:buSzPts val="1100"/>
              <a:buFont typeface="Arial"/>
              <a:buNone/>
            </a:pPr>
            <a:r>
              <a:t/>
            </a:r>
            <a:endParaRPr sz="700"/>
          </a:p>
        </p:txBody>
      </p:sp>
      <p:sp>
        <p:nvSpPr>
          <p:cNvPr id="323" name="Google Shape;323;p31"/>
          <p:cNvSpPr txBox="1"/>
          <p:nvPr>
            <p:ph type="title"/>
          </p:nvPr>
        </p:nvSpPr>
        <p:spPr>
          <a:xfrm>
            <a:off x="5049300" y="1550425"/>
            <a:ext cx="3424200" cy="1795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4600"/>
              <a:t>Who are the other service providers?</a:t>
            </a:r>
            <a:endParaRPr/>
          </a:p>
        </p:txBody>
      </p:sp>
      <p:sp>
        <p:nvSpPr>
          <p:cNvPr id="324" name="Google Shape;324;p31"/>
          <p:cNvSpPr/>
          <p:nvPr/>
        </p:nvSpPr>
        <p:spPr>
          <a:xfrm rot="-4609478">
            <a:off x="7473637" y="3883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5" name="Google Shape;325;p31"/>
          <p:cNvGrpSpPr/>
          <p:nvPr/>
        </p:nvGrpSpPr>
        <p:grpSpPr>
          <a:xfrm>
            <a:off x="8093603" y="4303186"/>
            <a:ext cx="297009" cy="440413"/>
            <a:chOff x="4508863" y="1528200"/>
            <a:chExt cx="318850" cy="472800"/>
          </a:xfrm>
        </p:grpSpPr>
        <p:sp>
          <p:nvSpPr>
            <p:cNvPr id="326" name="Google Shape;326;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 name="Google Shape;330;p31"/>
          <p:cNvGrpSpPr/>
          <p:nvPr/>
        </p:nvGrpSpPr>
        <p:grpSpPr>
          <a:xfrm>
            <a:off x="4407137" y="914663"/>
            <a:ext cx="329723" cy="447931"/>
            <a:chOff x="4508863" y="1528200"/>
            <a:chExt cx="318850" cy="472800"/>
          </a:xfrm>
        </p:grpSpPr>
        <p:sp>
          <p:nvSpPr>
            <p:cNvPr id="331" name="Google Shape;331;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 name="Google Shape;335;p31"/>
          <p:cNvGrpSpPr/>
          <p:nvPr/>
        </p:nvGrpSpPr>
        <p:grpSpPr>
          <a:xfrm>
            <a:off x="8515274" y="4303175"/>
            <a:ext cx="297009" cy="440413"/>
            <a:chOff x="4508863" y="1528200"/>
            <a:chExt cx="318850" cy="472800"/>
          </a:xfrm>
        </p:grpSpPr>
        <p:sp>
          <p:nvSpPr>
            <p:cNvPr id="336" name="Google Shape;336;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 name="Google Shape;340;p31"/>
          <p:cNvGrpSpPr/>
          <p:nvPr/>
        </p:nvGrpSpPr>
        <p:grpSpPr>
          <a:xfrm>
            <a:off x="819553" y="353911"/>
            <a:ext cx="297009" cy="440413"/>
            <a:chOff x="4508863" y="1528200"/>
            <a:chExt cx="318850" cy="472800"/>
          </a:xfrm>
        </p:grpSpPr>
        <p:sp>
          <p:nvSpPr>
            <p:cNvPr id="341" name="Google Shape;341;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 name="Google Shape;345;p31"/>
          <p:cNvGrpSpPr/>
          <p:nvPr/>
        </p:nvGrpSpPr>
        <p:grpSpPr>
          <a:xfrm>
            <a:off x="464974" y="353900"/>
            <a:ext cx="297009" cy="440413"/>
            <a:chOff x="4508863" y="1528200"/>
            <a:chExt cx="318850" cy="472800"/>
          </a:xfrm>
        </p:grpSpPr>
        <p:sp>
          <p:nvSpPr>
            <p:cNvPr id="346" name="Google Shape;346;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grpSp>
        <p:nvGrpSpPr>
          <p:cNvPr id="354" name="Google Shape;354;p32"/>
          <p:cNvGrpSpPr/>
          <p:nvPr/>
        </p:nvGrpSpPr>
        <p:grpSpPr>
          <a:xfrm rot="-1082360">
            <a:off x="4459504" y="1054010"/>
            <a:ext cx="3700028" cy="3340103"/>
            <a:chOff x="1638236" y="2934241"/>
            <a:chExt cx="767954" cy="742909"/>
          </a:xfrm>
        </p:grpSpPr>
        <p:sp>
          <p:nvSpPr>
            <p:cNvPr id="355" name="Google Shape;355;p32"/>
            <p:cNvSpPr/>
            <p:nvPr/>
          </p:nvSpPr>
          <p:spPr>
            <a:xfrm>
              <a:off x="1848065" y="3244444"/>
              <a:ext cx="481978" cy="432705"/>
            </a:xfrm>
            <a:custGeom>
              <a:rect b="b" l="l" r="r" t="t"/>
              <a:pathLst>
                <a:path extrusionOk="0" h="33362" w="37161">
                  <a:moveTo>
                    <a:pt x="7473" y="0"/>
                  </a:moveTo>
                  <a:lnTo>
                    <a:pt x="1" y="26419"/>
                  </a:lnTo>
                  <a:lnTo>
                    <a:pt x="23718" y="33124"/>
                  </a:lnTo>
                  <a:cubicBezTo>
                    <a:pt x="24287" y="33285"/>
                    <a:pt x="24859" y="33362"/>
                    <a:pt x="25422" y="33362"/>
                  </a:cubicBezTo>
                  <a:cubicBezTo>
                    <a:pt x="28129" y="33362"/>
                    <a:pt x="30617" y="31588"/>
                    <a:pt x="31390" y="28854"/>
                  </a:cubicBezTo>
                  <a:lnTo>
                    <a:pt x="37161" y="8406"/>
                  </a:lnTo>
                  <a:lnTo>
                    <a:pt x="7473" y="0"/>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2"/>
            <p:cNvSpPr/>
            <p:nvPr/>
          </p:nvSpPr>
          <p:spPr>
            <a:xfrm>
              <a:off x="1638236" y="2934241"/>
              <a:ext cx="767954" cy="714880"/>
            </a:xfrm>
            <a:custGeom>
              <a:rect b="b" l="l" r="r" t="t"/>
              <a:pathLst>
                <a:path extrusionOk="0" h="55118" w="59210">
                  <a:moveTo>
                    <a:pt x="13077" y="0"/>
                  </a:moveTo>
                  <a:lnTo>
                    <a:pt x="1" y="46133"/>
                  </a:lnTo>
                  <a:lnTo>
                    <a:pt x="25686" y="53405"/>
                  </a:lnTo>
                  <a:cubicBezTo>
                    <a:pt x="25686" y="53405"/>
                    <a:pt x="32731" y="55117"/>
                    <a:pt x="38345" y="55117"/>
                  </a:cubicBezTo>
                  <a:cubicBezTo>
                    <a:pt x="39696" y="55117"/>
                    <a:pt x="40964" y="55018"/>
                    <a:pt x="42031" y="54773"/>
                  </a:cubicBezTo>
                  <a:cubicBezTo>
                    <a:pt x="47535" y="53505"/>
                    <a:pt x="49569" y="47067"/>
                    <a:pt x="49569" y="47067"/>
                  </a:cubicBezTo>
                  <a:lnTo>
                    <a:pt x="59210" y="13076"/>
                  </a:lnTo>
                  <a:lnTo>
                    <a:pt x="1307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2"/>
            <p:cNvSpPr/>
            <p:nvPr/>
          </p:nvSpPr>
          <p:spPr>
            <a:xfrm>
              <a:off x="1778416" y="2934241"/>
              <a:ext cx="627774" cy="273875"/>
            </a:xfrm>
            <a:custGeom>
              <a:rect b="b" l="l" r="r" t="t"/>
              <a:pathLst>
                <a:path extrusionOk="0" h="21116" w="48402">
                  <a:moveTo>
                    <a:pt x="2269" y="0"/>
                  </a:moveTo>
                  <a:lnTo>
                    <a:pt x="0" y="8039"/>
                  </a:lnTo>
                  <a:lnTo>
                    <a:pt x="46100" y="21115"/>
                  </a:lnTo>
                  <a:lnTo>
                    <a:pt x="48402" y="13076"/>
                  </a:lnTo>
                  <a:lnTo>
                    <a:pt x="2269" y="0"/>
                  </a:lnTo>
                  <a:close/>
                </a:path>
              </a:pathLst>
            </a:custGeom>
            <a:solidFill>
              <a:srgbClr val="EDD6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2"/>
            <p:cNvSpPr/>
            <p:nvPr/>
          </p:nvSpPr>
          <p:spPr>
            <a:xfrm>
              <a:off x="1971371" y="3542106"/>
              <a:ext cx="310657" cy="112891"/>
            </a:xfrm>
            <a:custGeom>
              <a:rect b="b" l="l" r="r" t="t"/>
              <a:pathLst>
                <a:path extrusionOk="0" h="8704" w="23952">
                  <a:moveTo>
                    <a:pt x="23951" y="0"/>
                  </a:moveTo>
                  <a:cubicBezTo>
                    <a:pt x="23951" y="1"/>
                    <a:pt x="22634" y="3408"/>
                    <a:pt x="19794" y="3408"/>
                  </a:cubicBezTo>
                  <a:cubicBezTo>
                    <a:pt x="18907" y="3408"/>
                    <a:pt x="17871" y="3075"/>
                    <a:pt x="16679" y="2202"/>
                  </a:cubicBezTo>
                  <a:lnTo>
                    <a:pt x="16679" y="2202"/>
                  </a:lnTo>
                  <a:cubicBezTo>
                    <a:pt x="16679" y="2202"/>
                    <a:pt x="17679" y="6204"/>
                    <a:pt x="1" y="6538"/>
                  </a:cubicBezTo>
                  <a:cubicBezTo>
                    <a:pt x="4759" y="7887"/>
                    <a:pt x="8876" y="8704"/>
                    <a:pt x="12321" y="8704"/>
                  </a:cubicBezTo>
                  <a:cubicBezTo>
                    <a:pt x="18246" y="8704"/>
                    <a:pt x="22179" y="6286"/>
                    <a:pt x="23951" y="0"/>
                  </a:cubicBezTo>
                  <a:close/>
                </a:path>
              </a:pathLst>
            </a:custGeom>
            <a:solidFill>
              <a:srgbClr val="EDD6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9" name="Google Shape;359;p32"/>
          <p:cNvGrpSpPr/>
          <p:nvPr/>
        </p:nvGrpSpPr>
        <p:grpSpPr>
          <a:xfrm>
            <a:off x="563543" y="598736"/>
            <a:ext cx="2926660" cy="585711"/>
            <a:chOff x="611550" y="2773950"/>
            <a:chExt cx="2698875" cy="344475"/>
          </a:xfrm>
        </p:grpSpPr>
        <p:sp>
          <p:nvSpPr>
            <p:cNvPr id="360" name="Google Shape;360;p32"/>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2"/>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 name="Google Shape;362;p32"/>
          <p:cNvGrpSpPr/>
          <p:nvPr/>
        </p:nvGrpSpPr>
        <p:grpSpPr>
          <a:xfrm rot="646640">
            <a:off x="839422" y="1251318"/>
            <a:ext cx="4011202" cy="3385624"/>
            <a:chOff x="683398" y="2777187"/>
            <a:chExt cx="876552" cy="777046"/>
          </a:xfrm>
        </p:grpSpPr>
        <p:sp>
          <p:nvSpPr>
            <p:cNvPr id="363" name="Google Shape;363;p32"/>
            <p:cNvSpPr/>
            <p:nvPr/>
          </p:nvSpPr>
          <p:spPr>
            <a:xfrm>
              <a:off x="712814" y="2921258"/>
              <a:ext cx="731184" cy="632975"/>
            </a:xfrm>
            <a:custGeom>
              <a:rect b="b" l="l" r="r" t="t"/>
              <a:pathLst>
                <a:path extrusionOk="0" h="48803" w="56375">
                  <a:moveTo>
                    <a:pt x="48235" y="0"/>
                  </a:moveTo>
                  <a:lnTo>
                    <a:pt x="1" y="10141"/>
                  </a:lnTo>
                  <a:lnTo>
                    <a:pt x="8140" y="48802"/>
                  </a:lnTo>
                  <a:lnTo>
                    <a:pt x="56374" y="38661"/>
                  </a:lnTo>
                  <a:lnTo>
                    <a:pt x="48235" y="0"/>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2"/>
            <p:cNvSpPr/>
            <p:nvPr/>
          </p:nvSpPr>
          <p:spPr>
            <a:xfrm>
              <a:off x="683398" y="2777187"/>
              <a:ext cx="876552" cy="705659"/>
            </a:xfrm>
            <a:custGeom>
              <a:rect b="b" l="l" r="r" t="t"/>
              <a:pathLst>
                <a:path extrusionOk="0" h="54407" w="67583">
                  <a:moveTo>
                    <a:pt x="49836" y="0"/>
                  </a:moveTo>
                  <a:lnTo>
                    <a:pt x="0" y="10475"/>
                  </a:lnTo>
                  <a:cubicBezTo>
                    <a:pt x="0" y="10475"/>
                    <a:pt x="6071" y="46767"/>
                    <a:pt x="17780" y="54406"/>
                  </a:cubicBezTo>
                  <a:lnTo>
                    <a:pt x="67582" y="43932"/>
                  </a:lnTo>
                  <a:cubicBezTo>
                    <a:pt x="56374" y="36593"/>
                    <a:pt x="49836" y="0"/>
                    <a:pt x="498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2"/>
            <p:cNvSpPr/>
            <p:nvPr/>
          </p:nvSpPr>
          <p:spPr>
            <a:xfrm>
              <a:off x="683398" y="2777187"/>
              <a:ext cx="669745" cy="248778"/>
            </a:xfrm>
            <a:custGeom>
              <a:rect b="b" l="l" r="r" t="t"/>
              <a:pathLst>
                <a:path extrusionOk="0" h="19181" w="51638">
                  <a:moveTo>
                    <a:pt x="49803" y="0"/>
                  </a:moveTo>
                  <a:lnTo>
                    <a:pt x="0" y="10475"/>
                  </a:lnTo>
                  <a:lnTo>
                    <a:pt x="1835" y="19181"/>
                  </a:lnTo>
                  <a:lnTo>
                    <a:pt x="51637" y="8673"/>
                  </a:lnTo>
                  <a:lnTo>
                    <a:pt x="49803" y="0"/>
                  </a:lnTo>
                  <a:close/>
                </a:path>
              </a:pathLst>
            </a:custGeom>
            <a:solidFill>
              <a:srgbClr val="FCB8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6" name="Google Shape;366;p32"/>
          <p:cNvSpPr txBox="1"/>
          <p:nvPr>
            <p:ph idx="1" type="subTitle"/>
          </p:nvPr>
        </p:nvSpPr>
        <p:spPr>
          <a:xfrm>
            <a:off x="1277475" y="2078000"/>
            <a:ext cx="2773500" cy="163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0" lang="en" sz="2100"/>
              <a:t>A case manager is usually the Special Education teacher.</a:t>
            </a:r>
            <a:endParaRPr b="0" sz="2100"/>
          </a:p>
          <a:p>
            <a:pPr indent="0" lvl="0" marL="0" rtl="0" algn="ctr">
              <a:spcBef>
                <a:spcPts val="0"/>
              </a:spcBef>
              <a:spcAft>
                <a:spcPts val="0"/>
              </a:spcAft>
              <a:buNone/>
            </a:pPr>
            <a:r>
              <a:t/>
            </a:r>
            <a:endParaRPr/>
          </a:p>
        </p:txBody>
      </p:sp>
      <p:sp>
        <p:nvSpPr>
          <p:cNvPr id="367" name="Google Shape;367;p32"/>
          <p:cNvSpPr txBox="1"/>
          <p:nvPr>
            <p:ph idx="3" type="subTitle"/>
          </p:nvPr>
        </p:nvSpPr>
        <p:spPr>
          <a:xfrm>
            <a:off x="4922075" y="1808750"/>
            <a:ext cx="2773500" cy="133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0" lang="en" sz="2100"/>
              <a:t>If a student has a Speech only IEP, then the case manager is the Speech and Language Pathologist.</a:t>
            </a:r>
            <a:endParaRPr b="0" sz="2100"/>
          </a:p>
          <a:p>
            <a:pPr indent="0" lvl="0" marL="0" rtl="0" algn="ctr">
              <a:spcBef>
                <a:spcPts val="1600"/>
              </a:spcBef>
              <a:spcAft>
                <a:spcPts val="0"/>
              </a:spcAft>
              <a:buNone/>
            </a:pPr>
            <a:r>
              <a:t/>
            </a:r>
            <a:endParaRPr/>
          </a:p>
        </p:txBody>
      </p:sp>
      <p:sp>
        <p:nvSpPr>
          <p:cNvPr id="368" name="Google Shape;368;p32"/>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4600"/>
              <a:t>Who are the Case Managers?</a:t>
            </a:r>
            <a:endParaRPr/>
          </a:p>
        </p:txBody>
      </p:sp>
      <p:sp>
        <p:nvSpPr>
          <p:cNvPr id="369" name="Google Shape;369;p32"/>
          <p:cNvSpPr/>
          <p:nvPr/>
        </p:nvSpPr>
        <p:spPr>
          <a:xfrm rot="-4609478">
            <a:off x="922437" y="1085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89E1D0">
              <a:alpha val="622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2"/>
          <p:cNvSpPr/>
          <p:nvPr/>
        </p:nvSpPr>
        <p:spPr>
          <a:xfrm rot="-3896283">
            <a:off x="5891976" y="841139"/>
            <a:ext cx="835071" cy="1086383"/>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4D89">
              <a:alpha val="432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1" name="Google Shape;371;p32"/>
          <p:cNvGrpSpPr/>
          <p:nvPr/>
        </p:nvGrpSpPr>
        <p:grpSpPr>
          <a:xfrm>
            <a:off x="8270349" y="1357456"/>
            <a:ext cx="304342" cy="451288"/>
            <a:chOff x="4508863" y="1528200"/>
            <a:chExt cx="318850" cy="472800"/>
          </a:xfrm>
        </p:grpSpPr>
        <p:sp>
          <p:nvSpPr>
            <p:cNvPr id="372" name="Google Shape;372;p32"/>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2"/>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2"/>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2"/>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 name="Google Shape;376;p32"/>
          <p:cNvGrpSpPr/>
          <p:nvPr/>
        </p:nvGrpSpPr>
        <p:grpSpPr>
          <a:xfrm>
            <a:off x="8270349" y="906152"/>
            <a:ext cx="304342" cy="451288"/>
            <a:chOff x="4508863" y="1528200"/>
            <a:chExt cx="318850" cy="472800"/>
          </a:xfrm>
        </p:grpSpPr>
        <p:sp>
          <p:nvSpPr>
            <p:cNvPr id="377" name="Google Shape;377;p32"/>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2"/>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2"/>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2"/>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 name="Google Shape;381;p32"/>
          <p:cNvGrpSpPr/>
          <p:nvPr/>
        </p:nvGrpSpPr>
        <p:grpSpPr>
          <a:xfrm>
            <a:off x="8270349" y="501277"/>
            <a:ext cx="304342" cy="451288"/>
            <a:chOff x="4508863" y="1528200"/>
            <a:chExt cx="318850" cy="472800"/>
          </a:xfrm>
        </p:grpSpPr>
        <p:sp>
          <p:nvSpPr>
            <p:cNvPr id="382" name="Google Shape;382;p32"/>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2"/>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2"/>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2"/>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6" name="Google Shape;386;p32"/>
          <p:cNvSpPr/>
          <p:nvPr/>
        </p:nvSpPr>
        <p:spPr>
          <a:xfrm rot="-4609452">
            <a:off x="7740768" y="3893812"/>
            <a:ext cx="697602" cy="907542"/>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C4F150">
              <a:alpha val="453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2"/>
          <p:cNvSpPr/>
          <p:nvPr/>
        </p:nvSpPr>
        <p:spPr>
          <a:xfrm rot="-4609452">
            <a:off x="7868071" y="4021115"/>
            <a:ext cx="697602" cy="907542"/>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C4F150">
              <a:alpha val="453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grpSp>
        <p:nvGrpSpPr>
          <p:cNvPr id="392" name="Google Shape;392;p33"/>
          <p:cNvGrpSpPr/>
          <p:nvPr/>
        </p:nvGrpSpPr>
        <p:grpSpPr>
          <a:xfrm>
            <a:off x="2320501" y="413734"/>
            <a:ext cx="4869068" cy="4316022"/>
            <a:chOff x="683398" y="2777187"/>
            <a:chExt cx="876552" cy="777046"/>
          </a:xfrm>
        </p:grpSpPr>
        <p:sp>
          <p:nvSpPr>
            <p:cNvPr id="393" name="Google Shape;393;p33"/>
            <p:cNvSpPr/>
            <p:nvPr/>
          </p:nvSpPr>
          <p:spPr>
            <a:xfrm>
              <a:off x="712814" y="2921258"/>
              <a:ext cx="731184" cy="632975"/>
            </a:xfrm>
            <a:custGeom>
              <a:rect b="b" l="l" r="r" t="t"/>
              <a:pathLst>
                <a:path extrusionOk="0" h="48803" w="56375">
                  <a:moveTo>
                    <a:pt x="48235" y="0"/>
                  </a:moveTo>
                  <a:lnTo>
                    <a:pt x="1" y="10141"/>
                  </a:lnTo>
                  <a:lnTo>
                    <a:pt x="8140" y="48802"/>
                  </a:lnTo>
                  <a:lnTo>
                    <a:pt x="56374" y="38661"/>
                  </a:lnTo>
                  <a:lnTo>
                    <a:pt x="48235" y="0"/>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3"/>
            <p:cNvSpPr/>
            <p:nvPr/>
          </p:nvSpPr>
          <p:spPr>
            <a:xfrm>
              <a:off x="683398" y="2777187"/>
              <a:ext cx="876552" cy="705659"/>
            </a:xfrm>
            <a:custGeom>
              <a:rect b="b" l="l" r="r" t="t"/>
              <a:pathLst>
                <a:path extrusionOk="0" h="54407" w="67583">
                  <a:moveTo>
                    <a:pt x="49836" y="0"/>
                  </a:moveTo>
                  <a:lnTo>
                    <a:pt x="0" y="10475"/>
                  </a:lnTo>
                  <a:cubicBezTo>
                    <a:pt x="0" y="10475"/>
                    <a:pt x="6071" y="46767"/>
                    <a:pt x="17780" y="54406"/>
                  </a:cubicBezTo>
                  <a:lnTo>
                    <a:pt x="67582" y="43932"/>
                  </a:lnTo>
                  <a:cubicBezTo>
                    <a:pt x="56374" y="36593"/>
                    <a:pt x="49836" y="0"/>
                    <a:pt x="498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33"/>
            <p:cNvSpPr/>
            <p:nvPr/>
          </p:nvSpPr>
          <p:spPr>
            <a:xfrm>
              <a:off x="683398" y="2777187"/>
              <a:ext cx="669745" cy="248778"/>
            </a:xfrm>
            <a:custGeom>
              <a:rect b="b" l="l" r="r" t="t"/>
              <a:pathLst>
                <a:path extrusionOk="0" h="19181" w="51638">
                  <a:moveTo>
                    <a:pt x="49803" y="0"/>
                  </a:moveTo>
                  <a:lnTo>
                    <a:pt x="0" y="10475"/>
                  </a:lnTo>
                  <a:lnTo>
                    <a:pt x="1835" y="19181"/>
                  </a:lnTo>
                  <a:lnTo>
                    <a:pt x="51637" y="8673"/>
                  </a:lnTo>
                  <a:lnTo>
                    <a:pt x="49803" y="0"/>
                  </a:ln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6" name="Google Shape;396;p33"/>
          <p:cNvSpPr txBox="1"/>
          <p:nvPr>
            <p:ph type="title"/>
          </p:nvPr>
        </p:nvSpPr>
        <p:spPr>
          <a:xfrm rot="-690514">
            <a:off x="2683414" y="1463522"/>
            <a:ext cx="3614775" cy="874055"/>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t>IEP vs. 504 </a:t>
            </a:r>
            <a:endParaRPr sz="6000"/>
          </a:p>
        </p:txBody>
      </p:sp>
      <p:sp>
        <p:nvSpPr>
          <p:cNvPr id="397" name="Google Shape;397;p33"/>
          <p:cNvSpPr txBox="1"/>
          <p:nvPr>
            <p:ph idx="1" type="subTitle"/>
          </p:nvPr>
        </p:nvSpPr>
        <p:spPr>
          <a:xfrm rot="-690278">
            <a:off x="3191153" y="2737446"/>
            <a:ext cx="3289593" cy="713965"/>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Let’s discuss the major differences </a:t>
            </a:r>
            <a:endParaRPr/>
          </a:p>
        </p:txBody>
      </p:sp>
      <p:grpSp>
        <p:nvGrpSpPr>
          <p:cNvPr id="398" name="Google Shape;398;p33"/>
          <p:cNvGrpSpPr/>
          <p:nvPr/>
        </p:nvGrpSpPr>
        <p:grpSpPr>
          <a:xfrm>
            <a:off x="7562137" y="571484"/>
            <a:ext cx="330360" cy="489821"/>
            <a:chOff x="4508863" y="1528200"/>
            <a:chExt cx="318850" cy="472800"/>
          </a:xfrm>
        </p:grpSpPr>
        <p:sp>
          <p:nvSpPr>
            <p:cNvPr id="399" name="Google Shape;399;p33"/>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3"/>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33"/>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3"/>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3" name="Google Shape;403;p33"/>
          <p:cNvGrpSpPr/>
          <p:nvPr/>
        </p:nvGrpSpPr>
        <p:grpSpPr>
          <a:xfrm>
            <a:off x="8033609" y="621883"/>
            <a:ext cx="330360" cy="489821"/>
            <a:chOff x="4508863" y="1528200"/>
            <a:chExt cx="318850" cy="472800"/>
          </a:xfrm>
        </p:grpSpPr>
        <p:sp>
          <p:nvSpPr>
            <p:cNvPr id="404" name="Google Shape;404;p33"/>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3"/>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3"/>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33"/>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 name="Google Shape;408;p33"/>
          <p:cNvGrpSpPr/>
          <p:nvPr/>
        </p:nvGrpSpPr>
        <p:grpSpPr>
          <a:xfrm>
            <a:off x="4138906" y="628887"/>
            <a:ext cx="364318" cy="540221"/>
            <a:chOff x="4508863" y="1528200"/>
            <a:chExt cx="318850" cy="472800"/>
          </a:xfrm>
        </p:grpSpPr>
        <p:sp>
          <p:nvSpPr>
            <p:cNvPr id="409" name="Google Shape;409;p33"/>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3"/>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3"/>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3"/>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 name="Google Shape;413;p33"/>
          <p:cNvGrpSpPr/>
          <p:nvPr/>
        </p:nvGrpSpPr>
        <p:grpSpPr>
          <a:xfrm>
            <a:off x="1179360" y="3410221"/>
            <a:ext cx="1086896" cy="1083623"/>
            <a:chOff x="7043510" y="2506013"/>
            <a:chExt cx="941933" cy="939096"/>
          </a:xfrm>
        </p:grpSpPr>
        <p:sp>
          <p:nvSpPr>
            <p:cNvPr id="414" name="Google Shape;414;p33"/>
            <p:cNvSpPr/>
            <p:nvPr/>
          </p:nvSpPr>
          <p:spPr>
            <a:xfrm>
              <a:off x="7065397" y="2586746"/>
              <a:ext cx="795072" cy="151136"/>
            </a:xfrm>
            <a:custGeom>
              <a:rect b="b" l="l" r="r" t="t"/>
              <a:pathLst>
                <a:path extrusionOk="0" h="7140" w="37561">
                  <a:moveTo>
                    <a:pt x="37561" y="1"/>
                  </a:moveTo>
                  <a:lnTo>
                    <a:pt x="0" y="7039"/>
                  </a:lnTo>
                  <a:lnTo>
                    <a:pt x="0" y="7139"/>
                  </a:lnTo>
                  <a:lnTo>
                    <a:pt x="37561" y="101"/>
                  </a:lnTo>
                  <a:lnTo>
                    <a:pt x="37561" y="1"/>
                  </a:lnTo>
                  <a:close/>
                </a:path>
              </a:pathLst>
            </a:custGeom>
            <a:solidFill>
              <a:srgbClr val="3F3F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3"/>
            <p:cNvSpPr/>
            <p:nvPr/>
          </p:nvSpPr>
          <p:spPr>
            <a:xfrm>
              <a:off x="7043510" y="2506013"/>
              <a:ext cx="941933" cy="939096"/>
            </a:xfrm>
            <a:custGeom>
              <a:rect b="b" l="l" r="r" t="t"/>
              <a:pathLst>
                <a:path extrusionOk="0" h="44365" w="44499">
                  <a:moveTo>
                    <a:pt x="36962" y="1"/>
                  </a:moveTo>
                  <a:cubicBezTo>
                    <a:pt x="36918" y="1"/>
                    <a:pt x="36872" y="4"/>
                    <a:pt x="36827" y="12"/>
                  </a:cubicBezTo>
                  <a:lnTo>
                    <a:pt x="634" y="6784"/>
                  </a:lnTo>
                  <a:cubicBezTo>
                    <a:pt x="267" y="6850"/>
                    <a:pt x="0" y="7217"/>
                    <a:pt x="100" y="7617"/>
                  </a:cubicBezTo>
                  <a:lnTo>
                    <a:pt x="6872" y="43810"/>
                  </a:lnTo>
                  <a:cubicBezTo>
                    <a:pt x="6929" y="44124"/>
                    <a:pt x="7206" y="44365"/>
                    <a:pt x="7515" y="44365"/>
                  </a:cubicBezTo>
                  <a:cubicBezTo>
                    <a:pt x="7567" y="44365"/>
                    <a:pt x="7620" y="44358"/>
                    <a:pt x="7673" y="44344"/>
                  </a:cubicBezTo>
                  <a:lnTo>
                    <a:pt x="43865" y="37572"/>
                  </a:lnTo>
                  <a:cubicBezTo>
                    <a:pt x="44232" y="37506"/>
                    <a:pt x="44499" y="37139"/>
                    <a:pt x="44432" y="36772"/>
                  </a:cubicBezTo>
                  <a:lnTo>
                    <a:pt x="37661" y="579"/>
                  </a:lnTo>
                  <a:cubicBezTo>
                    <a:pt x="37602" y="224"/>
                    <a:pt x="37307" y="1"/>
                    <a:pt x="3696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3"/>
            <p:cNvSpPr/>
            <p:nvPr/>
          </p:nvSpPr>
          <p:spPr>
            <a:xfrm>
              <a:off x="7128942" y="2636172"/>
              <a:ext cx="151136" cy="794374"/>
            </a:xfrm>
            <a:custGeom>
              <a:rect b="b" l="l" r="r" t="t"/>
              <a:pathLst>
                <a:path extrusionOk="0" h="37528" w="7140">
                  <a:moveTo>
                    <a:pt x="101" y="1"/>
                  </a:moveTo>
                  <a:lnTo>
                    <a:pt x="1" y="34"/>
                  </a:lnTo>
                  <a:lnTo>
                    <a:pt x="7039" y="37528"/>
                  </a:lnTo>
                  <a:lnTo>
                    <a:pt x="7139" y="37528"/>
                  </a:lnTo>
                  <a:lnTo>
                    <a:pt x="10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3"/>
            <p:cNvSpPr/>
            <p:nvPr/>
          </p:nvSpPr>
          <p:spPr>
            <a:xfrm>
              <a:off x="7056211" y="2578279"/>
              <a:ext cx="795792" cy="150416"/>
            </a:xfrm>
            <a:custGeom>
              <a:rect b="b" l="l" r="r" t="t"/>
              <a:pathLst>
                <a:path extrusionOk="0" h="7106" w="37595">
                  <a:moveTo>
                    <a:pt x="37594" y="0"/>
                  </a:moveTo>
                  <a:lnTo>
                    <a:pt x="1" y="7005"/>
                  </a:lnTo>
                  <a:lnTo>
                    <a:pt x="34" y="7106"/>
                  </a:lnTo>
                  <a:lnTo>
                    <a:pt x="37594" y="100"/>
                  </a:lnTo>
                  <a:lnTo>
                    <a:pt x="37594"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33"/>
            <p:cNvSpPr/>
            <p:nvPr/>
          </p:nvSpPr>
          <p:spPr>
            <a:xfrm>
              <a:off x="7071748" y="2658779"/>
              <a:ext cx="795792" cy="150416"/>
            </a:xfrm>
            <a:custGeom>
              <a:rect b="b" l="l" r="r" t="t"/>
              <a:pathLst>
                <a:path extrusionOk="0" h="7106" w="37595">
                  <a:moveTo>
                    <a:pt x="37561" y="0"/>
                  </a:moveTo>
                  <a:lnTo>
                    <a:pt x="1" y="7005"/>
                  </a:lnTo>
                  <a:lnTo>
                    <a:pt x="1" y="7105"/>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3"/>
            <p:cNvSpPr/>
            <p:nvPr/>
          </p:nvSpPr>
          <p:spPr>
            <a:xfrm>
              <a:off x="7086586" y="2739258"/>
              <a:ext cx="795771" cy="151136"/>
            </a:xfrm>
            <a:custGeom>
              <a:rect b="b" l="l" r="r" t="t"/>
              <a:pathLst>
                <a:path extrusionOk="0" h="7140" w="37594">
                  <a:moveTo>
                    <a:pt x="37560" y="1"/>
                  </a:moveTo>
                  <a:lnTo>
                    <a:pt x="0" y="7039"/>
                  </a:lnTo>
                  <a:lnTo>
                    <a:pt x="34" y="7139"/>
                  </a:lnTo>
                  <a:lnTo>
                    <a:pt x="37594" y="101"/>
                  </a:lnTo>
                  <a:lnTo>
                    <a:pt x="37560"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3"/>
            <p:cNvSpPr/>
            <p:nvPr/>
          </p:nvSpPr>
          <p:spPr>
            <a:xfrm>
              <a:off x="7101403" y="2819758"/>
              <a:ext cx="795792" cy="151136"/>
            </a:xfrm>
            <a:custGeom>
              <a:rect b="b" l="l" r="r" t="t"/>
              <a:pathLst>
                <a:path extrusionOk="0" h="7140" w="37595">
                  <a:moveTo>
                    <a:pt x="37594" y="1"/>
                  </a:moveTo>
                  <a:lnTo>
                    <a:pt x="1" y="7039"/>
                  </a:lnTo>
                  <a:lnTo>
                    <a:pt x="34" y="7139"/>
                  </a:lnTo>
                  <a:lnTo>
                    <a:pt x="37594" y="101"/>
                  </a:lnTo>
                  <a:lnTo>
                    <a:pt x="37594"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3"/>
            <p:cNvSpPr/>
            <p:nvPr/>
          </p:nvSpPr>
          <p:spPr>
            <a:xfrm>
              <a:off x="7116940" y="2900258"/>
              <a:ext cx="795792" cy="151115"/>
            </a:xfrm>
            <a:custGeom>
              <a:rect b="b" l="l" r="r" t="t"/>
              <a:pathLst>
                <a:path extrusionOk="0" h="7139" w="37595">
                  <a:moveTo>
                    <a:pt x="37561" y="0"/>
                  </a:moveTo>
                  <a:lnTo>
                    <a:pt x="1" y="7039"/>
                  </a:lnTo>
                  <a:lnTo>
                    <a:pt x="1"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3"/>
            <p:cNvSpPr/>
            <p:nvPr/>
          </p:nvSpPr>
          <p:spPr>
            <a:xfrm>
              <a:off x="7131779" y="2980758"/>
              <a:ext cx="795771" cy="151115"/>
            </a:xfrm>
            <a:custGeom>
              <a:rect b="b" l="l" r="r" t="t"/>
              <a:pathLst>
                <a:path extrusionOk="0" h="7139" w="37594">
                  <a:moveTo>
                    <a:pt x="37560" y="0"/>
                  </a:moveTo>
                  <a:lnTo>
                    <a:pt x="0" y="7038"/>
                  </a:lnTo>
                  <a:lnTo>
                    <a:pt x="33" y="7138"/>
                  </a:lnTo>
                  <a:lnTo>
                    <a:pt x="37594" y="100"/>
                  </a:lnTo>
                  <a:lnTo>
                    <a:pt x="37560"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3"/>
            <p:cNvSpPr/>
            <p:nvPr/>
          </p:nvSpPr>
          <p:spPr>
            <a:xfrm>
              <a:off x="7147294" y="3061236"/>
              <a:ext cx="795094" cy="151136"/>
            </a:xfrm>
            <a:custGeom>
              <a:rect b="b" l="l" r="r" t="t"/>
              <a:pathLst>
                <a:path extrusionOk="0" h="7140" w="37562">
                  <a:moveTo>
                    <a:pt x="37561" y="1"/>
                  </a:moveTo>
                  <a:lnTo>
                    <a:pt x="1" y="7039"/>
                  </a:lnTo>
                  <a:lnTo>
                    <a:pt x="1" y="7139"/>
                  </a:lnTo>
                  <a:lnTo>
                    <a:pt x="37561" y="101"/>
                  </a:lnTo>
                  <a:lnTo>
                    <a:pt x="3756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3"/>
            <p:cNvSpPr/>
            <p:nvPr/>
          </p:nvSpPr>
          <p:spPr>
            <a:xfrm>
              <a:off x="7162133" y="3141736"/>
              <a:ext cx="795771" cy="151115"/>
            </a:xfrm>
            <a:custGeom>
              <a:rect b="b" l="l" r="r" t="t"/>
              <a:pathLst>
                <a:path extrusionOk="0" h="7139" w="37594">
                  <a:moveTo>
                    <a:pt x="37561" y="0"/>
                  </a:moveTo>
                  <a:lnTo>
                    <a:pt x="0" y="7039"/>
                  </a:lnTo>
                  <a:lnTo>
                    <a:pt x="34" y="7139"/>
                  </a:lnTo>
                  <a:lnTo>
                    <a:pt x="37594" y="101"/>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3"/>
            <p:cNvSpPr/>
            <p:nvPr/>
          </p:nvSpPr>
          <p:spPr>
            <a:xfrm>
              <a:off x="7176950" y="3222236"/>
              <a:ext cx="795792" cy="151115"/>
            </a:xfrm>
            <a:custGeom>
              <a:rect b="b" l="l" r="r" t="t"/>
              <a:pathLst>
                <a:path extrusionOk="0" h="7139" w="37595">
                  <a:moveTo>
                    <a:pt x="37561" y="0"/>
                  </a:moveTo>
                  <a:lnTo>
                    <a:pt x="1" y="7039"/>
                  </a:lnTo>
                  <a:lnTo>
                    <a:pt x="34"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 name="Google Shape;426;p33"/>
          <p:cNvGrpSpPr/>
          <p:nvPr/>
        </p:nvGrpSpPr>
        <p:grpSpPr>
          <a:xfrm>
            <a:off x="552521" y="3271998"/>
            <a:ext cx="994419" cy="987553"/>
            <a:chOff x="6500275" y="2386225"/>
            <a:chExt cx="861790" cy="855840"/>
          </a:xfrm>
        </p:grpSpPr>
        <p:sp>
          <p:nvSpPr>
            <p:cNvPr id="427" name="Google Shape;427;p33"/>
            <p:cNvSpPr/>
            <p:nvPr/>
          </p:nvSpPr>
          <p:spPr>
            <a:xfrm>
              <a:off x="6502725" y="2387575"/>
              <a:ext cx="859340" cy="854490"/>
            </a:xfrm>
            <a:custGeom>
              <a:rect b="b" l="l" r="r" t="t"/>
              <a:pathLst>
                <a:path extrusionOk="0" h="40368" w="40430">
                  <a:moveTo>
                    <a:pt x="37488" y="0"/>
                  </a:moveTo>
                  <a:cubicBezTo>
                    <a:pt x="37468" y="0"/>
                    <a:pt x="37448" y="1"/>
                    <a:pt x="37427" y="3"/>
                  </a:cubicBezTo>
                  <a:lnTo>
                    <a:pt x="668" y="2238"/>
                  </a:lnTo>
                  <a:cubicBezTo>
                    <a:pt x="301" y="2238"/>
                    <a:pt x="0" y="2571"/>
                    <a:pt x="34" y="2971"/>
                  </a:cubicBezTo>
                  <a:lnTo>
                    <a:pt x="2235" y="39698"/>
                  </a:lnTo>
                  <a:cubicBezTo>
                    <a:pt x="2267" y="40078"/>
                    <a:pt x="2569" y="40367"/>
                    <a:pt x="2942" y="40367"/>
                  </a:cubicBezTo>
                  <a:cubicBezTo>
                    <a:pt x="2962" y="40367"/>
                    <a:pt x="2982" y="40367"/>
                    <a:pt x="3003" y="40365"/>
                  </a:cubicBezTo>
                  <a:lnTo>
                    <a:pt x="39729" y="38130"/>
                  </a:lnTo>
                  <a:cubicBezTo>
                    <a:pt x="40129" y="38130"/>
                    <a:pt x="40429" y="37796"/>
                    <a:pt x="40396" y="37396"/>
                  </a:cubicBezTo>
                  <a:lnTo>
                    <a:pt x="38161" y="636"/>
                  </a:lnTo>
                  <a:cubicBezTo>
                    <a:pt x="38129" y="288"/>
                    <a:pt x="37857" y="0"/>
                    <a:pt x="3748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3"/>
            <p:cNvSpPr/>
            <p:nvPr/>
          </p:nvSpPr>
          <p:spPr>
            <a:xfrm>
              <a:off x="6500275" y="2386225"/>
              <a:ext cx="859400" cy="854542"/>
            </a:xfrm>
            <a:custGeom>
              <a:rect b="b" l="l" r="r" t="t"/>
              <a:pathLst>
                <a:path extrusionOk="0" h="41064" w="40997">
                  <a:moveTo>
                    <a:pt x="38628" y="101"/>
                  </a:moveTo>
                  <a:lnTo>
                    <a:pt x="38895" y="4304"/>
                  </a:lnTo>
                  <a:lnTo>
                    <a:pt x="34692" y="4571"/>
                  </a:lnTo>
                  <a:lnTo>
                    <a:pt x="34459" y="368"/>
                  </a:lnTo>
                  <a:lnTo>
                    <a:pt x="38628" y="101"/>
                  </a:lnTo>
                  <a:close/>
                  <a:moveTo>
                    <a:pt x="34359" y="368"/>
                  </a:moveTo>
                  <a:lnTo>
                    <a:pt x="34626" y="4571"/>
                  </a:lnTo>
                  <a:lnTo>
                    <a:pt x="30423" y="4837"/>
                  </a:lnTo>
                  <a:lnTo>
                    <a:pt x="30156" y="634"/>
                  </a:lnTo>
                  <a:lnTo>
                    <a:pt x="34359" y="368"/>
                  </a:lnTo>
                  <a:close/>
                  <a:moveTo>
                    <a:pt x="30056" y="634"/>
                  </a:moveTo>
                  <a:lnTo>
                    <a:pt x="30322" y="4837"/>
                  </a:lnTo>
                  <a:lnTo>
                    <a:pt x="26119" y="5071"/>
                  </a:lnTo>
                  <a:lnTo>
                    <a:pt x="25853" y="901"/>
                  </a:lnTo>
                  <a:lnTo>
                    <a:pt x="30056" y="634"/>
                  </a:lnTo>
                  <a:close/>
                  <a:moveTo>
                    <a:pt x="25753" y="868"/>
                  </a:moveTo>
                  <a:lnTo>
                    <a:pt x="26019" y="5071"/>
                  </a:lnTo>
                  <a:lnTo>
                    <a:pt x="21816" y="5338"/>
                  </a:lnTo>
                  <a:lnTo>
                    <a:pt x="21583" y="1135"/>
                  </a:lnTo>
                  <a:lnTo>
                    <a:pt x="25753" y="868"/>
                  </a:lnTo>
                  <a:close/>
                  <a:moveTo>
                    <a:pt x="21483" y="1168"/>
                  </a:moveTo>
                  <a:lnTo>
                    <a:pt x="21716" y="5371"/>
                  </a:lnTo>
                  <a:lnTo>
                    <a:pt x="17547" y="5605"/>
                  </a:lnTo>
                  <a:lnTo>
                    <a:pt x="17280" y="1435"/>
                  </a:lnTo>
                  <a:lnTo>
                    <a:pt x="21483" y="1168"/>
                  </a:lnTo>
                  <a:close/>
                  <a:moveTo>
                    <a:pt x="17180" y="1435"/>
                  </a:moveTo>
                  <a:lnTo>
                    <a:pt x="17447" y="5605"/>
                  </a:lnTo>
                  <a:lnTo>
                    <a:pt x="13244" y="5872"/>
                  </a:lnTo>
                  <a:lnTo>
                    <a:pt x="12977" y="1669"/>
                  </a:lnTo>
                  <a:lnTo>
                    <a:pt x="17180" y="1435"/>
                  </a:lnTo>
                  <a:close/>
                  <a:moveTo>
                    <a:pt x="12877" y="1669"/>
                  </a:moveTo>
                  <a:lnTo>
                    <a:pt x="13144" y="5872"/>
                  </a:lnTo>
                  <a:lnTo>
                    <a:pt x="8941" y="6138"/>
                  </a:lnTo>
                  <a:lnTo>
                    <a:pt x="8707" y="1935"/>
                  </a:lnTo>
                  <a:lnTo>
                    <a:pt x="12877" y="1669"/>
                  </a:lnTo>
                  <a:close/>
                  <a:moveTo>
                    <a:pt x="8607" y="1969"/>
                  </a:moveTo>
                  <a:lnTo>
                    <a:pt x="8874" y="6138"/>
                  </a:lnTo>
                  <a:lnTo>
                    <a:pt x="4671" y="6405"/>
                  </a:lnTo>
                  <a:lnTo>
                    <a:pt x="4404" y="2202"/>
                  </a:lnTo>
                  <a:lnTo>
                    <a:pt x="8607" y="1969"/>
                  </a:lnTo>
                  <a:close/>
                  <a:moveTo>
                    <a:pt x="4304" y="2202"/>
                  </a:moveTo>
                  <a:lnTo>
                    <a:pt x="4571" y="6405"/>
                  </a:lnTo>
                  <a:lnTo>
                    <a:pt x="368" y="6639"/>
                  </a:lnTo>
                  <a:lnTo>
                    <a:pt x="134" y="2436"/>
                  </a:lnTo>
                  <a:lnTo>
                    <a:pt x="4304" y="2202"/>
                  </a:lnTo>
                  <a:close/>
                  <a:moveTo>
                    <a:pt x="38895" y="4404"/>
                  </a:moveTo>
                  <a:lnTo>
                    <a:pt x="39162" y="8607"/>
                  </a:lnTo>
                  <a:lnTo>
                    <a:pt x="34959" y="8840"/>
                  </a:lnTo>
                  <a:lnTo>
                    <a:pt x="34692" y="4671"/>
                  </a:lnTo>
                  <a:lnTo>
                    <a:pt x="38895" y="4404"/>
                  </a:lnTo>
                  <a:close/>
                  <a:moveTo>
                    <a:pt x="34626" y="4671"/>
                  </a:moveTo>
                  <a:lnTo>
                    <a:pt x="34892" y="8874"/>
                  </a:lnTo>
                  <a:lnTo>
                    <a:pt x="30689" y="9107"/>
                  </a:lnTo>
                  <a:lnTo>
                    <a:pt x="30423" y="4904"/>
                  </a:lnTo>
                  <a:lnTo>
                    <a:pt x="34626" y="4671"/>
                  </a:lnTo>
                  <a:close/>
                  <a:moveTo>
                    <a:pt x="30322" y="4938"/>
                  </a:moveTo>
                  <a:lnTo>
                    <a:pt x="30589" y="9107"/>
                  </a:lnTo>
                  <a:lnTo>
                    <a:pt x="26386" y="9374"/>
                  </a:lnTo>
                  <a:lnTo>
                    <a:pt x="26119" y="5171"/>
                  </a:lnTo>
                  <a:lnTo>
                    <a:pt x="30322" y="4938"/>
                  </a:lnTo>
                  <a:close/>
                  <a:moveTo>
                    <a:pt x="26019" y="5171"/>
                  </a:moveTo>
                  <a:lnTo>
                    <a:pt x="26286" y="9374"/>
                  </a:lnTo>
                  <a:lnTo>
                    <a:pt x="22083" y="9608"/>
                  </a:lnTo>
                  <a:lnTo>
                    <a:pt x="21816" y="5438"/>
                  </a:lnTo>
                  <a:lnTo>
                    <a:pt x="26019" y="5171"/>
                  </a:lnTo>
                  <a:close/>
                  <a:moveTo>
                    <a:pt x="21750" y="5471"/>
                  </a:moveTo>
                  <a:lnTo>
                    <a:pt x="21983" y="9641"/>
                  </a:lnTo>
                  <a:lnTo>
                    <a:pt x="17814" y="9908"/>
                  </a:lnTo>
                  <a:lnTo>
                    <a:pt x="17547" y="5705"/>
                  </a:lnTo>
                  <a:lnTo>
                    <a:pt x="21750" y="5471"/>
                  </a:lnTo>
                  <a:close/>
                  <a:moveTo>
                    <a:pt x="17447" y="5705"/>
                  </a:moveTo>
                  <a:lnTo>
                    <a:pt x="17713" y="9908"/>
                  </a:lnTo>
                  <a:lnTo>
                    <a:pt x="13510" y="10175"/>
                  </a:lnTo>
                  <a:lnTo>
                    <a:pt x="13244" y="5972"/>
                  </a:lnTo>
                  <a:lnTo>
                    <a:pt x="17447" y="5705"/>
                  </a:lnTo>
                  <a:close/>
                  <a:moveTo>
                    <a:pt x="13144" y="5972"/>
                  </a:moveTo>
                  <a:lnTo>
                    <a:pt x="13410" y="10141"/>
                  </a:lnTo>
                  <a:lnTo>
                    <a:pt x="9207" y="10408"/>
                  </a:lnTo>
                  <a:lnTo>
                    <a:pt x="8974" y="6205"/>
                  </a:lnTo>
                  <a:lnTo>
                    <a:pt x="13144" y="5972"/>
                  </a:lnTo>
                  <a:close/>
                  <a:moveTo>
                    <a:pt x="8874" y="6238"/>
                  </a:moveTo>
                  <a:lnTo>
                    <a:pt x="9141" y="10442"/>
                  </a:lnTo>
                  <a:lnTo>
                    <a:pt x="4938" y="10708"/>
                  </a:lnTo>
                  <a:lnTo>
                    <a:pt x="4671" y="6505"/>
                  </a:lnTo>
                  <a:lnTo>
                    <a:pt x="8874" y="6238"/>
                  </a:lnTo>
                  <a:close/>
                  <a:moveTo>
                    <a:pt x="4571" y="6472"/>
                  </a:moveTo>
                  <a:lnTo>
                    <a:pt x="4838" y="10675"/>
                  </a:lnTo>
                  <a:lnTo>
                    <a:pt x="635" y="10942"/>
                  </a:lnTo>
                  <a:lnTo>
                    <a:pt x="368" y="6739"/>
                  </a:lnTo>
                  <a:lnTo>
                    <a:pt x="4571" y="6472"/>
                  </a:lnTo>
                  <a:close/>
                  <a:moveTo>
                    <a:pt x="39162" y="8707"/>
                  </a:moveTo>
                  <a:lnTo>
                    <a:pt x="39429" y="12877"/>
                  </a:lnTo>
                  <a:lnTo>
                    <a:pt x="35226" y="13143"/>
                  </a:lnTo>
                  <a:lnTo>
                    <a:pt x="34959" y="8940"/>
                  </a:lnTo>
                  <a:lnTo>
                    <a:pt x="39162" y="8707"/>
                  </a:lnTo>
                  <a:close/>
                  <a:moveTo>
                    <a:pt x="34859" y="8940"/>
                  </a:moveTo>
                  <a:lnTo>
                    <a:pt x="35126" y="13143"/>
                  </a:lnTo>
                  <a:lnTo>
                    <a:pt x="30956" y="13410"/>
                  </a:lnTo>
                  <a:lnTo>
                    <a:pt x="30656" y="9207"/>
                  </a:lnTo>
                  <a:lnTo>
                    <a:pt x="34859" y="8940"/>
                  </a:lnTo>
                  <a:close/>
                  <a:moveTo>
                    <a:pt x="30589" y="9207"/>
                  </a:moveTo>
                  <a:lnTo>
                    <a:pt x="30823" y="13410"/>
                  </a:lnTo>
                  <a:lnTo>
                    <a:pt x="26653" y="13677"/>
                  </a:lnTo>
                  <a:lnTo>
                    <a:pt x="26386" y="9474"/>
                  </a:lnTo>
                  <a:lnTo>
                    <a:pt x="30589" y="9207"/>
                  </a:lnTo>
                  <a:close/>
                  <a:moveTo>
                    <a:pt x="26286" y="9474"/>
                  </a:moveTo>
                  <a:lnTo>
                    <a:pt x="26553" y="13644"/>
                  </a:lnTo>
                  <a:lnTo>
                    <a:pt x="22350" y="13911"/>
                  </a:lnTo>
                  <a:lnTo>
                    <a:pt x="22083" y="9741"/>
                  </a:lnTo>
                  <a:lnTo>
                    <a:pt x="26286" y="9474"/>
                  </a:lnTo>
                  <a:close/>
                  <a:moveTo>
                    <a:pt x="21983" y="9741"/>
                  </a:moveTo>
                  <a:lnTo>
                    <a:pt x="22250" y="13944"/>
                  </a:lnTo>
                  <a:lnTo>
                    <a:pt x="18047" y="14211"/>
                  </a:lnTo>
                  <a:lnTo>
                    <a:pt x="17814" y="10008"/>
                  </a:lnTo>
                  <a:lnTo>
                    <a:pt x="21983" y="9741"/>
                  </a:lnTo>
                  <a:close/>
                  <a:moveTo>
                    <a:pt x="17713" y="10008"/>
                  </a:moveTo>
                  <a:lnTo>
                    <a:pt x="17947" y="14178"/>
                  </a:lnTo>
                  <a:lnTo>
                    <a:pt x="13777" y="14444"/>
                  </a:lnTo>
                  <a:lnTo>
                    <a:pt x="13510" y="10241"/>
                  </a:lnTo>
                  <a:lnTo>
                    <a:pt x="17713" y="10008"/>
                  </a:lnTo>
                  <a:close/>
                  <a:moveTo>
                    <a:pt x="13410" y="10241"/>
                  </a:moveTo>
                  <a:lnTo>
                    <a:pt x="13677" y="14444"/>
                  </a:lnTo>
                  <a:lnTo>
                    <a:pt x="9474" y="14711"/>
                  </a:lnTo>
                  <a:lnTo>
                    <a:pt x="9207" y="10508"/>
                  </a:lnTo>
                  <a:lnTo>
                    <a:pt x="13410" y="10241"/>
                  </a:lnTo>
                  <a:close/>
                  <a:moveTo>
                    <a:pt x="9141" y="10542"/>
                  </a:moveTo>
                  <a:lnTo>
                    <a:pt x="9408" y="14745"/>
                  </a:lnTo>
                  <a:lnTo>
                    <a:pt x="5205" y="14978"/>
                  </a:lnTo>
                  <a:lnTo>
                    <a:pt x="4938" y="10775"/>
                  </a:lnTo>
                  <a:lnTo>
                    <a:pt x="9141" y="10542"/>
                  </a:lnTo>
                  <a:close/>
                  <a:moveTo>
                    <a:pt x="4838" y="10775"/>
                  </a:moveTo>
                  <a:lnTo>
                    <a:pt x="5104" y="14945"/>
                  </a:lnTo>
                  <a:lnTo>
                    <a:pt x="901" y="15212"/>
                  </a:lnTo>
                  <a:lnTo>
                    <a:pt x="635" y="11042"/>
                  </a:lnTo>
                  <a:lnTo>
                    <a:pt x="4838" y="10775"/>
                  </a:lnTo>
                  <a:close/>
                  <a:moveTo>
                    <a:pt x="39429" y="12977"/>
                  </a:moveTo>
                  <a:lnTo>
                    <a:pt x="39662" y="17146"/>
                  </a:lnTo>
                  <a:lnTo>
                    <a:pt x="35493" y="17413"/>
                  </a:lnTo>
                  <a:lnTo>
                    <a:pt x="35259" y="13244"/>
                  </a:lnTo>
                  <a:lnTo>
                    <a:pt x="39429" y="12977"/>
                  </a:lnTo>
                  <a:close/>
                  <a:moveTo>
                    <a:pt x="35126" y="13210"/>
                  </a:moveTo>
                  <a:lnTo>
                    <a:pt x="35393" y="17447"/>
                  </a:lnTo>
                  <a:lnTo>
                    <a:pt x="31190" y="17680"/>
                  </a:lnTo>
                  <a:lnTo>
                    <a:pt x="30923" y="13477"/>
                  </a:lnTo>
                  <a:lnTo>
                    <a:pt x="35126" y="13210"/>
                  </a:lnTo>
                  <a:close/>
                  <a:moveTo>
                    <a:pt x="30823" y="13510"/>
                  </a:moveTo>
                  <a:lnTo>
                    <a:pt x="31090" y="17713"/>
                  </a:lnTo>
                  <a:lnTo>
                    <a:pt x="26887" y="17947"/>
                  </a:lnTo>
                  <a:lnTo>
                    <a:pt x="26653" y="13744"/>
                  </a:lnTo>
                  <a:lnTo>
                    <a:pt x="30823" y="13510"/>
                  </a:lnTo>
                  <a:close/>
                  <a:moveTo>
                    <a:pt x="26553" y="13744"/>
                  </a:moveTo>
                  <a:lnTo>
                    <a:pt x="26820" y="17947"/>
                  </a:lnTo>
                  <a:lnTo>
                    <a:pt x="22617" y="18214"/>
                  </a:lnTo>
                  <a:lnTo>
                    <a:pt x="22350" y="14011"/>
                  </a:lnTo>
                  <a:lnTo>
                    <a:pt x="26553" y="13744"/>
                  </a:lnTo>
                  <a:close/>
                  <a:moveTo>
                    <a:pt x="22250" y="14044"/>
                  </a:moveTo>
                  <a:lnTo>
                    <a:pt x="22517" y="18247"/>
                  </a:lnTo>
                  <a:lnTo>
                    <a:pt x="18314" y="18481"/>
                  </a:lnTo>
                  <a:lnTo>
                    <a:pt x="18047" y="14311"/>
                  </a:lnTo>
                  <a:lnTo>
                    <a:pt x="22250" y="14044"/>
                  </a:lnTo>
                  <a:close/>
                  <a:moveTo>
                    <a:pt x="17980" y="14278"/>
                  </a:moveTo>
                  <a:lnTo>
                    <a:pt x="18214" y="18481"/>
                  </a:lnTo>
                  <a:lnTo>
                    <a:pt x="14044" y="18747"/>
                  </a:lnTo>
                  <a:lnTo>
                    <a:pt x="13777" y="14544"/>
                  </a:lnTo>
                  <a:lnTo>
                    <a:pt x="17980" y="14278"/>
                  </a:lnTo>
                  <a:close/>
                  <a:moveTo>
                    <a:pt x="13677" y="14544"/>
                  </a:moveTo>
                  <a:lnTo>
                    <a:pt x="13944" y="18747"/>
                  </a:lnTo>
                  <a:lnTo>
                    <a:pt x="9741" y="18981"/>
                  </a:lnTo>
                  <a:lnTo>
                    <a:pt x="9474" y="14811"/>
                  </a:lnTo>
                  <a:lnTo>
                    <a:pt x="13677" y="14544"/>
                  </a:lnTo>
                  <a:close/>
                  <a:moveTo>
                    <a:pt x="9374" y="14811"/>
                  </a:moveTo>
                  <a:lnTo>
                    <a:pt x="9641" y="18981"/>
                  </a:lnTo>
                  <a:lnTo>
                    <a:pt x="5438" y="19248"/>
                  </a:lnTo>
                  <a:lnTo>
                    <a:pt x="5205" y="15045"/>
                  </a:lnTo>
                  <a:lnTo>
                    <a:pt x="9374" y="14811"/>
                  </a:lnTo>
                  <a:close/>
                  <a:moveTo>
                    <a:pt x="5104" y="15045"/>
                  </a:moveTo>
                  <a:lnTo>
                    <a:pt x="5338" y="19248"/>
                  </a:lnTo>
                  <a:lnTo>
                    <a:pt x="1168" y="19515"/>
                  </a:lnTo>
                  <a:lnTo>
                    <a:pt x="901" y="15312"/>
                  </a:lnTo>
                  <a:lnTo>
                    <a:pt x="5104" y="15045"/>
                  </a:lnTo>
                  <a:close/>
                  <a:moveTo>
                    <a:pt x="39696" y="17246"/>
                  </a:moveTo>
                  <a:lnTo>
                    <a:pt x="39929" y="21449"/>
                  </a:lnTo>
                  <a:lnTo>
                    <a:pt x="35726" y="21716"/>
                  </a:lnTo>
                  <a:lnTo>
                    <a:pt x="35493" y="17513"/>
                  </a:lnTo>
                  <a:lnTo>
                    <a:pt x="39696" y="17246"/>
                  </a:lnTo>
                  <a:close/>
                  <a:moveTo>
                    <a:pt x="35393" y="17513"/>
                  </a:moveTo>
                  <a:lnTo>
                    <a:pt x="35660" y="21716"/>
                  </a:lnTo>
                  <a:lnTo>
                    <a:pt x="31457" y="21983"/>
                  </a:lnTo>
                  <a:lnTo>
                    <a:pt x="31223" y="17780"/>
                  </a:lnTo>
                  <a:lnTo>
                    <a:pt x="35393" y="17513"/>
                  </a:lnTo>
                  <a:close/>
                  <a:moveTo>
                    <a:pt x="31090" y="17813"/>
                  </a:moveTo>
                  <a:lnTo>
                    <a:pt x="31357" y="21983"/>
                  </a:lnTo>
                  <a:lnTo>
                    <a:pt x="27154" y="22250"/>
                  </a:lnTo>
                  <a:lnTo>
                    <a:pt x="26920" y="18080"/>
                  </a:lnTo>
                  <a:lnTo>
                    <a:pt x="31090" y="17813"/>
                  </a:lnTo>
                  <a:close/>
                  <a:moveTo>
                    <a:pt x="26820" y="18047"/>
                  </a:moveTo>
                  <a:lnTo>
                    <a:pt x="27053" y="22250"/>
                  </a:lnTo>
                  <a:lnTo>
                    <a:pt x="22884" y="22483"/>
                  </a:lnTo>
                  <a:lnTo>
                    <a:pt x="22617" y="18280"/>
                  </a:lnTo>
                  <a:lnTo>
                    <a:pt x="26820" y="18047"/>
                  </a:lnTo>
                  <a:close/>
                  <a:moveTo>
                    <a:pt x="22517" y="18347"/>
                  </a:moveTo>
                  <a:lnTo>
                    <a:pt x="22784" y="22517"/>
                  </a:lnTo>
                  <a:lnTo>
                    <a:pt x="18581" y="22784"/>
                  </a:lnTo>
                  <a:lnTo>
                    <a:pt x="18314" y="18581"/>
                  </a:lnTo>
                  <a:lnTo>
                    <a:pt x="22517" y="18347"/>
                  </a:lnTo>
                  <a:close/>
                  <a:moveTo>
                    <a:pt x="18214" y="18581"/>
                  </a:moveTo>
                  <a:lnTo>
                    <a:pt x="18481" y="22750"/>
                  </a:lnTo>
                  <a:lnTo>
                    <a:pt x="14278" y="23017"/>
                  </a:lnTo>
                  <a:lnTo>
                    <a:pt x="14011" y="18814"/>
                  </a:lnTo>
                  <a:lnTo>
                    <a:pt x="18214" y="18581"/>
                  </a:lnTo>
                  <a:close/>
                  <a:moveTo>
                    <a:pt x="13944" y="18848"/>
                  </a:moveTo>
                  <a:lnTo>
                    <a:pt x="14178" y="23017"/>
                  </a:lnTo>
                  <a:lnTo>
                    <a:pt x="10008" y="23284"/>
                  </a:lnTo>
                  <a:lnTo>
                    <a:pt x="9741" y="19081"/>
                  </a:lnTo>
                  <a:lnTo>
                    <a:pt x="13944" y="18848"/>
                  </a:lnTo>
                  <a:close/>
                  <a:moveTo>
                    <a:pt x="9641" y="19081"/>
                  </a:moveTo>
                  <a:lnTo>
                    <a:pt x="9908" y="23284"/>
                  </a:lnTo>
                  <a:lnTo>
                    <a:pt x="5705" y="23551"/>
                  </a:lnTo>
                  <a:lnTo>
                    <a:pt x="5438" y="19348"/>
                  </a:lnTo>
                  <a:lnTo>
                    <a:pt x="9641" y="19081"/>
                  </a:lnTo>
                  <a:close/>
                  <a:moveTo>
                    <a:pt x="5371" y="19348"/>
                  </a:moveTo>
                  <a:lnTo>
                    <a:pt x="5605" y="23551"/>
                  </a:lnTo>
                  <a:lnTo>
                    <a:pt x="1402" y="23784"/>
                  </a:lnTo>
                  <a:lnTo>
                    <a:pt x="1168" y="19615"/>
                  </a:lnTo>
                  <a:lnTo>
                    <a:pt x="5371" y="19348"/>
                  </a:lnTo>
                  <a:close/>
                  <a:moveTo>
                    <a:pt x="39929" y="21549"/>
                  </a:moveTo>
                  <a:lnTo>
                    <a:pt x="40196" y="25752"/>
                  </a:lnTo>
                  <a:lnTo>
                    <a:pt x="35993" y="25986"/>
                  </a:lnTo>
                  <a:lnTo>
                    <a:pt x="35760" y="21816"/>
                  </a:lnTo>
                  <a:lnTo>
                    <a:pt x="39929" y="21549"/>
                  </a:lnTo>
                  <a:close/>
                  <a:moveTo>
                    <a:pt x="35660" y="21816"/>
                  </a:moveTo>
                  <a:lnTo>
                    <a:pt x="35893" y="26019"/>
                  </a:lnTo>
                  <a:lnTo>
                    <a:pt x="31723" y="26286"/>
                  </a:lnTo>
                  <a:lnTo>
                    <a:pt x="31457" y="22083"/>
                  </a:lnTo>
                  <a:lnTo>
                    <a:pt x="35660" y="21816"/>
                  </a:lnTo>
                  <a:close/>
                  <a:moveTo>
                    <a:pt x="31357" y="22083"/>
                  </a:moveTo>
                  <a:lnTo>
                    <a:pt x="31623" y="26286"/>
                  </a:lnTo>
                  <a:lnTo>
                    <a:pt x="27420" y="26553"/>
                  </a:lnTo>
                  <a:lnTo>
                    <a:pt x="27154" y="22350"/>
                  </a:lnTo>
                  <a:lnTo>
                    <a:pt x="31357" y="22083"/>
                  </a:lnTo>
                  <a:close/>
                  <a:moveTo>
                    <a:pt x="27053" y="22350"/>
                  </a:moveTo>
                  <a:lnTo>
                    <a:pt x="27320" y="26553"/>
                  </a:lnTo>
                  <a:lnTo>
                    <a:pt x="23117" y="26787"/>
                  </a:lnTo>
                  <a:lnTo>
                    <a:pt x="22884" y="22584"/>
                  </a:lnTo>
                  <a:lnTo>
                    <a:pt x="27053" y="22350"/>
                  </a:lnTo>
                  <a:close/>
                  <a:moveTo>
                    <a:pt x="22750" y="22617"/>
                  </a:moveTo>
                  <a:lnTo>
                    <a:pt x="23051" y="26820"/>
                  </a:lnTo>
                  <a:lnTo>
                    <a:pt x="18848" y="27087"/>
                  </a:lnTo>
                  <a:lnTo>
                    <a:pt x="18581" y="22850"/>
                  </a:lnTo>
                  <a:lnTo>
                    <a:pt x="22750" y="22617"/>
                  </a:lnTo>
                  <a:close/>
                  <a:moveTo>
                    <a:pt x="18481" y="22850"/>
                  </a:moveTo>
                  <a:lnTo>
                    <a:pt x="18748" y="27053"/>
                  </a:lnTo>
                  <a:lnTo>
                    <a:pt x="14545" y="27320"/>
                  </a:lnTo>
                  <a:lnTo>
                    <a:pt x="14278" y="23117"/>
                  </a:lnTo>
                  <a:lnTo>
                    <a:pt x="18481" y="22850"/>
                  </a:lnTo>
                  <a:close/>
                  <a:moveTo>
                    <a:pt x="14211" y="23117"/>
                  </a:moveTo>
                  <a:lnTo>
                    <a:pt x="14444" y="27320"/>
                  </a:lnTo>
                  <a:lnTo>
                    <a:pt x="10241" y="27587"/>
                  </a:lnTo>
                  <a:lnTo>
                    <a:pt x="10008" y="23384"/>
                  </a:lnTo>
                  <a:lnTo>
                    <a:pt x="14211" y="23117"/>
                  </a:lnTo>
                  <a:close/>
                  <a:moveTo>
                    <a:pt x="9908" y="23384"/>
                  </a:moveTo>
                  <a:lnTo>
                    <a:pt x="10175" y="27587"/>
                  </a:lnTo>
                  <a:lnTo>
                    <a:pt x="5972" y="27821"/>
                  </a:lnTo>
                  <a:lnTo>
                    <a:pt x="5705" y="23651"/>
                  </a:lnTo>
                  <a:lnTo>
                    <a:pt x="9908" y="23384"/>
                  </a:lnTo>
                  <a:close/>
                  <a:moveTo>
                    <a:pt x="5605" y="23651"/>
                  </a:moveTo>
                  <a:lnTo>
                    <a:pt x="5872" y="27821"/>
                  </a:lnTo>
                  <a:lnTo>
                    <a:pt x="1669" y="28087"/>
                  </a:lnTo>
                  <a:lnTo>
                    <a:pt x="1435" y="23918"/>
                  </a:lnTo>
                  <a:lnTo>
                    <a:pt x="5605" y="23651"/>
                  </a:lnTo>
                  <a:close/>
                  <a:moveTo>
                    <a:pt x="40196" y="25853"/>
                  </a:moveTo>
                  <a:lnTo>
                    <a:pt x="40463" y="30022"/>
                  </a:lnTo>
                  <a:lnTo>
                    <a:pt x="36260" y="30289"/>
                  </a:lnTo>
                  <a:lnTo>
                    <a:pt x="35993" y="26086"/>
                  </a:lnTo>
                  <a:lnTo>
                    <a:pt x="40196" y="25853"/>
                  </a:lnTo>
                  <a:close/>
                  <a:moveTo>
                    <a:pt x="35926" y="26119"/>
                  </a:moveTo>
                  <a:lnTo>
                    <a:pt x="36160" y="30322"/>
                  </a:lnTo>
                  <a:lnTo>
                    <a:pt x="31957" y="30556"/>
                  </a:lnTo>
                  <a:lnTo>
                    <a:pt x="31723" y="26353"/>
                  </a:lnTo>
                  <a:lnTo>
                    <a:pt x="35926" y="26119"/>
                  </a:lnTo>
                  <a:close/>
                  <a:moveTo>
                    <a:pt x="31623" y="26386"/>
                  </a:moveTo>
                  <a:lnTo>
                    <a:pt x="31890" y="30589"/>
                  </a:lnTo>
                  <a:lnTo>
                    <a:pt x="27687" y="30823"/>
                  </a:lnTo>
                  <a:lnTo>
                    <a:pt x="27420" y="26620"/>
                  </a:lnTo>
                  <a:lnTo>
                    <a:pt x="31623" y="26386"/>
                  </a:lnTo>
                  <a:close/>
                  <a:moveTo>
                    <a:pt x="27354" y="26620"/>
                  </a:moveTo>
                  <a:lnTo>
                    <a:pt x="27587" y="30856"/>
                  </a:lnTo>
                  <a:lnTo>
                    <a:pt x="23384" y="31090"/>
                  </a:lnTo>
                  <a:lnTo>
                    <a:pt x="23151" y="26887"/>
                  </a:lnTo>
                  <a:lnTo>
                    <a:pt x="27354" y="26620"/>
                  </a:lnTo>
                  <a:close/>
                  <a:moveTo>
                    <a:pt x="23051" y="26887"/>
                  </a:moveTo>
                  <a:lnTo>
                    <a:pt x="23317" y="31090"/>
                  </a:lnTo>
                  <a:lnTo>
                    <a:pt x="19114" y="31356"/>
                  </a:lnTo>
                  <a:lnTo>
                    <a:pt x="18848" y="27153"/>
                  </a:lnTo>
                  <a:lnTo>
                    <a:pt x="23051" y="26887"/>
                  </a:lnTo>
                  <a:close/>
                  <a:moveTo>
                    <a:pt x="18748" y="27153"/>
                  </a:moveTo>
                  <a:lnTo>
                    <a:pt x="18981" y="31356"/>
                  </a:lnTo>
                  <a:lnTo>
                    <a:pt x="14811" y="31590"/>
                  </a:lnTo>
                  <a:lnTo>
                    <a:pt x="14545" y="27420"/>
                  </a:lnTo>
                  <a:lnTo>
                    <a:pt x="18748" y="27153"/>
                  </a:lnTo>
                  <a:close/>
                  <a:moveTo>
                    <a:pt x="14444" y="27387"/>
                  </a:moveTo>
                  <a:lnTo>
                    <a:pt x="14711" y="31623"/>
                  </a:lnTo>
                  <a:lnTo>
                    <a:pt x="10508" y="31857"/>
                  </a:lnTo>
                  <a:lnTo>
                    <a:pt x="10275" y="27654"/>
                  </a:lnTo>
                  <a:lnTo>
                    <a:pt x="14444" y="27387"/>
                  </a:lnTo>
                  <a:close/>
                  <a:moveTo>
                    <a:pt x="10175" y="27687"/>
                  </a:moveTo>
                  <a:lnTo>
                    <a:pt x="10408" y="31857"/>
                  </a:lnTo>
                  <a:lnTo>
                    <a:pt x="6239" y="32124"/>
                  </a:lnTo>
                  <a:lnTo>
                    <a:pt x="5972" y="27921"/>
                  </a:lnTo>
                  <a:lnTo>
                    <a:pt x="10175" y="27687"/>
                  </a:lnTo>
                  <a:close/>
                  <a:moveTo>
                    <a:pt x="5872" y="27921"/>
                  </a:moveTo>
                  <a:lnTo>
                    <a:pt x="6139" y="32124"/>
                  </a:lnTo>
                  <a:lnTo>
                    <a:pt x="1936" y="32391"/>
                  </a:lnTo>
                  <a:lnTo>
                    <a:pt x="1669" y="28188"/>
                  </a:lnTo>
                  <a:lnTo>
                    <a:pt x="5872" y="27921"/>
                  </a:lnTo>
                  <a:close/>
                  <a:moveTo>
                    <a:pt x="40463" y="30122"/>
                  </a:moveTo>
                  <a:lnTo>
                    <a:pt x="40730" y="34325"/>
                  </a:lnTo>
                  <a:lnTo>
                    <a:pt x="36527" y="34592"/>
                  </a:lnTo>
                  <a:lnTo>
                    <a:pt x="36260" y="30389"/>
                  </a:lnTo>
                  <a:lnTo>
                    <a:pt x="40463" y="30122"/>
                  </a:lnTo>
                  <a:close/>
                  <a:moveTo>
                    <a:pt x="36160" y="30389"/>
                  </a:moveTo>
                  <a:lnTo>
                    <a:pt x="36427" y="34592"/>
                  </a:lnTo>
                  <a:lnTo>
                    <a:pt x="32224" y="34859"/>
                  </a:lnTo>
                  <a:lnTo>
                    <a:pt x="31990" y="30656"/>
                  </a:lnTo>
                  <a:lnTo>
                    <a:pt x="36160" y="30389"/>
                  </a:lnTo>
                  <a:close/>
                  <a:moveTo>
                    <a:pt x="31890" y="30656"/>
                  </a:moveTo>
                  <a:lnTo>
                    <a:pt x="32124" y="34826"/>
                  </a:lnTo>
                  <a:lnTo>
                    <a:pt x="27954" y="35092"/>
                  </a:lnTo>
                  <a:lnTo>
                    <a:pt x="27687" y="30889"/>
                  </a:lnTo>
                  <a:lnTo>
                    <a:pt x="31890" y="30656"/>
                  </a:lnTo>
                  <a:close/>
                  <a:moveTo>
                    <a:pt x="27587" y="30956"/>
                  </a:moveTo>
                  <a:lnTo>
                    <a:pt x="27854" y="35126"/>
                  </a:lnTo>
                  <a:lnTo>
                    <a:pt x="23651" y="35393"/>
                  </a:lnTo>
                  <a:lnTo>
                    <a:pt x="23384" y="31190"/>
                  </a:lnTo>
                  <a:lnTo>
                    <a:pt x="27587" y="30956"/>
                  </a:lnTo>
                  <a:close/>
                  <a:moveTo>
                    <a:pt x="23317" y="31190"/>
                  </a:moveTo>
                  <a:lnTo>
                    <a:pt x="23584" y="35393"/>
                  </a:lnTo>
                  <a:lnTo>
                    <a:pt x="19381" y="35626"/>
                  </a:lnTo>
                  <a:lnTo>
                    <a:pt x="19114" y="31423"/>
                  </a:lnTo>
                  <a:lnTo>
                    <a:pt x="23317" y="31190"/>
                  </a:lnTo>
                  <a:close/>
                  <a:moveTo>
                    <a:pt x="19014" y="31457"/>
                  </a:moveTo>
                  <a:lnTo>
                    <a:pt x="19248" y="35626"/>
                  </a:lnTo>
                  <a:lnTo>
                    <a:pt x="15045" y="35893"/>
                  </a:lnTo>
                  <a:lnTo>
                    <a:pt x="14811" y="31690"/>
                  </a:lnTo>
                  <a:lnTo>
                    <a:pt x="19014" y="31457"/>
                  </a:lnTo>
                  <a:close/>
                  <a:moveTo>
                    <a:pt x="14711" y="31690"/>
                  </a:moveTo>
                  <a:lnTo>
                    <a:pt x="14978" y="35893"/>
                  </a:lnTo>
                  <a:lnTo>
                    <a:pt x="10775" y="36160"/>
                  </a:lnTo>
                  <a:lnTo>
                    <a:pt x="10508" y="31957"/>
                  </a:lnTo>
                  <a:lnTo>
                    <a:pt x="14711" y="31690"/>
                  </a:lnTo>
                  <a:close/>
                  <a:moveTo>
                    <a:pt x="10442" y="31990"/>
                  </a:moveTo>
                  <a:lnTo>
                    <a:pt x="10675" y="36160"/>
                  </a:lnTo>
                  <a:lnTo>
                    <a:pt x="6472" y="36427"/>
                  </a:lnTo>
                  <a:lnTo>
                    <a:pt x="6239" y="32257"/>
                  </a:lnTo>
                  <a:lnTo>
                    <a:pt x="10442" y="31990"/>
                  </a:lnTo>
                  <a:close/>
                  <a:moveTo>
                    <a:pt x="6139" y="32257"/>
                  </a:moveTo>
                  <a:lnTo>
                    <a:pt x="6405" y="36427"/>
                  </a:lnTo>
                  <a:lnTo>
                    <a:pt x="2202" y="36660"/>
                  </a:lnTo>
                  <a:lnTo>
                    <a:pt x="1936" y="32457"/>
                  </a:lnTo>
                  <a:lnTo>
                    <a:pt x="6139" y="32257"/>
                  </a:lnTo>
                  <a:close/>
                  <a:moveTo>
                    <a:pt x="40947" y="37844"/>
                  </a:moveTo>
                  <a:lnTo>
                    <a:pt x="40990" y="38629"/>
                  </a:lnTo>
                  <a:lnTo>
                    <a:pt x="40990" y="38629"/>
                  </a:lnTo>
                  <a:lnTo>
                    <a:pt x="40997" y="38628"/>
                  </a:lnTo>
                  <a:lnTo>
                    <a:pt x="40947" y="37844"/>
                  </a:lnTo>
                  <a:close/>
                  <a:moveTo>
                    <a:pt x="36427" y="34692"/>
                  </a:moveTo>
                  <a:lnTo>
                    <a:pt x="36694" y="38895"/>
                  </a:lnTo>
                  <a:lnTo>
                    <a:pt x="32491" y="39129"/>
                  </a:lnTo>
                  <a:lnTo>
                    <a:pt x="32224" y="34959"/>
                  </a:lnTo>
                  <a:lnTo>
                    <a:pt x="36427" y="34692"/>
                  </a:lnTo>
                  <a:close/>
                  <a:moveTo>
                    <a:pt x="32157" y="34926"/>
                  </a:moveTo>
                  <a:lnTo>
                    <a:pt x="32391" y="39129"/>
                  </a:lnTo>
                  <a:lnTo>
                    <a:pt x="28188" y="39396"/>
                  </a:lnTo>
                  <a:lnTo>
                    <a:pt x="27954" y="35193"/>
                  </a:lnTo>
                  <a:lnTo>
                    <a:pt x="32157" y="34926"/>
                  </a:lnTo>
                  <a:close/>
                  <a:moveTo>
                    <a:pt x="27854" y="35226"/>
                  </a:moveTo>
                  <a:lnTo>
                    <a:pt x="28121" y="39429"/>
                  </a:lnTo>
                  <a:lnTo>
                    <a:pt x="23918" y="39696"/>
                  </a:lnTo>
                  <a:lnTo>
                    <a:pt x="23651" y="35493"/>
                  </a:lnTo>
                  <a:lnTo>
                    <a:pt x="27854" y="35226"/>
                  </a:lnTo>
                  <a:close/>
                  <a:moveTo>
                    <a:pt x="23551" y="35493"/>
                  </a:moveTo>
                  <a:lnTo>
                    <a:pt x="23818" y="39662"/>
                  </a:lnTo>
                  <a:lnTo>
                    <a:pt x="19615" y="39929"/>
                  </a:lnTo>
                  <a:lnTo>
                    <a:pt x="19381" y="35726"/>
                  </a:lnTo>
                  <a:lnTo>
                    <a:pt x="23551" y="35493"/>
                  </a:lnTo>
                  <a:close/>
                  <a:moveTo>
                    <a:pt x="19281" y="35726"/>
                  </a:moveTo>
                  <a:lnTo>
                    <a:pt x="19515" y="39929"/>
                  </a:lnTo>
                  <a:lnTo>
                    <a:pt x="15312" y="40196"/>
                  </a:lnTo>
                  <a:lnTo>
                    <a:pt x="15078" y="35993"/>
                  </a:lnTo>
                  <a:lnTo>
                    <a:pt x="19281" y="35726"/>
                  </a:lnTo>
                  <a:close/>
                  <a:moveTo>
                    <a:pt x="14978" y="35993"/>
                  </a:moveTo>
                  <a:lnTo>
                    <a:pt x="15245" y="40196"/>
                  </a:lnTo>
                  <a:lnTo>
                    <a:pt x="11042" y="40430"/>
                  </a:lnTo>
                  <a:lnTo>
                    <a:pt x="10775" y="36260"/>
                  </a:lnTo>
                  <a:lnTo>
                    <a:pt x="14978" y="35993"/>
                  </a:lnTo>
                  <a:close/>
                  <a:moveTo>
                    <a:pt x="10675" y="36260"/>
                  </a:moveTo>
                  <a:lnTo>
                    <a:pt x="10942" y="40463"/>
                  </a:lnTo>
                  <a:lnTo>
                    <a:pt x="6739" y="40696"/>
                  </a:lnTo>
                  <a:lnTo>
                    <a:pt x="6505" y="36527"/>
                  </a:lnTo>
                  <a:lnTo>
                    <a:pt x="10675" y="36260"/>
                  </a:lnTo>
                  <a:close/>
                  <a:moveTo>
                    <a:pt x="6405" y="36527"/>
                  </a:moveTo>
                  <a:lnTo>
                    <a:pt x="6672" y="40730"/>
                  </a:lnTo>
                  <a:lnTo>
                    <a:pt x="2469" y="40963"/>
                  </a:lnTo>
                  <a:lnTo>
                    <a:pt x="2202" y="36760"/>
                  </a:lnTo>
                  <a:lnTo>
                    <a:pt x="6405" y="36527"/>
                  </a:lnTo>
                  <a:close/>
                  <a:moveTo>
                    <a:pt x="38728" y="1"/>
                  </a:moveTo>
                  <a:lnTo>
                    <a:pt x="34425" y="268"/>
                  </a:lnTo>
                  <a:lnTo>
                    <a:pt x="34359" y="268"/>
                  </a:lnTo>
                  <a:lnTo>
                    <a:pt x="30156" y="534"/>
                  </a:lnTo>
                  <a:lnTo>
                    <a:pt x="30056" y="534"/>
                  </a:lnTo>
                  <a:lnTo>
                    <a:pt x="25853" y="768"/>
                  </a:lnTo>
                  <a:lnTo>
                    <a:pt x="25753" y="768"/>
                  </a:lnTo>
                  <a:lnTo>
                    <a:pt x="21550" y="1035"/>
                  </a:lnTo>
                  <a:lnTo>
                    <a:pt x="21483" y="1035"/>
                  </a:lnTo>
                  <a:lnTo>
                    <a:pt x="17280" y="1302"/>
                  </a:lnTo>
                  <a:lnTo>
                    <a:pt x="17180" y="1302"/>
                  </a:lnTo>
                  <a:lnTo>
                    <a:pt x="13010" y="1535"/>
                  </a:lnTo>
                  <a:lnTo>
                    <a:pt x="12910" y="1535"/>
                  </a:lnTo>
                  <a:lnTo>
                    <a:pt x="8707" y="1802"/>
                  </a:lnTo>
                  <a:lnTo>
                    <a:pt x="8607" y="1802"/>
                  </a:lnTo>
                  <a:lnTo>
                    <a:pt x="4404" y="2102"/>
                  </a:lnTo>
                  <a:lnTo>
                    <a:pt x="4304" y="2102"/>
                  </a:lnTo>
                  <a:lnTo>
                    <a:pt x="1" y="2369"/>
                  </a:lnTo>
                  <a:lnTo>
                    <a:pt x="268" y="6639"/>
                  </a:lnTo>
                  <a:lnTo>
                    <a:pt x="268" y="6739"/>
                  </a:lnTo>
                  <a:lnTo>
                    <a:pt x="501" y="10942"/>
                  </a:lnTo>
                  <a:lnTo>
                    <a:pt x="501" y="11042"/>
                  </a:lnTo>
                  <a:lnTo>
                    <a:pt x="768" y="15212"/>
                  </a:lnTo>
                  <a:lnTo>
                    <a:pt x="768" y="15312"/>
                  </a:lnTo>
                  <a:lnTo>
                    <a:pt x="1035" y="19515"/>
                  </a:lnTo>
                  <a:lnTo>
                    <a:pt x="1035" y="19615"/>
                  </a:lnTo>
                  <a:lnTo>
                    <a:pt x="1268" y="23818"/>
                  </a:lnTo>
                  <a:lnTo>
                    <a:pt x="1268" y="23918"/>
                  </a:lnTo>
                  <a:lnTo>
                    <a:pt x="1535" y="28087"/>
                  </a:lnTo>
                  <a:lnTo>
                    <a:pt x="1535" y="28188"/>
                  </a:lnTo>
                  <a:lnTo>
                    <a:pt x="1802" y="32391"/>
                  </a:lnTo>
                  <a:lnTo>
                    <a:pt x="1802" y="32491"/>
                  </a:lnTo>
                  <a:lnTo>
                    <a:pt x="2036" y="36694"/>
                  </a:lnTo>
                  <a:lnTo>
                    <a:pt x="2036" y="36760"/>
                  </a:lnTo>
                  <a:lnTo>
                    <a:pt x="2302" y="41063"/>
                  </a:lnTo>
                  <a:lnTo>
                    <a:pt x="6606" y="40797"/>
                  </a:lnTo>
                  <a:lnTo>
                    <a:pt x="6706" y="40797"/>
                  </a:lnTo>
                  <a:lnTo>
                    <a:pt x="10875" y="40563"/>
                  </a:lnTo>
                  <a:lnTo>
                    <a:pt x="10975" y="40563"/>
                  </a:lnTo>
                  <a:lnTo>
                    <a:pt x="15178" y="40296"/>
                  </a:lnTo>
                  <a:lnTo>
                    <a:pt x="15278" y="40296"/>
                  </a:lnTo>
                  <a:lnTo>
                    <a:pt x="19481" y="40029"/>
                  </a:lnTo>
                  <a:lnTo>
                    <a:pt x="19548" y="40029"/>
                  </a:lnTo>
                  <a:lnTo>
                    <a:pt x="23751" y="39796"/>
                  </a:lnTo>
                  <a:lnTo>
                    <a:pt x="23851" y="39796"/>
                  </a:lnTo>
                  <a:lnTo>
                    <a:pt x="28054" y="39529"/>
                  </a:lnTo>
                  <a:lnTo>
                    <a:pt x="28154" y="39529"/>
                  </a:lnTo>
                  <a:lnTo>
                    <a:pt x="32324" y="39262"/>
                  </a:lnTo>
                  <a:lnTo>
                    <a:pt x="32424" y="39262"/>
                  </a:lnTo>
                  <a:lnTo>
                    <a:pt x="36627" y="39029"/>
                  </a:lnTo>
                  <a:lnTo>
                    <a:pt x="36727" y="39029"/>
                  </a:lnTo>
                  <a:lnTo>
                    <a:pt x="40997" y="38762"/>
                  </a:lnTo>
                  <a:lnTo>
                    <a:pt x="40990" y="38629"/>
                  </a:lnTo>
                  <a:lnTo>
                    <a:pt x="40990" y="38629"/>
                  </a:lnTo>
                  <a:lnTo>
                    <a:pt x="36794" y="38895"/>
                  </a:lnTo>
                  <a:lnTo>
                    <a:pt x="36560" y="34692"/>
                  </a:lnTo>
                  <a:lnTo>
                    <a:pt x="40730" y="34425"/>
                  </a:lnTo>
                  <a:lnTo>
                    <a:pt x="40947" y="37844"/>
                  </a:lnTo>
                  <a:lnTo>
                    <a:pt x="40763" y="34459"/>
                  </a:lnTo>
                  <a:lnTo>
                    <a:pt x="40763" y="34325"/>
                  </a:lnTo>
                  <a:lnTo>
                    <a:pt x="40563" y="30156"/>
                  </a:lnTo>
                  <a:lnTo>
                    <a:pt x="40563" y="30056"/>
                  </a:lnTo>
                  <a:lnTo>
                    <a:pt x="40296" y="25853"/>
                  </a:lnTo>
                  <a:lnTo>
                    <a:pt x="40296" y="25752"/>
                  </a:lnTo>
                  <a:lnTo>
                    <a:pt x="40029" y="21583"/>
                  </a:lnTo>
                  <a:lnTo>
                    <a:pt x="40029" y="21483"/>
                  </a:lnTo>
                  <a:lnTo>
                    <a:pt x="39796" y="17280"/>
                  </a:lnTo>
                  <a:lnTo>
                    <a:pt x="39796" y="17180"/>
                  </a:lnTo>
                  <a:lnTo>
                    <a:pt x="39529" y="12977"/>
                  </a:lnTo>
                  <a:lnTo>
                    <a:pt x="39529" y="12910"/>
                  </a:lnTo>
                  <a:lnTo>
                    <a:pt x="39262" y="8707"/>
                  </a:lnTo>
                  <a:lnTo>
                    <a:pt x="39262" y="8607"/>
                  </a:lnTo>
                  <a:lnTo>
                    <a:pt x="38995" y="4404"/>
                  </a:lnTo>
                  <a:lnTo>
                    <a:pt x="38995" y="4304"/>
                  </a:lnTo>
                  <a:lnTo>
                    <a:pt x="38728" y="1"/>
                  </a:lnTo>
                  <a:close/>
                </a:path>
              </a:pathLst>
            </a:custGeom>
            <a:solidFill>
              <a:srgbClr val="F1C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9" name="Google Shape;429;p33"/>
          <p:cNvSpPr/>
          <p:nvPr/>
        </p:nvSpPr>
        <p:spPr>
          <a:xfrm>
            <a:off x="1952271" y="3239690"/>
            <a:ext cx="320212" cy="292514"/>
          </a:xfrm>
          <a:custGeom>
            <a:rect b="b" l="l" r="r" t="t"/>
            <a:pathLst>
              <a:path extrusionOk="0" h="11976" w="13110">
                <a:moveTo>
                  <a:pt x="6555" y="1"/>
                </a:moveTo>
                <a:cubicBezTo>
                  <a:pt x="5029" y="1"/>
                  <a:pt x="3503" y="584"/>
                  <a:pt x="2335" y="1752"/>
                </a:cubicBezTo>
                <a:cubicBezTo>
                  <a:pt x="0" y="4087"/>
                  <a:pt x="0" y="7890"/>
                  <a:pt x="2335" y="10225"/>
                </a:cubicBezTo>
                <a:cubicBezTo>
                  <a:pt x="3503" y="11392"/>
                  <a:pt x="5029" y="11976"/>
                  <a:pt x="6555" y="11976"/>
                </a:cubicBezTo>
                <a:cubicBezTo>
                  <a:pt x="8081" y="11976"/>
                  <a:pt x="9607" y="11392"/>
                  <a:pt x="10775" y="10225"/>
                </a:cubicBezTo>
                <a:cubicBezTo>
                  <a:pt x="13110" y="7890"/>
                  <a:pt x="13110" y="4087"/>
                  <a:pt x="10775" y="1752"/>
                </a:cubicBezTo>
                <a:cubicBezTo>
                  <a:pt x="9607" y="584"/>
                  <a:pt x="8081" y="1"/>
                  <a:pt x="65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0" name="Google Shape;430;p33"/>
          <p:cNvGrpSpPr/>
          <p:nvPr/>
        </p:nvGrpSpPr>
        <p:grpSpPr>
          <a:xfrm>
            <a:off x="596206" y="768097"/>
            <a:ext cx="1261363" cy="628990"/>
            <a:chOff x="3491529" y="3490033"/>
            <a:chExt cx="713441" cy="365585"/>
          </a:xfrm>
        </p:grpSpPr>
        <p:sp>
          <p:nvSpPr>
            <p:cNvPr id="431" name="Google Shape;431;p33"/>
            <p:cNvSpPr/>
            <p:nvPr/>
          </p:nvSpPr>
          <p:spPr>
            <a:xfrm>
              <a:off x="3540426" y="3536751"/>
              <a:ext cx="664544" cy="318867"/>
            </a:xfrm>
            <a:custGeom>
              <a:rect b="b" l="l" r="r" t="t"/>
              <a:pathLst>
                <a:path extrusionOk="0" h="24585" w="51237">
                  <a:moveTo>
                    <a:pt x="48168" y="1"/>
                  </a:moveTo>
                  <a:lnTo>
                    <a:pt x="0" y="10508"/>
                  </a:lnTo>
                  <a:lnTo>
                    <a:pt x="3103" y="24585"/>
                  </a:lnTo>
                  <a:lnTo>
                    <a:pt x="51237" y="14077"/>
                  </a:lnTo>
                  <a:lnTo>
                    <a:pt x="48168" y="1"/>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3"/>
            <p:cNvSpPr/>
            <p:nvPr/>
          </p:nvSpPr>
          <p:spPr>
            <a:xfrm>
              <a:off x="3491529" y="3490033"/>
              <a:ext cx="713441" cy="310722"/>
            </a:xfrm>
            <a:custGeom>
              <a:rect b="b" l="l" r="r" t="t"/>
              <a:pathLst>
                <a:path extrusionOk="0" h="23957" w="55007">
                  <a:moveTo>
                    <a:pt x="51171" y="0"/>
                  </a:moveTo>
                  <a:cubicBezTo>
                    <a:pt x="51171" y="0"/>
                    <a:pt x="25819" y="6157"/>
                    <a:pt x="10213" y="6157"/>
                  </a:cubicBezTo>
                  <a:cubicBezTo>
                    <a:pt x="5724" y="6157"/>
                    <a:pt x="2042" y="5648"/>
                    <a:pt x="1" y="4337"/>
                  </a:cubicBezTo>
                  <a:lnTo>
                    <a:pt x="1" y="4337"/>
                  </a:lnTo>
                  <a:lnTo>
                    <a:pt x="3837" y="21983"/>
                  </a:lnTo>
                  <a:cubicBezTo>
                    <a:pt x="6053" y="23407"/>
                    <a:pt x="9925" y="23956"/>
                    <a:pt x="14581" y="23956"/>
                  </a:cubicBezTo>
                  <a:cubicBezTo>
                    <a:pt x="30317" y="23956"/>
                    <a:pt x="55007" y="17679"/>
                    <a:pt x="55007" y="17679"/>
                  </a:cubicBezTo>
                  <a:lnTo>
                    <a:pt x="511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3"/>
            <p:cNvSpPr/>
            <p:nvPr/>
          </p:nvSpPr>
          <p:spPr>
            <a:xfrm>
              <a:off x="4042287" y="3490033"/>
              <a:ext cx="162683" cy="253966"/>
            </a:xfrm>
            <a:custGeom>
              <a:rect b="b" l="l" r="r" t="t"/>
              <a:pathLst>
                <a:path extrusionOk="0" h="19581" w="12543">
                  <a:moveTo>
                    <a:pt x="8673" y="0"/>
                  </a:moveTo>
                  <a:lnTo>
                    <a:pt x="1" y="1902"/>
                  </a:lnTo>
                  <a:lnTo>
                    <a:pt x="3870" y="19581"/>
                  </a:lnTo>
                  <a:lnTo>
                    <a:pt x="12543" y="17679"/>
                  </a:lnTo>
                  <a:lnTo>
                    <a:pt x="8673" y="0"/>
                  </a:lnTo>
                  <a:close/>
                </a:path>
              </a:pathLst>
            </a:custGeom>
            <a:solidFill>
              <a:srgbClr val="A8D8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4" name="Google Shape;434;p33"/>
          <p:cNvSpPr/>
          <p:nvPr/>
        </p:nvSpPr>
        <p:spPr>
          <a:xfrm rot="1701045">
            <a:off x="7460094" y="3473052"/>
            <a:ext cx="1086839" cy="1098921"/>
          </a:xfrm>
          <a:custGeom>
            <a:rect b="b" l="l" r="r" t="t"/>
            <a:pathLst>
              <a:path extrusionOk="0" h="38522" w="38103">
                <a:moveTo>
                  <a:pt x="38103" y="15233"/>
                </a:moveTo>
                <a:cubicBezTo>
                  <a:pt x="38103" y="20987"/>
                  <a:pt x="36492" y="26406"/>
                  <a:pt x="32349" y="30570"/>
                </a:cubicBezTo>
                <a:cubicBezTo>
                  <a:pt x="27390" y="35550"/>
                  <a:pt x="23393" y="38521"/>
                  <a:pt x="16133" y="37433"/>
                </a:cubicBezTo>
                <a:cubicBezTo>
                  <a:pt x="8621" y="36282"/>
                  <a:pt x="4269" y="31846"/>
                  <a:pt x="1675" y="24879"/>
                </a:cubicBezTo>
                <a:cubicBezTo>
                  <a:pt x="587" y="21929"/>
                  <a:pt x="1" y="18079"/>
                  <a:pt x="1" y="14919"/>
                </a:cubicBezTo>
                <a:cubicBezTo>
                  <a:pt x="1" y="13915"/>
                  <a:pt x="231" y="11571"/>
                  <a:pt x="1675" y="11592"/>
                </a:cubicBezTo>
                <a:cubicBezTo>
                  <a:pt x="3118" y="11613"/>
                  <a:pt x="3453" y="14103"/>
                  <a:pt x="3621" y="15128"/>
                </a:cubicBezTo>
                <a:cubicBezTo>
                  <a:pt x="4688" y="21740"/>
                  <a:pt x="6236" y="27411"/>
                  <a:pt x="13204" y="29796"/>
                </a:cubicBezTo>
                <a:cubicBezTo>
                  <a:pt x="16133" y="30800"/>
                  <a:pt x="19251" y="31093"/>
                  <a:pt x="22305" y="30675"/>
                </a:cubicBezTo>
                <a:cubicBezTo>
                  <a:pt x="25611" y="30214"/>
                  <a:pt x="28582" y="26762"/>
                  <a:pt x="30759" y="24481"/>
                </a:cubicBezTo>
                <a:cubicBezTo>
                  <a:pt x="35592" y="19418"/>
                  <a:pt x="35969" y="12115"/>
                  <a:pt x="28666" y="9123"/>
                </a:cubicBezTo>
                <a:cubicBezTo>
                  <a:pt x="26365" y="8161"/>
                  <a:pt x="22619" y="7659"/>
                  <a:pt x="20108" y="8056"/>
                </a:cubicBezTo>
                <a:cubicBezTo>
                  <a:pt x="17681" y="8433"/>
                  <a:pt x="14354" y="11048"/>
                  <a:pt x="14878" y="13936"/>
                </a:cubicBezTo>
                <a:cubicBezTo>
                  <a:pt x="14898" y="14040"/>
                  <a:pt x="19732" y="10462"/>
                  <a:pt x="20276" y="10044"/>
                </a:cubicBezTo>
                <a:cubicBezTo>
                  <a:pt x="22096" y="8621"/>
                  <a:pt x="23268" y="12597"/>
                  <a:pt x="22849" y="13789"/>
                </a:cubicBezTo>
                <a:cubicBezTo>
                  <a:pt x="22556" y="16091"/>
                  <a:pt x="20862" y="17033"/>
                  <a:pt x="19167" y="18330"/>
                </a:cubicBezTo>
                <a:cubicBezTo>
                  <a:pt x="17598" y="19543"/>
                  <a:pt x="15212" y="22326"/>
                  <a:pt x="12973" y="21803"/>
                </a:cubicBezTo>
                <a:cubicBezTo>
                  <a:pt x="14919" y="20401"/>
                  <a:pt x="14459" y="18476"/>
                  <a:pt x="14501" y="16405"/>
                </a:cubicBezTo>
                <a:cubicBezTo>
                  <a:pt x="14522" y="15463"/>
                  <a:pt x="12890" y="13413"/>
                  <a:pt x="11885" y="13392"/>
                </a:cubicBezTo>
                <a:cubicBezTo>
                  <a:pt x="10149" y="14543"/>
                  <a:pt x="12973" y="19397"/>
                  <a:pt x="11760" y="20631"/>
                </a:cubicBezTo>
                <a:cubicBezTo>
                  <a:pt x="10065" y="18623"/>
                  <a:pt x="7324" y="16802"/>
                  <a:pt x="6048" y="14480"/>
                </a:cubicBezTo>
                <a:cubicBezTo>
                  <a:pt x="5399" y="13287"/>
                  <a:pt x="4897" y="9019"/>
                  <a:pt x="6864" y="8579"/>
                </a:cubicBezTo>
                <a:cubicBezTo>
                  <a:pt x="7847" y="8370"/>
                  <a:pt x="11509" y="12408"/>
                  <a:pt x="11572" y="11885"/>
                </a:cubicBezTo>
                <a:cubicBezTo>
                  <a:pt x="11906" y="9040"/>
                  <a:pt x="12639" y="6613"/>
                  <a:pt x="14459" y="4332"/>
                </a:cubicBezTo>
                <a:cubicBezTo>
                  <a:pt x="17932" y="1"/>
                  <a:pt x="24209" y="587"/>
                  <a:pt x="28980" y="2302"/>
                </a:cubicBezTo>
                <a:cubicBezTo>
                  <a:pt x="31658" y="3286"/>
                  <a:pt x="33939" y="5085"/>
                  <a:pt x="35508" y="7449"/>
                </a:cubicBezTo>
                <a:cubicBezTo>
                  <a:pt x="36261" y="8558"/>
                  <a:pt x="36847" y="9751"/>
                  <a:pt x="37266" y="11027"/>
                </a:cubicBezTo>
                <a:cubicBezTo>
                  <a:pt x="37642" y="12220"/>
                  <a:pt x="37475" y="14208"/>
                  <a:pt x="38082" y="15233"/>
                </a:cubicBezTo>
                <a:cubicBezTo>
                  <a:pt x="38103" y="15672"/>
                  <a:pt x="37873" y="14856"/>
                  <a:pt x="38103" y="15233"/>
                </a:cubicBezTo>
                <a:close/>
              </a:path>
            </a:pathLst>
          </a:custGeom>
          <a:solidFill>
            <a:srgbClr val="E48800">
              <a:alpha val="316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34"/>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Who’s Eligible for an IEP? </a:t>
            </a:r>
            <a:endParaRPr/>
          </a:p>
        </p:txBody>
      </p:sp>
      <p:sp>
        <p:nvSpPr>
          <p:cNvPr id="440" name="Google Shape;440;p34"/>
          <p:cNvSpPr txBox="1"/>
          <p:nvPr>
            <p:ph idx="1" type="body"/>
          </p:nvPr>
        </p:nvSpPr>
        <p:spPr>
          <a:xfrm>
            <a:off x="653625" y="1217475"/>
            <a:ext cx="7806000" cy="342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000"/>
              <a:t>To get an IEP, there are two requirements:</a:t>
            </a:r>
            <a:endParaRPr sz="2000"/>
          </a:p>
          <a:p>
            <a:pPr indent="-355600" lvl="0" marL="457200" rtl="0" algn="l">
              <a:lnSpc>
                <a:spcPct val="115000"/>
              </a:lnSpc>
              <a:spcBef>
                <a:spcPts val="1200"/>
              </a:spcBef>
              <a:spcAft>
                <a:spcPts val="0"/>
              </a:spcAft>
              <a:buClr>
                <a:schemeClr val="dk1"/>
              </a:buClr>
              <a:buSzPts val="2000"/>
              <a:buFont typeface="Nunito"/>
              <a:buAutoNum type="arabicPeriod"/>
            </a:pPr>
            <a:r>
              <a:rPr lang="en" sz="2000"/>
              <a:t>A child has one or more of the </a:t>
            </a:r>
            <a:r>
              <a:rPr lang="en" sz="2000" u="sng">
                <a:hlinkClick r:id="rId3"/>
              </a:rPr>
              <a:t>13 disabilities</a:t>
            </a:r>
            <a:r>
              <a:rPr lang="en" sz="2000"/>
              <a:t> listed in IDEA. The law lists specific challenges, like learning disabilities, ADHD, autism, and others.</a:t>
            </a:r>
            <a:endParaRPr sz="2000"/>
          </a:p>
          <a:p>
            <a:pPr indent="-355600" lvl="0" marL="457200" rtl="0" algn="l">
              <a:lnSpc>
                <a:spcPct val="115000"/>
              </a:lnSpc>
              <a:spcBef>
                <a:spcPts val="0"/>
              </a:spcBef>
              <a:spcAft>
                <a:spcPts val="0"/>
              </a:spcAft>
              <a:buClr>
                <a:schemeClr val="dk1"/>
              </a:buClr>
              <a:buSzPts val="2000"/>
              <a:buFont typeface="Nunito"/>
              <a:buAutoNum type="arabicPeriod"/>
            </a:pPr>
            <a:r>
              <a:rPr lang="en" sz="2000"/>
              <a:t>The disability must affect the child’s educational performance and/or ability to learn and benefit from the </a:t>
            </a:r>
            <a:r>
              <a:rPr lang="en" sz="2000" u="sng"/>
              <a:t>general education curriculum</a:t>
            </a:r>
            <a:r>
              <a:rPr lang="en" sz="2000"/>
              <a:t>. The child must need specialized instruction to make progress in school.</a:t>
            </a:r>
            <a:endParaRPr sz="2000"/>
          </a:p>
          <a:p>
            <a:pPr indent="0" lvl="0" marL="0" rtl="0" algn="l">
              <a:spcBef>
                <a:spcPts val="1200"/>
              </a:spcBef>
              <a:spcAft>
                <a:spcPts val="0"/>
              </a:spcAft>
              <a:buNone/>
            </a:pPr>
            <a:r>
              <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name="Volicy Bulletin Board Thesis by Slidesgo">
  <a:themeElements>
    <a:clrScheme name="Simple Light">
      <a:dk1>
        <a:srgbClr val="000000"/>
      </a:dk1>
      <a:lt1>
        <a:srgbClr val="FFFFFF"/>
      </a:lt1>
      <a:dk2>
        <a:srgbClr val="595959"/>
      </a:dk2>
      <a:lt2>
        <a:srgbClr val="FDA421"/>
      </a:lt2>
      <a:accent1>
        <a:srgbClr val="C4F150"/>
      </a:accent1>
      <a:accent2>
        <a:srgbClr val="FFE638"/>
      </a:accent2>
      <a:accent3>
        <a:srgbClr val="5EA5F2"/>
      </a:accent3>
      <a:accent4>
        <a:srgbClr val="89E1D0"/>
      </a:accent4>
      <a:accent5>
        <a:srgbClr val="FFD1D1"/>
      </a:accent5>
      <a:accent6>
        <a:srgbClr val="FD4D8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