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61" r:id="rId5"/>
    <p:sldId id="262" r:id="rId6"/>
    <p:sldId id="263" r:id="rId7"/>
    <p:sldId id="265" r:id="rId8"/>
    <p:sldId id="266" r:id="rId9"/>
    <p:sldId id="264" r:id="rId10"/>
    <p:sldId id="267" r:id="rId11"/>
    <p:sldId id="302" r:id="rId12"/>
    <p:sldId id="268" r:id="rId13"/>
    <p:sldId id="269" r:id="rId14"/>
    <p:sldId id="301" r:id="rId15"/>
    <p:sldId id="297" r:id="rId16"/>
    <p:sldId id="271" r:id="rId17"/>
    <p:sldId id="272" r:id="rId18"/>
    <p:sldId id="303" r:id="rId19"/>
    <p:sldId id="273" r:id="rId20"/>
    <p:sldId id="309" r:id="rId21"/>
    <p:sldId id="308" r:id="rId22"/>
    <p:sldId id="292" r:id="rId23"/>
    <p:sldId id="298" r:id="rId24"/>
    <p:sldId id="276" r:id="rId25"/>
    <p:sldId id="277" r:id="rId26"/>
    <p:sldId id="278" r:id="rId27"/>
    <p:sldId id="279" r:id="rId28"/>
    <p:sldId id="307" r:id="rId29"/>
    <p:sldId id="280" r:id="rId30"/>
    <p:sldId id="286" r:id="rId31"/>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89FF6-30E9-68A5-2C0D-0FA84E7B3883}" name="Fager, Jovina" initials="JF" userId="S::Jovina.Fager1@sluhn.org::e1553716-b7b5-445b-bc1b-f11bc4749b2c"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AD41B"/>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65" autoAdjust="0"/>
  </p:normalViewPr>
  <p:slideViewPr>
    <p:cSldViewPr snapToGrid="0">
      <p:cViewPr varScale="1">
        <p:scale>
          <a:sx n="59" d="100"/>
          <a:sy n="59" d="100"/>
        </p:scale>
        <p:origin x="2146" y="58"/>
      </p:cViewPr>
      <p:guideLst>
        <p:guide orient="horz" pos="2160"/>
        <p:guide pos="2880"/>
      </p:guideLst>
    </p:cSldViewPr>
  </p:slideViewPr>
  <p:notesTextViewPr>
    <p:cViewPr>
      <p:scale>
        <a:sx n="3" d="2"/>
        <a:sy n="3" d="2"/>
      </p:scale>
      <p:origin x="0" y="-8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ger, Jovina" userId="e1553716-b7b5-445b-bc1b-f11bc4749b2c" providerId="ADAL" clId="{2EEAD38A-54B7-4670-9161-E5787635C481}"/>
    <pc:docChg chg="undo custSel addSld delSld modSld sldOrd modNotesMaster">
      <pc:chgData name="Fager, Jovina" userId="e1553716-b7b5-445b-bc1b-f11bc4749b2c" providerId="ADAL" clId="{2EEAD38A-54B7-4670-9161-E5787635C481}" dt="2026-05-13T01:31:11.287" v="33309" actId="20577"/>
      <pc:docMkLst>
        <pc:docMk/>
      </pc:docMkLst>
      <pc:sldChg chg="modSp mod modNotesTx">
        <pc:chgData name="Fager, Jovina" userId="e1553716-b7b5-445b-bc1b-f11bc4749b2c" providerId="ADAL" clId="{2EEAD38A-54B7-4670-9161-E5787635C481}" dt="2026-05-12T00:13:32.317" v="32445" actId="1076"/>
        <pc:sldMkLst>
          <pc:docMk/>
          <pc:sldMk cId="2957765120" sldId="261"/>
        </pc:sldMkLst>
        <pc:spChg chg="mod">
          <ac:chgData name="Fager, Jovina" userId="e1553716-b7b5-445b-bc1b-f11bc4749b2c" providerId="ADAL" clId="{2EEAD38A-54B7-4670-9161-E5787635C481}" dt="2026-05-12T00:13:32.317" v="32445" actId="1076"/>
          <ac:spMkLst>
            <pc:docMk/>
            <pc:sldMk cId="2957765120" sldId="261"/>
            <ac:spMk id="2" creationId="{D7AE2097-9363-EDB8-79A2-73F102D29948}"/>
          </ac:spMkLst>
        </pc:spChg>
      </pc:sldChg>
      <pc:sldChg chg="modSp mod modNotesTx">
        <pc:chgData name="Fager, Jovina" userId="e1553716-b7b5-445b-bc1b-f11bc4749b2c" providerId="ADAL" clId="{2EEAD38A-54B7-4670-9161-E5787635C481}" dt="2026-04-17T23:19:15.504" v="14682" actId="20577"/>
        <pc:sldMkLst>
          <pc:docMk/>
          <pc:sldMk cId="1715318933" sldId="262"/>
        </pc:sldMkLst>
      </pc:sldChg>
      <pc:sldChg chg="addSp delSp modSp add mod modNotesTx">
        <pc:chgData name="Fager, Jovina" userId="e1553716-b7b5-445b-bc1b-f11bc4749b2c" providerId="ADAL" clId="{2EEAD38A-54B7-4670-9161-E5787635C481}" dt="2026-05-12T00:14:16.769" v="32468" actId="313"/>
        <pc:sldMkLst>
          <pc:docMk/>
          <pc:sldMk cId="3347443680" sldId="263"/>
        </pc:sldMkLst>
        <pc:spChg chg="mod">
          <ac:chgData name="Fager, Jovina" userId="e1553716-b7b5-445b-bc1b-f11bc4749b2c" providerId="ADAL" clId="{2EEAD38A-54B7-4670-9161-E5787635C481}" dt="2026-04-27T16:25:39.460" v="27135" actId="20577"/>
          <ac:spMkLst>
            <pc:docMk/>
            <pc:sldMk cId="3347443680" sldId="263"/>
            <ac:spMk id="3" creationId="{B7B7DAFA-D8DB-876E-17E5-E3FD94F0B875}"/>
          </ac:spMkLst>
        </pc:spChg>
        <pc:picChg chg="add mod">
          <ac:chgData name="Fager, Jovina" userId="e1553716-b7b5-445b-bc1b-f11bc4749b2c" providerId="ADAL" clId="{2EEAD38A-54B7-4670-9161-E5787635C481}" dt="2026-04-28T18:04:20.467" v="27228" actId="1076"/>
          <ac:picMkLst>
            <pc:docMk/>
            <pc:sldMk cId="3347443680" sldId="263"/>
            <ac:picMk id="8" creationId="{43C699EE-09A4-AE02-52B8-1DFE18C3D760}"/>
          </ac:picMkLst>
        </pc:picChg>
      </pc:sldChg>
      <pc:sldChg chg="modSp add mod ord modNotesTx">
        <pc:chgData name="Fager, Jovina" userId="e1553716-b7b5-445b-bc1b-f11bc4749b2c" providerId="ADAL" clId="{2EEAD38A-54B7-4670-9161-E5787635C481}" dt="2026-05-03T03:05:53.496" v="30461" actId="20577"/>
        <pc:sldMkLst>
          <pc:docMk/>
          <pc:sldMk cId="3900418689" sldId="264"/>
        </pc:sldMkLst>
        <pc:spChg chg="mod">
          <ac:chgData name="Fager, Jovina" userId="e1553716-b7b5-445b-bc1b-f11bc4749b2c" providerId="ADAL" clId="{2EEAD38A-54B7-4670-9161-E5787635C481}" dt="2026-05-03T03:05:53.496" v="30461" actId="20577"/>
          <ac:spMkLst>
            <pc:docMk/>
            <pc:sldMk cId="3900418689" sldId="264"/>
            <ac:spMk id="3" creationId="{EED705B0-4CBE-ED7B-DFAF-E472BC871544}"/>
          </ac:spMkLst>
        </pc:spChg>
      </pc:sldChg>
      <pc:sldChg chg="addSp modSp add mod modNotesTx">
        <pc:chgData name="Fager, Jovina" userId="e1553716-b7b5-445b-bc1b-f11bc4749b2c" providerId="ADAL" clId="{2EEAD38A-54B7-4670-9161-E5787635C481}" dt="2026-04-27T16:22:49.622" v="27130" actId="5793"/>
        <pc:sldMkLst>
          <pc:docMk/>
          <pc:sldMk cId="2218924291" sldId="265"/>
        </pc:sldMkLst>
        <pc:spChg chg="mod">
          <ac:chgData name="Fager, Jovina" userId="e1553716-b7b5-445b-bc1b-f11bc4749b2c" providerId="ADAL" clId="{2EEAD38A-54B7-4670-9161-E5787635C481}" dt="2026-04-27T16:22:49.622" v="27130" actId="5793"/>
          <ac:spMkLst>
            <pc:docMk/>
            <pc:sldMk cId="2218924291" sldId="265"/>
            <ac:spMk id="3" creationId="{AE9EDE6C-29B6-3B6D-9F9E-B3C9E2CB04D9}"/>
          </ac:spMkLst>
        </pc:spChg>
        <pc:spChg chg="add mod">
          <ac:chgData name="Fager, Jovina" userId="e1553716-b7b5-445b-bc1b-f11bc4749b2c" providerId="ADAL" clId="{2EEAD38A-54B7-4670-9161-E5787635C481}" dt="2026-04-17T23:26:40.632" v="14725" actId="1076"/>
          <ac:spMkLst>
            <pc:docMk/>
            <pc:sldMk cId="2218924291" sldId="265"/>
            <ac:spMk id="6" creationId="{59147F77-8C6A-66CE-DEAE-9682EC5A242B}"/>
          </ac:spMkLst>
        </pc:spChg>
      </pc:sldChg>
      <pc:sldChg chg="addSp modSp add mod modCm modNotesTx">
        <pc:chgData name="Fager, Jovina" userId="e1553716-b7b5-445b-bc1b-f11bc4749b2c" providerId="ADAL" clId="{2EEAD38A-54B7-4670-9161-E5787635C481}" dt="2026-05-12T00:22:11.770" v="32616" actId="20577"/>
        <pc:sldMkLst>
          <pc:docMk/>
          <pc:sldMk cId="1814721157" sldId="266"/>
        </pc:sldMkLst>
        <pc:spChg chg="mod">
          <ac:chgData name="Fager, Jovina" userId="e1553716-b7b5-445b-bc1b-f11bc4749b2c" providerId="ADAL" clId="{2EEAD38A-54B7-4670-9161-E5787635C481}" dt="2026-05-03T03:14:09.676" v="30530" actId="255"/>
          <ac:spMkLst>
            <pc:docMk/>
            <pc:sldMk cId="1814721157" sldId="266"/>
            <ac:spMk id="3" creationId="{6053D786-B4AA-1428-EEEA-52887D880520}"/>
          </ac:spMkLst>
        </pc:spChg>
        <pc:spChg chg="add mod">
          <ac:chgData name="Fager, Jovina" userId="e1553716-b7b5-445b-bc1b-f11bc4749b2c" providerId="ADAL" clId="{2EEAD38A-54B7-4670-9161-E5787635C481}" dt="2026-05-03T02:50:57.855" v="30146" actId="1076"/>
          <ac:spMkLst>
            <pc:docMk/>
            <pc:sldMk cId="1814721157" sldId="266"/>
            <ac:spMk id="5" creationId="{EF43DD99-A385-3E59-20F6-F3D669100C68}"/>
          </ac:spMkLst>
        </pc:spChg>
        <pc:spChg chg="add mod">
          <ac:chgData name="Fager, Jovina" userId="e1553716-b7b5-445b-bc1b-f11bc4749b2c" providerId="ADAL" clId="{2EEAD38A-54B7-4670-9161-E5787635C481}" dt="2026-04-17T23:27:29.906" v="14732" actId="1076"/>
          <ac:spMkLst>
            <pc:docMk/>
            <pc:sldMk cId="1814721157" sldId="266"/>
            <ac:spMk id="6" creationId="{1A7B73C3-1ADD-6E21-61FC-E3632CE7ACC1}"/>
          </ac:spMkLst>
        </pc:spChg>
        <pc:extLst>
          <p:ext xmlns:p="http://schemas.openxmlformats.org/presentationml/2006/main" uri="{D6D511B9-2390-475A-947B-AFAB55BFBCF1}">
            <pc226:cmChg xmlns:pc226="http://schemas.microsoft.com/office/powerpoint/2022/06/main/command" chg="mod">
              <pc226:chgData name="Fager, Jovina" userId="e1553716-b7b5-445b-bc1b-f11bc4749b2c" providerId="ADAL" clId="{2EEAD38A-54B7-4670-9161-E5787635C481}" dt="2026-04-17T22:51:51.664" v="13825" actId="20577"/>
              <pc2:cmMkLst xmlns:pc2="http://schemas.microsoft.com/office/powerpoint/2019/9/main/command">
                <pc:docMk/>
                <pc:sldMk cId="1814721157" sldId="266"/>
                <pc2:cmMk id="{51DADE1E-C5B3-4039-A6F6-A64CEDD78971}"/>
              </pc2:cmMkLst>
            </pc226:cmChg>
          </p:ext>
        </pc:extLst>
      </pc:sldChg>
      <pc:sldChg chg="addSp delSp modSp add mod modNotesTx">
        <pc:chgData name="Fager, Jovina" userId="e1553716-b7b5-445b-bc1b-f11bc4749b2c" providerId="ADAL" clId="{2EEAD38A-54B7-4670-9161-E5787635C481}" dt="2026-05-03T03:06:56.576" v="30475" actId="5793"/>
        <pc:sldMkLst>
          <pc:docMk/>
          <pc:sldMk cId="3683879965" sldId="267"/>
        </pc:sldMkLst>
        <pc:spChg chg="mod">
          <ac:chgData name="Fager, Jovina" userId="e1553716-b7b5-445b-bc1b-f11bc4749b2c" providerId="ADAL" clId="{2EEAD38A-54B7-4670-9161-E5787635C481}" dt="2026-05-03T03:06:37.911" v="30464" actId="255"/>
          <ac:spMkLst>
            <pc:docMk/>
            <pc:sldMk cId="3683879965" sldId="267"/>
            <ac:spMk id="3" creationId="{4ED9A3C3-D206-E88F-246D-401A3F2EB6F5}"/>
          </ac:spMkLst>
        </pc:spChg>
      </pc:sldChg>
      <pc:sldChg chg="addSp delSp modSp add mod modNotesTx">
        <pc:chgData name="Fager, Jovina" userId="e1553716-b7b5-445b-bc1b-f11bc4749b2c" providerId="ADAL" clId="{2EEAD38A-54B7-4670-9161-E5787635C481}" dt="2026-04-29T01:26:51.160" v="27246" actId="20577"/>
        <pc:sldMkLst>
          <pc:docMk/>
          <pc:sldMk cId="1019907324" sldId="268"/>
        </pc:sldMkLst>
        <pc:spChg chg="mod">
          <ac:chgData name="Fager, Jovina" userId="e1553716-b7b5-445b-bc1b-f11bc4749b2c" providerId="ADAL" clId="{2EEAD38A-54B7-4670-9161-E5787635C481}" dt="2026-04-18T00:17:10.586" v="15938" actId="255"/>
          <ac:spMkLst>
            <pc:docMk/>
            <pc:sldMk cId="1019907324" sldId="268"/>
            <ac:spMk id="3" creationId="{20C332D6-2787-E4E3-75B6-AB22DDAF2336}"/>
          </ac:spMkLst>
        </pc:spChg>
        <pc:spChg chg="add mod">
          <ac:chgData name="Fager, Jovina" userId="e1553716-b7b5-445b-bc1b-f11bc4749b2c" providerId="ADAL" clId="{2EEAD38A-54B7-4670-9161-E5787635C481}" dt="2026-04-17T20:21:10.307" v="13278" actId="1076"/>
          <ac:spMkLst>
            <pc:docMk/>
            <pc:sldMk cId="1019907324" sldId="268"/>
            <ac:spMk id="5" creationId="{AC8CFB2E-CD3B-E727-7374-04C12E7A37A4}"/>
          </ac:spMkLst>
        </pc:spChg>
        <pc:spChg chg="add mod">
          <ac:chgData name="Fager, Jovina" userId="e1553716-b7b5-445b-bc1b-f11bc4749b2c" providerId="ADAL" clId="{2EEAD38A-54B7-4670-9161-E5787635C481}" dt="2026-04-18T03:33:58.287" v="18992" actId="20577"/>
          <ac:spMkLst>
            <pc:docMk/>
            <pc:sldMk cId="1019907324" sldId="268"/>
            <ac:spMk id="8" creationId="{BE5944FC-E5B1-D609-EB72-D6BE5D214459}"/>
          </ac:spMkLst>
        </pc:spChg>
        <pc:spChg chg="add mod">
          <ac:chgData name="Fager, Jovina" userId="e1553716-b7b5-445b-bc1b-f11bc4749b2c" providerId="ADAL" clId="{2EEAD38A-54B7-4670-9161-E5787635C481}" dt="2026-04-17T20:21:10.307" v="13278" actId="1076"/>
          <ac:spMkLst>
            <pc:docMk/>
            <pc:sldMk cId="1019907324" sldId="268"/>
            <ac:spMk id="9" creationId="{8E751D1C-8D72-9B31-8FE5-8B46E3442457}"/>
          </ac:spMkLst>
        </pc:spChg>
      </pc:sldChg>
      <pc:sldChg chg="addSp delSp modSp add mod modNotesTx">
        <pc:chgData name="Fager, Jovina" userId="e1553716-b7b5-445b-bc1b-f11bc4749b2c" providerId="ADAL" clId="{2EEAD38A-54B7-4670-9161-E5787635C481}" dt="2026-05-12T00:14:56.388" v="32481" actId="20577"/>
        <pc:sldMkLst>
          <pc:docMk/>
          <pc:sldMk cId="3795651674" sldId="269"/>
        </pc:sldMkLst>
        <pc:spChg chg="mod">
          <ac:chgData name="Fager, Jovina" userId="e1553716-b7b5-445b-bc1b-f11bc4749b2c" providerId="ADAL" clId="{2EEAD38A-54B7-4670-9161-E5787635C481}" dt="2026-04-18T00:18:05.747" v="15953" actId="20577"/>
          <ac:spMkLst>
            <pc:docMk/>
            <pc:sldMk cId="3795651674" sldId="269"/>
            <ac:spMk id="2" creationId="{FE42C64D-AB42-1028-F9C3-3D0C1E4DD1FD}"/>
          </ac:spMkLst>
        </pc:spChg>
        <pc:spChg chg="add mod">
          <ac:chgData name="Fager, Jovina" userId="e1553716-b7b5-445b-bc1b-f11bc4749b2c" providerId="ADAL" clId="{2EEAD38A-54B7-4670-9161-E5787635C481}" dt="2026-05-12T00:14:56.388" v="32481" actId="20577"/>
          <ac:spMkLst>
            <pc:docMk/>
            <pc:sldMk cId="3795651674" sldId="269"/>
            <ac:spMk id="5" creationId="{AA840BED-D14F-DDA4-5167-040CAD2593AD}"/>
          </ac:spMkLst>
        </pc:spChg>
      </pc:sldChg>
      <pc:sldChg chg="addSp delSp modSp add mod modNotesTx">
        <pc:chgData name="Fager, Jovina" userId="e1553716-b7b5-445b-bc1b-f11bc4749b2c" providerId="ADAL" clId="{2EEAD38A-54B7-4670-9161-E5787635C481}" dt="2026-05-12T01:25:45.886" v="33286" actId="255"/>
        <pc:sldMkLst>
          <pc:docMk/>
          <pc:sldMk cId="1412751033" sldId="271"/>
        </pc:sldMkLst>
        <pc:graphicFrameChg chg="add del mod modGraphic">
          <ac:chgData name="Fager, Jovina" userId="e1553716-b7b5-445b-bc1b-f11bc4749b2c" providerId="ADAL" clId="{2EEAD38A-54B7-4670-9161-E5787635C481}" dt="2026-05-12T01:20:08.902" v="33222" actId="478"/>
          <ac:graphicFrameMkLst>
            <pc:docMk/>
            <pc:sldMk cId="1412751033" sldId="271"/>
            <ac:graphicFrameMk id="3" creationId="{218B77A6-CDA8-D53C-64C9-11CEB44D12DB}"/>
          </ac:graphicFrameMkLst>
        </pc:graphicFrameChg>
        <pc:graphicFrameChg chg="add mod modGraphic">
          <ac:chgData name="Fager, Jovina" userId="e1553716-b7b5-445b-bc1b-f11bc4749b2c" providerId="ADAL" clId="{2EEAD38A-54B7-4670-9161-E5787635C481}" dt="2026-05-12T01:25:45.886" v="33286" actId="255"/>
          <ac:graphicFrameMkLst>
            <pc:docMk/>
            <pc:sldMk cId="1412751033" sldId="271"/>
            <ac:graphicFrameMk id="5" creationId="{6ED1DD8D-0475-75EF-A192-0C64CAD520D7}"/>
          </ac:graphicFrameMkLst>
        </pc:graphicFrameChg>
      </pc:sldChg>
      <pc:sldChg chg="addSp delSp modSp add mod modNotesTx">
        <pc:chgData name="Fager, Jovina" userId="e1553716-b7b5-445b-bc1b-f11bc4749b2c" providerId="ADAL" clId="{2EEAD38A-54B7-4670-9161-E5787635C481}" dt="2026-05-04T00:03:29.870" v="30702" actId="1076"/>
        <pc:sldMkLst>
          <pc:docMk/>
          <pc:sldMk cId="2486993932" sldId="272"/>
        </pc:sldMkLst>
        <pc:spChg chg="add mod">
          <ac:chgData name="Fager, Jovina" userId="e1553716-b7b5-445b-bc1b-f11bc4749b2c" providerId="ADAL" clId="{2EEAD38A-54B7-4670-9161-E5787635C481}" dt="2026-05-04T00:03:29.870" v="30702" actId="1076"/>
          <ac:spMkLst>
            <pc:docMk/>
            <pc:sldMk cId="2486993932" sldId="272"/>
            <ac:spMk id="3" creationId="{E75955CC-274C-E43B-E828-148E5433B6D7}"/>
          </ac:spMkLst>
        </pc:spChg>
        <pc:spChg chg="add mod">
          <ac:chgData name="Fager, Jovina" userId="e1553716-b7b5-445b-bc1b-f11bc4749b2c" providerId="ADAL" clId="{2EEAD38A-54B7-4670-9161-E5787635C481}" dt="2026-05-04T00:02:07.509" v="30691" actId="1076"/>
          <ac:spMkLst>
            <pc:docMk/>
            <pc:sldMk cId="2486993932" sldId="272"/>
            <ac:spMk id="6" creationId="{D20C0392-4B30-4C4C-F7D8-21AEF2AFA04A}"/>
          </ac:spMkLst>
        </pc:spChg>
        <pc:spChg chg="add mod">
          <ac:chgData name="Fager, Jovina" userId="e1553716-b7b5-445b-bc1b-f11bc4749b2c" providerId="ADAL" clId="{2EEAD38A-54B7-4670-9161-E5787635C481}" dt="2026-04-18T00:59:24.052" v="16608" actId="255"/>
          <ac:spMkLst>
            <pc:docMk/>
            <pc:sldMk cId="2486993932" sldId="272"/>
            <ac:spMk id="10" creationId="{7E22D556-B9D1-49A7-ED37-433E9D8D6E64}"/>
          </ac:spMkLst>
        </pc:spChg>
        <pc:spChg chg="add mod">
          <ac:chgData name="Fager, Jovina" userId="e1553716-b7b5-445b-bc1b-f11bc4749b2c" providerId="ADAL" clId="{2EEAD38A-54B7-4670-9161-E5787635C481}" dt="2026-04-18T00:59:28.341" v="16609" actId="255"/>
          <ac:spMkLst>
            <pc:docMk/>
            <pc:sldMk cId="2486993932" sldId="272"/>
            <ac:spMk id="11" creationId="{2A079AFA-E2D2-0914-7FE9-581EFB3806D4}"/>
          </ac:spMkLst>
        </pc:spChg>
        <pc:spChg chg="add mod">
          <ac:chgData name="Fager, Jovina" userId="e1553716-b7b5-445b-bc1b-f11bc4749b2c" providerId="ADAL" clId="{2EEAD38A-54B7-4670-9161-E5787635C481}" dt="2026-04-18T00:59:36.724" v="16611" actId="255"/>
          <ac:spMkLst>
            <pc:docMk/>
            <pc:sldMk cId="2486993932" sldId="272"/>
            <ac:spMk id="13" creationId="{EE90F6A0-57EB-2419-53BE-8A1BFE910932}"/>
          </ac:spMkLst>
        </pc:spChg>
        <pc:spChg chg="add mod">
          <ac:chgData name="Fager, Jovina" userId="e1553716-b7b5-445b-bc1b-f11bc4749b2c" providerId="ADAL" clId="{2EEAD38A-54B7-4670-9161-E5787635C481}" dt="2026-04-18T00:59:05.124" v="16606" actId="14100"/>
          <ac:spMkLst>
            <pc:docMk/>
            <pc:sldMk cId="2486993932" sldId="272"/>
            <ac:spMk id="14" creationId="{DB3DFA3D-A695-15CE-E0A3-4328B96E5868}"/>
          </ac:spMkLst>
        </pc:spChg>
        <pc:grpChg chg="add mod">
          <ac:chgData name="Fager, Jovina" userId="e1553716-b7b5-445b-bc1b-f11bc4749b2c" providerId="ADAL" clId="{2EEAD38A-54B7-4670-9161-E5787635C481}" dt="2026-05-04T00:01:43.645" v="30690" actId="1076"/>
          <ac:grpSpMkLst>
            <pc:docMk/>
            <pc:sldMk cId="2486993932" sldId="272"/>
            <ac:grpSpMk id="5" creationId="{D91E4CD2-2C97-F9A8-A2D1-AF78BD38F633}"/>
          </ac:grpSpMkLst>
        </pc:grpChg>
        <pc:cxnChg chg="add mod">
          <ac:chgData name="Fager, Jovina" userId="e1553716-b7b5-445b-bc1b-f11bc4749b2c" providerId="ADAL" clId="{2EEAD38A-54B7-4670-9161-E5787635C481}" dt="2026-05-04T00:02:07.509" v="30691" actId="1076"/>
          <ac:cxnSpMkLst>
            <pc:docMk/>
            <pc:sldMk cId="2486993932" sldId="272"/>
            <ac:cxnSpMk id="7" creationId="{3854B755-36F7-FE2D-756E-3D89555C0E8D}"/>
          </ac:cxnSpMkLst>
        </pc:cxnChg>
        <pc:cxnChg chg="mod">
          <ac:chgData name="Fager, Jovina" userId="e1553716-b7b5-445b-bc1b-f11bc4749b2c" providerId="ADAL" clId="{2EEAD38A-54B7-4670-9161-E5787635C481}" dt="2026-04-18T00:57:24.758" v="16590" actId="14100"/>
          <ac:cxnSpMkLst>
            <pc:docMk/>
            <pc:sldMk cId="2486993932" sldId="272"/>
            <ac:cxnSpMk id="9" creationId="{2C0A04C1-DDD5-03F2-4502-2AF7CEC7593F}"/>
          </ac:cxnSpMkLst>
        </pc:cxnChg>
        <pc:cxnChg chg="add mod">
          <ac:chgData name="Fager, Jovina" userId="e1553716-b7b5-445b-bc1b-f11bc4749b2c" providerId="ADAL" clId="{2EEAD38A-54B7-4670-9161-E5787635C481}" dt="2026-04-18T00:59:05.124" v="16606" actId="14100"/>
          <ac:cxnSpMkLst>
            <pc:docMk/>
            <pc:sldMk cId="2486993932" sldId="272"/>
            <ac:cxnSpMk id="15" creationId="{5DD7AB78-9791-7F85-4D96-1BEA05A84F62}"/>
          </ac:cxnSpMkLst>
        </pc:cxnChg>
      </pc:sldChg>
      <pc:sldChg chg="addSp delSp modSp add mod modNotesTx">
        <pc:chgData name="Fager, Jovina" userId="e1553716-b7b5-445b-bc1b-f11bc4749b2c" providerId="ADAL" clId="{2EEAD38A-54B7-4670-9161-E5787635C481}" dt="2026-05-03T02:51:10.820" v="30147" actId="255"/>
        <pc:sldMkLst>
          <pc:docMk/>
          <pc:sldMk cId="3468894840" sldId="273"/>
        </pc:sldMkLst>
        <pc:spChg chg="add mod">
          <ac:chgData name="Fager, Jovina" userId="e1553716-b7b5-445b-bc1b-f11bc4749b2c" providerId="ADAL" clId="{2EEAD38A-54B7-4670-9161-E5787635C481}" dt="2026-04-27T21:29:05.489" v="27222" actId="164"/>
          <ac:spMkLst>
            <pc:docMk/>
            <pc:sldMk cId="3468894840" sldId="273"/>
            <ac:spMk id="3" creationId="{E0164BD0-6CC6-B4D6-5F7A-A4A61560F238}"/>
          </ac:spMkLst>
        </pc:spChg>
        <pc:spChg chg="add mod">
          <ac:chgData name="Fager, Jovina" userId="e1553716-b7b5-445b-bc1b-f11bc4749b2c" providerId="ADAL" clId="{2EEAD38A-54B7-4670-9161-E5787635C481}" dt="2026-04-29T01:29:16.719" v="27247" actId="14100"/>
          <ac:spMkLst>
            <pc:docMk/>
            <pc:sldMk cId="3468894840" sldId="273"/>
            <ac:spMk id="5" creationId="{AF429417-2450-4F43-92DF-EB597B42B969}"/>
          </ac:spMkLst>
        </pc:spChg>
        <pc:spChg chg="add mod">
          <ac:chgData name="Fager, Jovina" userId="e1553716-b7b5-445b-bc1b-f11bc4749b2c" providerId="ADAL" clId="{2EEAD38A-54B7-4670-9161-E5787635C481}" dt="2026-05-03T02:51:10.820" v="30147" actId="255"/>
          <ac:spMkLst>
            <pc:docMk/>
            <pc:sldMk cId="3468894840" sldId="273"/>
            <ac:spMk id="8" creationId="{21159A1E-F25D-AC6B-5EE9-0C102681905D}"/>
          </ac:spMkLst>
        </pc:spChg>
        <pc:grpChg chg="add mod">
          <ac:chgData name="Fager, Jovina" userId="e1553716-b7b5-445b-bc1b-f11bc4749b2c" providerId="ADAL" clId="{2EEAD38A-54B7-4670-9161-E5787635C481}" dt="2026-04-27T21:29:05.489" v="27222" actId="164"/>
          <ac:grpSpMkLst>
            <pc:docMk/>
            <pc:sldMk cId="3468894840" sldId="273"/>
            <ac:grpSpMk id="7" creationId="{594E0D32-1ED6-EA90-C081-64332F52F51F}"/>
          </ac:grpSpMkLst>
        </pc:grpChg>
        <pc:graphicFrameChg chg="add mod modGraphic">
          <ac:chgData name="Fager, Jovina" userId="e1553716-b7b5-445b-bc1b-f11bc4749b2c" providerId="ADAL" clId="{2EEAD38A-54B7-4670-9161-E5787635C481}" dt="2026-05-03T02:48:04.965" v="30093" actId="2165"/>
          <ac:graphicFrameMkLst>
            <pc:docMk/>
            <pc:sldMk cId="3468894840" sldId="273"/>
            <ac:graphicFrameMk id="6" creationId="{38EE037B-8891-59DC-6B0F-81DF64B929CF}"/>
          </ac:graphicFrameMkLst>
        </pc:graphicFrameChg>
      </pc:sldChg>
      <pc:sldChg chg="modSp add mod modNotesTx">
        <pc:chgData name="Fager, Jovina" userId="e1553716-b7b5-445b-bc1b-f11bc4749b2c" providerId="ADAL" clId="{2EEAD38A-54B7-4670-9161-E5787635C481}" dt="2026-05-12T01:19:16.668" v="33179" actId="20577"/>
        <pc:sldMkLst>
          <pc:docMk/>
          <pc:sldMk cId="3958844821" sldId="276"/>
        </pc:sldMkLst>
        <pc:spChg chg="mod">
          <ac:chgData name="Fager, Jovina" userId="e1553716-b7b5-445b-bc1b-f11bc4749b2c" providerId="ADAL" clId="{2EEAD38A-54B7-4670-9161-E5787635C481}" dt="2026-04-26T19:13:59.308" v="24295" actId="1076"/>
          <ac:spMkLst>
            <pc:docMk/>
            <pc:sldMk cId="3958844821" sldId="276"/>
            <ac:spMk id="3" creationId="{B9FC3C20-8D53-3B5C-477B-9B55B9D3DF7E}"/>
          </ac:spMkLst>
        </pc:spChg>
      </pc:sldChg>
      <pc:sldChg chg="modSp add mod modNotesTx">
        <pc:chgData name="Fager, Jovina" userId="e1553716-b7b5-445b-bc1b-f11bc4749b2c" providerId="ADAL" clId="{2EEAD38A-54B7-4670-9161-E5787635C481}" dt="2026-05-13T01:31:11.287" v="33309" actId="20577"/>
        <pc:sldMkLst>
          <pc:docMk/>
          <pc:sldMk cId="2712910396" sldId="277"/>
        </pc:sldMkLst>
        <pc:spChg chg="mod">
          <ac:chgData name="Fager, Jovina" userId="e1553716-b7b5-445b-bc1b-f11bc4749b2c" providerId="ADAL" clId="{2EEAD38A-54B7-4670-9161-E5787635C481}" dt="2026-05-12T00:23:57.679" v="32645" actId="1076"/>
          <ac:spMkLst>
            <pc:docMk/>
            <pc:sldMk cId="2712910396" sldId="277"/>
            <ac:spMk id="3" creationId="{A100FB08-1DF4-DC7A-BBCA-BB92570B2D05}"/>
          </ac:spMkLst>
        </pc:spChg>
      </pc:sldChg>
      <pc:sldChg chg="addSp delSp modSp add mod modNotesTx">
        <pc:chgData name="Fager, Jovina" userId="e1553716-b7b5-445b-bc1b-f11bc4749b2c" providerId="ADAL" clId="{2EEAD38A-54B7-4670-9161-E5787635C481}" dt="2026-05-05T01:07:57.449" v="32075" actId="20577"/>
        <pc:sldMkLst>
          <pc:docMk/>
          <pc:sldMk cId="3206848408" sldId="278"/>
        </pc:sldMkLst>
        <pc:spChg chg="mod">
          <ac:chgData name="Fager, Jovina" userId="e1553716-b7b5-445b-bc1b-f11bc4749b2c" providerId="ADAL" clId="{2EEAD38A-54B7-4670-9161-E5787635C481}" dt="2026-04-27T01:18:47.853" v="26984" actId="20577"/>
          <ac:spMkLst>
            <pc:docMk/>
            <pc:sldMk cId="3206848408" sldId="278"/>
            <ac:spMk id="2" creationId="{4E859BBC-A38F-CBF5-CBC0-EC74D0B786AA}"/>
          </ac:spMkLst>
        </pc:spChg>
        <pc:spChg chg="add mod">
          <ac:chgData name="Fager, Jovina" userId="e1553716-b7b5-445b-bc1b-f11bc4749b2c" providerId="ADAL" clId="{2EEAD38A-54B7-4670-9161-E5787635C481}" dt="2026-05-05T01:07:57.449" v="32075" actId="20577"/>
          <ac:spMkLst>
            <pc:docMk/>
            <pc:sldMk cId="3206848408" sldId="278"/>
            <ac:spMk id="5" creationId="{1352174A-12B3-D51B-FC59-CDA4B186B867}"/>
          </ac:spMkLst>
        </pc:spChg>
      </pc:sldChg>
      <pc:sldChg chg="addSp delSp modSp add mod delAnim modAnim">
        <pc:chgData name="Fager, Jovina" userId="e1553716-b7b5-445b-bc1b-f11bc4749b2c" providerId="ADAL" clId="{2EEAD38A-54B7-4670-9161-E5787635C481}" dt="2026-05-05T01:08:12.119" v="32087" actId="20577"/>
        <pc:sldMkLst>
          <pc:docMk/>
          <pc:sldMk cId="393933404" sldId="279"/>
        </pc:sldMkLst>
        <pc:spChg chg="mod">
          <ac:chgData name="Fager, Jovina" userId="e1553716-b7b5-445b-bc1b-f11bc4749b2c" providerId="ADAL" clId="{2EEAD38A-54B7-4670-9161-E5787635C481}" dt="2026-05-05T01:08:12.119" v="32087" actId="20577"/>
          <ac:spMkLst>
            <pc:docMk/>
            <pc:sldMk cId="393933404" sldId="279"/>
            <ac:spMk id="3" creationId="{BF965C93-2121-21C5-AF8C-8C618A17E6A1}"/>
          </ac:spMkLst>
        </pc:spChg>
      </pc:sldChg>
      <pc:sldChg chg="modSp add mod modNotesTx">
        <pc:chgData name="Fager, Jovina" userId="e1553716-b7b5-445b-bc1b-f11bc4749b2c" providerId="ADAL" clId="{2EEAD38A-54B7-4670-9161-E5787635C481}" dt="2026-04-26T20:01:13.598" v="24793" actId="20577"/>
        <pc:sldMkLst>
          <pc:docMk/>
          <pc:sldMk cId="3104375154" sldId="280"/>
        </pc:sldMkLst>
        <pc:spChg chg="mod">
          <ac:chgData name="Fager, Jovina" userId="e1553716-b7b5-445b-bc1b-f11bc4749b2c" providerId="ADAL" clId="{2EEAD38A-54B7-4670-9161-E5787635C481}" dt="2026-04-21T00:21:49.314" v="20210" actId="1076"/>
          <ac:spMkLst>
            <pc:docMk/>
            <pc:sldMk cId="3104375154" sldId="280"/>
            <ac:spMk id="3" creationId="{928BA1EE-993C-99E2-CC90-12FE4F827F81}"/>
          </ac:spMkLst>
        </pc:spChg>
      </pc:sldChg>
      <pc:sldChg chg="modSp add mod modNotesTx">
        <pc:chgData name="Fager, Jovina" userId="e1553716-b7b5-445b-bc1b-f11bc4749b2c" providerId="ADAL" clId="{2EEAD38A-54B7-4670-9161-E5787635C481}" dt="2026-05-12T00:43:23.705" v="33079" actId="1076"/>
        <pc:sldMkLst>
          <pc:docMk/>
          <pc:sldMk cId="2724541577" sldId="286"/>
        </pc:sldMkLst>
        <pc:spChg chg="mod">
          <ac:chgData name="Fager, Jovina" userId="e1553716-b7b5-445b-bc1b-f11bc4749b2c" providerId="ADAL" clId="{2EEAD38A-54B7-4670-9161-E5787635C481}" dt="2026-05-12T00:43:23.705" v="33079" actId="1076"/>
          <ac:spMkLst>
            <pc:docMk/>
            <pc:sldMk cId="2724541577" sldId="286"/>
            <ac:spMk id="2" creationId="{02EB374F-8791-A7A0-9653-704CBE52ADF6}"/>
          </ac:spMkLst>
        </pc:spChg>
      </pc:sldChg>
      <pc:sldChg chg="addSp modSp add mod modShow modNotesTx">
        <pc:chgData name="Fager, Jovina" userId="e1553716-b7b5-445b-bc1b-f11bc4749b2c" providerId="ADAL" clId="{2EEAD38A-54B7-4670-9161-E5787635C481}" dt="2026-05-12T00:42:23.226" v="33062" actId="20577"/>
        <pc:sldMkLst>
          <pc:docMk/>
          <pc:sldMk cId="3082434575" sldId="292"/>
        </pc:sldMkLst>
        <pc:spChg chg="mod">
          <ac:chgData name="Fager, Jovina" userId="e1553716-b7b5-445b-bc1b-f11bc4749b2c" providerId="ADAL" clId="{2EEAD38A-54B7-4670-9161-E5787635C481}" dt="2026-04-18T01:51:03.027" v="17277" actId="20577"/>
          <ac:spMkLst>
            <pc:docMk/>
            <pc:sldMk cId="3082434575" sldId="292"/>
            <ac:spMk id="2" creationId="{5687175B-EB2E-5D90-EF7D-930F3AAC264B}"/>
          </ac:spMkLst>
        </pc:spChg>
        <pc:spChg chg="add mod">
          <ac:chgData name="Fager, Jovina" userId="e1553716-b7b5-445b-bc1b-f11bc4749b2c" providerId="ADAL" clId="{2EEAD38A-54B7-4670-9161-E5787635C481}" dt="2026-05-03T23:56:05.612" v="30673" actId="1076"/>
          <ac:spMkLst>
            <pc:docMk/>
            <pc:sldMk cId="3082434575" sldId="292"/>
            <ac:spMk id="3" creationId="{4111543C-C77A-D37E-8BF8-89B73CC156B8}"/>
          </ac:spMkLst>
        </pc:spChg>
        <pc:graphicFrameChg chg="mod modGraphic">
          <ac:chgData name="Fager, Jovina" userId="e1553716-b7b5-445b-bc1b-f11bc4749b2c" providerId="ADAL" clId="{2EEAD38A-54B7-4670-9161-E5787635C481}" dt="2026-05-12T00:42:23.226" v="33062" actId="20577"/>
          <ac:graphicFrameMkLst>
            <pc:docMk/>
            <pc:sldMk cId="3082434575" sldId="292"/>
            <ac:graphicFrameMk id="5" creationId="{15B5181A-E458-ED67-3A48-44A64B7C5392}"/>
          </ac:graphicFrameMkLst>
        </pc:graphicFrameChg>
      </pc:sldChg>
      <pc:sldChg chg="addSp delSp modSp add mod modNotesTx">
        <pc:chgData name="Fager, Jovina" userId="e1553716-b7b5-445b-bc1b-f11bc4749b2c" providerId="ADAL" clId="{2EEAD38A-54B7-4670-9161-E5787635C481}" dt="2026-05-12T00:16:21.589" v="32512" actId="20577"/>
        <pc:sldMkLst>
          <pc:docMk/>
          <pc:sldMk cId="3272576243" sldId="297"/>
        </pc:sldMkLst>
        <pc:spChg chg="mod">
          <ac:chgData name="Fager, Jovina" userId="e1553716-b7b5-445b-bc1b-f11bc4749b2c" providerId="ADAL" clId="{2EEAD38A-54B7-4670-9161-E5787635C481}" dt="2026-04-17T20:24:45.535" v="13430" actId="20577"/>
          <ac:spMkLst>
            <pc:docMk/>
            <pc:sldMk cId="3272576243" sldId="297"/>
            <ac:spMk id="2" creationId="{7B7A5195-1F18-CAE7-8751-B6E8A2149AC3}"/>
          </ac:spMkLst>
        </pc:spChg>
        <pc:spChg chg="add del mod">
          <ac:chgData name="Fager, Jovina" userId="e1553716-b7b5-445b-bc1b-f11bc4749b2c" providerId="ADAL" clId="{2EEAD38A-54B7-4670-9161-E5787635C481}" dt="2026-05-12T00:16:21.589" v="32512" actId="20577"/>
          <ac:spMkLst>
            <pc:docMk/>
            <pc:sldMk cId="3272576243" sldId="297"/>
            <ac:spMk id="5" creationId="{5532170B-5BC2-698F-45CE-4F54B0ED988D}"/>
          </ac:spMkLst>
        </pc:spChg>
      </pc:sldChg>
      <pc:sldChg chg="addSp delSp modSp add mod modNotesTx">
        <pc:chgData name="Fager, Jovina" userId="e1553716-b7b5-445b-bc1b-f11bc4749b2c" providerId="ADAL" clId="{2EEAD38A-54B7-4670-9161-E5787635C481}" dt="2026-05-12T00:19:14.476" v="32531" actId="20577"/>
        <pc:sldMkLst>
          <pc:docMk/>
          <pc:sldMk cId="1959197161" sldId="298"/>
        </pc:sldMkLst>
        <pc:spChg chg="mod">
          <ac:chgData name="Fager, Jovina" userId="e1553716-b7b5-445b-bc1b-f11bc4749b2c" providerId="ADAL" clId="{2EEAD38A-54B7-4670-9161-E5787635C481}" dt="2026-04-16T01:57:38.878" v="9527" actId="20577"/>
          <ac:spMkLst>
            <pc:docMk/>
            <pc:sldMk cId="1959197161" sldId="298"/>
            <ac:spMk id="2" creationId="{ED008EEF-4473-9FC3-2E7D-E082DBFE1A12}"/>
          </ac:spMkLst>
        </pc:spChg>
        <pc:spChg chg="add mod">
          <ac:chgData name="Fager, Jovina" userId="e1553716-b7b5-445b-bc1b-f11bc4749b2c" providerId="ADAL" clId="{2EEAD38A-54B7-4670-9161-E5787635C481}" dt="2026-05-03T02:43:13.932" v="30006" actId="1076"/>
          <ac:spMkLst>
            <pc:docMk/>
            <pc:sldMk cId="1959197161" sldId="298"/>
            <ac:spMk id="3" creationId="{A1DF5C61-C58E-4D77-A9CA-FA1E2BEA7D52}"/>
          </ac:spMkLst>
        </pc:spChg>
        <pc:spChg chg="add mod">
          <ac:chgData name="Fager, Jovina" userId="e1553716-b7b5-445b-bc1b-f11bc4749b2c" providerId="ADAL" clId="{2EEAD38A-54B7-4670-9161-E5787635C481}" dt="2026-05-03T02:52:26.487" v="30185" actId="20577"/>
          <ac:spMkLst>
            <pc:docMk/>
            <pc:sldMk cId="1959197161" sldId="298"/>
            <ac:spMk id="5" creationId="{67F86F02-9D5A-0B89-611F-E5BFA86A9389}"/>
          </ac:spMkLst>
        </pc:spChg>
        <pc:graphicFrameChg chg="add mod modGraphic">
          <ac:chgData name="Fager, Jovina" userId="e1553716-b7b5-445b-bc1b-f11bc4749b2c" providerId="ADAL" clId="{2EEAD38A-54B7-4670-9161-E5787635C481}" dt="2026-05-03T02:43:13.932" v="30006" actId="1076"/>
          <ac:graphicFrameMkLst>
            <pc:docMk/>
            <pc:sldMk cId="1959197161" sldId="298"/>
            <ac:graphicFrameMk id="7" creationId="{811017F6-2279-6F8C-D51F-D51DB4CB7594}"/>
          </ac:graphicFrameMkLst>
        </pc:graphicFrameChg>
      </pc:sldChg>
      <pc:sldChg chg="addSp delSp modSp add mod modNotesTx">
        <pc:chgData name="Fager, Jovina" userId="e1553716-b7b5-445b-bc1b-f11bc4749b2c" providerId="ADAL" clId="{2EEAD38A-54B7-4670-9161-E5787635C481}" dt="2026-05-12T00:15:53.043" v="32503" actId="20577"/>
        <pc:sldMkLst>
          <pc:docMk/>
          <pc:sldMk cId="2860097506" sldId="301"/>
        </pc:sldMkLst>
        <pc:spChg chg="mod">
          <ac:chgData name="Fager, Jovina" userId="e1553716-b7b5-445b-bc1b-f11bc4749b2c" providerId="ADAL" clId="{2EEAD38A-54B7-4670-9161-E5787635C481}" dt="2026-04-18T00:18:13.551" v="15958"/>
          <ac:spMkLst>
            <pc:docMk/>
            <pc:sldMk cId="2860097506" sldId="301"/>
            <ac:spMk id="2" creationId="{8D146E30-B464-F281-FC48-354006786655}"/>
          </ac:spMkLst>
        </pc:spChg>
        <pc:spChg chg="add mod">
          <ac:chgData name="Fager, Jovina" userId="e1553716-b7b5-445b-bc1b-f11bc4749b2c" providerId="ADAL" clId="{2EEAD38A-54B7-4670-9161-E5787635C481}" dt="2026-04-27T16:23:49.675" v="27134" actId="1076"/>
          <ac:spMkLst>
            <pc:docMk/>
            <pc:sldMk cId="2860097506" sldId="301"/>
            <ac:spMk id="7" creationId="{FE0982CD-2D26-A76E-AD5A-BC9F0EC2B3BE}"/>
          </ac:spMkLst>
        </pc:spChg>
        <pc:spChg chg="add mod">
          <ac:chgData name="Fager, Jovina" userId="e1553716-b7b5-445b-bc1b-f11bc4749b2c" providerId="ADAL" clId="{2EEAD38A-54B7-4670-9161-E5787635C481}" dt="2026-04-27T16:23:49.675" v="27134" actId="1076"/>
          <ac:spMkLst>
            <pc:docMk/>
            <pc:sldMk cId="2860097506" sldId="301"/>
            <ac:spMk id="8" creationId="{4C2B13C4-2AAA-3E34-53FA-3DE98631FB54}"/>
          </ac:spMkLst>
        </pc:spChg>
        <pc:spChg chg="add mod">
          <ac:chgData name="Fager, Jovina" userId="e1553716-b7b5-445b-bc1b-f11bc4749b2c" providerId="ADAL" clId="{2EEAD38A-54B7-4670-9161-E5787635C481}" dt="2026-04-27T16:23:49.675" v="27134" actId="1076"/>
          <ac:spMkLst>
            <pc:docMk/>
            <pc:sldMk cId="2860097506" sldId="301"/>
            <ac:spMk id="9" creationId="{7DAC7524-BF93-BC41-FC9E-F82DDB138C65}"/>
          </ac:spMkLst>
        </pc:spChg>
        <pc:spChg chg="add mod">
          <ac:chgData name="Fager, Jovina" userId="e1553716-b7b5-445b-bc1b-f11bc4749b2c" providerId="ADAL" clId="{2EEAD38A-54B7-4670-9161-E5787635C481}" dt="2026-04-27T16:23:49.675" v="27134" actId="1076"/>
          <ac:spMkLst>
            <pc:docMk/>
            <pc:sldMk cId="2860097506" sldId="301"/>
            <ac:spMk id="10" creationId="{799F9334-8522-32FC-6D02-3C54ACBBE88D}"/>
          </ac:spMkLst>
        </pc:spChg>
      </pc:sldChg>
      <pc:sldChg chg="addSp modSp add mod modNotesTx">
        <pc:chgData name="Fager, Jovina" userId="e1553716-b7b5-445b-bc1b-f11bc4749b2c" providerId="ADAL" clId="{2EEAD38A-54B7-4670-9161-E5787635C481}" dt="2026-05-12T00:41:13.127" v="33052" actId="20577"/>
        <pc:sldMkLst>
          <pc:docMk/>
          <pc:sldMk cId="3778895408" sldId="302"/>
        </pc:sldMkLst>
        <pc:spChg chg="mod">
          <ac:chgData name="Fager, Jovina" userId="e1553716-b7b5-445b-bc1b-f11bc4749b2c" providerId="ADAL" clId="{2EEAD38A-54B7-4670-9161-E5787635C481}" dt="2026-04-17T23:51:40.672" v="14986" actId="20577"/>
          <ac:spMkLst>
            <pc:docMk/>
            <pc:sldMk cId="3778895408" sldId="302"/>
            <ac:spMk id="3" creationId="{083E398C-BEEC-0646-1B34-5A05C103353B}"/>
          </ac:spMkLst>
        </pc:spChg>
        <pc:spChg chg="mod">
          <ac:chgData name="Fager, Jovina" userId="e1553716-b7b5-445b-bc1b-f11bc4749b2c" providerId="ADAL" clId="{2EEAD38A-54B7-4670-9161-E5787635C481}" dt="2026-05-03T02:50:30.231" v="30143" actId="20577"/>
          <ac:spMkLst>
            <pc:docMk/>
            <pc:sldMk cId="3778895408" sldId="302"/>
            <ac:spMk id="5" creationId="{BD267E54-CD0F-D5EE-EF90-DF02471B9199}"/>
          </ac:spMkLst>
        </pc:spChg>
        <pc:spChg chg="add mod">
          <ac:chgData name="Fager, Jovina" userId="e1553716-b7b5-445b-bc1b-f11bc4749b2c" providerId="ADAL" clId="{2EEAD38A-54B7-4670-9161-E5787635C481}" dt="2026-04-17T23:59:51.447" v="15317" actId="20577"/>
          <ac:spMkLst>
            <pc:docMk/>
            <pc:sldMk cId="3778895408" sldId="302"/>
            <ac:spMk id="7" creationId="{CC64D84D-B458-96D8-06B8-C58AC046E84C}"/>
          </ac:spMkLst>
        </pc:spChg>
        <pc:graphicFrameChg chg="add mod modGraphic">
          <ac:chgData name="Fager, Jovina" userId="e1553716-b7b5-445b-bc1b-f11bc4749b2c" providerId="ADAL" clId="{2EEAD38A-54B7-4670-9161-E5787635C481}" dt="2026-04-26T18:14:19.993" v="23333" actId="255"/>
          <ac:graphicFrameMkLst>
            <pc:docMk/>
            <pc:sldMk cId="3778895408" sldId="302"/>
            <ac:graphicFrameMk id="6" creationId="{8ED3AF39-C07B-FC3D-4733-67B38F9EA2B4}"/>
          </ac:graphicFrameMkLst>
        </pc:graphicFrameChg>
      </pc:sldChg>
      <pc:sldChg chg="addSp delSp modSp add mod ord modNotesTx">
        <pc:chgData name="Fager, Jovina" userId="e1553716-b7b5-445b-bc1b-f11bc4749b2c" providerId="ADAL" clId="{2EEAD38A-54B7-4670-9161-E5787635C481}" dt="2026-05-12T00:42:05.439" v="33060" actId="20577"/>
        <pc:sldMkLst>
          <pc:docMk/>
          <pc:sldMk cId="2169129703" sldId="303"/>
        </pc:sldMkLst>
        <pc:spChg chg="add del mod">
          <ac:chgData name="Fager, Jovina" userId="e1553716-b7b5-445b-bc1b-f11bc4749b2c" providerId="ADAL" clId="{2EEAD38A-54B7-4670-9161-E5787635C481}" dt="2026-04-27T21:28:32.275" v="27216" actId="164"/>
          <ac:spMkLst>
            <pc:docMk/>
            <pc:sldMk cId="2169129703" sldId="303"/>
            <ac:spMk id="3" creationId="{7D3799D1-8AC9-5511-3C13-5561B86A415F}"/>
          </ac:spMkLst>
        </pc:spChg>
        <pc:grpChg chg="add mod">
          <ac:chgData name="Fager, Jovina" userId="e1553716-b7b5-445b-bc1b-f11bc4749b2c" providerId="ADAL" clId="{2EEAD38A-54B7-4670-9161-E5787635C481}" dt="2026-04-27T21:28:39.326" v="27218" actId="1076"/>
          <ac:grpSpMkLst>
            <pc:docMk/>
            <pc:sldMk cId="2169129703" sldId="303"/>
            <ac:grpSpMk id="5" creationId="{00641CB5-1D92-F8CC-C614-9004AAEA85E4}"/>
          </ac:grpSpMkLst>
        </pc:grpChg>
        <pc:graphicFrameChg chg="add del mod modGraphic">
          <ac:chgData name="Fager, Jovina" userId="e1553716-b7b5-445b-bc1b-f11bc4749b2c" providerId="ADAL" clId="{2EEAD38A-54B7-4670-9161-E5787635C481}" dt="2026-05-12T00:42:05.439" v="33060" actId="20577"/>
          <ac:graphicFrameMkLst>
            <pc:docMk/>
            <pc:sldMk cId="2169129703" sldId="303"/>
            <ac:graphicFrameMk id="6" creationId="{81C3C374-B612-EB30-380F-BB9DF0DCDE13}"/>
          </ac:graphicFrameMkLst>
        </pc:graphicFrameChg>
      </pc:sldChg>
      <pc:sldChg chg="modSp add mod modAnim">
        <pc:chgData name="Fager, Jovina" userId="e1553716-b7b5-445b-bc1b-f11bc4749b2c" providerId="ADAL" clId="{2EEAD38A-54B7-4670-9161-E5787635C481}" dt="2026-05-05T01:08:25.213" v="32099" actId="20577"/>
        <pc:sldMkLst>
          <pc:docMk/>
          <pc:sldMk cId="3950254198" sldId="307"/>
        </pc:sldMkLst>
        <pc:spChg chg="mod">
          <ac:chgData name="Fager, Jovina" userId="e1553716-b7b5-445b-bc1b-f11bc4749b2c" providerId="ADAL" clId="{2EEAD38A-54B7-4670-9161-E5787635C481}" dt="2026-05-05T01:08:25.213" v="32099" actId="20577"/>
          <ac:spMkLst>
            <pc:docMk/>
            <pc:sldMk cId="3950254198" sldId="307"/>
            <ac:spMk id="3" creationId="{CCC40EEA-7251-FF1C-1898-A9EA6931F3D5}"/>
          </ac:spMkLst>
        </pc:spChg>
      </pc:sldChg>
      <pc:sldChg chg="addSp delSp modSp add mod modNotesTx">
        <pc:chgData name="Fager, Jovina" userId="e1553716-b7b5-445b-bc1b-f11bc4749b2c" providerId="ADAL" clId="{2EEAD38A-54B7-4670-9161-E5787635C481}" dt="2026-05-12T00:18:49.126" v="32528" actId="20577"/>
        <pc:sldMkLst>
          <pc:docMk/>
          <pc:sldMk cId="1944535304" sldId="308"/>
        </pc:sldMkLst>
        <pc:spChg chg="add mod">
          <ac:chgData name="Fager, Jovina" userId="e1553716-b7b5-445b-bc1b-f11bc4749b2c" providerId="ADAL" clId="{2EEAD38A-54B7-4670-9161-E5787635C481}" dt="2026-05-05T00:56:42.144" v="31439" actId="1076"/>
          <ac:spMkLst>
            <pc:docMk/>
            <pc:sldMk cId="1944535304" sldId="308"/>
            <ac:spMk id="8" creationId="{405D4BE9-7949-A728-0A31-FC4C5D77779D}"/>
          </ac:spMkLst>
        </pc:spChg>
        <pc:spChg chg="add mod">
          <ac:chgData name="Fager, Jovina" userId="e1553716-b7b5-445b-bc1b-f11bc4749b2c" providerId="ADAL" clId="{2EEAD38A-54B7-4670-9161-E5787635C481}" dt="2026-05-05T00:57:01.434" v="31441" actId="1076"/>
          <ac:spMkLst>
            <pc:docMk/>
            <pc:sldMk cId="1944535304" sldId="308"/>
            <ac:spMk id="10" creationId="{303FFC0D-BC4D-9D17-7C7C-57915110F5BD}"/>
          </ac:spMkLst>
        </pc:spChg>
        <pc:graphicFrameChg chg="add mod modGraphic">
          <ac:chgData name="Fager, Jovina" userId="e1553716-b7b5-445b-bc1b-f11bc4749b2c" providerId="ADAL" clId="{2EEAD38A-54B7-4670-9161-E5787635C481}" dt="2026-05-05T00:56:27.850" v="31437" actId="1076"/>
          <ac:graphicFrameMkLst>
            <pc:docMk/>
            <pc:sldMk cId="1944535304" sldId="308"/>
            <ac:graphicFrameMk id="3" creationId="{32D3E004-34BE-4085-584F-6B13E83EE837}"/>
          </ac:graphicFrameMkLst>
        </pc:graphicFrameChg>
        <pc:graphicFrameChg chg="add del mod topLvl modGraphic">
          <ac:chgData name="Fager, Jovina" userId="e1553716-b7b5-445b-bc1b-f11bc4749b2c" providerId="ADAL" clId="{2EEAD38A-54B7-4670-9161-E5787635C481}" dt="2026-05-05T00:56:35.130" v="31438" actId="1076"/>
          <ac:graphicFrameMkLst>
            <pc:docMk/>
            <pc:sldMk cId="1944535304" sldId="308"/>
            <ac:graphicFrameMk id="5" creationId="{20D1894D-4636-7C46-E666-12A1AF4C517F}"/>
          </ac:graphicFrameMkLst>
        </pc:graphicFrameChg>
      </pc:sldChg>
      <pc:sldChg chg="delSp add mod ord modNotesTx">
        <pc:chgData name="Fager, Jovina" userId="e1553716-b7b5-445b-bc1b-f11bc4749b2c" providerId="ADAL" clId="{2EEAD38A-54B7-4670-9161-E5787635C481}" dt="2026-05-12T00:17:43.285" v="32522" actId="20577"/>
        <pc:sldMkLst>
          <pc:docMk/>
          <pc:sldMk cId="832960350" sldId="309"/>
        </pc:sldMkLst>
        <pc:spChg chg="del">
          <ac:chgData name="Fager, Jovina" userId="e1553716-b7b5-445b-bc1b-f11bc4749b2c" providerId="ADAL" clId="{2EEAD38A-54B7-4670-9161-E5787635C481}" dt="2026-05-12T00:17:12.359" v="32514" actId="478"/>
          <ac:spMkLst>
            <pc:docMk/>
            <pc:sldMk cId="832960350" sldId="309"/>
            <ac:spMk id="10" creationId="{30A385BA-0A7F-80FC-B1EE-5D84522595D4}"/>
          </ac:spMkLst>
        </pc:spChg>
      </pc:sldChg>
    </pc:docChg>
  </pc:docChgLst>
  <pc:docChgLst>
    <pc:chgData name="Fager, Jovina" userId="e1553716-b7b5-445b-bc1b-f11bc4749b2c" providerId="ADAL" clId="{BBD78991-9637-4C0C-A64C-6E8DB84C30C7}"/>
    <pc:docChg chg="undo custSel modSld">
      <pc:chgData name="Fager, Jovina" userId="e1553716-b7b5-445b-bc1b-f11bc4749b2c" providerId="ADAL" clId="{BBD78991-9637-4C0C-A64C-6E8DB84C30C7}" dt="2026-04-24T18:49:58.750" v="723" actId="1076"/>
      <pc:docMkLst>
        <pc:docMk/>
      </pc:docMkLst>
      <pc:sldChg chg="modSp mod">
        <pc:chgData name="Fager, Jovina" userId="e1553716-b7b5-445b-bc1b-f11bc4749b2c" providerId="ADAL" clId="{BBD78991-9637-4C0C-A64C-6E8DB84C30C7}" dt="2026-04-24T17:35:20.707" v="39" actId="20577"/>
        <pc:sldMkLst>
          <pc:docMk/>
          <pc:sldMk cId="2218924291" sldId="265"/>
        </pc:sldMkLst>
        <pc:spChg chg="mod">
          <ac:chgData name="Fager, Jovina" userId="e1553716-b7b5-445b-bc1b-f11bc4749b2c" providerId="ADAL" clId="{BBD78991-9637-4C0C-A64C-6E8DB84C30C7}" dt="2026-04-24T17:35:20.707" v="39" actId="20577"/>
          <ac:spMkLst>
            <pc:docMk/>
            <pc:sldMk cId="2218924291" sldId="265"/>
            <ac:spMk id="3" creationId="{AE9EDE6C-29B6-3B6D-9F9E-B3C9E2CB04D9}"/>
          </ac:spMkLst>
        </pc:spChg>
      </pc:sldChg>
      <pc:sldChg chg="modNotesTx">
        <pc:chgData name="Fager, Jovina" userId="e1553716-b7b5-445b-bc1b-f11bc4749b2c" providerId="ADAL" clId="{BBD78991-9637-4C0C-A64C-6E8DB84C30C7}" dt="2026-04-24T17:37:38.938" v="57" actId="20577"/>
        <pc:sldMkLst>
          <pc:docMk/>
          <pc:sldMk cId="1814721157" sldId="266"/>
        </pc:sldMkLst>
      </pc:sldChg>
      <pc:sldChg chg="modSp mod">
        <pc:chgData name="Fager, Jovina" userId="e1553716-b7b5-445b-bc1b-f11bc4749b2c" providerId="ADAL" clId="{BBD78991-9637-4C0C-A64C-6E8DB84C30C7}" dt="2026-04-24T17:41:56.907" v="73" actId="20577"/>
        <pc:sldMkLst>
          <pc:docMk/>
          <pc:sldMk cId="1019907324" sldId="268"/>
        </pc:sldMkLst>
        <pc:spChg chg="mod">
          <ac:chgData name="Fager, Jovina" userId="e1553716-b7b5-445b-bc1b-f11bc4749b2c" providerId="ADAL" clId="{BBD78991-9637-4C0C-A64C-6E8DB84C30C7}" dt="2026-04-24T17:41:04.137" v="59" actId="20577"/>
          <ac:spMkLst>
            <pc:docMk/>
            <pc:sldMk cId="1019907324" sldId="268"/>
            <ac:spMk id="3" creationId="{20C332D6-2787-E4E3-75B6-AB22DDAF2336}"/>
          </ac:spMkLst>
        </pc:spChg>
        <pc:spChg chg="mod">
          <ac:chgData name="Fager, Jovina" userId="e1553716-b7b5-445b-bc1b-f11bc4749b2c" providerId="ADAL" clId="{BBD78991-9637-4C0C-A64C-6E8DB84C30C7}" dt="2026-04-24T17:41:56.907" v="73" actId="20577"/>
          <ac:spMkLst>
            <pc:docMk/>
            <pc:sldMk cId="1019907324" sldId="268"/>
            <ac:spMk id="8" creationId="{BE5944FC-E5B1-D609-EB72-D6BE5D214459}"/>
          </ac:spMkLst>
        </pc:spChg>
      </pc:sldChg>
      <pc:sldChg chg="modSp mod">
        <pc:chgData name="Fager, Jovina" userId="e1553716-b7b5-445b-bc1b-f11bc4749b2c" providerId="ADAL" clId="{BBD78991-9637-4C0C-A64C-6E8DB84C30C7}" dt="2026-04-24T17:53:13.012" v="208" actId="20577"/>
        <pc:sldMkLst>
          <pc:docMk/>
          <pc:sldMk cId="2486993932" sldId="272"/>
        </pc:sldMkLst>
        <pc:spChg chg="mod">
          <ac:chgData name="Fager, Jovina" userId="e1553716-b7b5-445b-bc1b-f11bc4749b2c" providerId="ADAL" clId="{BBD78991-9637-4C0C-A64C-6E8DB84C30C7}" dt="2026-04-24T17:53:13.012" v="208" actId="20577"/>
          <ac:spMkLst>
            <pc:docMk/>
            <pc:sldMk cId="2486993932" sldId="272"/>
            <ac:spMk id="6" creationId="{D20C0392-4B30-4C4C-F7D8-21AEF2AFA04A}"/>
          </ac:spMkLst>
        </pc:spChg>
        <pc:spChg chg="mod">
          <ac:chgData name="Fager, Jovina" userId="e1553716-b7b5-445b-bc1b-f11bc4749b2c" providerId="ADAL" clId="{BBD78991-9637-4C0C-A64C-6E8DB84C30C7}" dt="2026-04-24T17:53:11.533" v="207" actId="20577"/>
          <ac:spMkLst>
            <pc:docMk/>
            <pc:sldMk cId="2486993932" sldId="272"/>
            <ac:spMk id="13" creationId="{EE90F6A0-57EB-2419-53BE-8A1BFE910932}"/>
          </ac:spMkLst>
        </pc:spChg>
        <pc:spChg chg="mod">
          <ac:chgData name="Fager, Jovina" userId="e1553716-b7b5-445b-bc1b-f11bc4749b2c" providerId="ADAL" clId="{BBD78991-9637-4C0C-A64C-6E8DB84C30C7}" dt="2026-04-24T17:52:46.353" v="205" actId="14100"/>
          <ac:spMkLst>
            <pc:docMk/>
            <pc:sldMk cId="2486993932" sldId="272"/>
            <ac:spMk id="14" creationId="{DB3DFA3D-A695-15CE-E0A3-4328B96E5868}"/>
          </ac:spMkLst>
        </pc:spChg>
        <pc:grpChg chg="mod">
          <ac:chgData name="Fager, Jovina" userId="e1553716-b7b5-445b-bc1b-f11bc4749b2c" providerId="ADAL" clId="{BBD78991-9637-4C0C-A64C-6E8DB84C30C7}" dt="2026-04-24T17:52:50.682" v="206" actId="1076"/>
          <ac:grpSpMkLst>
            <pc:docMk/>
            <pc:sldMk cId="2486993932" sldId="272"/>
            <ac:grpSpMk id="5" creationId="{D91E4CD2-2C97-F9A8-A2D1-AF78BD38F633}"/>
          </ac:grpSpMkLst>
        </pc:grpChg>
        <pc:cxnChg chg="mod">
          <ac:chgData name="Fager, Jovina" userId="e1553716-b7b5-445b-bc1b-f11bc4749b2c" providerId="ADAL" clId="{BBD78991-9637-4C0C-A64C-6E8DB84C30C7}" dt="2026-04-24T17:52:46.353" v="205" actId="14100"/>
          <ac:cxnSpMkLst>
            <pc:docMk/>
            <pc:sldMk cId="2486993932" sldId="272"/>
            <ac:cxnSpMk id="15" creationId="{5DD7AB78-9791-7F85-4D96-1BEA05A84F62}"/>
          </ac:cxnSpMkLst>
        </pc:cxnChg>
      </pc:sldChg>
      <pc:sldChg chg="modSp mod">
        <pc:chgData name="Fager, Jovina" userId="e1553716-b7b5-445b-bc1b-f11bc4749b2c" providerId="ADAL" clId="{BBD78991-9637-4C0C-A64C-6E8DB84C30C7}" dt="2026-04-24T18:01:33.304" v="254" actId="20577"/>
        <pc:sldMkLst>
          <pc:docMk/>
          <pc:sldMk cId="3468894840" sldId="273"/>
        </pc:sldMkLst>
        <pc:graphicFrameChg chg="mod modGraphic">
          <ac:chgData name="Fager, Jovina" userId="e1553716-b7b5-445b-bc1b-f11bc4749b2c" providerId="ADAL" clId="{BBD78991-9637-4C0C-A64C-6E8DB84C30C7}" dt="2026-04-24T18:01:33.304" v="254" actId="20577"/>
          <ac:graphicFrameMkLst>
            <pc:docMk/>
            <pc:sldMk cId="3468894840" sldId="273"/>
            <ac:graphicFrameMk id="6" creationId="{38EE037B-8891-59DC-6B0F-81DF64B929CF}"/>
          </ac:graphicFrameMkLst>
        </pc:graphicFrameChg>
      </pc:sldChg>
      <pc:sldChg chg="modSp mod">
        <pc:chgData name="Fager, Jovina" userId="e1553716-b7b5-445b-bc1b-f11bc4749b2c" providerId="ADAL" clId="{BBD78991-9637-4C0C-A64C-6E8DB84C30C7}" dt="2026-04-24T18:35:29.654" v="567" actId="1076"/>
        <pc:sldMkLst>
          <pc:docMk/>
          <pc:sldMk cId="3958844821" sldId="276"/>
        </pc:sldMkLst>
        <pc:spChg chg="mod">
          <ac:chgData name="Fager, Jovina" userId="e1553716-b7b5-445b-bc1b-f11bc4749b2c" providerId="ADAL" clId="{BBD78991-9637-4C0C-A64C-6E8DB84C30C7}" dt="2026-04-24T18:35:29.654" v="567" actId="1076"/>
          <ac:spMkLst>
            <pc:docMk/>
            <pc:sldMk cId="3958844821" sldId="276"/>
            <ac:spMk id="3" creationId="{B9FC3C20-8D53-3B5C-477B-9B55B9D3DF7E}"/>
          </ac:spMkLst>
        </pc:spChg>
      </pc:sldChg>
      <pc:sldChg chg="modSp mod">
        <pc:chgData name="Fager, Jovina" userId="e1553716-b7b5-445b-bc1b-f11bc4749b2c" providerId="ADAL" clId="{BBD78991-9637-4C0C-A64C-6E8DB84C30C7}" dt="2026-04-24T18:44:47.357" v="708" actId="20577"/>
        <pc:sldMkLst>
          <pc:docMk/>
          <pc:sldMk cId="2712910396" sldId="277"/>
        </pc:sldMkLst>
        <pc:spChg chg="mod">
          <ac:chgData name="Fager, Jovina" userId="e1553716-b7b5-445b-bc1b-f11bc4749b2c" providerId="ADAL" clId="{BBD78991-9637-4C0C-A64C-6E8DB84C30C7}" dt="2026-04-24T18:44:47.357" v="708" actId="20577"/>
          <ac:spMkLst>
            <pc:docMk/>
            <pc:sldMk cId="2712910396" sldId="277"/>
            <ac:spMk id="3" creationId="{A100FB08-1DF4-DC7A-BBCA-BB92570B2D05}"/>
          </ac:spMkLst>
        </pc:spChg>
      </pc:sldChg>
      <pc:sldChg chg="modSp mod">
        <pc:chgData name="Fager, Jovina" userId="e1553716-b7b5-445b-bc1b-f11bc4749b2c" providerId="ADAL" clId="{BBD78991-9637-4C0C-A64C-6E8DB84C30C7}" dt="2026-04-24T18:49:58.750" v="723" actId="1076"/>
        <pc:sldMkLst>
          <pc:docMk/>
          <pc:sldMk cId="3206848408" sldId="278"/>
        </pc:sldMkLst>
      </pc:sldChg>
      <pc:sldChg chg="modSp mod modNotesTx">
        <pc:chgData name="Fager, Jovina" userId="e1553716-b7b5-445b-bc1b-f11bc4749b2c" providerId="ADAL" clId="{BBD78991-9637-4C0C-A64C-6E8DB84C30C7}" dt="2026-04-24T17:51:30.267" v="196" actId="20577"/>
        <pc:sldMkLst>
          <pc:docMk/>
          <pc:sldMk cId="3272576243" sldId="297"/>
        </pc:sldMkLst>
        <pc:spChg chg="mod">
          <ac:chgData name="Fager, Jovina" userId="e1553716-b7b5-445b-bc1b-f11bc4749b2c" providerId="ADAL" clId="{BBD78991-9637-4C0C-A64C-6E8DB84C30C7}" dt="2026-04-24T17:50:23.164" v="101" actId="20577"/>
          <ac:spMkLst>
            <pc:docMk/>
            <pc:sldMk cId="3272576243" sldId="297"/>
            <ac:spMk id="5" creationId="{5532170B-5BC2-698F-45CE-4F54B0ED988D}"/>
          </ac:spMkLst>
        </pc:spChg>
      </pc:sldChg>
      <pc:sldChg chg="modSp mod">
        <pc:chgData name="Fager, Jovina" userId="e1553716-b7b5-445b-bc1b-f11bc4749b2c" providerId="ADAL" clId="{BBD78991-9637-4C0C-A64C-6E8DB84C30C7}" dt="2026-04-24T16:32:49.705" v="0" actId="14100"/>
        <pc:sldMkLst>
          <pc:docMk/>
          <pc:sldMk cId="2169129703"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60CEE-6DBA-41EF-8236-C42205A17A9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8CFB36FE-D8F6-417B-9C93-208BFB240A5A}">
      <dgm:prSet custT="1"/>
      <dgm:spPr>
        <a:solidFill>
          <a:srgbClr val="FAD41B"/>
        </a:solidFill>
      </dgm:spPr>
      <dgm:t>
        <a:bodyPr/>
        <a:lstStyle/>
        <a:p>
          <a:r>
            <a:rPr lang="en-US" sz="2800" b="1" dirty="0">
              <a:solidFill>
                <a:schemeClr val="bg1"/>
              </a:solidFill>
              <a:latin typeface="Arial" panose="020B0604020202020204" pitchFamily="34" charset="0"/>
              <a:cs typeface="Arial" panose="020B0604020202020204" pitchFamily="34" charset="0"/>
            </a:rPr>
            <a:t>Continuous data</a:t>
          </a:r>
        </a:p>
      </dgm:t>
    </dgm:pt>
    <dgm:pt modelId="{8E7E2EE5-9EB6-480C-989D-F334643EF89C}" type="parTrans" cxnId="{46DF0039-B9CD-4B9A-B655-34D46A04AA02}">
      <dgm:prSet/>
      <dgm:spPr/>
      <dgm:t>
        <a:bodyPr/>
        <a:lstStyle/>
        <a:p>
          <a:endParaRPr lang="en-US"/>
        </a:p>
      </dgm:t>
    </dgm:pt>
    <dgm:pt modelId="{377280FA-5638-46D2-8807-32E1217B84F4}" type="sibTrans" cxnId="{46DF0039-B9CD-4B9A-B655-34D46A04AA02}">
      <dgm:prSet/>
      <dgm:spPr/>
      <dgm:t>
        <a:bodyPr/>
        <a:lstStyle/>
        <a:p>
          <a:endParaRPr lang="en-US"/>
        </a:p>
      </dgm:t>
    </dgm:pt>
    <dgm:pt modelId="{7FA5D845-B4CE-4BB6-87D0-8BBEF58F6422}">
      <dgm:prSet custT="1"/>
      <dgm:spPr>
        <a:ln>
          <a:solidFill>
            <a:srgbClr val="FAD41B"/>
          </a:solidFill>
        </a:ln>
      </dgm:spPr>
      <dgm:t>
        <a:bodyPr/>
        <a:lstStyle/>
        <a:p>
          <a:pPr>
            <a:lnSpc>
              <a:spcPct val="100000"/>
            </a:lnSpc>
            <a:spcAft>
              <a:spcPts val="0"/>
            </a:spcAft>
          </a:pPr>
          <a:r>
            <a:rPr lang="en-US" sz="2400" dirty="0">
              <a:latin typeface="Arial" panose="020B0604020202020204" pitchFamily="34" charset="0"/>
              <a:cs typeface="Arial" panose="020B0604020202020204" pitchFamily="34" charset="0"/>
            </a:rPr>
            <a:t>Mann- Whitney U​</a:t>
          </a:r>
        </a:p>
      </dgm:t>
    </dgm:pt>
    <dgm:pt modelId="{DC6569E1-A7AA-4A72-B6FF-177314C48654}" type="parTrans" cxnId="{CEE4511D-0C0C-45DC-97B9-5D9AE3602061}">
      <dgm:prSet/>
      <dgm:spPr>
        <a:solidFill>
          <a:srgbClr val="FAD41B"/>
        </a:solidFill>
        <a:ln>
          <a:solidFill>
            <a:srgbClr val="FAD41B"/>
          </a:solidFill>
        </a:ln>
      </dgm:spPr>
      <dgm:t>
        <a:bodyPr/>
        <a:lstStyle/>
        <a:p>
          <a:endParaRPr lang="en-US"/>
        </a:p>
      </dgm:t>
    </dgm:pt>
    <dgm:pt modelId="{BC1276CA-FCE8-49CD-A955-140D373B22D8}" type="sibTrans" cxnId="{CEE4511D-0C0C-45DC-97B9-5D9AE3602061}">
      <dgm:prSet/>
      <dgm:spPr/>
      <dgm:t>
        <a:bodyPr/>
        <a:lstStyle/>
        <a:p>
          <a:endParaRPr lang="en-US"/>
        </a:p>
      </dgm:t>
    </dgm:pt>
    <dgm:pt modelId="{2E326629-FDAF-46B6-9259-D79785D27697}">
      <dgm:prSet custT="1"/>
      <dgm:spPr>
        <a:solidFill>
          <a:srgbClr val="FAD41B"/>
        </a:solidFill>
      </dgm:spPr>
      <dgm:t>
        <a:bodyPr/>
        <a:lstStyle/>
        <a:p>
          <a:r>
            <a:rPr lang="en-US" sz="2800" b="1" dirty="0">
              <a:solidFill>
                <a:schemeClr val="bg1"/>
              </a:solidFill>
              <a:latin typeface="Arial" panose="020B0604020202020204" pitchFamily="34" charset="0"/>
              <a:cs typeface="Arial" panose="020B0604020202020204" pitchFamily="34" charset="0"/>
            </a:rPr>
            <a:t>Categorical data</a:t>
          </a:r>
        </a:p>
      </dgm:t>
    </dgm:pt>
    <dgm:pt modelId="{3A40151B-F8AA-47EA-ACBD-848057A1696F}" type="parTrans" cxnId="{C4F2D133-A2EA-4256-9378-ED5326AE9B54}">
      <dgm:prSet/>
      <dgm:spPr/>
      <dgm:t>
        <a:bodyPr/>
        <a:lstStyle/>
        <a:p>
          <a:endParaRPr lang="en-US"/>
        </a:p>
      </dgm:t>
    </dgm:pt>
    <dgm:pt modelId="{796902E9-951A-4E10-A537-065FFEDA1CB0}" type="sibTrans" cxnId="{C4F2D133-A2EA-4256-9378-ED5326AE9B54}">
      <dgm:prSet/>
      <dgm:spPr/>
      <dgm:t>
        <a:bodyPr/>
        <a:lstStyle/>
        <a:p>
          <a:endParaRPr lang="en-US"/>
        </a:p>
      </dgm:t>
    </dgm:pt>
    <dgm:pt modelId="{5DC4AB63-BF87-4517-914E-73A1EB2AE143}">
      <dgm:prSet custT="1"/>
      <dgm:spPr>
        <a:ln>
          <a:solidFill>
            <a:srgbClr val="FAD41B"/>
          </a:solidFill>
        </a:ln>
      </dgm:spPr>
      <dgm:t>
        <a:bodyPr/>
        <a:lstStyle/>
        <a:p>
          <a:pPr>
            <a:lnSpc>
              <a:spcPct val="100000"/>
            </a:lnSpc>
          </a:pPr>
          <a:r>
            <a:rPr lang="en-US" sz="2400" dirty="0">
              <a:latin typeface="Arial" panose="020B0604020202020204" pitchFamily="34" charset="0"/>
              <a:cs typeface="Arial" panose="020B0604020202020204" pitchFamily="34" charset="0"/>
            </a:rPr>
            <a:t>Chi-square, Fisher’s exact</a:t>
          </a:r>
        </a:p>
      </dgm:t>
    </dgm:pt>
    <dgm:pt modelId="{FA9E1016-818D-4329-898F-865A5BD16A68}" type="parTrans" cxnId="{798F13A0-8E1D-40FA-BA48-23E6BD993BFA}">
      <dgm:prSet/>
      <dgm:spPr>
        <a:solidFill>
          <a:srgbClr val="FAD41B"/>
        </a:solidFill>
        <a:ln>
          <a:solidFill>
            <a:srgbClr val="FAD41B"/>
          </a:solidFill>
        </a:ln>
      </dgm:spPr>
      <dgm:t>
        <a:bodyPr/>
        <a:lstStyle/>
        <a:p>
          <a:endParaRPr lang="en-US"/>
        </a:p>
      </dgm:t>
    </dgm:pt>
    <dgm:pt modelId="{BD9DF271-97CB-4BE3-9390-762493B5B808}" type="sibTrans" cxnId="{798F13A0-8E1D-40FA-BA48-23E6BD993BFA}">
      <dgm:prSet/>
      <dgm:spPr/>
      <dgm:t>
        <a:bodyPr/>
        <a:lstStyle/>
        <a:p>
          <a:endParaRPr lang="en-US"/>
        </a:p>
      </dgm:t>
    </dgm:pt>
    <dgm:pt modelId="{EA3DCBDB-5E06-46BE-9429-107A5FB53E6A}">
      <dgm:prSet custT="1"/>
      <dgm:spPr>
        <a:solidFill>
          <a:srgbClr val="FAD41B"/>
        </a:solidFill>
        <a:ln>
          <a:solidFill>
            <a:schemeClr val="tx1"/>
          </a:solidFill>
        </a:ln>
      </dgm:spPr>
      <dgm:t>
        <a:bodyPr/>
        <a:lstStyle/>
        <a:p>
          <a:r>
            <a:rPr lang="en-US" sz="2800" b="1" dirty="0">
              <a:solidFill>
                <a:schemeClr val="bg1"/>
              </a:solidFill>
              <a:latin typeface="Arial" panose="020B0604020202020204" pitchFamily="34" charset="0"/>
              <a:cs typeface="Arial" panose="020B0604020202020204" pitchFamily="34" charset="0"/>
            </a:rPr>
            <a:t>Primary Outcome</a:t>
          </a:r>
        </a:p>
      </dgm:t>
    </dgm:pt>
    <dgm:pt modelId="{7703317C-F7A7-4A14-93E7-DFA6EAF02756}" type="parTrans" cxnId="{C2D1EAB0-D05C-4A74-813B-C39D93AB46F1}">
      <dgm:prSet/>
      <dgm:spPr/>
      <dgm:t>
        <a:bodyPr/>
        <a:lstStyle/>
        <a:p>
          <a:endParaRPr lang="en-US"/>
        </a:p>
      </dgm:t>
    </dgm:pt>
    <dgm:pt modelId="{EEFB51D4-3D4F-4197-977A-C15E53321B00}" type="sibTrans" cxnId="{C2D1EAB0-D05C-4A74-813B-C39D93AB46F1}">
      <dgm:prSet/>
      <dgm:spPr/>
      <dgm:t>
        <a:bodyPr/>
        <a:lstStyle/>
        <a:p>
          <a:endParaRPr lang="en-US"/>
        </a:p>
      </dgm:t>
    </dgm:pt>
    <dgm:pt modelId="{22946FCC-A4D9-4B92-97CE-CDEE0848CADF}">
      <dgm:prSet custT="1"/>
      <dgm:spPr>
        <a:ln>
          <a:solidFill>
            <a:srgbClr val="FAD41B"/>
          </a:solidFill>
        </a:ln>
      </dgm:spPr>
      <dgm:t>
        <a:bodyPr/>
        <a:lstStyle/>
        <a:p>
          <a:pPr>
            <a:lnSpc>
              <a:spcPct val="100000"/>
            </a:lnSpc>
          </a:pPr>
          <a:r>
            <a:rPr lang="en-US" sz="2400" dirty="0">
              <a:latin typeface="Arial" panose="020B0604020202020204" pitchFamily="34" charset="0"/>
              <a:cs typeface="Arial" panose="020B0604020202020204" pitchFamily="34" charset="0"/>
            </a:rPr>
            <a:t>Logistic regression</a:t>
          </a:r>
        </a:p>
      </dgm:t>
    </dgm:pt>
    <dgm:pt modelId="{124110BC-04D1-4F7B-B739-2A05DFC91659}" type="parTrans" cxnId="{D82FC093-3A28-4032-8CA0-47D6436C5392}">
      <dgm:prSet/>
      <dgm:spPr>
        <a:solidFill>
          <a:srgbClr val="FAD41B"/>
        </a:solidFill>
        <a:ln>
          <a:solidFill>
            <a:srgbClr val="FAD41B"/>
          </a:solidFill>
        </a:ln>
      </dgm:spPr>
      <dgm:t>
        <a:bodyPr/>
        <a:lstStyle/>
        <a:p>
          <a:endParaRPr lang="en-US"/>
        </a:p>
      </dgm:t>
    </dgm:pt>
    <dgm:pt modelId="{46C57D51-AC13-4688-9280-050AFDFAACA3}" type="sibTrans" cxnId="{D82FC093-3A28-4032-8CA0-47D6436C5392}">
      <dgm:prSet/>
      <dgm:spPr/>
      <dgm:t>
        <a:bodyPr/>
        <a:lstStyle/>
        <a:p>
          <a:endParaRPr lang="en-US"/>
        </a:p>
      </dgm:t>
    </dgm:pt>
    <dgm:pt modelId="{A53BF40D-F90E-4E51-9C78-960C0232E9CA}" type="pres">
      <dgm:prSet presAssocID="{A1960CEE-6DBA-41EF-8236-C42205A17A97}" presName="diagram" presStyleCnt="0">
        <dgm:presLayoutVars>
          <dgm:chPref val="1"/>
          <dgm:dir/>
          <dgm:animOne val="branch"/>
          <dgm:animLvl val="lvl"/>
          <dgm:resizeHandles/>
        </dgm:presLayoutVars>
      </dgm:prSet>
      <dgm:spPr/>
    </dgm:pt>
    <dgm:pt modelId="{1DA5FC5B-E009-4A23-BD3B-D3E4D8DCE811}" type="pres">
      <dgm:prSet presAssocID="{8CFB36FE-D8F6-417B-9C93-208BFB240A5A}" presName="root" presStyleCnt="0"/>
      <dgm:spPr/>
    </dgm:pt>
    <dgm:pt modelId="{0C44BEC4-01D8-4541-8735-EABE0A1649EB}" type="pres">
      <dgm:prSet presAssocID="{8CFB36FE-D8F6-417B-9C93-208BFB240A5A}" presName="rootComposite" presStyleCnt="0"/>
      <dgm:spPr/>
    </dgm:pt>
    <dgm:pt modelId="{AE0F3EED-7F36-44BF-8BA9-44EF152F8090}" type="pres">
      <dgm:prSet presAssocID="{8CFB36FE-D8F6-417B-9C93-208BFB240A5A}" presName="rootText" presStyleLbl="node1" presStyleIdx="0" presStyleCnt="3" custScaleY="87988"/>
      <dgm:spPr/>
    </dgm:pt>
    <dgm:pt modelId="{88EE9270-3CD9-43C6-9768-A1611CFDA663}" type="pres">
      <dgm:prSet presAssocID="{8CFB36FE-D8F6-417B-9C93-208BFB240A5A}" presName="rootConnector" presStyleLbl="node1" presStyleIdx="0" presStyleCnt="3"/>
      <dgm:spPr/>
    </dgm:pt>
    <dgm:pt modelId="{0388EBCD-4177-450E-99EB-548F05652BFC}" type="pres">
      <dgm:prSet presAssocID="{8CFB36FE-D8F6-417B-9C93-208BFB240A5A}" presName="childShape" presStyleCnt="0"/>
      <dgm:spPr/>
    </dgm:pt>
    <dgm:pt modelId="{FEBA9512-4B02-4A4E-8CFA-E0E59357F8B5}" type="pres">
      <dgm:prSet presAssocID="{DC6569E1-A7AA-4A72-B6FF-177314C48654}" presName="Name13" presStyleLbl="parChTrans1D2" presStyleIdx="0" presStyleCnt="3"/>
      <dgm:spPr/>
    </dgm:pt>
    <dgm:pt modelId="{2E50AE9F-07B4-47C3-A5B2-F74846F277F7}" type="pres">
      <dgm:prSet presAssocID="{7FA5D845-B4CE-4BB6-87D0-8BBEF58F6422}" presName="childText" presStyleLbl="bgAcc1" presStyleIdx="0" presStyleCnt="3">
        <dgm:presLayoutVars>
          <dgm:bulletEnabled val="1"/>
        </dgm:presLayoutVars>
      </dgm:prSet>
      <dgm:spPr/>
    </dgm:pt>
    <dgm:pt modelId="{3E5F3E86-1C7C-49FB-AD6E-9463E9D5D0A8}" type="pres">
      <dgm:prSet presAssocID="{2E326629-FDAF-46B6-9259-D79785D27697}" presName="root" presStyleCnt="0"/>
      <dgm:spPr/>
    </dgm:pt>
    <dgm:pt modelId="{DEEF0C38-AA3B-4CD9-8173-F9B26658B4AD}" type="pres">
      <dgm:prSet presAssocID="{2E326629-FDAF-46B6-9259-D79785D27697}" presName="rootComposite" presStyleCnt="0"/>
      <dgm:spPr/>
    </dgm:pt>
    <dgm:pt modelId="{3B6F9C10-C20B-42BA-A861-AF95AA65AE31}" type="pres">
      <dgm:prSet presAssocID="{2E326629-FDAF-46B6-9259-D79785D27697}" presName="rootText" presStyleLbl="node1" presStyleIdx="1" presStyleCnt="3" custScaleY="87988"/>
      <dgm:spPr/>
    </dgm:pt>
    <dgm:pt modelId="{AB300B9C-7C3A-436C-A1D0-B4099960AF49}" type="pres">
      <dgm:prSet presAssocID="{2E326629-FDAF-46B6-9259-D79785D27697}" presName="rootConnector" presStyleLbl="node1" presStyleIdx="1" presStyleCnt="3"/>
      <dgm:spPr/>
    </dgm:pt>
    <dgm:pt modelId="{FC90617E-404E-4272-A11B-1EFC75ED78B3}" type="pres">
      <dgm:prSet presAssocID="{2E326629-FDAF-46B6-9259-D79785D27697}" presName="childShape" presStyleCnt="0"/>
      <dgm:spPr/>
    </dgm:pt>
    <dgm:pt modelId="{522695F2-5160-4876-9487-9F185E4B7B4B}" type="pres">
      <dgm:prSet presAssocID="{FA9E1016-818D-4329-898F-865A5BD16A68}" presName="Name13" presStyleLbl="parChTrans1D2" presStyleIdx="1" presStyleCnt="3"/>
      <dgm:spPr/>
    </dgm:pt>
    <dgm:pt modelId="{7E25B37F-01A3-41E8-9CE8-D469C3EB49B1}" type="pres">
      <dgm:prSet presAssocID="{5DC4AB63-BF87-4517-914E-73A1EB2AE143}" presName="childText" presStyleLbl="bgAcc1" presStyleIdx="1" presStyleCnt="3" custScaleX="104051">
        <dgm:presLayoutVars>
          <dgm:bulletEnabled val="1"/>
        </dgm:presLayoutVars>
      </dgm:prSet>
      <dgm:spPr/>
    </dgm:pt>
    <dgm:pt modelId="{4791D2CC-2A7B-4800-A357-F737C829CB8E}" type="pres">
      <dgm:prSet presAssocID="{EA3DCBDB-5E06-46BE-9429-107A5FB53E6A}" presName="root" presStyleCnt="0"/>
      <dgm:spPr/>
    </dgm:pt>
    <dgm:pt modelId="{54DC407F-988E-4DC2-B715-F4673FE523FF}" type="pres">
      <dgm:prSet presAssocID="{EA3DCBDB-5E06-46BE-9429-107A5FB53E6A}" presName="rootComposite" presStyleCnt="0"/>
      <dgm:spPr/>
    </dgm:pt>
    <dgm:pt modelId="{19564BB4-658F-48AA-8259-049889EDEE1F}" type="pres">
      <dgm:prSet presAssocID="{EA3DCBDB-5E06-46BE-9429-107A5FB53E6A}" presName="rootText" presStyleLbl="node1" presStyleIdx="2" presStyleCnt="3" custScaleY="88985"/>
      <dgm:spPr/>
    </dgm:pt>
    <dgm:pt modelId="{01099633-1DDC-4261-81ED-EBD20797CC18}" type="pres">
      <dgm:prSet presAssocID="{EA3DCBDB-5E06-46BE-9429-107A5FB53E6A}" presName="rootConnector" presStyleLbl="node1" presStyleIdx="2" presStyleCnt="3"/>
      <dgm:spPr/>
    </dgm:pt>
    <dgm:pt modelId="{BA11FF50-2BA0-44D6-AA00-A49B7CCCCD37}" type="pres">
      <dgm:prSet presAssocID="{EA3DCBDB-5E06-46BE-9429-107A5FB53E6A}" presName="childShape" presStyleCnt="0"/>
      <dgm:spPr/>
    </dgm:pt>
    <dgm:pt modelId="{3E399EBB-230A-47E6-960A-A01A92EDF21B}" type="pres">
      <dgm:prSet presAssocID="{124110BC-04D1-4F7B-B739-2A05DFC91659}" presName="Name13" presStyleLbl="parChTrans1D2" presStyleIdx="2" presStyleCnt="3"/>
      <dgm:spPr/>
    </dgm:pt>
    <dgm:pt modelId="{92251B2E-1A26-4F49-9162-AF8937A6A7CE}" type="pres">
      <dgm:prSet presAssocID="{22946FCC-A4D9-4B92-97CE-CDEE0848CADF}" presName="childText" presStyleLbl="bgAcc1" presStyleIdx="2" presStyleCnt="3">
        <dgm:presLayoutVars>
          <dgm:bulletEnabled val="1"/>
        </dgm:presLayoutVars>
      </dgm:prSet>
      <dgm:spPr/>
    </dgm:pt>
  </dgm:ptLst>
  <dgm:cxnLst>
    <dgm:cxn modelId="{CEE4511D-0C0C-45DC-97B9-5D9AE3602061}" srcId="{8CFB36FE-D8F6-417B-9C93-208BFB240A5A}" destId="{7FA5D845-B4CE-4BB6-87D0-8BBEF58F6422}" srcOrd="0" destOrd="0" parTransId="{DC6569E1-A7AA-4A72-B6FF-177314C48654}" sibTransId="{BC1276CA-FCE8-49CD-A955-140D373B22D8}"/>
    <dgm:cxn modelId="{79140633-8902-452D-ADD1-09ABA0176AA2}" type="presOf" srcId="{8CFB36FE-D8F6-417B-9C93-208BFB240A5A}" destId="{88EE9270-3CD9-43C6-9768-A1611CFDA663}" srcOrd="1" destOrd="0" presId="urn:microsoft.com/office/officeart/2005/8/layout/hierarchy3"/>
    <dgm:cxn modelId="{C4F2D133-A2EA-4256-9378-ED5326AE9B54}" srcId="{A1960CEE-6DBA-41EF-8236-C42205A17A97}" destId="{2E326629-FDAF-46B6-9259-D79785D27697}" srcOrd="1" destOrd="0" parTransId="{3A40151B-F8AA-47EA-ACBD-848057A1696F}" sibTransId="{796902E9-951A-4E10-A537-065FFEDA1CB0}"/>
    <dgm:cxn modelId="{46DF0039-B9CD-4B9A-B655-34D46A04AA02}" srcId="{A1960CEE-6DBA-41EF-8236-C42205A17A97}" destId="{8CFB36FE-D8F6-417B-9C93-208BFB240A5A}" srcOrd="0" destOrd="0" parTransId="{8E7E2EE5-9EB6-480C-989D-F334643EF89C}" sibTransId="{377280FA-5638-46D2-8807-32E1217B84F4}"/>
    <dgm:cxn modelId="{E17C8A62-6033-4EB5-9363-13CDAA980899}" type="presOf" srcId="{DC6569E1-A7AA-4A72-B6FF-177314C48654}" destId="{FEBA9512-4B02-4A4E-8CFA-E0E59357F8B5}" srcOrd="0" destOrd="0" presId="urn:microsoft.com/office/officeart/2005/8/layout/hierarchy3"/>
    <dgm:cxn modelId="{54908563-553E-48AE-B951-D4117E9C7B17}" type="presOf" srcId="{EA3DCBDB-5E06-46BE-9429-107A5FB53E6A}" destId="{01099633-1DDC-4261-81ED-EBD20797CC18}" srcOrd="1" destOrd="0" presId="urn:microsoft.com/office/officeart/2005/8/layout/hierarchy3"/>
    <dgm:cxn modelId="{2C78D744-E890-4BF9-A04C-D71F3E380661}" type="presOf" srcId="{124110BC-04D1-4F7B-B739-2A05DFC91659}" destId="{3E399EBB-230A-47E6-960A-A01A92EDF21B}" srcOrd="0" destOrd="0" presId="urn:microsoft.com/office/officeart/2005/8/layout/hierarchy3"/>
    <dgm:cxn modelId="{90C1FD49-174F-47B6-B488-46A237ADFA43}" type="presOf" srcId="{EA3DCBDB-5E06-46BE-9429-107A5FB53E6A}" destId="{19564BB4-658F-48AA-8259-049889EDEE1F}" srcOrd="0" destOrd="0" presId="urn:microsoft.com/office/officeart/2005/8/layout/hierarchy3"/>
    <dgm:cxn modelId="{6FC55972-9DCE-4916-B218-9BA046FBDD16}" type="presOf" srcId="{5DC4AB63-BF87-4517-914E-73A1EB2AE143}" destId="{7E25B37F-01A3-41E8-9CE8-D469C3EB49B1}" srcOrd="0" destOrd="0" presId="urn:microsoft.com/office/officeart/2005/8/layout/hierarchy3"/>
    <dgm:cxn modelId="{F47E5254-32BC-45B3-AADE-6F3DF2BE80F3}" type="presOf" srcId="{FA9E1016-818D-4329-898F-865A5BD16A68}" destId="{522695F2-5160-4876-9487-9F185E4B7B4B}" srcOrd="0" destOrd="0" presId="urn:microsoft.com/office/officeart/2005/8/layout/hierarchy3"/>
    <dgm:cxn modelId="{73E7DC56-9A91-4960-B004-450E6290114E}" type="presOf" srcId="{7FA5D845-B4CE-4BB6-87D0-8BBEF58F6422}" destId="{2E50AE9F-07B4-47C3-A5B2-F74846F277F7}" srcOrd="0" destOrd="0" presId="urn:microsoft.com/office/officeart/2005/8/layout/hierarchy3"/>
    <dgm:cxn modelId="{C80BA487-0BF8-40F2-9AF7-DB3A9BF23410}" type="presOf" srcId="{8CFB36FE-D8F6-417B-9C93-208BFB240A5A}" destId="{AE0F3EED-7F36-44BF-8BA9-44EF152F8090}" srcOrd="0" destOrd="0" presId="urn:microsoft.com/office/officeart/2005/8/layout/hierarchy3"/>
    <dgm:cxn modelId="{D82FC093-3A28-4032-8CA0-47D6436C5392}" srcId="{EA3DCBDB-5E06-46BE-9429-107A5FB53E6A}" destId="{22946FCC-A4D9-4B92-97CE-CDEE0848CADF}" srcOrd="0" destOrd="0" parTransId="{124110BC-04D1-4F7B-B739-2A05DFC91659}" sibTransId="{46C57D51-AC13-4688-9280-050AFDFAACA3}"/>
    <dgm:cxn modelId="{798F13A0-8E1D-40FA-BA48-23E6BD993BFA}" srcId="{2E326629-FDAF-46B6-9259-D79785D27697}" destId="{5DC4AB63-BF87-4517-914E-73A1EB2AE143}" srcOrd="0" destOrd="0" parTransId="{FA9E1016-818D-4329-898F-865A5BD16A68}" sibTransId="{BD9DF271-97CB-4BE3-9390-762493B5B808}"/>
    <dgm:cxn modelId="{C2D1EAB0-D05C-4A74-813B-C39D93AB46F1}" srcId="{A1960CEE-6DBA-41EF-8236-C42205A17A97}" destId="{EA3DCBDB-5E06-46BE-9429-107A5FB53E6A}" srcOrd="2" destOrd="0" parTransId="{7703317C-F7A7-4A14-93E7-DFA6EAF02756}" sibTransId="{EEFB51D4-3D4F-4197-977A-C15E53321B00}"/>
    <dgm:cxn modelId="{4D905EC8-9F35-4B13-AF48-F6A3C6640752}" type="presOf" srcId="{A1960CEE-6DBA-41EF-8236-C42205A17A97}" destId="{A53BF40D-F90E-4E51-9C78-960C0232E9CA}" srcOrd="0" destOrd="0" presId="urn:microsoft.com/office/officeart/2005/8/layout/hierarchy3"/>
    <dgm:cxn modelId="{0DDAA2CF-3184-4EA0-B6DC-8460FB7605FE}" type="presOf" srcId="{2E326629-FDAF-46B6-9259-D79785D27697}" destId="{AB300B9C-7C3A-436C-A1D0-B4099960AF49}" srcOrd="1" destOrd="0" presId="urn:microsoft.com/office/officeart/2005/8/layout/hierarchy3"/>
    <dgm:cxn modelId="{CD41B3CF-71F1-42D3-9262-D34AEB323590}" type="presOf" srcId="{22946FCC-A4D9-4B92-97CE-CDEE0848CADF}" destId="{92251B2E-1A26-4F49-9162-AF8937A6A7CE}" srcOrd="0" destOrd="0" presId="urn:microsoft.com/office/officeart/2005/8/layout/hierarchy3"/>
    <dgm:cxn modelId="{9D0087D4-5959-49D1-A878-28DCE5813360}" type="presOf" srcId="{2E326629-FDAF-46B6-9259-D79785D27697}" destId="{3B6F9C10-C20B-42BA-A861-AF95AA65AE31}" srcOrd="0" destOrd="0" presId="urn:microsoft.com/office/officeart/2005/8/layout/hierarchy3"/>
    <dgm:cxn modelId="{9B9CA1B8-F45B-47E9-B2A0-866BB94B222D}" type="presParOf" srcId="{A53BF40D-F90E-4E51-9C78-960C0232E9CA}" destId="{1DA5FC5B-E009-4A23-BD3B-D3E4D8DCE811}" srcOrd="0" destOrd="0" presId="urn:microsoft.com/office/officeart/2005/8/layout/hierarchy3"/>
    <dgm:cxn modelId="{535111BA-4C45-442B-90D7-C66D5CD72960}" type="presParOf" srcId="{1DA5FC5B-E009-4A23-BD3B-D3E4D8DCE811}" destId="{0C44BEC4-01D8-4541-8735-EABE0A1649EB}" srcOrd="0" destOrd="0" presId="urn:microsoft.com/office/officeart/2005/8/layout/hierarchy3"/>
    <dgm:cxn modelId="{A75DCD5B-0E72-4A04-8C9C-B4F2A4BBBE25}" type="presParOf" srcId="{0C44BEC4-01D8-4541-8735-EABE0A1649EB}" destId="{AE0F3EED-7F36-44BF-8BA9-44EF152F8090}" srcOrd="0" destOrd="0" presId="urn:microsoft.com/office/officeart/2005/8/layout/hierarchy3"/>
    <dgm:cxn modelId="{D48EBC5A-325A-4E8B-9947-7EC57C8049F8}" type="presParOf" srcId="{0C44BEC4-01D8-4541-8735-EABE0A1649EB}" destId="{88EE9270-3CD9-43C6-9768-A1611CFDA663}" srcOrd="1" destOrd="0" presId="urn:microsoft.com/office/officeart/2005/8/layout/hierarchy3"/>
    <dgm:cxn modelId="{AB4245B1-7875-4A4A-8B83-FBBB004C8B3B}" type="presParOf" srcId="{1DA5FC5B-E009-4A23-BD3B-D3E4D8DCE811}" destId="{0388EBCD-4177-450E-99EB-548F05652BFC}" srcOrd="1" destOrd="0" presId="urn:microsoft.com/office/officeart/2005/8/layout/hierarchy3"/>
    <dgm:cxn modelId="{0D89DCC9-AE41-469F-8101-DC0C2DBACE2F}" type="presParOf" srcId="{0388EBCD-4177-450E-99EB-548F05652BFC}" destId="{FEBA9512-4B02-4A4E-8CFA-E0E59357F8B5}" srcOrd="0" destOrd="0" presId="urn:microsoft.com/office/officeart/2005/8/layout/hierarchy3"/>
    <dgm:cxn modelId="{A51F4E30-DC35-4F77-AE3E-6C216C9653FA}" type="presParOf" srcId="{0388EBCD-4177-450E-99EB-548F05652BFC}" destId="{2E50AE9F-07B4-47C3-A5B2-F74846F277F7}" srcOrd="1" destOrd="0" presId="urn:microsoft.com/office/officeart/2005/8/layout/hierarchy3"/>
    <dgm:cxn modelId="{51377100-C37D-4601-9AA9-532318276FB4}" type="presParOf" srcId="{A53BF40D-F90E-4E51-9C78-960C0232E9CA}" destId="{3E5F3E86-1C7C-49FB-AD6E-9463E9D5D0A8}" srcOrd="1" destOrd="0" presId="urn:microsoft.com/office/officeart/2005/8/layout/hierarchy3"/>
    <dgm:cxn modelId="{12CFE859-213A-4B9F-88F5-9353072768C9}" type="presParOf" srcId="{3E5F3E86-1C7C-49FB-AD6E-9463E9D5D0A8}" destId="{DEEF0C38-AA3B-4CD9-8173-F9B26658B4AD}" srcOrd="0" destOrd="0" presId="urn:microsoft.com/office/officeart/2005/8/layout/hierarchy3"/>
    <dgm:cxn modelId="{B0F215B3-29CE-4FAD-B84E-5C132FAEE188}" type="presParOf" srcId="{DEEF0C38-AA3B-4CD9-8173-F9B26658B4AD}" destId="{3B6F9C10-C20B-42BA-A861-AF95AA65AE31}" srcOrd="0" destOrd="0" presId="urn:microsoft.com/office/officeart/2005/8/layout/hierarchy3"/>
    <dgm:cxn modelId="{676FD9F8-AD5D-4F4E-A09E-4DA3A7933766}" type="presParOf" srcId="{DEEF0C38-AA3B-4CD9-8173-F9B26658B4AD}" destId="{AB300B9C-7C3A-436C-A1D0-B4099960AF49}" srcOrd="1" destOrd="0" presId="urn:microsoft.com/office/officeart/2005/8/layout/hierarchy3"/>
    <dgm:cxn modelId="{E4D03A30-1618-4776-BEFC-88822C3F31CA}" type="presParOf" srcId="{3E5F3E86-1C7C-49FB-AD6E-9463E9D5D0A8}" destId="{FC90617E-404E-4272-A11B-1EFC75ED78B3}" srcOrd="1" destOrd="0" presId="urn:microsoft.com/office/officeart/2005/8/layout/hierarchy3"/>
    <dgm:cxn modelId="{3823F27D-AACD-4B28-87E7-3E34A565D709}" type="presParOf" srcId="{FC90617E-404E-4272-A11B-1EFC75ED78B3}" destId="{522695F2-5160-4876-9487-9F185E4B7B4B}" srcOrd="0" destOrd="0" presId="urn:microsoft.com/office/officeart/2005/8/layout/hierarchy3"/>
    <dgm:cxn modelId="{C9E9D8A6-3D2D-47E7-A2FF-9253619132B1}" type="presParOf" srcId="{FC90617E-404E-4272-A11B-1EFC75ED78B3}" destId="{7E25B37F-01A3-41E8-9CE8-D469C3EB49B1}" srcOrd="1" destOrd="0" presId="urn:microsoft.com/office/officeart/2005/8/layout/hierarchy3"/>
    <dgm:cxn modelId="{BAB763D8-82E9-45A0-A8A6-8043FC3DEA0F}" type="presParOf" srcId="{A53BF40D-F90E-4E51-9C78-960C0232E9CA}" destId="{4791D2CC-2A7B-4800-A357-F737C829CB8E}" srcOrd="2" destOrd="0" presId="urn:microsoft.com/office/officeart/2005/8/layout/hierarchy3"/>
    <dgm:cxn modelId="{ECA6879A-84F7-45BB-8DAC-EEA3DD4C4673}" type="presParOf" srcId="{4791D2CC-2A7B-4800-A357-F737C829CB8E}" destId="{54DC407F-988E-4DC2-B715-F4673FE523FF}" srcOrd="0" destOrd="0" presId="urn:microsoft.com/office/officeart/2005/8/layout/hierarchy3"/>
    <dgm:cxn modelId="{C4B3135A-DF1B-471B-877E-CF90B507AE2E}" type="presParOf" srcId="{54DC407F-988E-4DC2-B715-F4673FE523FF}" destId="{19564BB4-658F-48AA-8259-049889EDEE1F}" srcOrd="0" destOrd="0" presId="urn:microsoft.com/office/officeart/2005/8/layout/hierarchy3"/>
    <dgm:cxn modelId="{999315AD-9DA0-4C4C-962D-DE5DF0B19368}" type="presParOf" srcId="{54DC407F-988E-4DC2-B715-F4673FE523FF}" destId="{01099633-1DDC-4261-81ED-EBD20797CC18}" srcOrd="1" destOrd="0" presId="urn:microsoft.com/office/officeart/2005/8/layout/hierarchy3"/>
    <dgm:cxn modelId="{F213C235-CD73-4C4A-86FD-A5636EB99ADB}" type="presParOf" srcId="{4791D2CC-2A7B-4800-A357-F737C829CB8E}" destId="{BA11FF50-2BA0-44D6-AA00-A49B7CCCCD37}" srcOrd="1" destOrd="0" presId="urn:microsoft.com/office/officeart/2005/8/layout/hierarchy3"/>
    <dgm:cxn modelId="{FAF40200-9473-47B2-9966-4D4DCF8C873D}" type="presParOf" srcId="{BA11FF50-2BA0-44D6-AA00-A49B7CCCCD37}" destId="{3E399EBB-230A-47E6-960A-A01A92EDF21B}" srcOrd="0" destOrd="0" presId="urn:microsoft.com/office/officeart/2005/8/layout/hierarchy3"/>
    <dgm:cxn modelId="{4AAC15C4-EB23-4B9B-8955-DCFC935A3CC6}" type="presParOf" srcId="{BA11FF50-2BA0-44D6-AA00-A49B7CCCCD37}" destId="{92251B2E-1A26-4F49-9162-AF8937A6A7C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F3EED-7F36-44BF-8BA9-44EF152F8090}">
      <dsp:nvSpPr>
        <dsp:cNvPr id="0" name=""/>
        <dsp:cNvSpPr/>
      </dsp:nvSpPr>
      <dsp:spPr>
        <a:xfrm>
          <a:off x="1067" y="738543"/>
          <a:ext cx="2499062" cy="1099437"/>
        </a:xfrm>
        <a:prstGeom prst="roundRect">
          <a:avLst>
            <a:gd name="adj" fmla="val 10000"/>
          </a:avLst>
        </a:prstGeom>
        <a:solidFill>
          <a:srgbClr val="FAD4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rial" panose="020B0604020202020204" pitchFamily="34" charset="0"/>
              <a:cs typeface="Arial" panose="020B0604020202020204" pitchFamily="34" charset="0"/>
            </a:rPr>
            <a:t>Continuous data</a:t>
          </a:r>
        </a:p>
      </dsp:txBody>
      <dsp:txXfrm>
        <a:off x="33268" y="770744"/>
        <a:ext cx="2434660" cy="1035035"/>
      </dsp:txXfrm>
    </dsp:sp>
    <dsp:sp modelId="{FEBA9512-4B02-4A4E-8CFA-E0E59357F8B5}">
      <dsp:nvSpPr>
        <dsp:cNvPr id="0" name=""/>
        <dsp:cNvSpPr/>
      </dsp:nvSpPr>
      <dsp:spPr>
        <a:xfrm>
          <a:off x="250974" y="1837980"/>
          <a:ext cx="249906" cy="937148"/>
        </a:xfrm>
        <a:custGeom>
          <a:avLst/>
          <a:gdLst/>
          <a:ahLst/>
          <a:cxnLst/>
          <a:rect l="0" t="0" r="0" b="0"/>
          <a:pathLst>
            <a:path>
              <a:moveTo>
                <a:pt x="0" y="0"/>
              </a:moveTo>
              <a:lnTo>
                <a:pt x="0" y="937148"/>
              </a:lnTo>
              <a:lnTo>
                <a:pt x="249906" y="937148"/>
              </a:lnTo>
            </a:path>
          </a:pathLst>
        </a:custGeom>
        <a:noFill/>
        <a:ln w="25400" cap="flat" cmpd="sng" algn="ctr">
          <a:solidFill>
            <a:srgbClr val="FAD41B"/>
          </a:solidFill>
          <a:prstDash val="solid"/>
        </a:ln>
        <a:effectLst/>
      </dsp:spPr>
      <dsp:style>
        <a:lnRef idx="2">
          <a:scrgbClr r="0" g="0" b="0"/>
        </a:lnRef>
        <a:fillRef idx="0">
          <a:scrgbClr r="0" g="0" b="0"/>
        </a:fillRef>
        <a:effectRef idx="0">
          <a:scrgbClr r="0" g="0" b="0"/>
        </a:effectRef>
        <a:fontRef idx="minor"/>
      </dsp:style>
    </dsp:sp>
    <dsp:sp modelId="{2E50AE9F-07B4-47C3-A5B2-F74846F277F7}">
      <dsp:nvSpPr>
        <dsp:cNvPr id="0" name=""/>
        <dsp:cNvSpPr/>
      </dsp:nvSpPr>
      <dsp:spPr>
        <a:xfrm>
          <a:off x="500880" y="2150363"/>
          <a:ext cx="1999249" cy="1249531"/>
        </a:xfrm>
        <a:prstGeom prst="roundRect">
          <a:avLst>
            <a:gd name="adj" fmla="val 10000"/>
          </a:avLst>
        </a:prstGeom>
        <a:solidFill>
          <a:schemeClr val="lt1">
            <a:alpha val="90000"/>
            <a:hueOff val="0"/>
            <a:satOff val="0"/>
            <a:lumOff val="0"/>
            <a:alphaOff val="0"/>
          </a:schemeClr>
        </a:solidFill>
        <a:ln w="25400" cap="flat" cmpd="sng" algn="ctr">
          <a:solidFill>
            <a:srgbClr val="FAD41B"/>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ts val="0"/>
            </a:spcAft>
            <a:buNone/>
          </a:pPr>
          <a:r>
            <a:rPr lang="en-US" sz="2400" kern="1200" dirty="0">
              <a:latin typeface="Arial" panose="020B0604020202020204" pitchFamily="34" charset="0"/>
              <a:cs typeface="Arial" panose="020B0604020202020204" pitchFamily="34" charset="0"/>
            </a:rPr>
            <a:t>Mann- Whitney U​</a:t>
          </a:r>
        </a:p>
      </dsp:txBody>
      <dsp:txXfrm>
        <a:off x="537478" y="2186961"/>
        <a:ext cx="1926053" cy="1176335"/>
      </dsp:txXfrm>
    </dsp:sp>
    <dsp:sp modelId="{3B6F9C10-C20B-42BA-A861-AF95AA65AE31}">
      <dsp:nvSpPr>
        <dsp:cNvPr id="0" name=""/>
        <dsp:cNvSpPr/>
      </dsp:nvSpPr>
      <dsp:spPr>
        <a:xfrm>
          <a:off x="3124895" y="738543"/>
          <a:ext cx="2499062" cy="1099437"/>
        </a:xfrm>
        <a:prstGeom prst="roundRect">
          <a:avLst>
            <a:gd name="adj" fmla="val 10000"/>
          </a:avLst>
        </a:prstGeom>
        <a:solidFill>
          <a:srgbClr val="FAD4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rial" panose="020B0604020202020204" pitchFamily="34" charset="0"/>
              <a:cs typeface="Arial" panose="020B0604020202020204" pitchFamily="34" charset="0"/>
            </a:rPr>
            <a:t>Categorical data</a:t>
          </a:r>
        </a:p>
      </dsp:txBody>
      <dsp:txXfrm>
        <a:off x="3157096" y="770744"/>
        <a:ext cx="2434660" cy="1035035"/>
      </dsp:txXfrm>
    </dsp:sp>
    <dsp:sp modelId="{522695F2-5160-4876-9487-9F185E4B7B4B}">
      <dsp:nvSpPr>
        <dsp:cNvPr id="0" name=""/>
        <dsp:cNvSpPr/>
      </dsp:nvSpPr>
      <dsp:spPr>
        <a:xfrm>
          <a:off x="3374801" y="1837980"/>
          <a:ext cx="249906" cy="937148"/>
        </a:xfrm>
        <a:custGeom>
          <a:avLst/>
          <a:gdLst/>
          <a:ahLst/>
          <a:cxnLst/>
          <a:rect l="0" t="0" r="0" b="0"/>
          <a:pathLst>
            <a:path>
              <a:moveTo>
                <a:pt x="0" y="0"/>
              </a:moveTo>
              <a:lnTo>
                <a:pt x="0" y="937148"/>
              </a:lnTo>
              <a:lnTo>
                <a:pt x="249906" y="937148"/>
              </a:lnTo>
            </a:path>
          </a:pathLst>
        </a:custGeom>
        <a:noFill/>
        <a:ln w="25400" cap="flat" cmpd="sng" algn="ctr">
          <a:solidFill>
            <a:srgbClr val="FAD41B"/>
          </a:solidFill>
          <a:prstDash val="solid"/>
        </a:ln>
        <a:effectLst/>
      </dsp:spPr>
      <dsp:style>
        <a:lnRef idx="2">
          <a:scrgbClr r="0" g="0" b="0"/>
        </a:lnRef>
        <a:fillRef idx="0">
          <a:scrgbClr r="0" g="0" b="0"/>
        </a:fillRef>
        <a:effectRef idx="0">
          <a:scrgbClr r="0" g="0" b="0"/>
        </a:effectRef>
        <a:fontRef idx="minor"/>
      </dsp:style>
    </dsp:sp>
    <dsp:sp modelId="{7E25B37F-01A3-41E8-9CE8-D469C3EB49B1}">
      <dsp:nvSpPr>
        <dsp:cNvPr id="0" name=""/>
        <dsp:cNvSpPr/>
      </dsp:nvSpPr>
      <dsp:spPr>
        <a:xfrm>
          <a:off x="3624707" y="2150363"/>
          <a:ext cx="2080239" cy="1249531"/>
        </a:xfrm>
        <a:prstGeom prst="roundRect">
          <a:avLst>
            <a:gd name="adj" fmla="val 10000"/>
          </a:avLst>
        </a:prstGeom>
        <a:solidFill>
          <a:schemeClr val="lt1">
            <a:alpha val="90000"/>
            <a:hueOff val="0"/>
            <a:satOff val="0"/>
            <a:lumOff val="0"/>
            <a:alphaOff val="0"/>
          </a:schemeClr>
        </a:solidFill>
        <a:ln w="25400" cap="flat" cmpd="sng" algn="ctr">
          <a:solidFill>
            <a:srgbClr val="FAD41B"/>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Chi-square, Fisher’s exact</a:t>
          </a:r>
        </a:p>
      </dsp:txBody>
      <dsp:txXfrm>
        <a:off x="3661305" y="2186961"/>
        <a:ext cx="2007043" cy="1176335"/>
      </dsp:txXfrm>
    </dsp:sp>
    <dsp:sp modelId="{19564BB4-658F-48AA-8259-049889EDEE1F}">
      <dsp:nvSpPr>
        <dsp:cNvPr id="0" name=""/>
        <dsp:cNvSpPr/>
      </dsp:nvSpPr>
      <dsp:spPr>
        <a:xfrm>
          <a:off x="6248723" y="738543"/>
          <a:ext cx="2499062" cy="1111895"/>
        </a:xfrm>
        <a:prstGeom prst="roundRect">
          <a:avLst>
            <a:gd name="adj" fmla="val 10000"/>
          </a:avLst>
        </a:prstGeom>
        <a:solidFill>
          <a:srgbClr val="FAD41B"/>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rial" panose="020B0604020202020204" pitchFamily="34" charset="0"/>
              <a:cs typeface="Arial" panose="020B0604020202020204" pitchFamily="34" charset="0"/>
            </a:rPr>
            <a:t>Primary Outcome</a:t>
          </a:r>
        </a:p>
      </dsp:txBody>
      <dsp:txXfrm>
        <a:off x="6281289" y="771109"/>
        <a:ext cx="2433930" cy="1046763"/>
      </dsp:txXfrm>
    </dsp:sp>
    <dsp:sp modelId="{3E399EBB-230A-47E6-960A-A01A92EDF21B}">
      <dsp:nvSpPr>
        <dsp:cNvPr id="0" name=""/>
        <dsp:cNvSpPr/>
      </dsp:nvSpPr>
      <dsp:spPr>
        <a:xfrm>
          <a:off x="6498629" y="1850438"/>
          <a:ext cx="249906" cy="937148"/>
        </a:xfrm>
        <a:custGeom>
          <a:avLst/>
          <a:gdLst/>
          <a:ahLst/>
          <a:cxnLst/>
          <a:rect l="0" t="0" r="0" b="0"/>
          <a:pathLst>
            <a:path>
              <a:moveTo>
                <a:pt x="0" y="0"/>
              </a:moveTo>
              <a:lnTo>
                <a:pt x="0" y="937148"/>
              </a:lnTo>
              <a:lnTo>
                <a:pt x="249906" y="937148"/>
              </a:lnTo>
            </a:path>
          </a:pathLst>
        </a:custGeom>
        <a:noFill/>
        <a:ln w="25400" cap="flat" cmpd="sng" algn="ctr">
          <a:solidFill>
            <a:srgbClr val="FAD41B"/>
          </a:solidFill>
          <a:prstDash val="solid"/>
        </a:ln>
        <a:effectLst/>
      </dsp:spPr>
      <dsp:style>
        <a:lnRef idx="2">
          <a:scrgbClr r="0" g="0" b="0"/>
        </a:lnRef>
        <a:fillRef idx="0">
          <a:scrgbClr r="0" g="0" b="0"/>
        </a:fillRef>
        <a:effectRef idx="0">
          <a:scrgbClr r="0" g="0" b="0"/>
        </a:effectRef>
        <a:fontRef idx="minor"/>
      </dsp:style>
    </dsp:sp>
    <dsp:sp modelId="{92251B2E-1A26-4F49-9162-AF8937A6A7CE}">
      <dsp:nvSpPr>
        <dsp:cNvPr id="0" name=""/>
        <dsp:cNvSpPr/>
      </dsp:nvSpPr>
      <dsp:spPr>
        <a:xfrm>
          <a:off x="6748535" y="2162820"/>
          <a:ext cx="1999249" cy="1249531"/>
        </a:xfrm>
        <a:prstGeom prst="roundRect">
          <a:avLst>
            <a:gd name="adj" fmla="val 10000"/>
          </a:avLst>
        </a:prstGeom>
        <a:solidFill>
          <a:schemeClr val="lt1">
            <a:alpha val="90000"/>
            <a:hueOff val="0"/>
            <a:satOff val="0"/>
            <a:lumOff val="0"/>
            <a:alphaOff val="0"/>
          </a:schemeClr>
        </a:solidFill>
        <a:ln w="25400" cap="flat" cmpd="sng" algn="ctr">
          <a:solidFill>
            <a:srgbClr val="FAD41B"/>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Logistic regression</a:t>
          </a:r>
        </a:p>
      </dsp:txBody>
      <dsp:txXfrm>
        <a:off x="6785133" y="2199418"/>
        <a:ext cx="1926053" cy="11763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6DADA2-17BB-2253-DCC5-C152EA74F978}"/>
              </a:ext>
            </a:extLst>
          </p:cNvPr>
          <p:cNvSpPr>
            <a:spLocks noGrp="1"/>
          </p:cNvSpPr>
          <p:nvPr>
            <p:ph type="hdr" sz="quarter"/>
          </p:nvPr>
        </p:nvSpPr>
        <p:spPr>
          <a:xfrm>
            <a:off x="0" y="0"/>
            <a:ext cx="4028440" cy="3505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C16C9EC-D44E-4A8D-630A-5302ECB45A80}"/>
              </a:ext>
            </a:extLst>
          </p:cNvPr>
          <p:cNvSpPr>
            <a:spLocks noGrp="1"/>
          </p:cNvSpPr>
          <p:nvPr>
            <p:ph type="dt"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ea typeface="Geneva" charset="-128"/>
              </a:defRPr>
            </a:lvl1pPr>
          </a:lstStyle>
          <a:p>
            <a:pPr>
              <a:defRPr/>
            </a:pPr>
            <a:fld id="{5C369456-DB4D-4CDD-A7F9-246A30245A9B}" type="datetimeFigureOut">
              <a:rPr lang="en-US"/>
              <a:pPr>
                <a:defRPr/>
              </a:pPr>
              <a:t>5/12/2026</a:t>
            </a:fld>
            <a:endParaRPr lang="en-US"/>
          </a:p>
        </p:txBody>
      </p:sp>
      <p:sp>
        <p:nvSpPr>
          <p:cNvPr id="4" name="Slide Image Placeholder 3">
            <a:extLst>
              <a:ext uri="{FF2B5EF4-FFF2-40B4-BE49-F238E27FC236}">
                <a16:creationId xmlns:a16="http://schemas.microsoft.com/office/drawing/2014/main" id="{77355D7F-D284-D005-32BF-D51D44A8815F}"/>
              </a:ext>
            </a:extLst>
          </p:cNvPr>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BDB7D93-324A-FC96-33C9-814BBDA290C5}"/>
              </a:ext>
            </a:extLst>
          </p:cNvPr>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168CC-C5DA-0714-CE0E-FC53EE8BE717}"/>
              </a:ext>
            </a:extLst>
          </p:cNvPr>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FC98BE1-F025-F478-B80D-915B45CFCDC6}"/>
              </a:ext>
            </a:extLst>
          </p:cNvPr>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Geneva" panose="020B0503030404040204" pitchFamily="34" charset="0"/>
              </a:defRPr>
            </a:lvl1pPr>
          </a:lstStyle>
          <a:p>
            <a:pPr>
              <a:defRPr/>
            </a:pPr>
            <a:fld id="{55E4E065-2E8C-41DF-93BC-BF0AF6E64D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that introduction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a:t>
            </a:fld>
            <a:endParaRPr lang="en-US" altLang="en-US"/>
          </a:p>
        </p:txBody>
      </p:sp>
    </p:spTree>
    <p:extLst>
      <p:ext uri="{BB962C8B-B14F-4D97-AF65-F5344CB8AC3E}">
        <p14:creationId xmlns:p14="http://schemas.microsoft.com/office/powerpoint/2010/main" val="3502163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outcome was the odds of a surgical site infection </a:t>
            </a:r>
            <a:r>
              <a:rPr lang="en-US" sz="1200" dirty="0">
                <a:solidFill>
                  <a:schemeClr val="bg1"/>
                </a:solidFill>
                <a:latin typeface="Arial" panose="020B0604020202020204" pitchFamily="34" charset="0"/>
                <a:cs typeface="Arial" panose="020B0604020202020204" pitchFamily="34" charset="0"/>
              </a:rPr>
              <a:t>by preoperative antibiotic administration time. </a:t>
            </a:r>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10</a:t>
            </a:fld>
            <a:endParaRPr lang="en-US" altLang="en-US"/>
          </a:p>
        </p:txBody>
      </p:sp>
    </p:spTree>
    <p:extLst>
      <p:ext uri="{BB962C8B-B14F-4D97-AF65-F5344CB8AC3E}">
        <p14:creationId xmlns:p14="http://schemas.microsoft.com/office/powerpoint/2010/main" val="316548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Secondary outcomes evaluated for surgical site infection patients included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Admission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Hospital length of stay, 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Readmission for surgical site infection management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Mortality at 30 and 90 days post-operation was evaluated for both groups</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11</a:t>
            </a:fld>
            <a:endParaRPr lang="en-US" altLang="en-US"/>
          </a:p>
        </p:txBody>
      </p:sp>
    </p:spTree>
    <p:extLst>
      <p:ext uri="{BB962C8B-B14F-4D97-AF65-F5344CB8AC3E}">
        <p14:creationId xmlns:p14="http://schemas.microsoft.com/office/powerpoint/2010/main" val="297644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Additionally, I conducted a subgroup analysis evaluating the odds of </a:t>
            </a:r>
            <a:r>
              <a:rPr lang="en-US" sz="1200" dirty="0">
                <a:solidFill>
                  <a:schemeClr val="bg1"/>
                </a:solidFill>
                <a:latin typeface="Arial" panose="020B0604020202020204" pitchFamily="34" charset="0"/>
                <a:cs typeface="Arial" panose="020B0604020202020204" pitchFamily="34" charset="0"/>
              </a:rPr>
              <a:t>surgical site infections based on preoperative antibiotic, in which I included cefazolin, clindamycin, and vancomycin</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12</a:t>
            </a:fld>
            <a:endParaRPr lang="en-US" altLang="en-US"/>
          </a:p>
        </p:txBody>
      </p:sp>
    </p:spTree>
    <p:extLst>
      <p:ext uri="{BB962C8B-B14F-4D97-AF65-F5344CB8AC3E}">
        <p14:creationId xmlns:p14="http://schemas.microsoft.com/office/powerpoint/2010/main" val="119123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Continuous data was evaluated using Mann-Whitney U test </a:t>
            </a:r>
          </a:p>
          <a:p>
            <a:pPr marL="174708" indent="-174708">
              <a:buFont typeface="Arial" panose="020B0604020202020204" pitchFamily="34" charset="0"/>
              <a:buChar char="•"/>
            </a:pPr>
            <a:r>
              <a:rPr lang="en-US" dirty="0"/>
              <a:t>Categorical data was evaluated using chi-square and fisher’s exact test</a:t>
            </a:r>
          </a:p>
          <a:p>
            <a:pPr marL="174708" indent="-174708">
              <a:buFont typeface="Arial" panose="020B0604020202020204" pitchFamily="34" charset="0"/>
              <a:buChar char="•"/>
            </a:pPr>
            <a:r>
              <a:rPr lang="en-US" dirty="0"/>
              <a:t>Logistic regression was utilized to assess the primary outcome </a:t>
            </a:r>
          </a:p>
          <a:p>
            <a:pPr marL="174708" indent="-174708">
              <a:buFont typeface="Arial" panose="020B0604020202020204" pitchFamily="34" charset="0"/>
              <a:buChar char="•"/>
            </a:pPr>
            <a:r>
              <a:rPr lang="en-US" dirty="0"/>
              <a:t>Two-tailed alpha set at 0.05 was used to indicate statistical significance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Logistic regression: used to predict probability that an instance belongs to a given class</a:t>
            </a:r>
          </a:p>
          <a:p>
            <a:pPr marL="0" indent="0">
              <a:buFont typeface="Arial" panose="020B0604020202020204" pitchFamily="34" charset="0"/>
              <a:buNone/>
            </a:pPr>
            <a:r>
              <a:rPr lang="en-US" dirty="0"/>
              <a:t>P-value: if the effect is real, prob of seeing if null hypothesis true</a:t>
            </a:r>
          </a:p>
          <a:p>
            <a:pPr marL="0" indent="0">
              <a:buFont typeface="Arial" panose="020B0604020202020204" pitchFamily="34" charset="0"/>
              <a:buNone/>
            </a:pPr>
            <a:r>
              <a:rPr lang="en-US" dirty="0"/>
              <a:t>CI: range of values that likely contain the true effect size </a:t>
            </a:r>
          </a:p>
          <a:p>
            <a:pPr marL="0" indent="0">
              <a:buFont typeface="Arial" panose="020B0604020202020204" pitchFamily="34" charset="0"/>
              <a:buNone/>
            </a:pPr>
            <a:r>
              <a:rPr lang="en-US" dirty="0"/>
              <a:t>Alpha: 5% risk of type </a:t>
            </a:r>
            <a:r>
              <a:rPr lang="en-US" dirty="0" err="1"/>
              <a:t>i</a:t>
            </a:r>
            <a:r>
              <a:rPr lang="en-US" dirty="0"/>
              <a:t> error (rejecting null hypothesis when it is actually true)</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13</a:t>
            </a:fld>
            <a:endParaRPr lang="en-US" altLang="en-US"/>
          </a:p>
        </p:txBody>
      </p:sp>
    </p:spTree>
    <p:extLst>
      <p:ext uri="{BB962C8B-B14F-4D97-AF65-F5344CB8AC3E}">
        <p14:creationId xmlns:p14="http://schemas.microsoft.com/office/powerpoint/2010/main" val="1454572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1100 patients were screened, of these 107 patients were excluded with the most frequent reason being preexisting infection. Of those included, there were 195 patients in the surgical site infection group and 798 in the No surgical site infection group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14</a:t>
            </a:fld>
            <a:endParaRPr lang="en-US" altLang="en-US"/>
          </a:p>
        </p:txBody>
      </p:sp>
    </p:spTree>
    <p:extLst>
      <p:ext uri="{BB962C8B-B14F-4D97-AF65-F5344CB8AC3E}">
        <p14:creationId xmlns:p14="http://schemas.microsoft.com/office/powerpoint/2010/main" val="215476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721D-9133-2A77-CF1B-AB2E610F1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F7AB1-A8F1-9D3F-C08C-F266A1079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1E530-F312-CF00-3843-6E174980812B}"/>
              </a:ext>
            </a:extLst>
          </p:cNvPr>
          <p:cNvSpPr>
            <a:spLocks noGrp="1"/>
          </p:cNvSpPr>
          <p:nvPr>
            <p:ph type="body" idx="1"/>
          </p:nvPr>
        </p:nvSpPr>
        <p:spPr/>
        <p:txBody>
          <a:bodyPr/>
          <a:lstStyle/>
          <a:p>
            <a:pPr rtl="0"/>
            <a:r>
              <a:rPr lang="en-US" sz="1200" b="0" i="0" u="none" strike="noStrike" kern="1200" baseline="0" dirty="0">
                <a:solidFill>
                  <a:schemeClr val="tx1"/>
                </a:solidFill>
                <a:latin typeface="+mn-lt"/>
                <a:ea typeface="Geneva" charset="0"/>
                <a:cs typeface="+mn-cs"/>
              </a:rPr>
              <a:t>Overall, demographics were similar between the two groups. Key baseline characteristics I want to emphasize are past medical history of diabetes, noted in 41% of surgical site infection group vs 20.3% of the No surgical site infection group</a:t>
            </a:r>
          </a:p>
        </p:txBody>
      </p:sp>
      <p:sp>
        <p:nvSpPr>
          <p:cNvPr id="4" name="Slide Number Placeholder 3">
            <a:extLst>
              <a:ext uri="{FF2B5EF4-FFF2-40B4-BE49-F238E27FC236}">
                <a16:creationId xmlns:a16="http://schemas.microsoft.com/office/drawing/2014/main" id="{44BDEAED-A62E-5519-D82C-243C03B52BB9}"/>
              </a:ext>
            </a:extLst>
          </p:cNvPr>
          <p:cNvSpPr>
            <a:spLocks noGrp="1"/>
          </p:cNvSpPr>
          <p:nvPr>
            <p:ph type="sldNum" sz="quarter" idx="5"/>
          </p:nvPr>
        </p:nvSpPr>
        <p:spPr/>
        <p:txBody>
          <a:bodyPr/>
          <a:lstStyle/>
          <a:p>
            <a:pPr>
              <a:defRPr/>
            </a:pPr>
            <a:fld id="{55E4E065-2E8C-41DF-93BC-BF0AF6E64D7E}" type="slidenum">
              <a:rPr lang="en-US" altLang="en-US" smtClean="0"/>
              <a:pPr>
                <a:defRPr/>
              </a:pPr>
              <a:t>15</a:t>
            </a:fld>
            <a:endParaRPr lang="en-US" altLang="en-US"/>
          </a:p>
        </p:txBody>
      </p:sp>
    </p:spTree>
    <p:extLst>
      <p:ext uri="{BB962C8B-B14F-4D97-AF65-F5344CB8AC3E}">
        <p14:creationId xmlns:p14="http://schemas.microsoft.com/office/powerpoint/2010/main" val="2744931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Geneva" charset="0"/>
                <a:cs typeface="+mn-cs"/>
              </a:rPr>
              <a:t>The number of clean procedures was higher in the No surgical site infection group at 65.8% vs clean-contaminated procedures which were higher in the surgical site infection group at 45.1%. Surgical site infections were also noted at a higher rate in the emergent category at 21% vs 14.4%. The majority of the surgical site infections evaluated were superficial at 47.2%</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16</a:t>
            </a:fld>
            <a:endParaRPr lang="en-US" altLang="en-US"/>
          </a:p>
        </p:txBody>
      </p:sp>
    </p:spTree>
    <p:extLst>
      <p:ext uri="{BB962C8B-B14F-4D97-AF65-F5344CB8AC3E}">
        <p14:creationId xmlns:p14="http://schemas.microsoft.com/office/powerpoint/2010/main" val="408200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BCCE8-5E0E-5B66-EC2C-0072897A4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BD6D9-E35B-5B13-FE62-6AF79FCA4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43968-70B1-9F35-64A7-B8AFDDBDC447}"/>
              </a:ext>
            </a:extLst>
          </p:cNvPr>
          <p:cNvSpPr>
            <a:spLocks noGrp="1"/>
          </p:cNvSpPr>
          <p:nvPr>
            <p:ph type="body" idx="1"/>
          </p:nvPr>
        </p:nvSpPr>
        <p:spPr/>
        <p:txBody>
          <a:bodyPr/>
          <a:lstStyle/>
          <a:p>
            <a:r>
              <a:rPr lang="en-US" dirty="0"/>
              <a:t>Cefazolin was the most frequent preoperative antibiotic administered, accounting for 86.9% of cases reviewed. For the primary outcome of surgical site infection odds by preoperative antibiotic administration time, administration 15-60 minutes prior to incision was used as the original reference range, given this is what our institution recommends….</a:t>
            </a:r>
          </a:p>
        </p:txBody>
      </p:sp>
      <p:sp>
        <p:nvSpPr>
          <p:cNvPr id="4" name="Slide Number Placeholder 3">
            <a:extLst>
              <a:ext uri="{FF2B5EF4-FFF2-40B4-BE49-F238E27FC236}">
                <a16:creationId xmlns:a16="http://schemas.microsoft.com/office/drawing/2014/main" id="{A9FE20D5-30ED-0785-4502-B6C42F12E202}"/>
              </a:ext>
            </a:extLst>
          </p:cNvPr>
          <p:cNvSpPr>
            <a:spLocks noGrp="1"/>
          </p:cNvSpPr>
          <p:nvPr>
            <p:ph type="sldNum" sz="quarter" idx="5"/>
          </p:nvPr>
        </p:nvSpPr>
        <p:spPr/>
        <p:txBody>
          <a:bodyPr/>
          <a:lstStyle/>
          <a:p>
            <a:pPr>
              <a:defRPr/>
            </a:pPr>
            <a:fld id="{55E4E065-2E8C-41DF-93BC-BF0AF6E64D7E}" type="slidenum">
              <a:rPr lang="en-US" altLang="en-US" smtClean="0"/>
              <a:pPr>
                <a:defRPr/>
              </a:pPr>
              <a:t>17</a:t>
            </a:fld>
            <a:endParaRPr lang="en-US" altLang="en-US"/>
          </a:p>
        </p:txBody>
      </p:sp>
    </p:spTree>
    <p:extLst>
      <p:ext uri="{BB962C8B-B14F-4D97-AF65-F5344CB8AC3E}">
        <p14:creationId xmlns:p14="http://schemas.microsoft.com/office/powerpoint/2010/main" val="86315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BCAD-38EC-1F3E-929A-FAD76B650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8B8C3-0CC7-76DB-86B9-63F4DE93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9A15C-5BA9-7C1D-1A75-F210B1EE1696}"/>
              </a:ext>
            </a:extLst>
          </p:cNvPr>
          <p:cNvSpPr>
            <a:spLocks noGrp="1"/>
          </p:cNvSpPr>
          <p:nvPr>
            <p:ph type="body" idx="1"/>
          </p:nvPr>
        </p:nvSpPr>
        <p:spPr/>
        <p:txBody>
          <a:bodyPr/>
          <a:lstStyle/>
          <a:p>
            <a:r>
              <a:rPr lang="en-US" dirty="0"/>
              <a:t>…The upper limit of the reference range was then decreased to 45 minutes as the cutoff, which demonstrated Cefazolin administration beyond 45 minutes prior to incision was associated with approximately 3x increased odds of surgical site infection compared with administration at 15-45 minutes. </a:t>
            </a:r>
          </a:p>
        </p:txBody>
      </p:sp>
      <p:sp>
        <p:nvSpPr>
          <p:cNvPr id="4" name="Slide Number Placeholder 3">
            <a:extLst>
              <a:ext uri="{FF2B5EF4-FFF2-40B4-BE49-F238E27FC236}">
                <a16:creationId xmlns:a16="http://schemas.microsoft.com/office/drawing/2014/main" id="{D83F8588-D9BD-0E3F-02A6-165B98A1828B}"/>
              </a:ext>
            </a:extLst>
          </p:cNvPr>
          <p:cNvSpPr>
            <a:spLocks noGrp="1"/>
          </p:cNvSpPr>
          <p:nvPr>
            <p:ph type="sldNum" sz="quarter" idx="5"/>
          </p:nvPr>
        </p:nvSpPr>
        <p:spPr/>
        <p:txBody>
          <a:bodyPr/>
          <a:lstStyle/>
          <a:p>
            <a:pPr>
              <a:defRPr/>
            </a:pPr>
            <a:fld id="{55E4E065-2E8C-41DF-93BC-BF0AF6E64D7E}" type="slidenum">
              <a:rPr lang="en-US" altLang="en-US" smtClean="0"/>
              <a:pPr>
                <a:defRPr/>
              </a:pPr>
              <a:t>18</a:t>
            </a:fld>
            <a:endParaRPr lang="en-US" altLang="en-US"/>
          </a:p>
        </p:txBody>
      </p:sp>
    </p:spTree>
    <p:extLst>
      <p:ext uri="{BB962C8B-B14F-4D97-AF65-F5344CB8AC3E}">
        <p14:creationId xmlns:p14="http://schemas.microsoft.com/office/powerpoint/2010/main" val="1327861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B349-3C2E-E10F-96A3-DA46F6289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64E45-D4D0-B03C-7FE7-4D28E6E88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F214C-FD7A-C71C-9C57-B3A34BF7A895}"/>
              </a:ext>
            </a:extLst>
          </p:cNvPr>
          <p:cNvSpPr>
            <a:spLocks noGrp="1"/>
          </p:cNvSpPr>
          <p:nvPr>
            <p:ph type="body" idx="1"/>
          </p:nvPr>
        </p:nvSpPr>
        <p:spPr/>
        <p:txBody>
          <a:bodyPr/>
          <a:lstStyle/>
          <a:p>
            <a:pPr rtl="0"/>
            <a:r>
              <a:rPr lang="en-US" sz="1200" b="0" i="0" u="none" strike="noStrike" kern="1200" baseline="0" dirty="0">
                <a:solidFill>
                  <a:schemeClr val="tx1"/>
                </a:solidFill>
                <a:latin typeface="+mn-lt"/>
                <a:ea typeface="Geneva" charset="0"/>
                <a:cs typeface="+mn-cs"/>
              </a:rPr>
              <a:t>Majority of patients presenting with a surgical site infection were admitted for management. The median hospital LOS for infection management was 5 days. 30 day mortality was only observed in the No surgical site infection group. 90 day mortality was most prominent in the surgical site infection group, 2 of which were attributed to the infection. </a:t>
            </a:r>
          </a:p>
        </p:txBody>
      </p:sp>
      <p:sp>
        <p:nvSpPr>
          <p:cNvPr id="4" name="Slide Number Placeholder 3">
            <a:extLst>
              <a:ext uri="{FF2B5EF4-FFF2-40B4-BE49-F238E27FC236}">
                <a16:creationId xmlns:a16="http://schemas.microsoft.com/office/drawing/2014/main" id="{D141EB49-B8DD-3B50-96EB-8B4C5C6B7789}"/>
              </a:ext>
            </a:extLst>
          </p:cNvPr>
          <p:cNvSpPr>
            <a:spLocks noGrp="1"/>
          </p:cNvSpPr>
          <p:nvPr>
            <p:ph type="sldNum" sz="quarter" idx="5"/>
          </p:nvPr>
        </p:nvSpPr>
        <p:spPr/>
        <p:txBody>
          <a:bodyPr/>
          <a:lstStyle/>
          <a:p>
            <a:pPr>
              <a:defRPr/>
            </a:pPr>
            <a:fld id="{55E4E065-2E8C-41DF-93BC-BF0AF6E64D7E}" type="slidenum">
              <a:rPr lang="en-US" altLang="en-US" smtClean="0"/>
              <a:pPr>
                <a:defRPr/>
              </a:pPr>
              <a:t>19</a:t>
            </a:fld>
            <a:endParaRPr lang="en-US" altLang="en-US"/>
          </a:p>
        </p:txBody>
      </p:sp>
    </p:spTree>
    <p:extLst>
      <p:ext uri="{BB962C8B-B14F-4D97-AF65-F5344CB8AC3E}">
        <p14:creationId xmlns:p14="http://schemas.microsoft.com/office/powerpoint/2010/main" val="44957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I have nothing to disclose regarding the contents of this presentation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a:t>
            </a:fld>
            <a:endParaRPr lang="en-US" altLang="en-US"/>
          </a:p>
        </p:txBody>
      </p:sp>
    </p:spTree>
    <p:extLst>
      <p:ext uri="{BB962C8B-B14F-4D97-AF65-F5344CB8AC3E}">
        <p14:creationId xmlns:p14="http://schemas.microsoft.com/office/powerpoint/2010/main" val="1554193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pPr>
            <a:r>
              <a:rPr lang="en-US" dirty="0"/>
              <a:t>The subgroup analysis evaluating surgical site infection odds based on preoperative antibiotic demonstrated that use of clindamycin was associated with approximately 2x increased odds of surgical site infection compared with cefazolin</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20</a:t>
            </a:fld>
            <a:endParaRPr lang="en-US" altLang="en-US"/>
          </a:p>
        </p:txBody>
      </p:sp>
    </p:spTree>
    <p:extLst>
      <p:ext uri="{BB962C8B-B14F-4D97-AF65-F5344CB8AC3E}">
        <p14:creationId xmlns:p14="http://schemas.microsoft.com/office/powerpoint/2010/main" val="2476135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ASHP and our institutional guidelines recommend administration of preoperative antibiotics within 60 minutes of procedure start. The findings from my study, regarding cefazolin, will prompt internal discussions regarding adjustments to this recommendation </a:t>
            </a:r>
          </a:p>
          <a:p>
            <a:pPr marL="171450" indent="-171450">
              <a:buFont typeface="Arial" panose="020B0604020202020204" pitchFamily="34" charset="0"/>
              <a:buChar char="•"/>
            </a:pPr>
            <a:r>
              <a:rPr lang="en-US" dirty="0"/>
              <a:t>history of diabetes and clean-contaminated, dirty, and emergent procedures are known risk factors for surgical site infections, which were consistent with my findings with higher rates of each in the surgical site infection group. </a:t>
            </a:r>
          </a:p>
          <a:p>
            <a:pPr marL="171450" indent="-171450">
              <a:buFont typeface="Arial" panose="020B0604020202020204" pitchFamily="34" charset="0"/>
              <a:buChar char="•"/>
            </a:pPr>
            <a:r>
              <a:rPr lang="en-US" dirty="0"/>
              <a:t>Cefazolin was associated with a lower odds of surgical site infections compared with clindamycin and should continue to be the preoperative antibiotic of choice. PCN allergies were the most frequent reason for alternative antibiotic selection, which is an identified area for education about cefazolin being safe to use in this patient population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21</a:t>
            </a:fld>
            <a:endParaRPr lang="en-US" altLang="en-US"/>
          </a:p>
        </p:txBody>
      </p:sp>
    </p:spTree>
    <p:extLst>
      <p:ext uri="{BB962C8B-B14F-4D97-AF65-F5344CB8AC3E}">
        <p14:creationId xmlns:p14="http://schemas.microsoft.com/office/powerpoint/2010/main" val="1302013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low rate of institutional surgical site infections, while a great thing, was a limitation of this study because it did not allow for overall population randomization due to the risk of only reviewing approximately 4 surgical site infection cases per 1000 surgeries reviewed.  </a:t>
            </a:r>
          </a:p>
          <a:p>
            <a:pPr marL="171450" indent="-171450">
              <a:buFont typeface="Arial" panose="020B0604020202020204" pitchFamily="34" charset="0"/>
              <a:buChar char="•"/>
            </a:pPr>
            <a:r>
              <a:rPr lang="en-US" dirty="0"/>
              <a:t>I was unable to assess IV antibiotic time of cessation to recognize if IV push or IV piggyback was being utilized, there are internal discussions currently in effect on implementing documentation of stop times to allow assessment of this in the future</a:t>
            </a:r>
          </a:p>
          <a:p>
            <a:pPr marL="171450" indent="-171450">
              <a:buFont typeface="Arial" panose="020B0604020202020204" pitchFamily="34" charset="0"/>
              <a:buChar char="•"/>
            </a:pPr>
            <a:r>
              <a:rPr lang="en-US" dirty="0"/>
              <a:t>Outcomes were not adjusted for surgical </a:t>
            </a:r>
            <a:r>
              <a:rPr lang="en-US"/>
              <a:t>site infection </a:t>
            </a:r>
            <a:r>
              <a:rPr lang="en-US" dirty="0"/>
              <a:t>risk factors which may introduce confounding (association may be distorted)</a:t>
            </a:r>
          </a:p>
          <a:p>
            <a:pPr marL="171450" indent="-171450">
              <a:buFont typeface="Arial" panose="020B0604020202020204" pitchFamily="34" charset="0"/>
              <a:buChar char="•"/>
            </a:pPr>
            <a:r>
              <a:rPr lang="en-US" dirty="0"/>
              <a:t>Findings from my study regarding cefazolin cannot be extrapolated to other antibiotics due to Vancomycin and clindamycin sample sizes not being robust enough to draw conclusions </a:t>
            </a:r>
          </a:p>
          <a:p>
            <a:pPr marL="171450" indent="-171450">
              <a:buFont typeface="Arial" panose="020B0604020202020204" pitchFamily="34" charset="0"/>
              <a:buChar char="•"/>
            </a:pPr>
            <a:r>
              <a:rPr lang="en-US" dirty="0"/>
              <a:t>Patients lost to follow-up and inability to collect data from outside hospitals allowed for potentially missed surgical site infection cases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22</a:t>
            </a:fld>
            <a:endParaRPr lang="en-US" altLang="en-US"/>
          </a:p>
        </p:txBody>
      </p:sp>
    </p:spTree>
    <p:extLst>
      <p:ext uri="{BB962C8B-B14F-4D97-AF65-F5344CB8AC3E}">
        <p14:creationId xmlns:p14="http://schemas.microsoft.com/office/powerpoint/2010/main" val="414461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23</a:t>
            </a:fld>
            <a:endParaRPr lang="en-US" altLang="en-US"/>
          </a:p>
        </p:txBody>
      </p:sp>
    </p:spTree>
    <p:extLst>
      <p:ext uri="{BB962C8B-B14F-4D97-AF65-F5344CB8AC3E}">
        <p14:creationId xmlns:p14="http://schemas.microsoft.com/office/powerpoint/2010/main" val="194769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my preceptors and mentors who have aided in the development of this project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26</a:t>
            </a:fld>
            <a:endParaRPr lang="en-US" altLang="en-US"/>
          </a:p>
        </p:txBody>
      </p:sp>
    </p:spTree>
    <p:extLst>
      <p:ext uri="{BB962C8B-B14F-4D97-AF65-F5344CB8AC3E}">
        <p14:creationId xmlns:p14="http://schemas.microsoft.com/office/powerpoint/2010/main" val="367462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all for attending my presentation, what questions do you have for me?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27</a:t>
            </a:fld>
            <a:endParaRPr lang="en-US" altLang="en-US"/>
          </a:p>
        </p:txBody>
      </p:sp>
    </p:spTree>
    <p:extLst>
      <p:ext uri="{BB962C8B-B14F-4D97-AF65-F5344CB8AC3E}">
        <p14:creationId xmlns:p14="http://schemas.microsoft.com/office/powerpoint/2010/main" val="375328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baseline="0" dirty="0">
                <a:solidFill>
                  <a:schemeClr val="tx1"/>
                </a:solidFill>
                <a:latin typeface="+mn-lt"/>
                <a:ea typeface="Geneva" charset="0"/>
                <a:cs typeface="+mn-cs"/>
              </a:rPr>
              <a:t>St </a:t>
            </a:r>
            <a:r>
              <a:rPr lang="en-US" sz="1200" b="0" i="0" u="none" strike="noStrike" kern="1200" baseline="0" dirty="0" err="1">
                <a:solidFill>
                  <a:schemeClr val="tx1"/>
                </a:solidFill>
                <a:latin typeface="+mn-lt"/>
                <a:ea typeface="Geneva" charset="0"/>
                <a:cs typeface="+mn-cs"/>
              </a:rPr>
              <a:t>luke’s</a:t>
            </a:r>
            <a:r>
              <a:rPr lang="en-US" sz="1200" b="0" i="0" u="none" strike="noStrike" kern="1200" baseline="0" dirty="0">
                <a:solidFill>
                  <a:schemeClr val="tx1"/>
                </a:solidFill>
                <a:latin typeface="+mn-lt"/>
                <a:ea typeface="Geneva" charset="0"/>
                <a:cs typeface="+mn-cs"/>
              </a:rPr>
              <a:t> university health network is a non-profit, academic health network​ with 16 campuses across eastern Pennsylvania and western new jersey</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Geneva" charset="0"/>
                <a:cs typeface="+mn-cs"/>
              </a:rPr>
              <a:t>Within the institution, approximately 67,000 surgeries are performed per year</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Geneva" charset="0"/>
                <a:cs typeface="+mn-cs"/>
              </a:rPr>
              <a:t>Infection prevention strategies are utilized internally to aid in decreasing the rate of surgical site infections, including our infection prevention task force, infectious disease pharmacist surgical site infection case reviews and recommendations on areas of improvement, and internal antibiotic prophylaxis in surgery guidelines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3</a:t>
            </a:fld>
            <a:endParaRPr lang="en-US" altLang="en-US"/>
          </a:p>
        </p:txBody>
      </p:sp>
    </p:spTree>
    <p:extLst>
      <p:ext uri="{BB962C8B-B14F-4D97-AF65-F5344CB8AC3E}">
        <p14:creationId xmlns:p14="http://schemas.microsoft.com/office/powerpoint/2010/main" val="398926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Surgical site infections are infections resulting from a surgical procedure that occur at or near the surgical site </a:t>
            </a:r>
          </a:p>
          <a:p>
            <a:pPr marL="174708" indent="-174708">
              <a:buFont typeface="Arial" panose="020B0604020202020204" pitchFamily="34" charset="0"/>
              <a:buChar char="•"/>
            </a:pPr>
            <a:r>
              <a:rPr lang="en-US" dirty="0"/>
              <a:t>These infections account for approximately 20% of all healthcare-associated infections and confer a 2-to 11-fold increase in the risk of mortality. They are also associated with an estimated annual healthcare expenditure of $3.3 billion and a mean extended hospital length of stay of nearly 10 days </a:t>
            </a:r>
          </a:p>
          <a:p>
            <a:pPr marL="174708" indent="-174708">
              <a:buFont typeface="Arial" panose="020B0604020202020204" pitchFamily="34" charset="0"/>
              <a:buChar char="•"/>
            </a:pPr>
            <a:r>
              <a:rPr lang="en-US" dirty="0"/>
              <a:t>Most common causative pathogens are staph aureus, </a:t>
            </a:r>
            <a:r>
              <a:rPr lang="en-US" dirty="0" err="1"/>
              <a:t>coag</a:t>
            </a:r>
            <a:r>
              <a:rPr lang="en-US" dirty="0"/>
              <a:t>-neg staph, gram-negative bacilli, and Enterococcus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4</a:t>
            </a:fld>
            <a:endParaRPr lang="en-US" altLang="en-US"/>
          </a:p>
        </p:txBody>
      </p:sp>
    </p:spTree>
    <p:extLst>
      <p:ext uri="{BB962C8B-B14F-4D97-AF65-F5344CB8AC3E}">
        <p14:creationId xmlns:p14="http://schemas.microsoft.com/office/powerpoint/2010/main" val="174494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Preoperative antibiotic choice depends on surgical procedure type and patient culture history, though, Cefazolin is considered the standard of care for surgical prophylaxis given enhanced patient outcomes compared to non-beta-lactam alternatives</a:t>
            </a:r>
          </a:p>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Geneva" charset="0"/>
                <a:cs typeface="+mn-cs"/>
              </a:rPr>
              <a:t>American Society of Health-System Pharmacists</a:t>
            </a:r>
            <a:r>
              <a:rPr lang="en-US" sz="1200" dirty="0">
                <a:ea typeface="Calibri" panose="020F0502020204030204" pitchFamily="34" charset="0"/>
              </a:rPr>
              <a:t> Antimicrobial Prophylaxis in Surgery guidelines suggest initiating preoperative antibiotics within 60 minutes of first incision for most antibiotics. Our institutional guidelines follow these recommendations, but we do suggest cefazolin administration within 15-60 minutes of procedure start to ensure complete antibiotic administration prior to incision </a:t>
            </a:r>
            <a:endParaRPr lang="en-US" sz="1200" dirty="0"/>
          </a:p>
          <a:p>
            <a:pPr marL="174708" indent="-174708">
              <a:buFont typeface="Arial" panose="020B0604020202020204" pitchFamily="34" charset="0"/>
              <a:buChar char="•"/>
            </a:pPr>
            <a:r>
              <a:rPr lang="en-US" dirty="0"/>
              <a:t>There is conflicting data regarding the optimal time of preoperative antibiotic administration which led us to further investigate this topic</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5</a:t>
            </a:fld>
            <a:endParaRPr lang="en-US" altLang="en-US"/>
          </a:p>
        </p:txBody>
      </p:sp>
    </p:spTree>
    <p:extLst>
      <p:ext uri="{BB962C8B-B14F-4D97-AF65-F5344CB8AC3E}">
        <p14:creationId xmlns:p14="http://schemas.microsoft.com/office/powerpoint/2010/main" val="373246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study set out to investigate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6</a:t>
            </a:fld>
            <a:endParaRPr lang="en-US" altLang="en-US"/>
          </a:p>
        </p:txBody>
      </p:sp>
    </p:spTree>
    <p:extLst>
      <p:ext uri="{BB962C8B-B14F-4D97-AF65-F5344CB8AC3E}">
        <p14:creationId xmlns:p14="http://schemas.microsoft.com/office/powerpoint/2010/main" val="284485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was a retrospective chart review</a:t>
            </a:r>
          </a:p>
          <a:p>
            <a:pPr marL="171450" indent="-171450">
              <a:buFont typeface="Arial" panose="020B0604020202020204" pitchFamily="34" charset="0"/>
              <a:buChar char="•"/>
            </a:pPr>
            <a:r>
              <a:rPr lang="en-US" dirty="0"/>
              <a:t>Due to the low rate of institutional surgical site infections (~0.4%), a 1:4 case-control design was utilized to allow for a higher number of infection case reviews. </a:t>
            </a:r>
          </a:p>
          <a:p>
            <a:pPr marL="171450" indent="-171450">
              <a:buFont typeface="Arial" panose="020B0604020202020204" pitchFamily="34" charset="0"/>
              <a:buChar char="•"/>
            </a:pPr>
            <a:r>
              <a:rPr lang="en-US" dirty="0"/>
              <a:t>12 surgery-capable campuses were evaluated, with regards to patients who underwent surgery from January 1</a:t>
            </a:r>
            <a:r>
              <a:rPr lang="en-US" baseline="30000" dirty="0"/>
              <a:t>st</a:t>
            </a:r>
            <a:r>
              <a:rPr lang="en-US" dirty="0"/>
              <a:t> 2022 through December 31</a:t>
            </a:r>
            <a:r>
              <a:rPr lang="en-US" baseline="30000" dirty="0"/>
              <a:t>st</a:t>
            </a:r>
            <a:r>
              <a:rPr lang="en-US" dirty="0"/>
              <a:t> 2024</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7</a:t>
            </a:fld>
            <a:endParaRPr lang="en-US" altLang="en-US"/>
          </a:p>
        </p:txBody>
      </p:sp>
    </p:spTree>
    <p:extLst>
      <p:ext uri="{BB962C8B-B14F-4D97-AF65-F5344CB8AC3E}">
        <p14:creationId xmlns:p14="http://schemas.microsoft.com/office/powerpoint/2010/main" val="381152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4659E-28F3-6CC6-877E-7C594A7B2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A490C-ACFF-F00A-0211-A31138A9B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CA46E-84C8-5126-6B76-1C91978FF042}"/>
              </a:ext>
            </a:extLst>
          </p:cNvPr>
          <p:cNvSpPr>
            <a:spLocks noGrp="1"/>
          </p:cNvSpPr>
          <p:nvPr>
            <p:ph type="body" idx="1"/>
          </p:nvPr>
        </p:nvSpPr>
        <p:spPr/>
        <p:txBody>
          <a:bodyPr/>
          <a:lstStyle/>
          <a:p>
            <a:r>
              <a:rPr lang="en-US" dirty="0"/>
              <a:t>Surgical site infections were categorized based on National Healthcare Safety Network definitions, which include</a:t>
            </a:r>
          </a:p>
          <a:p>
            <a:pPr marL="171450" indent="-171450">
              <a:buFontTx/>
              <a:buChar char="-"/>
            </a:pPr>
            <a:r>
              <a:rPr lang="en-US" dirty="0"/>
              <a:t>superficial, defined as infection that</a:t>
            </a:r>
          </a:p>
          <a:p>
            <a:pPr marL="171450" indent="-171450">
              <a:buFontTx/>
              <a:buChar char="-"/>
            </a:pPr>
            <a:r>
              <a:rPr lang="en-US" dirty="0"/>
              <a:t>Deep, being infection that … soft tissues (including the fascia (FASHA) and muscle layers)</a:t>
            </a:r>
          </a:p>
          <a:p>
            <a:pPr marL="171450" indent="-171450">
              <a:buFontTx/>
              <a:buChar char="-"/>
            </a:pPr>
            <a:r>
              <a:rPr lang="en-US" dirty="0"/>
              <a:t>And organ, space defined as infection that … tissues (deeper than the fascia/muscle)</a:t>
            </a:r>
          </a:p>
        </p:txBody>
      </p:sp>
      <p:sp>
        <p:nvSpPr>
          <p:cNvPr id="4" name="Slide Number Placeholder 3">
            <a:extLst>
              <a:ext uri="{FF2B5EF4-FFF2-40B4-BE49-F238E27FC236}">
                <a16:creationId xmlns:a16="http://schemas.microsoft.com/office/drawing/2014/main" id="{A6EE3C0F-4C3C-A321-2616-90A56564EFDB}"/>
              </a:ext>
            </a:extLst>
          </p:cNvPr>
          <p:cNvSpPr>
            <a:spLocks noGrp="1"/>
          </p:cNvSpPr>
          <p:nvPr>
            <p:ph type="sldNum" sz="quarter" idx="5"/>
          </p:nvPr>
        </p:nvSpPr>
        <p:spPr/>
        <p:txBody>
          <a:bodyPr/>
          <a:lstStyle/>
          <a:p>
            <a:pPr>
              <a:defRPr/>
            </a:pPr>
            <a:fld id="{55E4E065-2E8C-41DF-93BC-BF0AF6E64D7E}" type="slidenum">
              <a:rPr lang="en-US" altLang="en-US" smtClean="0"/>
              <a:pPr>
                <a:defRPr/>
              </a:pPr>
              <a:t>8</a:t>
            </a:fld>
            <a:endParaRPr lang="en-US" altLang="en-US"/>
          </a:p>
        </p:txBody>
      </p:sp>
    </p:spTree>
    <p:extLst>
      <p:ext uri="{BB962C8B-B14F-4D97-AF65-F5344CB8AC3E}">
        <p14:creationId xmlns:p14="http://schemas.microsoft.com/office/powerpoint/2010/main" val="152477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Adult patients who underwent surgery at SLUHN were included</a:t>
            </a:r>
          </a:p>
          <a:p>
            <a:pPr marL="171450" indent="-171450">
              <a:buFont typeface="Arial" panose="020B0604020202020204" pitchFamily="34" charset="0"/>
              <a:buChar char="•"/>
            </a:pPr>
            <a:r>
              <a:rPr lang="en-US" dirty="0"/>
              <a:t>Patients were excluded if they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Did not receive preoperative antibiotics</a:t>
            </a:r>
            <a:endParaRPr lang="en-US" dirty="0"/>
          </a:p>
          <a:p>
            <a:pPr marL="631908" lvl="1" indent="-174708">
              <a:buFont typeface="Arial" panose="020B0604020202020204" pitchFamily="34" charset="0"/>
              <a:buChar char="•"/>
            </a:pPr>
            <a:r>
              <a:rPr lang="en-US" dirty="0"/>
              <a:t>Received preoperative antibiotics &gt; 120 minutes prior to incision </a:t>
            </a:r>
          </a:p>
          <a:p>
            <a:pPr marL="631908" marR="0" lvl="1"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Underwent more than one procedure during index hospitalization </a:t>
            </a:r>
            <a:endParaRPr lang="en-US" dirty="0"/>
          </a:p>
          <a:p>
            <a:pPr marL="631908" lvl="1" indent="-174708">
              <a:buFont typeface="Arial" panose="020B0604020202020204" pitchFamily="34" charset="0"/>
              <a:buChar char="•"/>
            </a:pPr>
            <a:r>
              <a:rPr lang="en-US" dirty="0"/>
              <a:t>Preexisting infection </a:t>
            </a:r>
            <a:r>
              <a:rPr lang="en-US" sz="1200" dirty="0"/>
              <a:t>at time and anatomical site of index procedure</a:t>
            </a:r>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9</a:t>
            </a:fld>
            <a:endParaRPr lang="en-US" altLang="en-US"/>
          </a:p>
        </p:txBody>
      </p:sp>
    </p:spTree>
    <p:extLst>
      <p:ext uri="{BB962C8B-B14F-4D97-AF65-F5344CB8AC3E}">
        <p14:creationId xmlns:p14="http://schemas.microsoft.com/office/powerpoint/2010/main" val="3303741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SL Univ Health Network - white.png">
            <a:extLst>
              <a:ext uri="{FF2B5EF4-FFF2-40B4-BE49-F238E27FC236}">
                <a16:creationId xmlns:a16="http://schemas.microsoft.com/office/drawing/2014/main" id="{AAC278EA-3721-D4C8-5C2B-BF0BDCA0E3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0438" y="3508375"/>
            <a:ext cx="45720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1066800"/>
            <a:ext cx="7543800" cy="1470025"/>
          </a:xfrm>
          <a:prstGeom prst="rect">
            <a:avLst/>
          </a:prstGeom>
        </p:spPr>
        <p:txBody>
          <a:bodyPr>
            <a:normAutofit/>
          </a:bodyPr>
          <a:lstStyle>
            <a:lvl1pPr>
              <a:defRPr sz="3600" b="1">
                <a:latin typeface="Arial" pitchFamily="34" charset="0"/>
                <a:cs typeface="Arial"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26BB8654-206C-A531-06C0-850800EF8735}"/>
              </a:ext>
            </a:extLst>
          </p:cNvPr>
          <p:cNvSpPr>
            <a:spLocks noGrp="1"/>
          </p:cNvSpPr>
          <p:nvPr>
            <p:ph type="sldNum" sz="quarter" idx="10"/>
          </p:nvPr>
        </p:nvSpPr>
        <p:spPr/>
        <p:txBody>
          <a:bodyPr/>
          <a:lstStyle>
            <a:lvl1pPr>
              <a:defRPr/>
            </a:lvl1pPr>
          </a:lstStyle>
          <a:p>
            <a:pPr>
              <a:defRPr/>
            </a:pPr>
            <a:fld id="{2C751400-9347-4766-B1C3-92F8EAD28C19}" type="slidenum">
              <a:rPr lang="en-US" altLang="en-US"/>
              <a:pPr>
                <a:defRPr/>
              </a:pPr>
              <a:t>‹#›</a:t>
            </a:fld>
            <a:endParaRPr lang="en-US" altLang="en-US"/>
          </a:p>
        </p:txBody>
      </p:sp>
    </p:spTree>
    <p:extLst>
      <p:ext uri="{BB962C8B-B14F-4D97-AF65-F5344CB8AC3E}">
        <p14:creationId xmlns:p14="http://schemas.microsoft.com/office/powerpoint/2010/main" val="122074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54417D-19CD-1502-168B-304B675B1191}"/>
              </a:ext>
            </a:extLst>
          </p:cNvPr>
          <p:cNvSpPr txBox="1">
            <a:spLocks noChangeArrowheads="1"/>
          </p:cNvSpPr>
          <p:nvPr userDrawn="1"/>
        </p:nvSpPr>
        <p:spPr bwMode="auto">
          <a:xfrm>
            <a:off x="371475" y="6562725"/>
            <a:ext cx="4581525" cy="276225"/>
          </a:xfrm>
          <a:prstGeom prst="rect">
            <a:avLst/>
          </a:prstGeom>
          <a:noFill/>
          <a:ln>
            <a:noFill/>
          </a:ln>
        </p:spPr>
        <p:txBody>
          <a:bodyPr>
            <a:spAutoFit/>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defRPr/>
            </a:pPr>
            <a:r>
              <a:rPr lang="en-US" altLang="en-US" sz="1200" b="1">
                <a:solidFill>
                  <a:srgbClr val="002342"/>
                </a:solidFill>
              </a:rPr>
              <a:t>St. Luke’s University Health Network</a:t>
            </a:r>
          </a:p>
        </p:txBody>
      </p:sp>
      <p:sp>
        <p:nvSpPr>
          <p:cNvPr id="2" name="Title 1"/>
          <p:cNvSpPr>
            <a:spLocks noGrp="1"/>
          </p:cNvSpPr>
          <p:nvPr>
            <p:ph type="title"/>
          </p:nvPr>
        </p:nvSpPr>
        <p:spPr>
          <a:xfrm>
            <a:off x="990600" y="228600"/>
            <a:ext cx="7467600" cy="685800"/>
          </a:xfrm>
          <a:prstGeom prst="rect">
            <a:avLst/>
          </a:prstGeom>
        </p:spPr>
        <p:txBody>
          <a:bodyPr>
            <a:normAutofit/>
          </a:bodyPr>
          <a:lstStyle>
            <a:lvl1pPr algn="l">
              <a:defRPr sz="32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1112837"/>
            <a:ext cx="8229600" cy="4525963"/>
          </a:xfrm>
          <a:prstGeom prst="rect">
            <a:avLst/>
          </a:prstGeom>
        </p:spPr>
        <p:txBody>
          <a:bodyPr/>
          <a:lstStyle>
            <a:lvl1pPr marL="227013" indent="-227013">
              <a:buClr>
                <a:srgbClr val="FFC000"/>
              </a:buClr>
              <a:buFont typeface="Wingdings" pitchFamily="2" charset="2"/>
              <a:buChar char="§"/>
              <a:defRPr sz="2800" b="0">
                <a:latin typeface="Arial" pitchFamily="34" charset="0"/>
                <a:cs typeface="Arial" pitchFamily="34" charset="0"/>
              </a:defRPr>
            </a:lvl1pPr>
            <a:lvl2pPr>
              <a:defRPr sz="2000" b="0">
                <a:latin typeface="Arial" pitchFamily="34" charset="0"/>
                <a:cs typeface="Arial" pitchFamily="34" charset="0"/>
              </a:defRPr>
            </a:lvl2pPr>
            <a:lvl3pPr>
              <a:defRPr sz="2000" b="0">
                <a:latin typeface="Arial" pitchFamily="34" charset="0"/>
                <a:cs typeface="Arial" pitchFamily="34" charset="0"/>
              </a:defRPr>
            </a:lvl3pPr>
            <a:lvl4pPr>
              <a:defRPr sz="2000" b="0">
                <a:latin typeface="Arial" pitchFamily="34" charset="0"/>
                <a:cs typeface="Arial" pitchFamily="34" charset="0"/>
              </a:defRPr>
            </a:lvl4pPr>
            <a:lvl5pPr>
              <a:defRPr sz="2000" b="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r>
              <a:rPr lang="en-US"/>
              <a:t>Control M to add more slides</a:t>
            </a:r>
          </a:p>
        </p:txBody>
      </p:sp>
      <p:sp>
        <p:nvSpPr>
          <p:cNvPr id="5" name="Slide Number Placeholder 5">
            <a:extLst>
              <a:ext uri="{FF2B5EF4-FFF2-40B4-BE49-F238E27FC236}">
                <a16:creationId xmlns:a16="http://schemas.microsoft.com/office/drawing/2014/main" id="{F23E1F5D-E521-0197-F10A-066D3AB548B9}"/>
              </a:ext>
            </a:extLst>
          </p:cNvPr>
          <p:cNvSpPr>
            <a:spLocks noGrp="1"/>
          </p:cNvSpPr>
          <p:nvPr>
            <p:ph type="sldNum" sz="quarter" idx="10"/>
          </p:nvPr>
        </p:nvSpPr>
        <p:spPr>
          <a:xfrm>
            <a:off x="6996113" y="6534150"/>
            <a:ext cx="2133600" cy="365125"/>
          </a:xfrm>
        </p:spPr>
        <p:txBody>
          <a:bodyPr/>
          <a:lstStyle>
            <a:lvl1pPr>
              <a:defRPr/>
            </a:lvl1pPr>
          </a:lstStyle>
          <a:p>
            <a:pPr>
              <a:defRPr/>
            </a:pPr>
            <a:fld id="{70529338-9541-42ED-ADCF-A60C1F34BD22}" type="slidenum">
              <a:rPr lang="en-US" altLang="en-US"/>
              <a:pPr>
                <a:defRPr/>
              </a:pPr>
              <a:t>‹#›</a:t>
            </a:fld>
            <a:endParaRPr lang="en-US" altLang="en-US"/>
          </a:p>
        </p:txBody>
      </p:sp>
    </p:spTree>
    <p:extLst>
      <p:ext uri="{BB962C8B-B14F-4D97-AF65-F5344CB8AC3E}">
        <p14:creationId xmlns:p14="http://schemas.microsoft.com/office/powerpoint/2010/main" val="332333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026" name="Picture 2" descr="swoosh art.png">
            <a:extLst>
              <a:ext uri="{FF2B5EF4-FFF2-40B4-BE49-F238E27FC236}">
                <a16:creationId xmlns:a16="http://schemas.microsoft.com/office/drawing/2014/main" id="{4F3EDD9A-B357-850F-C710-EA2C33FEF3F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21">
            <a:extLst>
              <a:ext uri="{FF2B5EF4-FFF2-40B4-BE49-F238E27FC236}">
                <a16:creationId xmlns:a16="http://schemas.microsoft.com/office/drawing/2014/main" id="{A27368A7-6C07-4E38-A7BE-AEAA203B2FEB}"/>
              </a:ext>
            </a:extLst>
          </p:cNvPr>
          <p:cNvGrpSpPr>
            <a:grpSpLocks/>
          </p:cNvGrpSpPr>
          <p:nvPr userDrawn="1"/>
        </p:nvGrpSpPr>
        <p:grpSpPr bwMode="auto">
          <a:xfrm>
            <a:off x="228600" y="0"/>
            <a:ext cx="8686800" cy="917575"/>
            <a:chOff x="110" y="125"/>
            <a:chExt cx="5472" cy="578"/>
          </a:xfrm>
        </p:grpSpPr>
        <p:sp>
          <p:nvSpPr>
            <p:cNvPr id="1029" name="Rectangle 19">
              <a:extLst>
                <a:ext uri="{FF2B5EF4-FFF2-40B4-BE49-F238E27FC236}">
                  <a16:creationId xmlns:a16="http://schemas.microsoft.com/office/drawing/2014/main" id="{C8B8791B-137B-DDAB-614A-995F1E70AE66}"/>
                </a:ext>
              </a:extLst>
            </p:cNvPr>
            <p:cNvSpPr>
              <a:spLocks noChangeArrowheads="1"/>
            </p:cNvSpPr>
            <p:nvPr userDrawn="1"/>
          </p:nvSpPr>
          <p:spPr bwMode="auto">
            <a:xfrm>
              <a:off x="110" y="674"/>
              <a:ext cx="5472" cy="29"/>
            </a:xfrm>
            <a:prstGeom prst="rect">
              <a:avLst/>
            </a:prstGeom>
            <a:gradFill rotWithShape="1">
              <a:gsLst>
                <a:gs pos="0">
                  <a:srgbClr val="FFD000"/>
                </a:gs>
                <a:gs pos="100000">
                  <a:srgbClr val="F68524"/>
                </a:gs>
              </a:gsLst>
              <a:lin ang="0" scaled="1"/>
            </a:gradFill>
            <a:ln>
              <a:noFill/>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defRPr/>
              </a:pPr>
              <a:endParaRPr lang="en-US" altLang="en-US">
                <a:cs typeface="Arial" panose="020B0604020202020204" pitchFamily="34" charset="0"/>
              </a:endParaRPr>
            </a:p>
          </p:txBody>
        </p:sp>
        <p:pic>
          <p:nvPicPr>
            <p:cNvPr id="1030" name="Picture 20" descr="BlueStarOnGold">
              <a:extLst>
                <a:ext uri="{FF2B5EF4-FFF2-40B4-BE49-F238E27FC236}">
                  <a16:creationId xmlns:a16="http://schemas.microsoft.com/office/drawing/2014/main" id="{BA8596FE-0058-26D7-B936-873850DDEC2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0" y="125"/>
              <a:ext cx="424"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lide Number Placeholder 5">
            <a:extLst>
              <a:ext uri="{FF2B5EF4-FFF2-40B4-BE49-F238E27FC236}">
                <a16:creationId xmlns:a16="http://schemas.microsoft.com/office/drawing/2014/main" id="{56299E9A-FAE2-5ED8-E3A2-D5A88CBCB3EA}"/>
              </a:ext>
            </a:extLst>
          </p:cNvPr>
          <p:cNvSpPr>
            <a:spLocks noGrp="1"/>
          </p:cNvSpPr>
          <p:nvPr>
            <p:ph type="sldNum" sz="quarter" idx="4"/>
          </p:nvPr>
        </p:nvSpPr>
        <p:spPr>
          <a:xfrm>
            <a:off x="6996113" y="65071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Calibri" panose="020F0502020204030204" pitchFamily="34" charset="0"/>
                <a:ea typeface="Geneva" panose="020B0503030404040204" pitchFamily="34" charset="0"/>
              </a:defRPr>
            </a:lvl1pPr>
          </a:lstStyle>
          <a:p>
            <a:pPr>
              <a:defRPr/>
            </a:pPr>
            <a:fld id="{7ACC5F0F-5C69-4E6F-B27E-59A89BBC2E9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2097-9363-EDB8-79A2-73F102D29948}"/>
              </a:ext>
            </a:extLst>
          </p:cNvPr>
          <p:cNvSpPr>
            <a:spLocks noGrp="1"/>
          </p:cNvSpPr>
          <p:nvPr>
            <p:ph type="ctrTitle"/>
          </p:nvPr>
        </p:nvSpPr>
        <p:spPr>
          <a:xfrm>
            <a:off x="589080" y="1211826"/>
            <a:ext cx="7965839" cy="2217174"/>
          </a:xfrm>
        </p:spPr>
        <p:txBody>
          <a:bodyPr>
            <a:normAutofit fontScale="90000"/>
          </a:bodyPr>
          <a:lstStyle/>
          <a:p>
            <a:r>
              <a:rPr lang="en-US" dirty="0"/>
              <a:t>Impact of Preoperative Antibiotic Timing on Odds of Surgical Site Infection</a:t>
            </a:r>
            <a:br>
              <a:rPr lang="en-US" dirty="0"/>
            </a:br>
            <a:br>
              <a:rPr lang="en-US" dirty="0"/>
            </a:br>
            <a:r>
              <a:rPr lang="en-US" sz="2200" b="0" dirty="0"/>
              <a:t>Jovina Fager, PharmD</a:t>
            </a:r>
            <a:br>
              <a:rPr lang="en-US" sz="2200" b="0" dirty="0"/>
            </a:br>
            <a:r>
              <a:rPr lang="en-US" sz="2200" b="0" dirty="0"/>
              <a:t>PGY1 Pharmacy Resident</a:t>
            </a:r>
            <a:endParaRPr lang="en-US" sz="2200" dirty="0"/>
          </a:p>
        </p:txBody>
      </p:sp>
      <p:sp>
        <p:nvSpPr>
          <p:cNvPr id="4" name="Slide Number Placeholder 3">
            <a:extLst>
              <a:ext uri="{FF2B5EF4-FFF2-40B4-BE49-F238E27FC236}">
                <a16:creationId xmlns:a16="http://schemas.microsoft.com/office/drawing/2014/main" id="{F2738BFD-9E49-3562-8567-AFBB2EFE4D1E}"/>
              </a:ext>
            </a:extLst>
          </p:cNvPr>
          <p:cNvSpPr>
            <a:spLocks noGrp="1"/>
          </p:cNvSpPr>
          <p:nvPr>
            <p:ph type="sldNum" sz="quarter" idx="10"/>
          </p:nvPr>
        </p:nvSpPr>
        <p:spPr/>
        <p:txBody>
          <a:bodyPr/>
          <a:lstStyle/>
          <a:p>
            <a:pPr>
              <a:defRPr/>
            </a:pPr>
            <a:fld id="{70529338-9541-42ED-ADCF-A60C1F34BD22}" type="slidenum">
              <a:rPr lang="en-US" altLang="en-US"/>
              <a:pPr>
                <a:defRPr/>
              </a:pPr>
              <a:t>1</a:t>
            </a:fld>
            <a:endParaRPr lang="en-US" altLang="en-US"/>
          </a:p>
        </p:txBody>
      </p:sp>
    </p:spTree>
    <p:extLst>
      <p:ext uri="{BB962C8B-B14F-4D97-AF65-F5344CB8AC3E}">
        <p14:creationId xmlns:p14="http://schemas.microsoft.com/office/powerpoint/2010/main" val="2957765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14BE3-5C0C-A953-61F3-AB6664EA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2C64D-AB42-1028-F9C3-3D0C1E4DD1FD}"/>
              </a:ext>
            </a:extLst>
          </p:cNvPr>
          <p:cNvSpPr>
            <a:spLocks noGrp="1"/>
          </p:cNvSpPr>
          <p:nvPr>
            <p:ph type="title"/>
          </p:nvPr>
        </p:nvSpPr>
        <p:spPr/>
        <p:txBody>
          <a:bodyPr/>
          <a:lstStyle/>
          <a:p>
            <a:r>
              <a:rPr lang="en-US"/>
              <a:t>Primary Outcome</a:t>
            </a:r>
          </a:p>
        </p:txBody>
      </p:sp>
      <p:sp>
        <p:nvSpPr>
          <p:cNvPr id="4" name="Slide Number Placeholder 3">
            <a:extLst>
              <a:ext uri="{FF2B5EF4-FFF2-40B4-BE49-F238E27FC236}">
                <a16:creationId xmlns:a16="http://schemas.microsoft.com/office/drawing/2014/main" id="{450BEECE-0377-A601-035F-3654AFE15883}"/>
              </a:ext>
            </a:extLst>
          </p:cNvPr>
          <p:cNvSpPr>
            <a:spLocks noGrp="1"/>
          </p:cNvSpPr>
          <p:nvPr>
            <p:ph type="sldNum" sz="quarter" idx="10"/>
          </p:nvPr>
        </p:nvSpPr>
        <p:spPr/>
        <p:txBody>
          <a:bodyPr/>
          <a:lstStyle/>
          <a:p>
            <a:pPr>
              <a:defRPr/>
            </a:pPr>
            <a:fld id="{70529338-9541-42ED-ADCF-A60C1F34BD22}" type="slidenum">
              <a:rPr lang="en-US" altLang="en-US"/>
              <a:pPr>
                <a:defRPr/>
              </a:pPr>
              <a:t>10</a:t>
            </a:fld>
            <a:endParaRPr lang="en-US" altLang="en-US"/>
          </a:p>
        </p:txBody>
      </p:sp>
      <p:sp>
        <p:nvSpPr>
          <p:cNvPr id="5" name="Rectangle: Rounded Corners 4">
            <a:extLst>
              <a:ext uri="{FF2B5EF4-FFF2-40B4-BE49-F238E27FC236}">
                <a16:creationId xmlns:a16="http://schemas.microsoft.com/office/drawing/2014/main" id="{AA840BED-D14F-DDA4-5167-040CAD2593AD}"/>
              </a:ext>
            </a:extLst>
          </p:cNvPr>
          <p:cNvSpPr/>
          <p:nvPr/>
        </p:nvSpPr>
        <p:spPr>
          <a:xfrm>
            <a:off x="1059628" y="2365337"/>
            <a:ext cx="7024744" cy="2127325"/>
          </a:xfrm>
          <a:prstGeom prst="roundRect">
            <a:avLst/>
          </a:prstGeom>
          <a:solidFill>
            <a:schemeClr val="tx1"/>
          </a:solidFill>
          <a:ln w="38100">
            <a:solidFill>
              <a:srgbClr val="FAD4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Odds of SSI by preoperative antibiotic administration time </a:t>
            </a:r>
          </a:p>
        </p:txBody>
      </p:sp>
    </p:spTree>
    <p:extLst>
      <p:ext uri="{BB962C8B-B14F-4D97-AF65-F5344CB8AC3E}">
        <p14:creationId xmlns:p14="http://schemas.microsoft.com/office/powerpoint/2010/main" val="379565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33493-8231-087F-7F10-EF7156FCB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46E30-B464-F281-FC48-354006786655}"/>
              </a:ext>
            </a:extLst>
          </p:cNvPr>
          <p:cNvSpPr>
            <a:spLocks noGrp="1"/>
          </p:cNvSpPr>
          <p:nvPr>
            <p:ph type="title"/>
          </p:nvPr>
        </p:nvSpPr>
        <p:spPr/>
        <p:txBody>
          <a:bodyPr/>
          <a:lstStyle/>
          <a:p>
            <a:r>
              <a:rPr lang="en-US"/>
              <a:t>Secondary Outcomes </a:t>
            </a:r>
          </a:p>
        </p:txBody>
      </p:sp>
      <p:sp>
        <p:nvSpPr>
          <p:cNvPr id="4" name="Slide Number Placeholder 3">
            <a:extLst>
              <a:ext uri="{FF2B5EF4-FFF2-40B4-BE49-F238E27FC236}">
                <a16:creationId xmlns:a16="http://schemas.microsoft.com/office/drawing/2014/main" id="{DBDF0DEC-9835-49E2-E818-DCB74A23556C}"/>
              </a:ext>
            </a:extLst>
          </p:cNvPr>
          <p:cNvSpPr>
            <a:spLocks noGrp="1"/>
          </p:cNvSpPr>
          <p:nvPr>
            <p:ph type="sldNum" sz="quarter" idx="10"/>
          </p:nvPr>
        </p:nvSpPr>
        <p:spPr/>
        <p:txBody>
          <a:bodyPr/>
          <a:lstStyle/>
          <a:p>
            <a:pPr>
              <a:defRPr/>
            </a:pPr>
            <a:fld id="{70529338-9541-42ED-ADCF-A60C1F34BD22}" type="slidenum">
              <a:rPr lang="en-US" altLang="en-US"/>
              <a:pPr>
                <a:defRPr/>
              </a:pPr>
              <a:t>11</a:t>
            </a:fld>
            <a:endParaRPr lang="en-US" altLang="en-US"/>
          </a:p>
        </p:txBody>
      </p:sp>
      <p:sp>
        <p:nvSpPr>
          <p:cNvPr id="7" name="Rectangle 6">
            <a:extLst>
              <a:ext uri="{FF2B5EF4-FFF2-40B4-BE49-F238E27FC236}">
                <a16:creationId xmlns:a16="http://schemas.microsoft.com/office/drawing/2014/main" id="{FE0982CD-2D26-A76E-AD5A-BC9F0EC2B3BE}"/>
              </a:ext>
            </a:extLst>
          </p:cNvPr>
          <p:cNvSpPr/>
          <p:nvPr/>
        </p:nvSpPr>
        <p:spPr>
          <a:xfrm>
            <a:off x="1444185" y="1666469"/>
            <a:ext cx="6255629" cy="513798"/>
          </a:xfrm>
          <a:prstGeom prst="rect">
            <a:avLst/>
          </a:prstGeom>
          <a:solidFill>
            <a:srgbClr val="FAD41B"/>
          </a:solidFill>
          <a:ln w="28575">
            <a:solidFill>
              <a:srgbClr val="FAD4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SSI</a:t>
            </a:r>
          </a:p>
        </p:txBody>
      </p:sp>
      <p:sp>
        <p:nvSpPr>
          <p:cNvPr id="8" name="Rectangle 7">
            <a:extLst>
              <a:ext uri="{FF2B5EF4-FFF2-40B4-BE49-F238E27FC236}">
                <a16:creationId xmlns:a16="http://schemas.microsoft.com/office/drawing/2014/main" id="{4C2B13C4-2AAA-3E34-53FA-3DE98631FB54}"/>
              </a:ext>
            </a:extLst>
          </p:cNvPr>
          <p:cNvSpPr/>
          <p:nvPr/>
        </p:nvSpPr>
        <p:spPr>
          <a:xfrm>
            <a:off x="1444185" y="2180266"/>
            <a:ext cx="6255629" cy="1498562"/>
          </a:xfrm>
          <a:prstGeom prst="rect">
            <a:avLst/>
          </a:prstGeom>
          <a:solidFill>
            <a:schemeClr val="tx1"/>
          </a:solidFill>
          <a:ln w="28575">
            <a:solidFill>
              <a:srgbClr val="FAD4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Admission for SSI management </a:t>
            </a:r>
          </a:p>
          <a:p>
            <a:pPr marL="285750" lvl="0" indent="-28575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Hospital length of stay (LOS) </a:t>
            </a:r>
          </a:p>
          <a:p>
            <a:pPr marL="285750" lvl="0" indent="-28575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Readmission for SSI management </a:t>
            </a:r>
          </a:p>
        </p:txBody>
      </p:sp>
      <p:sp>
        <p:nvSpPr>
          <p:cNvPr id="9" name="Rectangle 8">
            <a:extLst>
              <a:ext uri="{FF2B5EF4-FFF2-40B4-BE49-F238E27FC236}">
                <a16:creationId xmlns:a16="http://schemas.microsoft.com/office/drawing/2014/main" id="{7DAC7524-BF93-BC41-FC9E-F82DDB138C65}"/>
              </a:ext>
            </a:extLst>
          </p:cNvPr>
          <p:cNvSpPr/>
          <p:nvPr/>
        </p:nvSpPr>
        <p:spPr>
          <a:xfrm>
            <a:off x="1444184" y="4136028"/>
            <a:ext cx="6255630" cy="513798"/>
          </a:xfrm>
          <a:prstGeom prst="rect">
            <a:avLst/>
          </a:prstGeom>
          <a:solidFill>
            <a:srgbClr val="FAD41B"/>
          </a:solidFill>
          <a:ln w="28575">
            <a:solidFill>
              <a:srgbClr val="FAD4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SSI and No SSI</a:t>
            </a:r>
          </a:p>
        </p:txBody>
      </p:sp>
      <p:sp>
        <p:nvSpPr>
          <p:cNvPr id="10" name="Rectangle 9">
            <a:extLst>
              <a:ext uri="{FF2B5EF4-FFF2-40B4-BE49-F238E27FC236}">
                <a16:creationId xmlns:a16="http://schemas.microsoft.com/office/drawing/2014/main" id="{799F9334-8522-32FC-6D02-3C54ACBBE88D}"/>
              </a:ext>
            </a:extLst>
          </p:cNvPr>
          <p:cNvSpPr/>
          <p:nvPr/>
        </p:nvSpPr>
        <p:spPr>
          <a:xfrm>
            <a:off x="1444184" y="4649826"/>
            <a:ext cx="6255630" cy="908013"/>
          </a:xfrm>
          <a:prstGeom prst="rect">
            <a:avLst/>
          </a:prstGeom>
          <a:solidFill>
            <a:schemeClr val="tx1"/>
          </a:solidFill>
          <a:ln w="28575">
            <a:solidFill>
              <a:srgbClr val="FAD4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Mortality at 30 and 90 days post-operation</a:t>
            </a:r>
          </a:p>
        </p:txBody>
      </p:sp>
    </p:spTree>
    <p:extLst>
      <p:ext uri="{BB962C8B-B14F-4D97-AF65-F5344CB8AC3E}">
        <p14:creationId xmlns:p14="http://schemas.microsoft.com/office/powerpoint/2010/main" val="286009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FA7A0-3233-1C79-D759-39C7ACFD0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A5195-1F18-CAE7-8751-B6E8A2149AC3}"/>
              </a:ext>
            </a:extLst>
          </p:cNvPr>
          <p:cNvSpPr>
            <a:spLocks noGrp="1"/>
          </p:cNvSpPr>
          <p:nvPr>
            <p:ph type="title"/>
          </p:nvPr>
        </p:nvSpPr>
        <p:spPr/>
        <p:txBody>
          <a:bodyPr/>
          <a:lstStyle/>
          <a:p>
            <a:r>
              <a:rPr lang="en-US"/>
              <a:t>Subgroup Analysis</a:t>
            </a:r>
          </a:p>
        </p:txBody>
      </p:sp>
      <p:sp>
        <p:nvSpPr>
          <p:cNvPr id="4" name="Slide Number Placeholder 3">
            <a:extLst>
              <a:ext uri="{FF2B5EF4-FFF2-40B4-BE49-F238E27FC236}">
                <a16:creationId xmlns:a16="http://schemas.microsoft.com/office/drawing/2014/main" id="{5C04D4D8-A786-878B-6125-E4678714EC8F}"/>
              </a:ext>
            </a:extLst>
          </p:cNvPr>
          <p:cNvSpPr>
            <a:spLocks noGrp="1"/>
          </p:cNvSpPr>
          <p:nvPr>
            <p:ph type="sldNum" sz="quarter" idx="10"/>
          </p:nvPr>
        </p:nvSpPr>
        <p:spPr/>
        <p:txBody>
          <a:bodyPr/>
          <a:lstStyle/>
          <a:p>
            <a:pPr>
              <a:defRPr/>
            </a:pPr>
            <a:fld id="{70529338-9541-42ED-ADCF-A60C1F34BD22}" type="slidenum">
              <a:rPr lang="en-US" altLang="en-US"/>
              <a:pPr>
                <a:defRPr/>
              </a:pPr>
              <a:t>12</a:t>
            </a:fld>
            <a:endParaRPr lang="en-US" altLang="en-US"/>
          </a:p>
        </p:txBody>
      </p:sp>
      <p:sp>
        <p:nvSpPr>
          <p:cNvPr id="5" name="Rectangle: Rounded Corners 4">
            <a:extLst>
              <a:ext uri="{FF2B5EF4-FFF2-40B4-BE49-F238E27FC236}">
                <a16:creationId xmlns:a16="http://schemas.microsoft.com/office/drawing/2014/main" id="{5532170B-5BC2-698F-45CE-4F54B0ED988D}"/>
              </a:ext>
            </a:extLst>
          </p:cNvPr>
          <p:cNvSpPr/>
          <p:nvPr/>
        </p:nvSpPr>
        <p:spPr>
          <a:xfrm>
            <a:off x="628874" y="2723296"/>
            <a:ext cx="7886252" cy="1411408"/>
          </a:xfrm>
          <a:prstGeom prst="roundRect">
            <a:avLst/>
          </a:prstGeom>
          <a:solidFill>
            <a:srgbClr val="FAD41B"/>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Odds of SSI based on preoperative antibiotic </a:t>
            </a:r>
          </a:p>
        </p:txBody>
      </p:sp>
    </p:spTree>
    <p:extLst>
      <p:ext uri="{BB962C8B-B14F-4D97-AF65-F5344CB8AC3E}">
        <p14:creationId xmlns:p14="http://schemas.microsoft.com/office/powerpoint/2010/main" val="327257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E6EA3-C83D-D4D6-0A3B-3E515ED03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10BF5-2CCE-D4BD-3550-EDC63F1FB75C}"/>
              </a:ext>
            </a:extLst>
          </p:cNvPr>
          <p:cNvSpPr>
            <a:spLocks noGrp="1"/>
          </p:cNvSpPr>
          <p:nvPr>
            <p:ph type="title"/>
          </p:nvPr>
        </p:nvSpPr>
        <p:spPr/>
        <p:txBody>
          <a:bodyPr/>
          <a:lstStyle/>
          <a:p>
            <a:r>
              <a:rPr lang="en-US"/>
              <a:t>Statistical Analysis</a:t>
            </a:r>
          </a:p>
        </p:txBody>
      </p:sp>
      <p:sp>
        <p:nvSpPr>
          <p:cNvPr id="4" name="Slide Number Placeholder 3">
            <a:extLst>
              <a:ext uri="{FF2B5EF4-FFF2-40B4-BE49-F238E27FC236}">
                <a16:creationId xmlns:a16="http://schemas.microsoft.com/office/drawing/2014/main" id="{4ACA3054-60D1-4F84-9DBE-0118130A35E2}"/>
              </a:ext>
            </a:extLst>
          </p:cNvPr>
          <p:cNvSpPr>
            <a:spLocks noGrp="1"/>
          </p:cNvSpPr>
          <p:nvPr>
            <p:ph type="sldNum" sz="quarter" idx="10"/>
          </p:nvPr>
        </p:nvSpPr>
        <p:spPr/>
        <p:txBody>
          <a:bodyPr/>
          <a:lstStyle/>
          <a:p>
            <a:pPr>
              <a:defRPr/>
            </a:pPr>
            <a:fld id="{70529338-9541-42ED-ADCF-A60C1F34BD22}" type="slidenum">
              <a:rPr lang="en-US" altLang="en-US"/>
              <a:pPr>
                <a:defRPr/>
              </a:pPr>
              <a:t>13</a:t>
            </a:fld>
            <a:endParaRPr lang="en-US" altLang="en-US"/>
          </a:p>
        </p:txBody>
      </p:sp>
      <p:graphicFrame>
        <p:nvGraphicFramePr>
          <p:cNvPr id="5" name="Diagram 4">
            <a:extLst>
              <a:ext uri="{FF2B5EF4-FFF2-40B4-BE49-F238E27FC236}">
                <a16:creationId xmlns:a16="http://schemas.microsoft.com/office/drawing/2014/main" id="{6ED1DD8D-0475-75EF-A192-0C64CAD520D7}"/>
              </a:ext>
            </a:extLst>
          </p:cNvPr>
          <p:cNvGraphicFramePr/>
          <p:nvPr>
            <p:extLst>
              <p:ext uri="{D42A27DB-BD31-4B8C-83A1-F6EECF244321}">
                <p14:modId xmlns:p14="http://schemas.microsoft.com/office/powerpoint/2010/main" val="2172623097"/>
              </p:ext>
            </p:extLst>
          </p:nvPr>
        </p:nvGraphicFramePr>
        <p:xfrm>
          <a:off x="197573" y="1353552"/>
          <a:ext cx="8748853" cy="4150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75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B010E-D347-D6C7-3F29-6E52C9498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B69DC-4A16-2CF6-0ED3-EAAAEE52A8F4}"/>
              </a:ext>
            </a:extLst>
          </p:cNvPr>
          <p:cNvSpPr>
            <a:spLocks noGrp="1"/>
          </p:cNvSpPr>
          <p:nvPr>
            <p:ph type="title"/>
          </p:nvPr>
        </p:nvSpPr>
        <p:spPr/>
        <p:txBody>
          <a:bodyPr/>
          <a:lstStyle/>
          <a:p>
            <a:r>
              <a:rPr lang="en-US"/>
              <a:t>Results</a:t>
            </a:r>
          </a:p>
        </p:txBody>
      </p:sp>
      <p:sp>
        <p:nvSpPr>
          <p:cNvPr id="4" name="Slide Number Placeholder 3">
            <a:extLst>
              <a:ext uri="{FF2B5EF4-FFF2-40B4-BE49-F238E27FC236}">
                <a16:creationId xmlns:a16="http://schemas.microsoft.com/office/drawing/2014/main" id="{60EC2C44-899D-644C-E2FD-A56AE530CB83}"/>
              </a:ext>
            </a:extLst>
          </p:cNvPr>
          <p:cNvSpPr>
            <a:spLocks noGrp="1"/>
          </p:cNvSpPr>
          <p:nvPr>
            <p:ph type="sldNum" sz="quarter" idx="10"/>
          </p:nvPr>
        </p:nvSpPr>
        <p:spPr/>
        <p:txBody>
          <a:bodyPr/>
          <a:lstStyle/>
          <a:p>
            <a:pPr>
              <a:defRPr/>
            </a:pPr>
            <a:fld id="{70529338-9541-42ED-ADCF-A60C1F34BD22}" type="slidenum">
              <a:rPr lang="en-US" altLang="en-US"/>
              <a:pPr>
                <a:defRPr/>
              </a:pPr>
              <a:t>14</a:t>
            </a:fld>
            <a:endParaRPr lang="en-US" altLang="en-US"/>
          </a:p>
        </p:txBody>
      </p:sp>
      <p:grpSp>
        <p:nvGrpSpPr>
          <p:cNvPr id="5" name="Group 4">
            <a:extLst>
              <a:ext uri="{FF2B5EF4-FFF2-40B4-BE49-F238E27FC236}">
                <a16:creationId xmlns:a16="http://schemas.microsoft.com/office/drawing/2014/main" id="{D91E4CD2-2C97-F9A8-A2D1-AF78BD38F633}"/>
              </a:ext>
            </a:extLst>
          </p:cNvPr>
          <p:cNvGrpSpPr/>
          <p:nvPr/>
        </p:nvGrpSpPr>
        <p:grpSpPr>
          <a:xfrm>
            <a:off x="467295" y="1332857"/>
            <a:ext cx="8209409" cy="4773146"/>
            <a:chOff x="4002721" y="529758"/>
            <a:chExt cx="4900152" cy="2947132"/>
          </a:xfrm>
          <a:solidFill>
            <a:schemeClr val="accent1">
              <a:lumMod val="20000"/>
              <a:lumOff val="80000"/>
            </a:schemeClr>
          </a:solidFill>
        </p:grpSpPr>
        <p:sp>
          <p:nvSpPr>
            <p:cNvPr id="6" name="Text Box 3">
              <a:extLst>
                <a:ext uri="{FF2B5EF4-FFF2-40B4-BE49-F238E27FC236}">
                  <a16:creationId xmlns:a16="http://schemas.microsoft.com/office/drawing/2014/main" id="{D20C0392-4B30-4C4C-F7D8-21AEF2AFA04A}"/>
                </a:ext>
              </a:extLst>
            </p:cNvPr>
            <p:cNvSpPr txBox="1"/>
            <p:nvPr/>
          </p:nvSpPr>
          <p:spPr>
            <a:xfrm>
              <a:off x="6809598" y="3018453"/>
              <a:ext cx="1376045" cy="458437"/>
            </a:xfrm>
            <a:prstGeom prst="rect">
              <a:avLst/>
            </a:prstGeom>
            <a:solidFill>
              <a:srgbClr val="FAD41B"/>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algn="ctr">
                <a:spcBef>
                  <a:spcPts val="0"/>
                </a:spcBef>
                <a:spcAft>
                  <a:spcPts val="800"/>
                </a:spcAft>
              </a:pPr>
              <a:r>
                <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rPr>
                <a:t>No SSI</a:t>
              </a:r>
              <a:br>
                <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rPr>
              </a:br>
              <a:r>
                <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rPr>
                <a:t>n = </a:t>
              </a:r>
              <a:r>
                <a:rPr lang="en-US" b="1" kern="100" dirty="0">
                  <a:solidFill>
                    <a:schemeClr val="bg1"/>
                  </a:solidFill>
                  <a:latin typeface="Arial" panose="020B0604020202020204" pitchFamily="34" charset="0"/>
                  <a:ea typeface="Aptos" panose="020F0502020204030204" pitchFamily="34" charset="0"/>
                  <a:cs typeface="Arial" panose="020B0604020202020204" pitchFamily="34" charset="0"/>
                </a:rPr>
                <a:t>798</a:t>
              </a:r>
              <a:endPar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endParaRPr>
            </a:p>
          </p:txBody>
        </p:sp>
        <p:cxnSp>
          <p:nvCxnSpPr>
            <p:cNvPr id="7" name="Connector: Elbow 6">
              <a:extLst>
                <a:ext uri="{FF2B5EF4-FFF2-40B4-BE49-F238E27FC236}">
                  <a16:creationId xmlns:a16="http://schemas.microsoft.com/office/drawing/2014/main" id="{3854B755-36F7-FE2D-756E-3D89555C0E8D}"/>
                </a:ext>
              </a:extLst>
            </p:cNvPr>
            <p:cNvCxnSpPr>
              <a:cxnSpLocks/>
              <a:stCxn id="11" idx="2"/>
              <a:endCxn id="6" idx="0"/>
            </p:cNvCxnSpPr>
            <p:nvPr/>
          </p:nvCxnSpPr>
          <p:spPr>
            <a:xfrm rot="16200000" flipH="1">
              <a:off x="6643206" y="2164038"/>
              <a:ext cx="307206" cy="1401623"/>
            </a:xfrm>
            <a:prstGeom prst="bentConnector3">
              <a:avLst/>
            </a:prstGeom>
            <a:grpFill/>
            <a:ln w="28575">
              <a:solidFill>
                <a:srgbClr val="FAD41B"/>
              </a:solidFill>
            </a:ln>
          </p:spPr>
          <p:style>
            <a:lnRef idx="2">
              <a:schemeClr val="accent1"/>
            </a:lnRef>
            <a:fillRef idx="1">
              <a:schemeClr val="lt1"/>
            </a:fillRef>
            <a:effectRef idx="0">
              <a:schemeClr val="accent1"/>
            </a:effectRef>
            <a:fontRef idx="minor">
              <a:schemeClr val="dk1"/>
            </a:fontRef>
          </p:style>
        </p:cxnSp>
        <p:cxnSp>
          <p:nvCxnSpPr>
            <p:cNvPr id="8" name="Connector: Elbow 7">
              <a:extLst>
                <a:ext uri="{FF2B5EF4-FFF2-40B4-BE49-F238E27FC236}">
                  <a16:creationId xmlns:a16="http://schemas.microsoft.com/office/drawing/2014/main" id="{A23B2575-3D8C-83D9-5229-7C30F4CA2E74}"/>
                </a:ext>
              </a:extLst>
            </p:cNvPr>
            <p:cNvCxnSpPr>
              <a:cxnSpLocks/>
              <a:stCxn id="13" idx="0"/>
              <a:endCxn id="11" idx="2"/>
            </p:cNvCxnSpPr>
            <p:nvPr/>
          </p:nvCxnSpPr>
          <p:spPr>
            <a:xfrm rot="5400000" flipH="1" flipV="1">
              <a:off x="5239767" y="2162223"/>
              <a:ext cx="307207" cy="1405254"/>
            </a:xfrm>
            <a:prstGeom prst="bentConnector3">
              <a:avLst/>
            </a:prstGeom>
            <a:grpFill/>
            <a:ln w="28575">
              <a:solidFill>
                <a:srgbClr val="FAD41B"/>
              </a:solidFill>
            </a:ln>
          </p:spPr>
          <p:style>
            <a:lnRef idx="2">
              <a:schemeClr val="accent1"/>
            </a:lnRef>
            <a:fillRef idx="1">
              <a:schemeClr val="lt1"/>
            </a:fillRef>
            <a:effectRef idx="0">
              <a:schemeClr val="accent1"/>
            </a:effectRef>
            <a:fontRef idx="minor">
              <a:schemeClr val="dk1"/>
            </a:fontRef>
          </p:style>
        </p:cxnSp>
        <p:cxnSp>
          <p:nvCxnSpPr>
            <p:cNvPr id="9" name="Straight Connector 8">
              <a:extLst>
                <a:ext uri="{FF2B5EF4-FFF2-40B4-BE49-F238E27FC236}">
                  <a16:creationId xmlns:a16="http://schemas.microsoft.com/office/drawing/2014/main" id="{2C0A04C1-DDD5-03F2-4502-2AF7CEC7593F}"/>
                </a:ext>
              </a:extLst>
            </p:cNvPr>
            <p:cNvCxnSpPr>
              <a:cxnSpLocks/>
              <a:stCxn id="10" idx="2"/>
              <a:endCxn id="11" idx="0"/>
            </p:cNvCxnSpPr>
            <p:nvPr/>
          </p:nvCxnSpPr>
          <p:spPr>
            <a:xfrm flipH="1">
              <a:off x="6095998" y="986439"/>
              <a:ext cx="2" cy="1272355"/>
            </a:xfrm>
            <a:prstGeom prst="line">
              <a:avLst/>
            </a:prstGeom>
            <a:grpFill/>
            <a:ln w="28575">
              <a:solidFill>
                <a:srgbClr val="FAD41B"/>
              </a:solidFill>
            </a:ln>
          </p:spPr>
          <p:style>
            <a:lnRef idx="2">
              <a:schemeClr val="accent1"/>
            </a:lnRef>
            <a:fillRef idx="1">
              <a:schemeClr val="lt1"/>
            </a:fillRef>
            <a:effectRef idx="0">
              <a:schemeClr val="accent1"/>
            </a:effectRef>
            <a:fontRef idx="minor">
              <a:schemeClr val="dk1"/>
            </a:fontRef>
          </p:style>
        </p:cxnSp>
        <p:sp>
          <p:nvSpPr>
            <p:cNvPr id="10" name="Text Box 3">
              <a:extLst>
                <a:ext uri="{FF2B5EF4-FFF2-40B4-BE49-F238E27FC236}">
                  <a16:creationId xmlns:a16="http://schemas.microsoft.com/office/drawing/2014/main" id="{7E22D556-B9D1-49A7-ED37-433E9D8D6E64}"/>
                </a:ext>
              </a:extLst>
            </p:cNvPr>
            <p:cNvSpPr txBox="1"/>
            <p:nvPr/>
          </p:nvSpPr>
          <p:spPr>
            <a:xfrm>
              <a:off x="5316537" y="529758"/>
              <a:ext cx="1558925" cy="456681"/>
            </a:xfrm>
            <a:prstGeom prst="rect">
              <a:avLst/>
            </a:prstGeom>
            <a:solidFill>
              <a:srgbClr val="FAD41B"/>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algn="ctr">
                <a:spcBef>
                  <a:spcPts val="0"/>
                </a:spcBef>
                <a:spcAft>
                  <a:spcPts val="800"/>
                </a:spcAft>
              </a:pPr>
              <a:r>
                <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rPr>
                <a:t>Screened</a:t>
              </a:r>
              <a:br>
                <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rPr>
              </a:br>
              <a:r>
                <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rPr>
                <a:t>N</a:t>
              </a:r>
              <a:r>
                <a:rPr lang="en-US" b="1" kern="100">
                  <a:solidFill>
                    <a:schemeClr val="bg1"/>
                  </a:solidFill>
                  <a:latin typeface="Arial" panose="020B0604020202020204" pitchFamily="34" charset="0"/>
                  <a:ea typeface="Aptos" panose="020F0502020204030204" pitchFamily="34" charset="0"/>
                  <a:cs typeface="Arial" panose="020B0604020202020204" pitchFamily="34" charset="0"/>
                </a:rPr>
                <a:t> = 1100</a:t>
              </a:r>
              <a:endPar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endParaRPr>
            </a:p>
          </p:txBody>
        </p:sp>
        <p:sp>
          <p:nvSpPr>
            <p:cNvPr id="11" name="Text Box 3">
              <a:extLst>
                <a:ext uri="{FF2B5EF4-FFF2-40B4-BE49-F238E27FC236}">
                  <a16:creationId xmlns:a16="http://schemas.microsoft.com/office/drawing/2014/main" id="{2A079AFA-E2D2-0914-7FE9-581EFB3806D4}"/>
                </a:ext>
              </a:extLst>
            </p:cNvPr>
            <p:cNvSpPr txBox="1"/>
            <p:nvPr/>
          </p:nvSpPr>
          <p:spPr>
            <a:xfrm>
              <a:off x="5316535" y="2258793"/>
              <a:ext cx="1558925" cy="452454"/>
            </a:xfrm>
            <a:prstGeom prst="rect">
              <a:avLst/>
            </a:prstGeom>
            <a:solidFill>
              <a:srgbClr val="FAD41B"/>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algn="ctr">
                <a:spcBef>
                  <a:spcPts val="0"/>
                </a:spcBef>
                <a:spcAft>
                  <a:spcPts val="800"/>
                </a:spcAft>
              </a:pPr>
              <a:r>
                <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rPr>
                <a:t>Included</a:t>
              </a:r>
              <a:br>
                <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rPr>
              </a:br>
              <a:r>
                <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rPr>
                <a:t>n</a:t>
              </a:r>
              <a:r>
                <a:rPr lang="en-US" b="1" kern="100">
                  <a:solidFill>
                    <a:schemeClr val="bg1"/>
                  </a:solidFill>
                  <a:latin typeface="Arial" panose="020B0604020202020204" pitchFamily="34" charset="0"/>
                  <a:ea typeface="Aptos" panose="020F0502020204030204" pitchFamily="34" charset="0"/>
                  <a:cs typeface="Arial" panose="020B0604020202020204" pitchFamily="34" charset="0"/>
                </a:rPr>
                <a:t> = 993</a:t>
              </a:r>
              <a:endParaRPr lang="en-US" b="1" kern="100">
                <a:solidFill>
                  <a:schemeClr val="bg1"/>
                </a:solidFill>
                <a:effectLst/>
                <a:latin typeface="Arial" panose="020B0604020202020204" pitchFamily="34" charset="0"/>
                <a:ea typeface="Aptos" panose="020F050202020403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D6EB7778-6EEF-B357-775C-4CD384510C44}"/>
                </a:ext>
              </a:extLst>
            </p:cNvPr>
            <p:cNvGrpSpPr/>
            <p:nvPr/>
          </p:nvGrpSpPr>
          <p:grpSpPr>
            <a:xfrm>
              <a:off x="6095996" y="1158985"/>
              <a:ext cx="2806877" cy="919527"/>
              <a:chOff x="6095996" y="1306041"/>
              <a:chExt cx="2806877" cy="919527"/>
            </a:xfrm>
            <a:grpFill/>
          </p:grpSpPr>
          <p:sp>
            <p:nvSpPr>
              <p:cNvPr id="14" name="Text Box 3">
                <a:extLst>
                  <a:ext uri="{FF2B5EF4-FFF2-40B4-BE49-F238E27FC236}">
                    <a16:creationId xmlns:a16="http://schemas.microsoft.com/office/drawing/2014/main" id="{DB3DFA3D-A695-15CE-E0A3-4328B96E5868}"/>
                  </a:ext>
                </a:extLst>
              </p:cNvPr>
              <p:cNvSpPr txBox="1"/>
              <p:nvPr/>
            </p:nvSpPr>
            <p:spPr>
              <a:xfrm>
                <a:off x="6374669" y="1306041"/>
                <a:ext cx="2528204" cy="919527"/>
              </a:xfrm>
              <a:prstGeom prst="rect">
                <a:avLst/>
              </a:prstGeom>
              <a:solidFill>
                <a:schemeClr val="tx1"/>
              </a:solidFill>
              <a:ln w="28575">
                <a:solidFill>
                  <a:srgbClr val="FAD41B"/>
                </a:solidFill>
              </a:ln>
            </p:spPr>
            <p:style>
              <a:lnRef idx="2">
                <a:schemeClr val="accent1"/>
              </a:lnRef>
              <a:fillRef idx="1">
                <a:schemeClr val="lt1"/>
              </a:fillRef>
              <a:effectRef idx="0">
                <a:schemeClr val="accent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a:lnSpc>
                    <a:spcPct val="115000"/>
                  </a:lnSpc>
                  <a:spcBef>
                    <a:spcPts val="0"/>
                  </a:spcBef>
                  <a:spcAft>
                    <a:spcPts val="0"/>
                  </a:spcAft>
                </a:pPr>
                <a:r>
                  <a:rPr lang="en-US" sz="1600" kern="100">
                    <a:solidFill>
                      <a:schemeClr val="bg1"/>
                    </a:solidFill>
                    <a:effectLst/>
                    <a:latin typeface="Arial" panose="020B0604020202020204" pitchFamily="34" charset="0"/>
                    <a:ea typeface="Aptos" panose="020F0502020204030204" pitchFamily="34" charset="0"/>
                    <a:cs typeface="Arial" panose="020B0604020202020204" pitchFamily="34" charset="0"/>
                  </a:rPr>
                  <a:t>Excluded n</a:t>
                </a:r>
                <a:r>
                  <a:rPr lang="en-US" sz="1600" kern="100">
                    <a:solidFill>
                      <a:schemeClr val="bg1"/>
                    </a:solidFill>
                    <a:latin typeface="Arial" panose="020B0604020202020204" pitchFamily="34" charset="0"/>
                    <a:ea typeface="Aptos" panose="020F0502020204030204" pitchFamily="34" charset="0"/>
                    <a:cs typeface="Arial" panose="020B0604020202020204" pitchFamily="34" charset="0"/>
                  </a:rPr>
                  <a:t> = 107</a:t>
                </a:r>
                <a:endParaRPr lang="en-US" sz="1600" kern="100">
                  <a:solidFill>
                    <a:schemeClr val="bg1"/>
                  </a:solidFill>
                  <a:effectLst/>
                  <a:latin typeface="Arial" panose="020B0604020202020204" pitchFamily="34" charset="0"/>
                  <a:ea typeface="Aptos" panose="020F0502020204030204" pitchFamily="34" charset="0"/>
                  <a:cs typeface="Arial" panose="020B0604020202020204" pitchFamily="34" charset="0"/>
                </a:endParaRPr>
              </a:p>
              <a:p>
                <a:pPr marL="171450" marR="0">
                  <a:lnSpc>
                    <a:spcPct val="115000"/>
                  </a:lnSpc>
                  <a:spcBef>
                    <a:spcPts val="0"/>
                  </a:spcBef>
                  <a:spcAft>
                    <a:spcPts val="0"/>
                  </a:spcAft>
                </a:pPr>
                <a:r>
                  <a:rPr lang="en-US" sz="1600" kern="100">
                    <a:solidFill>
                      <a:schemeClr val="bg1"/>
                    </a:solidFill>
                    <a:latin typeface="Arial" panose="020B0604020202020204" pitchFamily="34" charset="0"/>
                    <a:ea typeface="Aptos" panose="020F0502020204030204" pitchFamily="34" charset="0"/>
                    <a:cs typeface="Arial" panose="020B0604020202020204" pitchFamily="34" charset="0"/>
                  </a:rPr>
                  <a:t> 67</a:t>
                </a:r>
                <a:r>
                  <a:rPr lang="en-US" sz="1600" kern="100">
                    <a:solidFill>
                      <a:schemeClr val="bg1"/>
                    </a:solidFill>
                    <a:effectLst/>
                    <a:latin typeface="Arial" panose="020B0604020202020204" pitchFamily="34" charset="0"/>
                    <a:ea typeface="Aptos" panose="020F0502020204030204" pitchFamily="34" charset="0"/>
                    <a:cs typeface="Arial" panose="020B0604020202020204" pitchFamily="34" charset="0"/>
                  </a:rPr>
                  <a:t>  Preexisting infection</a:t>
                </a:r>
              </a:p>
              <a:p>
                <a:pPr marL="171450">
                  <a:lnSpc>
                    <a:spcPct val="115000"/>
                  </a:lnSpc>
                </a:pPr>
                <a:r>
                  <a:rPr lang="en-US" sz="1600" kern="100">
                    <a:solidFill>
                      <a:schemeClr val="bg1"/>
                    </a:solidFill>
                    <a:latin typeface="Arial" panose="020B0604020202020204" pitchFamily="34" charset="0"/>
                    <a:ea typeface="Aptos" panose="020F0502020204030204" pitchFamily="34" charset="0"/>
                    <a:cs typeface="Arial" panose="020B0604020202020204" pitchFamily="34" charset="0"/>
                  </a:rPr>
                  <a:t> 21</a:t>
                </a:r>
                <a:r>
                  <a:rPr lang="en-US" sz="1600" kern="100">
                    <a:solidFill>
                      <a:schemeClr val="bg1"/>
                    </a:solidFill>
                    <a:effectLst/>
                    <a:latin typeface="Arial" panose="020B0604020202020204" pitchFamily="34" charset="0"/>
                    <a:ea typeface="Aptos" panose="020F0502020204030204" pitchFamily="34" charset="0"/>
                    <a:cs typeface="Arial" panose="020B0604020202020204" pitchFamily="34" charset="0"/>
                  </a:rPr>
                  <a:t>  More than one procedure</a:t>
                </a:r>
              </a:p>
              <a:p>
                <a:pPr marL="171450">
                  <a:lnSpc>
                    <a:spcPct val="115000"/>
                  </a:lnSpc>
                </a:pPr>
                <a:r>
                  <a:rPr lang="en-US" sz="1600" kern="100">
                    <a:solidFill>
                      <a:schemeClr val="bg1"/>
                    </a:solidFill>
                    <a:effectLst/>
                    <a:latin typeface="Arial" panose="020B0604020202020204" pitchFamily="34" charset="0"/>
                    <a:ea typeface="Aptos" panose="020F0502020204030204" pitchFamily="34" charset="0"/>
                    <a:cs typeface="Arial" panose="020B0604020202020204" pitchFamily="34" charset="0"/>
                  </a:rPr>
                  <a:t> 15  Did not receive preoperative antibiotics</a:t>
                </a:r>
              </a:p>
              <a:p>
                <a:pPr marL="171450">
                  <a:lnSpc>
                    <a:spcPct val="115000"/>
                  </a:lnSpc>
                </a:pPr>
                <a:r>
                  <a:rPr lang="en-US" sz="1600" kern="100">
                    <a:solidFill>
                      <a:schemeClr val="bg1"/>
                    </a:solidFill>
                    <a:effectLst/>
                    <a:latin typeface="Arial" panose="020B0604020202020204" pitchFamily="34" charset="0"/>
                    <a:ea typeface="Aptos" panose="020F0502020204030204" pitchFamily="34" charset="0"/>
                    <a:cs typeface="Arial" panose="020B0604020202020204" pitchFamily="34" charset="0"/>
                  </a:rPr>
                  <a:t>  </a:t>
                </a:r>
                <a:r>
                  <a:rPr lang="en-US" sz="1600" kern="100">
                    <a:solidFill>
                      <a:schemeClr val="bg1"/>
                    </a:solidFill>
                    <a:latin typeface="Arial" panose="020B0604020202020204" pitchFamily="34" charset="0"/>
                    <a:ea typeface="Aptos" panose="020F0502020204030204" pitchFamily="34" charset="0"/>
                    <a:cs typeface="Arial" panose="020B0604020202020204" pitchFamily="34" charset="0"/>
                  </a:rPr>
                  <a:t> 4</a:t>
                </a:r>
                <a:r>
                  <a:rPr lang="en-US" sz="1600" kern="100">
                    <a:solidFill>
                      <a:schemeClr val="bg1"/>
                    </a:solidFill>
                    <a:effectLst/>
                    <a:latin typeface="Arial" panose="020B0604020202020204" pitchFamily="34" charset="0"/>
                    <a:ea typeface="Aptos" panose="020F0502020204030204" pitchFamily="34" charset="0"/>
                    <a:cs typeface="Arial" panose="020B0604020202020204" pitchFamily="34" charset="0"/>
                  </a:rPr>
                  <a:t>  Preoperative antibiotics &gt; 120 minutes</a:t>
                </a:r>
              </a:p>
            </p:txBody>
          </p:sp>
          <p:cxnSp>
            <p:nvCxnSpPr>
              <p:cNvPr id="15" name="Straight Connector 14">
                <a:extLst>
                  <a:ext uri="{FF2B5EF4-FFF2-40B4-BE49-F238E27FC236}">
                    <a16:creationId xmlns:a16="http://schemas.microsoft.com/office/drawing/2014/main" id="{5DD7AB78-9791-7F85-4D96-1BEA05A84F62}"/>
                  </a:ext>
                </a:extLst>
              </p:cNvPr>
              <p:cNvCxnSpPr>
                <a:cxnSpLocks/>
                <a:stCxn id="14" idx="1"/>
              </p:cNvCxnSpPr>
              <p:nvPr/>
            </p:nvCxnSpPr>
            <p:spPr>
              <a:xfrm flipH="1">
                <a:off x="6095996" y="1765805"/>
                <a:ext cx="278673" cy="1754"/>
              </a:xfrm>
              <a:prstGeom prst="line">
                <a:avLst/>
              </a:prstGeom>
              <a:grpFill/>
              <a:ln w="28575">
                <a:solidFill>
                  <a:srgbClr val="FAD41B"/>
                </a:solidFill>
              </a:ln>
            </p:spPr>
            <p:style>
              <a:lnRef idx="2">
                <a:schemeClr val="accent1"/>
              </a:lnRef>
              <a:fillRef idx="1">
                <a:schemeClr val="lt1"/>
              </a:fillRef>
              <a:effectRef idx="0">
                <a:schemeClr val="accent1"/>
              </a:effectRef>
              <a:fontRef idx="minor">
                <a:schemeClr val="dk1"/>
              </a:fontRef>
            </p:style>
          </p:cxnSp>
        </p:grpSp>
        <p:sp>
          <p:nvSpPr>
            <p:cNvPr id="13" name="Text Box 3">
              <a:extLst>
                <a:ext uri="{FF2B5EF4-FFF2-40B4-BE49-F238E27FC236}">
                  <a16:creationId xmlns:a16="http://schemas.microsoft.com/office/drawing/2014/main" id="{EE90F6A0-57EB-2419-53BE-8A1BFE910932}"/>
                </a:ext>
              </a:extLst>
            </p:cNvPr>
            <p:cNvSpPr txBox="1"/>
            <p:nvPr/>
          </p:nvSpPr>
          <p:spPr>
            <a:xfrm>
              <a:off x="4002721" y="3018453"/>
              <a:ext cx="1376045" cy="458437"/>
            </a:xfrm>
            <a:prstGeom prst="rect">
              <a:avLst/>
            </a:prstGeom>
            <a:solidFill>
              <a:srgbClr val="FAD41B"/>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algn="ctr">
                <a:spcBef>
                  <a:spcPts val="0"/>
                </a:spcBef>
                <a:spcAft>
                  <a:spcPts val="800"/>
                </a:spcAft>
              </a:pPr>
              <a:r>
                <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rPr>
                <a:t>SSI</a:t>
              </a:r>
              <a:br>
                <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rPr>
              </a:br>
              <a:r>
                <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rPr>
                <a:t>n</a:t>
              </a:r>
              <a:r>
                <a:rPr lang="en-US" b="1" kern="100" dirty="0">
                  <a:solidFill>
                    <a:schemeClr val="bg1"/>
                  </a:solidFill>
                  <a:latin typeface="Arial" panose="020B0604020202020204" pitchFamily="34" charset="0"/>
                  <a:ea typeface="Aptos" panose="020F0502020204030204" pitchFamily="34" charset="0"/>
                  <a:cs typeface="Arial" panose="020B0604020202020204" pitchFamily="34" charset="0"/>
                </a:rPr>
                <a:t> = 195</a:t>
              </a:r>
              <a:endParaRPr lang="en-US" b="1" kern="100" dirty="0">
                <a:solidFill>
                  <a:schemeClr val="bg1"/>
                </a:solidFill>
                <a:effectLst/>
                <a:latin typeface="Arial" panose="020B0604020202020204" pitchFamily="34" charset="0"/>
                <a:ea typeface="Aptos" panose="020F050202020403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E75955CC-274C-E43B-E828-148E5433B6D7}"/>
              </a:ext>
            </a:extLst>
          </p:cNvPr>
          <p:cNvSpPr txBox="1"/>
          <p:nvPr/>
        </p:nvSpPr>
        <p:spPr>
          <a:xfrm>
            <a:off x="3161301" y="5519318"/>
            <a:ext cx="1619795" cy="430887"/>
          </a:xfrm>
          <a:prstGeom prst="rect">
            <a:avLst/>
          </a:prstGeom>
          <a:noFill/>
        </p:spPr>
        <p:txBody>
          <a:bodyPr wrap="square" rtlCol="0">
            <a:spAutoFit/>
          </a:bodyPr>
          <a:lstStyle/>
          <a:p>
            <a:pPr algn="ctr"/>
            <a:r>
              <a:rPr lang="en-US" sz="2200" b="1" dirty="0"/>
              <a:t>1 : 4</a:t>
            </a:r>
          </a:p>
        </p:txBody>
      </p:sp>
    </p:spTree>
    <p:extLst>
      <p:ext uri="{BB962C8B-B14F-4D97-AF65-F5344CB8AC3E}">
        <p14:creationId xmlns:p14="http://schemas.microsoft.com/office/powerpoint/2010/main" val="248699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D88A-E45E-26BB-6860-949DCA34E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3E131-4D0E-0E15-393B-54A686D96637}"/>
              </a:ext>
            </a:extLst>
          </p:cNvPr>
          <p:cNvSpPr>
            <a:spLocks noGrp="1"/>
          </p:cNvSpPr>
          <p:nvPr>
            <p:ph type="title"/>
          </p:nvPr>
        </p:nvSpPr>
        <p:spPr/>
        <p:txBody>
          <a:bodyPr/>
          <a:lstStyle/>
          <a:p>
            <a:r>
              <a:rPr lang="en-US"/>
              <a:t>Results – Baseline Characteristics</a:t>
            </a:r>
          </a:p>
        </p:txBody>
      </p:sp>
      <p:sp>
        <p:nvSpPr>
          <p:cNvPr id="4" name="Slide Number Placeholder 3">
            <a:extLst>
              <a:ext uri="{FF2B5EF4-FFF2-40B4-BE49-F238E27FC236}">
                <a16:creationId xmlns:a16="http://schemas.microsoft.com/office/drawing/2014/main" id="{5EA6720A-A91D-4164-FCDF-884BECCF8735}"/>
              </a:ext>
            </a:extLst>
          </p:cNvPr>
          <p:cNvSpPr>
            <a:spLocks noGrp="1"/>
          </p:cNvSpPr>
          <p:nvPr>
            <p:ph type="sldNum" sz="quarter" idx="10"/>
          </p:nvPr>
        </p:nvSpPr>
        <p:spPr/>
        <p:txBody>
          <a:bodyPr/>
          <a:lstStyle/>
          <a:p>
            <a:pPr>
              <a:defRPr/>
            </a:pPr>
            <a:fld id="{70529338-9541-42ED-ADCF-A60C1F34BD22}" type="slidenum">
              <a:rPr lang="en-US" altLang="en-US"/>
              <a:pPr>
                <a:defRPr/>
              </a:pPr>
              <a:t>15</a:t>
            </a:fld>
            <a:endParaRPr lang="en-US" altLang="en-US"/>
          </a:p>
        </p:txBody>
      </p:sp>
      <p:grpSp>
        <p:nvGrpSpPr>
          <p:cNvPr id="5" name="Group 4">
            <a:extLst>
              <a:ext uri="{FF2B5EF4-FFF2-40B4-BE49-F238E27FC236}">
                <a16:creationId xmlns:a16="http://schemas.microsoft.com/office/drawing/2014/main" id="{00641CB5-1D92-F8CC-C614-9004AAEA85E4}"/>
              </a:ext>
            </a:extLst>
          </p:cNvPr>
          <p:cNvGrpSpPr/>
          <p:nvPr/>
        </p:nvGrpSpPr>
        <p:grpSpPr>
          <a:xfrm>
            <a:off x="619125" y="1447536"/>
            <a:ext cx="7905750" cy="4516738"/>
            <a:chOff x="619125" y="1447536"/>
            <a:chExt cx="7905750" cy="4516738"/>
          </a:xfrm>
        </p:grpSpPr>
        <p:graphicFrame>
          <p:nvGraphicFramePr>
            <p:cNvPr id="6" name="Table 5">
              <a:extLst>
                <a:ext uri="{FF2B5EF4-FFF2-40B4-BE49-F238E27FC236}">
                  <a16:creationId xmlns:a16="http://schemas.microsoft.com/office/drawing/2014/main" id="{81C3C374-B612-EB30-380F-BB9DF0DCDE13}"/>
                </a:ext>
              </a:extLst>
            </p:cNvPr>
            <p:cNvGraphicFramePr>
              <a:graphicFrameLocks/>
            </p:cNvGraphicFramePr>
            <p:nvPr>
              <p:extLst>
                <p:ext uri="{D42A27DB-BD31-4B8C-83A1-F6EECF244321}">
                  <p14:modId xmlns:p14="http://schemas.microsoft.com/office/powerpoint/2010/main" val="865858522"/>
                </p:ext>
              </p:extLst>
            </p:nvPr>
          </p:nvGraphicFramePr>
          <p:xfrm>
            <a:off x="619125" y="1447536"/>
            <a:ext cx="7905750" cy="4516738"/>
          </p:xfrm>
          <a:graphic>
            <a:graphicData uri="http://schemas.openxmlformats.org/drawingml/2006/table">
              <a:tbl>
                <a:tblPr firstRow="1" bandRow="1">
                  <a:tableStyleId>{5C22544A-7EE6-4342-B048-85BDC9FD1C3A}</a:tableStyleId>
                </a:tblPr>
                <a:tblGrid>
                  <a:gridCol w="4042085">
                    <a:extLst>
                      <a:ext uri="{9D8B030D-6E8A-4147-A177-3AD203B41FA5}">
                        <a16:colId xmlns:a16="http://schemas.microsoft.com/office/drawing/2014/main" val="3304487784"/>
                      </a:ext>
                    </a:extLst>
                  </a:gridCol>
                  <a:gridCol w="2000847">
                    <a:extLst>
                      <a:ext uri="{9D8B030D-6E8A-4147-A177-3AD203B41FA5}">
                        <a16:colId xmlns:a16="http://schemas.microsoft.com/office/drawing/2014/main" val="792394010"/>
                      </a:ext>
                    </a:extLst>
                  </a:gridCol>
                  <a:gridCol w="1862818">
                    <a:extLst>
                      <a:ext uri="{9D8B030D-6E8A-4147-A177-3AD203B41FA5}">
                        <a16:colId xmlns:a16="http://schemas.microsoft.com/office/drawing/2014/main" val="1262983740"/>
                      </a:ext>
                    </a:extLst>
                  </a:gridCol>
                </a:tblGrid>
                <a:tr h="370840">
                  <a:tc>
                    <a:txBody>
                      <a:bodyPr/>
                      <a:lstStyle/>
                      <a:p>
                        <a:pPr algn="ctr"/>
                        <a:r>
                          <a:rPr lang="en-US" sz="1600" dirty="0">
                            <a:solidFill>
                              <a:schemeClr val="bg1"/>
                            </a:solidFill>
                            <a:latin typeface="Arial" panose="020B0604020202020204" pitchFamily="34" charset="0"/>
                            <a:cs typeface="Arial" panose="020B0604020202020204" pitchFamily="34" charset="0"/>
                          </a:rPr>
                          <a:t>Characteristic</a:t>
                        </a:r>
                      </a:p>
                    </a:txBody>
                    <a:tcPr anchor="ctr">
                      <a:lnR w="38100" cap="flat" cmpd="sng" algn="ctr">
                        <a:solidFill>
                          <a:schemeClr val="tx1"/>
                        </a:solidFill>
                        <a:prstDash val="solid"/>
                        <a:round/>
                        <a:headEnd type="none" w="med" len="med"/>
                        <a:tailEnd type="none" w="med" len="med"/>
                      </a:lnR>
                      <a:solidFill>
                        <a:srgbClr val="FAD41B"/>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SSI </a:t>
                        </a:r>
                      </a:p>
                      <a:p>
                        <a:pPr algn="ctr"/>
                        <a:r>
                          <a:rPr lang="en-US" sz="1600" dirty="0">
                            <a:solidFill>
                              <a:schemeClr val="bg1"/>
                            </a:solidFill>
                            <a:latin typeface="Arial" panose="020B0604020202020204" pitchFamily="34" charset="0"/>
                            <a:cs typeface="Arial" panose="020B0604020202020204" pitchFamily="34" charset="0"/>
                          </a:rPr>
                          <a:t>(n = 195)</a:t>
                        </a:r>
                      </a:p>
                    </a:txBody>
                    <a:tcPr anchor="ctr">
                      <a:lnL w="38100" cap="flat" cmpd="sng" algn="ctr">
                        <a:solidFill>
                          <a:schemeClr val="tx1"/>
                        </a:solidFill>
                        <a:prstDash val="solid"/>
                        <a:round/>
                        <a:headEnd type="none" w="med" len="med"/>
                        <a:tailEnd type="none" w="med" len="med"/>
                      </a:lnL>
                      <a:solidFill>
                        <a:srgbClr val="FAD41B"/>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No SSI </a:t>
                        </a:r>
                      </a:p>
                      <a:p>
                        <a:pPr algn="ctr"/>
                        <a:r>
                          <a:rPr lang="en-US" sz="1600" dirty="0">
                            <a:solidFill>
                              <a:schemeClr val="bg1"/>
                            </a:solidFill>
                            <a:latin typeface="Arial" panose="020B0604020202020204" pitchFamily="34" charset="0"/>
                            <a:cs typeface="Arial" panose="020B0604020202020204" pitchFamily="34" charset="0"/>
                          </a:rPr>
                          <a:t>(n = 798)</a:t>
                        </a:r>
                      </a:p>
                    </a:txBody>
                    <a:tcPr anchor="ctr">
                      <a:solidFill>
                        <a:srgbClr val="FAD41B"/>
                      </a:solidFill>
                    </a:tcPr>
                  </a:tc>
                  <a:extLst>
                    <a:ext uri="{0D108BD9-81ED-4DB2-BD59-A6C34878D82A}">
                      <a16:rowId xmlns:a16="http://schemas.microsoft.com/office/drawing/2014/main" val="2088958075"/>
                    </a:ext>
                  </a:extLst>
                </a:tr>
                <a:tr h="477880">
                  <a:tc>
                    <a:txBody>
                      <a:bodyPr/>
                      <a:lstStyle/>
                      <a:p>
                        <a:r>
                          <a:rPr lang="en-US" sz="1600" dirty="0">
                            <a:latin typeface="Arial" panose="020B0604020202020204" pitchFamily="34" charset="0"/>
                            <a:cs typeface="Arial" panose="020B0604020202020204" pitchFamily="34" charset="0"/>
                          </a:rPr>
                          <a:t>Age (years), median [IQR]</a:t>
                        </a:r>
                      </a:p>
                    </a:txBody>
                    <a:tcPr anchor="ctr">
                      <a:lnR w="38100" cap="flat" cmpd="sng" algn="ctr">
                        <a:solidFill>
                          <a:schemeClr val="tx1"/>
                        </a:solidFill>
                        <a:prstDash val="solid"/>
                        <a:round/>
                        <a:headEnd type="none" w="med" len="med"/>
                        <a:tailEnd type="none" w="med" len="med"/>
                      </a:lnR>
                    </a:tcPr>
                  </a:tc>
                  <a:tc>
                    <a:txBody>
                      <a:bodyPr/>
                      <a:lstStyle/>
                      <a:p>
                        <a:pPr algn="ctr"/>
                        <a:r>
                          <a:rPr lang="en-US" sz="1600" dirty="0">
                            <a:latin typeface="Arial" panose="020B0604020202020204" pitchFamily="34" charset="0"/>
                            <a:cs typeface="Arial" panose="020B0604020202020204" pitchFamily="34" charset="0"/>
                          </a:rPr>
                          <a:t>58 [47 - 67.5]</a:t>
                        </a:r>
                      </a:p>
                    </a:txBody>
                    <a:tcPr anchor="ctr">
                      <a:lnL w="38100" cap="flat" cmpd="sng" algn="ctr">
                        <a:solidFill>
                          <a:schemeClr val="tx1"/>
                        </a:solid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60 [44 - 71]</a:t>
                        </a:r>
                      </a:p>
                    </a:txBody>
                    <a:tcPr anchor="ctr"/>
                  </a:tc>
                  <a:extLst>
                    <a:ext uri="{0D108BD9-81ED-4DB2-BD59-A6C34878D82A}">
                      <a16:rowId xmlns:a16="http://schemas.microsoft.com/office/drawing/2014/main" val="3418232208"/>
                    </a:ext>
                  </a:extLst>
                </a:tr>
                <a:tr h="418374">
                  <a:tc>
                    <a:txBody>
                      <a:bodyPr/>
                      <a:lstStyle/>
                      <a:p>
                        <a:r>
                          <a:rPr lang="en-US" sz="1600">
                            <a:latin typeface="Arial" panose="020B0604020202020204" pitchFamily="34" charset="0"/>
                            <a:cs typeface="Arial" panose="020B0604020202020204" pitchFamily="34" charset="0"/>
                          </a:rPr>
                          <a:t>Weight (kg), median [IQR]</a:t>
                        </a:r>
                      </a:p>
                    </a:txBody>
                    <a:tcPr anchor="ctr">
                      <a:lnR w="38100" cap="flat" cmpd="sng" algn="ctr">
                        <a:solidFill>
                          <a:schemeClr val="tx1"/>
                        </a:solidFill>
                        <a:prstDash val="solid"/>
                        <a:round/>
                        <a:headEnd type="none" w="med" len="med"/>
                        <a:tailEnd type="none" w="med" len="med"/>
                      </a:lnR>
                    </a:tcPr>
                  </a:tc>
                  <a:tc>
                    <a:txBody>
                      <a:bodyPr/>
                      <a:lstStyle/>
                      <a:p>
                        <a:pPr algn="ctr"/>
                        <a:r>
                          <a:rPr lang="en-US" sz="1600" dirty="0">
                            <a:latin typeface="Arial" panose="020B0604020202020204" pitchFamily="34" charset="0"/>
                            <a:cs typeface="Arial" panose="020B0604020202020204" pitchFamily="34" charset="0"/>
                          </a:rPr>
                          <a:t>92.7 [75.8 - 108]</a:t>
                        </a:r>
                      </a:p>
                    </a:txBody>
                    <a:tcPr anchor="ctr">
                      <a:lnL w="38100" cap="flat" cmpd="sng" algn="ctr">
                        <a:solidFill>
                          <a:schemeClr val="tx1"/>
                        </a:solid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83.9 [72.9 - 99.8]</a:t>
                        </a:r>
                      </a:p>
                    </a:txBody>
                    <a:tcPr anchor="ctr"/>
                  </a:tc>
                  <a:extLst>
                    <a:ext uri="{0D108BD9-81ED-4DB2-BD59-A6C34878D82A}">
                      <a16:rowId xmlns:a16="http://schemas.microsoft.com/office/drawing/2014/main" val="3352297780"/>
                    </a:ext>
                  </a:extLst>
                </a:tr>
                <a:tr h="420084">
                  <a:tc>
                    <a:txBody>
                      <a:bodyPr/>
                      <a:lstStyle/>
                      <a:p>
                        <a:r>
                          <a:rPr lang="en-US" sz="1600">
                            <a:latin typeface="Arial" panose="020B0604020202020204" pitchFamily="34" charset="0"/>
                            <a:cs typeface="Arial" panose="020B0604020202020204" pitchFamily="34" charset="0"/>
                          </a:rPr>
                          <a:t>Female, n (%)</a:t>
                        </a:r>
                      </a:p>
                    </a:txBody>
                    <a:tcPr anchor="ctr">
                      <a:lnR w="38100" cap="flat" cmpd="sng" algn="ctr">
                        <a:solidFill>
                          <a:schemeClr val="tx1"/>
                        </a:solidFill>
                        <a:prstDash val="solid"/>
                        <a:round/>
                        <a:headEnd type="none" w="med" len="med"/>
                        <a:tailEnd type="none" w="med" len="med"/>
                      </a:lnR>
                    </a:tcPr>
                  </a:tc>
                  <a:tc>
                    <a:txBody>
                      <a:bodyPr/>
                      <a:lstStyle/>
                      <a:p>
                        <a:pPr algn="ctr"/>
                        <a:r>
                          <a:rPr lang="en-US" sz="1600">
                            <a:latin typeface="Arial" panose="020B0604020202020204" pitchFamily="34" charset="0"/>
                            <a:cs typeface="Arial" panose="020B0604020202020204" pitchFamily="34" charset="0"/>
                          </a:rPr>
                          <a:t>118 (60.5)</a:t>
                        </a:r>
                      </a:p>
                    </a:txBody>
                    <a:tcPr anchor="ctr">
                      <a:lnL w="38100" cap="flat" cmpd="sng" algn="ctr">
                        <a:solidFill>
                          <a:schemeClr val="tx1"/>
                        </a:solid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430 (53.9)</a:t>
                        </a:r>
                      </a:p>
                    </a:txBody>
                    <a:tcPr anchor="ctr"/>
                  </a:tc>
                  <a:extLst>
                    <a:ext uri="{0D108BD9-81ED-4DB2-BD59-A6C34878D82A}">
                      <a16:rowId xmlns:a16="http://schemas.microsoft.com/office/drawing/2014/main" val="2450218747"/>
                    </a:ext>
                  </a:extLst>
                </a:tr>
                <a:tr h="0">
                  <a:tc>
                    <a:txBody>
                      <a:bodyPr/>
                      <a:lstStyle/>
                      <a:p>
                        <a:r>
                          <a:rPr lang="en-US" sz="1600" dirty="0">
                            <a:latin typeface="Arial" panose="020B0604020202020204" pitchFamily="34" charset="0"/>
                            <a:cs typeface="Arial" panose="020B0604020202020204" pitchFamily="34" charset="0"/>
                          </a:rPr>
                          <a:t>Race, n (%)</a:t>
                        </a:r>
                      </a:p>
                      <a:p>
                        <a:r>
                          <a:rPr lang="en-US" sz="1600" dirty="0">
                            <a:latin typeface="Arial" panose="020B0604020202020204" pitchFamily="34" charset="0"/>
                            <a:cs typeface="Arial" panose="020B0604020202020204" pitchFamily="34" charset="0"/>
                          </a:rPr>
                          <a:t>     Caucasian</a:t>
                        </a:r>
                      </a:p>
                      <a:p>
                        <a:r>
                          <a:rPr lang="en-US" sz="1600" dirty="0">
                            <a:latin typeface="Arial" panose="020B0604020202020204" pitchFamily="34" charset="0"/>
                            <a:cs typeface="Arial" panose="020B0604020202020204" pitchFamily="34" charset="0"/>
                          </a:rPr>
                          <a:t>     Black</a:t>
                        </a:r>
                      </a:p>
                      <a:p>
                        <a:r>
                          <a:rPr lang="en-US" sz="1600" dirty="0">
                            <a:latin typeface="Arial" panose="020B0604020202020204" pitchFamily="34" charset="0"/>
                            <a:cs typeface="Arial" panose="020B0604020202020204" pitchFamily="34" charset="0"/>
                          </a:rPr>
                          <a:t>     Other </a:t>
                        </a:r>
                      </a:p>
                    </a:txBody>
                    <a:tcPr anchor="ctr">
                      <a:lnR w="38100" cap="flat" cmpd="sng" algn="ctr">
                        <a:solidFill>
                          <a:schemeClr val="tx1"/>
                        </a:solidFill>
                        <a:prstDash val="solid"/>
                        <a:round/>
                        <a:headEnd type="none" w="med" len="med"/>
                        <a:tailEnd type="none" w="med" len="med"/>
                      </a:lnR>
                    </a:tcPr>
                  </a:tc>
                  <a:tc>
                    <a:txBody>
                      <a:bodyPr/>
                      <a:lstStyle/>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163 (83.6)</a:t>
                        </a:r>
                      </a:p>
                      <a:p>
                        <a:pPr algn="ctr"/>
                        <a:r>
                          <a:rPr lang="en-US" sz="1600">
                            <a:latin typeface="Arial" panose="020B0604020202020204" pitchFamily="34" charset="0"/>
                            <a:cs typeface="Arial" panose="020B0604020202020204" pitchFamily="34" charset="0"/>
                          </a:rPr>
                          <a:t>18 (9.2)</a:t>
                        </a:r>
                      </a:p>
                      <a:p>
                        <a:pPr algn="ctr"/>
                        <a:r>
                          <a:rPr lang="en-US" sz="1600">
                            <a:latin typeface="Arial" panose="020B0604020202020204" pitchFamily="34" charset="0"/>
                            <a:cs typeface="Arial" panose="020B0604020202020204" pitchFamily="34" charset="0"/>
                          </a:rPr>
                          <a:t>14 (7.2)</a:t>
                        </a:r>
                      </a:p>
                    </a:txBody>
                    <a:tcPr>
                      <a:lnL w="38100" cap="flat" cmpd="sng" algn="ctr">
                        <a:solidFill>
                          <a:schemeClr val="tx1"/>
                        </a:solidFill>
                        <a:prstDash val="solid"/>
                        <a:round/>
                        <a:headEnd type="none" w="med" len="med"/>
                        <a:tailEnd type="none" w="med" len="med"/>
                      </a:lnL>
                    </a:tcPr>
                  </a:tc>
                  <a:tc>
                    <a:txBody>
                      <a:bodyPr/>
                      <a:lstStyle/>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683 (85.6)</a:t>
                        </a:r>
                      </a:p>
                      <a:p>
                        <a:pPr algn="ctr"/>
                        <a:r>
                          <a:rPr lang="en-US" sz="1600">
                            <a:latin typeface="Arial" panose="020B0604020202020204" pitchFamily="34" charset="0"/>
                            <a:cs typeface="Arial" panose="020B0604020202020204" pitchFamily="34" charset="0"/>
                          </a:rPr>
                          <a:t>47 (5.9)</a:t>
                        </a:r>
                      </a:p>
                      <a:p>
                        <a:pPr algn="ctr"/>
                        <a:r>
                          <a:rPr lang="en-US" sz="1600">
                            <a:latin typeface="Arial" panose="020B0604020202020204" pitchFamily="34" charset="0"/>
                            <a:cs typeface="Arial" panose="020B0604020202020204" pitchFamily="34" charset="0"/>
                          </a:rPr>
                          <a:t>68 (8.5)</a:t>
                        </a:r>
                      </a:p>
                    </a:txBody>
                    <a:tcPr/>
                  </a:tc>
                  <a:extLst>
                    <a:ext uri="{0D108BD9-81ED-4DB2-BD59-A6C34878D82A}">
                      <a16:rowId xmlns:a16="http://schemas.microsoft.com/office/drawing/2014/main" val="2171342204"/>
                    </a:ext>
                  </a:extLst>
                </a:tr>
                <a:tr h="0">
                  <a:tc>
                    <a:txBody>
                      <a:bodyPr/>
                      <a:lstStyle/>
                      <a:p>
                        <a:r>
                          <a:rPr lang="en-US" sz="1600" dirty="0">
                            <a:latin typeface="Arial" panose="020B0604020202020204" pitchFamily="34" charset="0"/>
                            <a:cs typeface="Arial" panose="020B0604020202020204" pitchFamily="34" charset="0"/>
                          </a:rPr>
                          <a:t>Past medical history, n (%)</a:t>
                        </a:r>
                      </a:p>
                      <a:p>
                        <a:r>
                          <a:rPr lang="en-US" sz="1600" dirty="0">
                            <a:latin typeface="Arial" panose="020B0604020202020204" pitchFamily="34" charset="0"/>
                            <a:cs typeface="Arial" panose="020B0604020202020204" pitchFamily="34" charset="0"/>
                          </a:rPr>
                          <a:t>     Diabetes</a:t>
                        </a:r>
                      </a:p>
                      <a:p>
                        <a:r>
                          <a:rPr lang="en-US" sz="1600" dirty="0">
                            <a:latin typeface="Arial" panose="020B0604020202020204" pitchFamily="34" charset="0"/>
                            <a:cs typeface="Arial" panose="020B0604020202020204" pitchFamily="34" charset="0"/>
                          </a:rPr>
                          <a:t>     Current tobacco use</a:t>
                        </a:r>
                      </a:p>
                      <a:p>
                        <a:r>
                          <a:rPr lang="en-US" sz="1600" dirty="0">
                            <a:latin typeface="Arial" panose="020B0604020202020204" pitchFamily="34" charset="0"/>
                            <a:cs typeface="Arial" panose="020B0604020202020204" pitchFamily="34" charset="0"/>
                          </a:rPr>
                          <a:t>     Immunosuppression</a:t>
                        </a:r>
                      </a:p>
                      <a:p>
                        <a:r>
                          <a:rPr lang="en-US" sz="1600" dirty="0">
                            <a:latin typeface="Arial" panose="020B0604020202020204" pitchFamily="34" charset="0"/>
                            <a:cs typeface="Arial" panose="020B0604020202020204" pitchFamily="34" charset="0"/>
                          </a:rPr>
                          <a:t>     BMI ≥ 30</a:t>
                        </a:r>
                      </a:p>
                      <a:p>
                        <a:r>
                          <a:rPr lang="en-US" sz="1600" dirty="0">
                            <a:latin typeface="Arial" panose="020B0604020202020204" pitchFamily="34" charset="0"/>
                            <a:cs typeface="Arial" panose="020B0604020202020204" pitchFamily="34" charset="0"/>
                          </a:rPr>
                          <a:t>     None</a:t>
                        </a:r>
                      </a:p>
                    </a:txBody>
                    <a:tcPr anchor="ctr">
                      <a:lnR w="38100" cap="flat" cmpd="sng" algn="ctr">
                        <a:solidFill>
                          <a:schemeClr val="tx1"/>
                        </a:solidFill>
                        <a:prstDash val="solid"/>
                        <a:round/>
                        <a:headEnd type="none" w="med" len="med"/>
                        <a:tailEnd type="none" w="med" len="med"/>
                      </a:lnR>
                    </a:tcPr>
                  </a:tc>
                  <a:tc>
                    <a:txBody>
                      <a:bodyPr/>
                      <a:lstStyle/>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80 (41.0)</a:t>
                        </a:r>
                      </a:p>
                      <a:p>
                        <a:pPr algn="ctr"/>
                        <a:r>
                          <a:rPr lang="en-US" sz="1600">
                            <a:latin typeface="Arial" panose="020B0604020202020204" pitchFamily="34" charset="0"/>
                            <a:cs typeface="Arial" panose="020B0604020202020204" pitchFamily="34" charset="0"/>
                          </a:rPr>
                          <a:t>29 (14.9)</a:t>
                        </a:r>
                      </a:p>
                      <a:p>
                        <a:pPr algn="ctr"/>
                        <a:r>
                          <a:rPr lang="en-US" sz="1600">
                            <a:latin typeface="Arial" panose="020B0604020202020204" pitchFamily="34" charset="0"/>
                            <a:cs typeface="Arial" panose="020B0604020202020204" pitchFamily="34" charset="0"/>
                          </a:rPr>
                          <a:t>4 (2.1)</a:t>
                        </a:r>
                      </a:p>
                      <a:p>
                        <a:pPr algn="ctr"/>
                        <a:r>
                          <a:rPr lang="en-US" sz="1600">
                            <a:latin typeface="Arial" panose="020B0604020202020204" pitchFamily="34" charset="0"/>
                            <a:cs typeface="Arial" panose="020B0604020202020204" pitchFamily="34" charset="0"/>
                          </a:rPr>
                          <a:t>106 (54.4)</a:t>
                        </a:r>
                      </a:p>
                      <a:p>
                        <a:pPr algn="ctr"/>
                        <a:r>
                          <a:rPr lang="en-US" sz="1600">
                            <a:latin typeface="Arial" panose="020B0604020202020204" pitchFamily="34" charset="0"/>
                            <a:cs typeface="Arial" panose="020B0604020202020204" pitchFamily="34" charset="0"/>
                          </a:rPr>
                          <a:t>47 (24.1)</a:t>
                        </a:r>
                      </a:p>
                    </a:txBody>
                    <a:tcPr>
                      <a:lnL w="38100" cap="flat" cmpd="sng" algn="ctr">
                        <a:solidFill>
                          <a:schemeClr val="tx1"/>
                        </a:solidFill>
                        <a:prstDash val="solid"/>
                        <a:round/>
                        <a:headEnd type="none" w="med" len="med"/>
                        <a:tailEnd type="none" w="med" len="med"/>
                      </a:lnL>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162 (20.3)</a:t>
                        </a:r>
                      </a:p>
                      <a:p>
                        <a:pPr algn="ctr"/>
                        <a:r>
                          <a:rPr lang="en-US" sz="1600" dirty="0">
                            <a:latin typeface="Arial" panose="020B0604020202020204" pitchFamily="34" charset="0"/>
                            <a:cs typeface="Arial" panose="020B0604020202020204" pitchFamily="34" charset="0"/>
                          </a:rPr>
                          <a:t>128 (16.0)</a:t>
                        </a:r>
                      </a:p>
                      <a:p>
                        <a:pPr algn="ctr"/>
                        <a:r>
                          <a:rPr lang="en-US" sz="1600" dirty="0">
                            <a:latin typeface="Arial" panose="020B0604020202020204" pitchFamily="34" charset="0"/>
                            <a:cs typeface="Arial" panose="020B0604020202020204" pitchFamily="34" charset="0"/>
                          </a:rPr>
                          <a:t>6 (0.8)</a:t>
                        </a:r>
                      </a:p>
                      <a:p>
                        <a:pPr algn="ctr"/>
                        <a:r>
                          <a:rPr lang="en-US" sz="1600" dirty="0">
                            <a:latin typeface="Arial" panose="020B0604020202020204" pitchFamily="34" charset="0"/>
                            <a:cs typeface="Arial" panose="020B0604020202020204" pitchFamily="34" charset="0"/>
                          </a:rPr>
                          <a:t>374 (46.9)</a:t>
                        </a:r>
                      </a:p>
                      <a:p>
                        <a:pPr algn="ctr"/>
                        <a:r>
                          <a:rPr lang="en-US" sz="1600" dirty="0">
                            <a:latin typeface="Arial" panose="020B0604020202020204" pitchFamily="34" charset="0"/>
                            <a:cs typeface="Arial" panose="020B0604020202020204" pitchFamily="34" charset="0"/>
                          </a:rPr>
                          <a:t>302 (37.8)</a:t>
                        </a:r>
                      </a:p>
                    </a:txBody>
                    <a:tcPr/>
                  </a:tc>
                  <a:extLst>
                    <a:ext uri="{0D108BD9-81ED-4DB2-BD59-A6C34878D82A}">
                      <a16:rowId xmlns:a16="http://schemas.microsoft.com/office/drawing/2014/main" val="3583344906"/>
                    </a:ext>
                  </a:extLst>
                </a:tr>
              </a:tbl>
            </a:graphicData>
          </a:graphic>
        </p:graphicFrame>
        <p:sp>
          <p:nvSpPr>
            <p:cNvPr id="3" name="Rectangle 2">
              <a:extLst>
                <a:ext uri="{FF2B5EF4-FFF2-40B4-BE49-F238E27FC236}">
                  <a16:creationId xmlns:a16="http://schemas.microsoft.com/office/drawing/2014/main" id="{7D3799D1-8AC9-5511-3C13-5561B86A415F}"/>
                </a:ext>
              </a:extLst>
            </p:cNvPr>
            <p:cNvSpPr>
              <a:spLocks/>
            </p:cNvSpPr>
            <p:nvPr/>
          </p:nvSpPr>
          <p:spPr>
            <a:xfrm>
              <a:off x="619125" y="4709575"/>
              <a:ext cx="7905750" cy="2342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912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88BEB-827D-F8A6-70A7-9A292198B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87756-9E93-D389-833B-138D79B691BA}"/>
              </a:ext>
            </a:extLst>
          </p:cNvPr>
          <p:cNvSpPr>
            <a:spLocks noGrp="1"/>
          </p:cNvSpPr>
          <p:nvPr>
            <p:ph type="title"/>
          </p:nvPr>
        </p:nvSpPr>
        <p:spPr/>
        <p:txBody>
          <a:bodyPr/>
          <a:lstStyle/>
          <a:p>
            <a:r>
              <a:rPr lang="en-US"/>
              <a:t>Results – Baseline Characteristics</a:t>
            </a:r>
          </a:p>
        </p:txBody>
      </p:sp>
      <p:sp>
        <p:nvSpPr>
          <p:cNvPr id="4" name="Slide Number Placeholder 3">
            <a:extLst>
              <a:ext uri="{FF2B5EF4-FFF2-40B4-BE49-F238E27FC236}">
                <a16:creationId xmlns:a16="http://schemas.microsoft.com/office/drawing/2014/main" id="{6378A286-43B6-C861-E374-E7F2B5638BF7}"/>
              </a:ext>
            </a:extLst>
          </p:cNvPr>
          <p:cNvSpPr>
            <a:spLocks noGrp="1"/>
          </p:cNvSpPr>
          <p:nvPr>
            <p:ph type="sldNum" sz="quarter" idx="10"/>
          </p:nvPr>
        </p:nvSpPr>
        <p:spPr/>
        <p:txBody>
          <a:bodyPr/>
          <a:lstStyle/>
          <a:p>
            <a:pPr>
              <a:defRPr/>
            </a:pPr>
            <a:fld id="{70529338-9541-42ED-ADCF-A60C1F34BD22}" type="slidenum">
              <a:rPr lang="en-US" altLang="en-US"/>
              <a:pPr>
                <a:defRPr/>
              </a:pPr>
              <a:t>16</a:t>
            </a:fld>
            <a:endParaRPr lang="en-US" altLang="en-US"/>
          </a:p>
        </p:txBody>
      </p:sp>
      <p:grpSp>
        <p:nvGrpSpPr>
          <p:cNvPr id="7" name="Group 6">
            <a:extLst>
              <a:ext uri="{FF2B5EF4-FFF2-40B4-BE49-F238E27FC236}">
                <a16:creationId xmlns:a16="http://schemas.microsoft.com/office/drawing/2014/main" id="{594E0D32-1ED6-EA90-C081-64332F52F51F}"/>
              </a:ext>
            </a:extLst>
          </p:cNvPr>
          <p:cNvGrpSpPr/>
          <p:nvPr/>
        </p:nvGrpSpPr>
        <p:grpSpPr>
          <a:xfrm>
            <a:off x="619124" y="1381995"/>
            <a:ext cx="7913925" cy="4379760"/>
            <a:chOff x="619124" y="1381995"/>
            <a:chExt cx="7913925" cy="4379760"/>
          </a:xfrm>
        </p:grpSpPr>
        <p:graphicFrame>
          <p:nvGraphicFramePr>
            <p:cNvPr id="6" name="Table 5">
              <a:extLst>
                <a:ext uri="{FF2B5EF4-FFF2-40B4-BE49-F238E27FC236}">
                  <a16:creationId xmlns:a16="http://schemas.microsoft.com/office/drawing/2014/main" id="{38EE037B-8891-59DC-6B0F-81DF64B929CF}"/>
                </a:ext>
              </a:extLst>
            </p:cNvPr>
            <p:cNvGraphicFramePr>
              <a:graphicFrameLocks/>
            </p:cNvGraphicFramePr>
            <p:nvPr>
              <p:extLst>
                <p:ext uri="{D42A27DB-BD31-4B8C-83A1-F6EECF244321}">
                  <p14:modId xmlns:p14="http://schemas.microsoft.com/office/powerpoint/2010/main" val="2790063605"/>
                </p:ext>
              </p:extLst>
            </p:nvPr>
          </p:nvGraphicFramePr>
          <p:xfrm>
            <a:off x="627299" y="1381995"/>
            <a:ext cx="7889401" cy="4379760"/>
          </p:xfrm>
          <a:graphic>
            <a:graphicData uri="http://schemas.openxmlformats.org/drawingml/2006/table">
              <a:tbl>
                <a:tblPr firstRow="1" bandRow="1">
                  <a:tableStyleId>{5C22544A-7EE6-4342-B048-85BDC9FD1C3A}</a:tableStyleId>
                </a:tblPr>
                <a:tblGrid>
                  <a:gridCol w="4043595">
                    <a:extLst>
                      <a:ext uri="{9D8B030D-6E8A-4147-A177-3AD203B41FA5}">
                        <a16:colId xmlns:a16="http://schemas.microsoft.com/office/drawing/2014/main" val="3304487784"/>
                      </a:ext>
                    </a:extLst>
                  </a:gridCol>
                  <a:gridCol w="1975233">
                    <a:extLst>
                      <a:ext uri="{9D8B030D-6E8A-4147-A177-3AD203B41FA5}">
                        <a16:colId xmlns:a16="http://schemas.microsoft.com/office/drawing/2014/main" val="792394010"/>
                      </a:ext>
                    </a:extLst>
                  </a:gridCol>
                  <a:gridCol w="1870573">
                    <a:extLst>
                      <a:ext uri="{9D8B030D-6E8A-4147-A177-3AD203B41FA5}">
                        <a16:colId xmlns:a16="http://schemas.microsoft.com/office/drawing/2014/main" val="1262983740"/>
                      </a:ext>
                    </a:extLst>
                  </a:gridCol>
                </a:tblGrid>
                <a:tr h="351939">
                  <a:tc>
                    <a:txBody>
                      <a:bodyPr/>
                      <a:lstStyle/>
                      <a:p>
                        <a:pPr algn="ctr"/>
                        <a:r>
                          <a:rPr lang="en-US" sz="1600" dirty="0">
                            <a:solidFill>
                              <a:schemeClr val="bg1"/>
                            </a:solidFill>
                            <a:latin typeface="Arial" panose="020B0604020202020204" pitchFamily="34" charset="0"/>
                            <a:cs typeface="Arial" panose="020B0604020202020204" pitchFamily="34" charset="0"/>
                          </a:rPr>
                          <a:t>Characteristic</a:t>
                        </a:r>
                      </a:p>
                    </a:txBody>
                    <a:tcPr anchor="ctr">
                      <a:lnR w="38100" cap="flat" cmpd="sng" algn="ctr">
                        <a:solidFill>
                          <a:schemeClr val="tx1"/>
                        </a:solidFill>
                        <a:prstDash val="solid"/>
                        <a:round/>
                        <a:headEnd type="none" w="med" len="med"/>
                        <a:tailEnd type="none" w="med" len="med"/>
                      </a:lnR>
                      <a:solidFill>
                        <a:srgbClr val="FAD41B"/>
                      </a:solidFill>
                    </a:tcPr>
                  </a:tc>
                  <a:tc>
                    <a:txBody>
                      <a:bodyPr/>
                      <a:lstStyle/>
                      <a:p>
                        <a:pPr algn="ctr"/>
                        <a:r>
                          <a:rPr lang="en-US" sz="1600">
                            <a:solidFill>
                              <a:schemeClr val="bg1"/>
                            </a:solidFill>
                            <a:latin typeface="Arial" panose="020B0604020202020204" pitchFamily="34" charset="0"/>
                            <a:cs typeface="Arial" panose="020B0604020202020204" pitchFamily="34" charset="0"/>
                          </a:rPr>
                          <a:t>SSI </a:t>
                        </a:r>
                      </a:p>
                      <a:p>
                        <a:pPr algn="ctr"/>
                        <a:r>
                          <a:rPr lang="en-US" sz="1600">
                            <a:solidFill>
                              <a:schemeClr val="bg1"/>
                            </a:solidFill>
                            <a:latin typeface="Arial" panose="020B0604020202020204" pitchFamily="34" charset="0"/>
                            <a:cs typeface="Arial" panose="020B0604020202020204" pitchFamily="34" charset="0"/>
                          </a:rPr>
                          <a:t>(n = 195)</a:t>
                        </a:r>
                      </a:p>
                    </a:txBody>
                    <a:tcPr anchor="ctr">
                      <a:lnL w="38100" cap="flat" cmpd="sng" algn="ctr">
                        <a:solidFill>
                          <a:schemeClr val="tx1"/>
                        </a:solidFill>
                        <a:prstDash val="solid"/>
                        <a:round/>
                        <a:headEnd type="none" w="med" len="med"/>
                        <a:tailEnd type="none" w="med" len="med"/>
                      </a:lnL>
                      <a:solidFill>
                        <a:srgbClr val="FAD41B"/>
                      </a:solidFill>
                    </a:tcPr>
                  </a:tc>
                  <a:tc>
                    <a:txBody>
                      <a:bodyPr/>
                      <a:lstStyle/>
                      <a:p>
                        <a:pPr algn="ctr"/>
                        <a:r>
                          <a:rPr lang="en-US" sz="1600">
                            <a:solidFill>
                              <a:schemeClr val="bg1"/>
                            </a:solidFill>
                            <a:latin typeface="Arial" panose="020B0604020202020204" pitchFamily="34" charset="0"/>
                            <a:cs typeface="Arial" panose="020B0604020202020204" pitchFamily="34" charset="0"/>
                          </a:rPr>
                          <a:t>No SSI </a:t>
                        </a:r>
                      </a:p>
                      <a:p>
                        <a:pPr algn="ctr"/>
                        <a:r>
                          <a:rPr lang="en-US" sz="1600">
                            <a:solidFill>
                              <a:schemeClr val="bg1"/>
                            </a:solidFill>
                            <a:latin typeface="Arial" panose="020B0604020202020204" pitchFamily="34" charset="0"/>
                            <a:cs typeface="Arial" panose="020B0604020202020204" pitchFamily="34" charset="0"/>
                          </a:rPr>
                          <a:t>(n = 798)</a:t>
                        </a:r>
                      </a:p>
                    </a:txBody>
                    <a:tcPr anchor="ctr">
                      <a:solidFill>
                        <a:srgbClr val="FAD41B"/>
                      </a:solidFill>
                    </a:tcPr>
                  </a:tc>
                  <a:extLst>
                    <a:ext uri="{0D108BD9-81ED-4DB2-BD59-A6C34878D82A}">
                      <a16:rowId xmlns:a16="http://schemas.microsoft.com/office/drawing/2014/main" val="2088958075"/>
                    </a:ext>
                  </a:extLst>
                </a:tr>
                <a:tr h="585194">
                  <a:tc>
                    <a:txBody>
                      <a:bodyPr/>
                      <a:lstStyle/>
                      <a:p>
                        <a:r>
                          <a:rPr lang="en-US" sz="1600">
                            <a:latin typeface="Arial" panose="020B0604020202020204" pitchFamily="34" charset="0"/>
                            <a:cs typeface="Arial" panose="020B0604020202020204" pitchFamily="34" charset="0"/>
                          </a:rPr>
                          <a:t>Procedure category, n (%)</a:t>
                        </a:r>
                      </a:p>
                      <a:p>
                        <a:r>
                          <a:rPr lang="en-US" sz="1600">
                            <a:latin typeface="Arial" panose="020B0604020202020204" pitchFamily="34" charset="0"/>
                            <a:cs typeface="Arial" panose="020B0604020202020204" pitchFamily="34" charset="0"/>
                          </a:rPr>
                          <a:t>     Clean</a:t>
                        </a:r>
                      </a:p>
                      <a:p>
                        <a:r>
                          <a:rPr lang="en-US" sz="1600">
                            <a:latin typeface="Arial" panose="020B0604020202020204" pitchFamily="34" charset="0"/>
                            <a:cs typeface="Arial" panose="020B0604020202020204" pitchFamily="34" charset="0"/>
                          </a:rPr>
                          <a:t>     Clean-contaminated</a:t>
                        </a:r>
                      </a:p>
                      <a:p>
                        <a:r>
                          <a:rPr lang="en-US" sz="1600">
                            <a:latin typeface="Arial" panose="020B0604020202020204" pitchFamily="34" charset="0"/>
                            <a:cs typeface="Arial" panose="020B0604020202020204" pitchFamily="34" charset="0"/>
                          </a:rPr>
                          <a:t>     Dirty</a:t>
                        </a:r>
                      </a:p>
                    </a:txBody>
                    <a:tcPr anchor="ctr">
                      <a:lnR w="38100" cap="flat" cmpd="sng" algn="ctr">
                        <a:solidFill>
                          <a:schemeClr val="tx1"/>
                        </a:solidFill>
                        <a:prstDash val="solid"/>
                        <a:round/>
                        <a:headEnd type="none" w="med" len="med"/>
                        <a:tailEnd type="none" w="med" len="med"/>
                      </a:lnR>
                    </a:tcPr>
                  </a:tc>
                  <a:tc>
                    <a:txBody>
                      <a:bodyPr/>
                      <a:lstStyle/>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106 (54.4)</a:t>
                        </a:r>
                      </a:p>
                      <a:p>
                        <a:pPr algn="ctr"/>
                        <a:r>
                          <a:rPr lang="en-US" sz="1600">
                            <a:latin typeface="Arial" panose="020B0604020202020204" pitchFamily="34" charset="0"/>
                            <a:cs typeface="Arial" panose="020B0604020202020204" pitchFamily="34" charset="0"/>
                          </a:rPr>
                          <a:t>88 (45.1)</a:t>
                        </a:r>
                      </a:p>
                      <a:p>
                        <a:pPr algn="ctr"/>
                        <a:r>
                          <a:rPr lang="en-US" sz="1600">
                            <a:latin typeface="Arial" panose="020B0604020202020204" pitchFamily="34" charset="0"/>
                            <a:cs typeface="Arial" panose="020B0604020202020204" pitchFamily="34" charset="0"/>
                          </a:rPr>
                          <a:t>1 (0.5)</a:t>
                        </a:r>
                      </a:p>
                    </a:txBody>
                    <a:tcPr>
                      <a:lnL w="38100" cap="flat" cmpd="sng" algn="ctr">
                        <a:solidFill>
                          <a:schemeClr val="tx1"/>
                        </a:solidFill>
                        <a:prstDash val="solid"/>
                        <a:round/>
                        <a:headEnd type="none" w="med" len="med"/>
                        <a:tailEnd type="none" w="med" len="med"/>
                      </a:lnL>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525 (65.8)</a:t>
                        </a:r>
                      </a:p>
                      <a:p>
                        <a:pPr algn="ctr"/>
                        <a:r>
                          <a:rPr lang="en-US" sz="1600" dirty="0">
                            <a:latin typeface="Arial" panose="020B0604020202020204" pitchFamily="34" charset="0"/>
                            <a:cs typeface="Arial" panose="020B0604020202020204" pitchFamily="34" charset="0"/>
                          </a:rPr>
                          <a:t>273 (34.2)</a:t>
                        </a:r>
                      </a:p>
                      <a:p>
                        <a:pPr algn="ctr"/>
                        <a:r>
                          <a:rPr lang="en-US" sz="1600" dirty="0">
                            <a:latin typeface="Arial" panose="020B0604020202020204" pitchFamily="34" charset="0"/>
                            <a:cs typeface="Arial" panose="020B0604020202020204" pitchFamily="34" charset="0"/>
                          </a:rPr>
                          <a:t>0 (0)</a:t>
                        </a:r>
                      </a:p>
                    </a:txBody>
                    <a:tcPr/>
                  </a:tc>
                  <a:extLst>
                    <a:ext uri="{0D108BD9-81ED-4DB2-BD59-A6C34878D82A}">
                      <a16:rowId xmlns:a16="http://schemas.microsoft.com/office/drawing/2014/main" val="1404812266"/>
                    </a:ext>
                  </a:extLst>
                </a:tr>
                <a:tr h="585194">
                  <a:tc>
                    <a:txBody>
                      <a:bodyPr/>
                      <a:lstStyle/>
                      <a:p>
                        <a:r>
                          <a:rPr lang="en-US" sz="1600" dirty="0">
                            <a:latin typeface="Arial" panose="020B0604020202020204" pitchFamily="34" charset="0"/>
                            <a:cs typeface="Arial" panose="020B0604020202020204" pitchFamily="34" charset="0"/>
                          </a:rPr>
                          <a:t>Procedure urgency, n (%)</a:t>
                        </a:r>
                      </a:p>
                      <a:p>
                        <a:r>
                          <a:rPr lang="en-US" sz="1600" dirty="0">
                            <a:latin typeface="Arial" panose="020B0604020202020204" pitchFamily="34" charset="0"/>
                            <a:cs typeface="Arial" panose="020B0604020202020204" pitchFamily="34" charset="0"/>
                          </a:rPr>
                          <a:t>     Emergent</a:t>
                        </a:r>
                      </a:p>
                      <a:p>
                        <a:r>
                          <a:rPr lang="en-US" sz="1600" dirty="0">
                            <a:latin typeface="Arial" panose="020B0604020202020204" pitchFamily="34" charset="0"/>
                            <a:cs typeface="Arial" panose="020B0604020202020204" pitchFamily="34" charset="0"/>
                          </a:rPr>
                          <a:t>     Elective</a:t>
                        </a:r>
                      </a:p>
                    </a:txBody>
                    <a:tcPr anchor="ctr">
                      <a:lnR w="38100" cap="flat" cmpd="sng" algn="ctr">
                        <a:solidFill>
                          <a:schemeClr val="tx1"/>
                        </a:solidFill>
                        <a:prstDash val="solid"/>
                        <a:round/>
                        <a:headEnd type="none" w="med" len="med"/>
                        <a:tailEnd type="none" w="med" len="med"/>
                      </a:lnR>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41 (21.0)</a:t>
                        </a:r>
                      </a:p>
                      <a:p>
                        <a:pPr algn="ctr"/>
                        <a:r>
                          <a:rPr lang="en-US" sz="1600" dirty="0">
                            <a:latin typeface="Arial" panose="020B0604020202020204" pitchFamily="34" charset="0"/>
                            <a:cs typeface="Arial" panose="020B0604020202020204" pitchFamily="34" charset="0"/>
                          </a:rPr>
                          <a:t>154 (79.0)</a:t>
                        </a:r>
                      </a:p>
                    </a:txBody>
                    <a:tcPr>
                      <a:lnL w="38100" cap="flat" cmpd="sng" algn="ctr">
                        <a:solidFill>
                          <a:schemeClr val="tx1"/>
                        </a:solidFill>
                        <a:prstDash val="solid"/>
                        <a:round/>
                        <a:headEnd type="none" w="med" len="med"/>
                        <a:tailEnd type="none" w="med" len="med"/>
                      </a:lnL>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115 (14.4)</a:t>
                        </a:r>
                      </a:p>
                      <a:p>
                        <a:pPr algn="ctr"/>
                        <a:r>
                          <a:rPr lang="en-US" sz="1600" dirty="0">
                            <a:latin typeface="Arial" panose="020B0604020202020204" pitchFamily="34" charset="0"/>
                            <a:cs typeface="Arial" panose="020B0604020202020204" pitchFamily="34" charset="0"/>
                          </a:rPr>
                          <a:t>683 (85.6)</a:t>
                        </a:r>
                      </a:p>
                    </a:txBody>
                    <a:tcPr/>
                  </a:tc>
                  <a:extLst>
                    <a:ext uri="{0D108BD9-81ED-4DB2-BD59-A6C34878D82A}">
                      <a16:rowId xmlns:a16="http://schemas.microsoft.com/office/drawing/2014/main" val="1675026762"/>
                    </a:ext>
                  </a:extLst>
                </a:tr>
                <a:tr h="442636">
                  <a:tc>
                    <a:txBody>
                      <a:bodyPr/>
                      <a:lstStyle/>
                      <a:p>
                        <a:r>
                          <a:rPr lang="en-US" sz="1600" dirty="0">
                            <a:latin typeface="Arial" panose="020B0604020202020204" pitchFamily="34" charset="0"/>
                            <a:cs typeface="Arial" panose="020B0604020202020204" pitchFamily="34" charset="0"/>
                          </a:rPr>
                          <a:t>Appropriate weight-based dose </a:t>
                        </a:r>
                        <a:r>
                          <a:rPr lang="en-US" sz="1600" dirty="0" err="1">
                            <a:latin typeface="Arial" panose="020B0604020202020204" pitchFamily="34" charset="0"/>
                            <a:cs typeface="Arial" panose="020B0604020202020204" pitchFamily="34" charset="0"/>
                          </a:rPr>
                          <a:t>abx</a:t>
                        </a:r>
                        <a:r>
                          <a:rPr lang="en-US" sz="1600" dirty="0">
                            <a:latin typeface="Arial" panose="020B0604020202020204" pitchFamily="34" charset="0"/>
                            <a:cs typeface="Arial" panose="020B0604020202020204" pitchFamily="34" charset="0"/>
                          </a:rPr>
                          <a:t>, n (%)</a:t>
                        </a:r>
                      </a:p>
                    </a:txBody>
                    <a:tcPr anchor="ctr">
                      <a:lnR w="38100" cap="flat" cmpd="sng" algn="ctr">
                        <a:solidFill>
                          <a:schemeClr val="tx1"/>
                        </a:solidFill>
                        <a:prstDash val="solid"/>
                        <a:round/>
                        <a:headEnd type="none" w="med" len="med"/>
                        <a:tailEnd type="none" w="med" len="med"/>
                      </a:lnR>
                    </a:tcPr>
                  </a:tc>
                  <a:tc>
                    <a:txBody>
                      <a:bodyPr/>
                      <a:lstStyle/>
                      <a:p>
                        <a:pPr algn="ctr"/>
                        <a:r>
                          <a:rPr lang="en-US" sz="1600">
                            <a:latin typeface="Arial" panose="020B0604020202020204" pitchFamily="34" charset="0"/>
                            <a:cs typeface="Arial" panose="020B0604020202020204" pitchFamily="34" charset="0"/>
                          </a:rPr>
                          <a:t>155 (79.5)</a:t>
                        </a:r>
                      </a:p>
                    </a:txBody>
                    <a:tcPr anchor="ctr">
                      <a:lnL w="38100" cap="flat" cmpd="sng" algn="ctr">
                        <a:solidFill>
                          <a:schemeClr val="tx1"/>
                        </a:solid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636 (79.7)</a:t>
                        </a:r>
                      </a:p>
                    </a:txBody>
                    <a:tcPr anchor="ctr"/>
                  </a:tc>
                  <a:extLst>
                    <a:ext uri="{0D108BD9-81ED-4DB2-BD59-A6C34878D82A}">
                      <a16:rowId xmlns:a16="http://schemas.microsoft.com/office/drawing/2014/main" val="3418232208"/>
                    </a:ext>
                  </a:extLst>
                </a:tr>
                <a:tr h="401444">
                  <a:tc>
                    <a:txBody>
                      <a:bodyPr/>
                      <a:lstStyle/>
                      <a:p>
                        <a:r>
                          <a:rPr lang="en-US" sz="1600" dirty="0">
                            <a:latin typeface="Arial" panose="020B0604020202020204" pitchFamily="34" charset="0"/>
                            <a:cs typeface="Arial" panose="020B0604020202020204" pitchFamily="34" charset="0"/>
                          </a:rPr>
                          <a:t>Appropriate </a:t>
                        </a:r>
                        <a:r>
                          <a:rPr lang="en-US" sz="1600" dirty="0" err="1">
                            <a:latin typeface="Arial" panose="020B0604020202020204" pitchFamily="34" charset="0"/>
                            <a:cs typeface="Arial" panose="020B0604020202020204" pitchFamily="34" charset="0"/>
                          </a:rPr>
                          <a:t>abx</a:t>
                        </a:r>
                        <a:r>
                          <a:rPr lang="en-US" sz="1600" dirty="0">
                            <a:latin typeface="Arial" panose="020B0604020202020204" pitchFamily="34" charset="0"/>
                            <a:cs typeface="Arial" panose="020B0604020202020204" pitchFamily="34" charset="0"/>
                          </a:rPr>
                          <a:t> for procedure, n (%)</a:t>
                        </a:r>
                      </a:p>
                    </a:txBody>
                    <a:tcPr anchor="ctr">
                      <a:lnR w="38100" cap="flat" cmpd="sng" algn="ctr">
                        <a:solidFill>
                          <a:schemeClr val="tx1"/>
                        </a:solidFill>
                        <a:prstDash val="solid"/>
                        <a:round/>
                        <a:headEnd type="none" w="med" len="med"/>
                        <a:tailEnd type="none" w="med" len="med"/>
                      </a:lnR>
                    </a:tcPr>
                  </a:tc>
                  <a:tc>
                    <a:txBody>
                      <a:bodyPr/>
                      <a:lstStyle/>
                      <a:p>
                        <a:pPr algn="ctr"/>
                        <a:r>
                          <a:rPr lang="en-US" sz="1600">
                            <a:latin typeface="Arial" panose="020B0604020202020204" pitchFamily="34" charset="0"/>
                            <a:cs typeface="Arial" panose="020B0604020202020204" pitchFamily="34" charset="0"/>
                          </a:rPr>
                          <a:t>165 (84.6)</a:t>
                        </a:r>
                      </a:p>
                    </a:txBody>
                    <a:tcPr anchor="ctr">
                      <a:lnL w="38100" cap="flat" cmpd="sng" algn="ctr">
                        <a:solidFill>
                          <a:schemeClr val="tx1"/>
                        </a:solidFill>
                        <a:prstDash val="solid"/>
                        <a:round/>
                        <a:headEnd type="none" w="med" len="med"/>
                        <a:tailEnd type="none" w="med" len="med"/>
                      </a:lnL>
                    </a:tcPr>
                  </a:tc>
                  <a:tc>
                    <a:txBody>
                      <a:bodyPr/>
                      <a:lstStyle/>
                      <a:p>
                        <a:pPr algn="ctr"/>
                        <a:r>
                          <a:rPr lang="en-US" sz="1600">
                            <a:latin typeface="Arial" panose="020B0604020202020204" pitchFamily="34" charset="0"/>
                            <a:cs typeface="Arial" panose="020B0604020202020204" pitchFamily="34" charset="0"/>
                          </a:rPr>
                          <a:t>700 (87.7)</a:t>
                        </a:r>
                      </a:p>
                    </a:txBody>
                    <a:tcPr anchor="ctr"/>
                  </a:tc>
                  <a:extLst>
                    <a:ext uri="{0D108BD9-81ED-4DB2-BD59-A6C34878D82A}">
                      <a16:rowId xmlns:a16="http://schemas.microsoft.com/office/drawing/2014/main" val="3352297780"/>
                    </a:ext>
                  </a:extLst>
                </a:tr>
                <a:tr h="846667">
                  <a:tc>
                    <a:txBody>
                      <a:bodyPr/>
                      <a:lstStyle/>
                      <a:p>
                        <a:r>
                          <a:rPr lang="en-US" sz="1600" dirty="0">
                            <a:latin typeface="Arial" panose="020B0604020202020204" pitchFamily="34" charset="0"/>
                            <a:cs typeface="Arial" panose="020B0604020202020204" pitchFamily="34" charset="0"/>
                          </a:rPr>
                          <a:t>Type of SSI, n (%)</a:t>
                        </a:r>
                      </a:p>
                      <a:p>
                        <a:r>
                          <a:rPr lang="en-US" sz="1600" dirty="0">
                            <a:latin typeface="Arial" panose="020B0604020202020204" pitchFamily="34" charset="0"/>
                            <a:cs typeface="Arial" panose="020B0604020202020204" pitchFamily="34" charset="0"/>
                          </a:rPr>
                          <a:t>     Superficial</a:t>
                        </a:r>
                      </a:p>
                      <a:p>
                        <a:r>
                          <a:rPr lang="en-US" sz="1600" dirty="0">
                            <a:latin typeface="Arial" panose="020B0604020202020204" pitchFamily="34" charset="0"/>
                            <a:cs typeface="Arial" panose="020B0604020202020204" pitchFamily="34" charset="0"/>
                          </a:rPr>
                          <a:t>     Deep</a:t>
                        </a:r>
                      </a:p>
                      <a:p>
                        <a:r>
                          <a:rPr lang="en-US" sz="1600" dirty="0">
                            <a:latin typeface="Arial" panose="020B0604020202020204" pitchFamily="34" charset="0"/>
                            <a:cs typeface="Arial" panose="020B0604020202020204" pitchFamily="34" charset="0"/>
                          </a:rPr>
                          <a:t>     Organ/space</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92 (47.2)</a:t>
                        </a:r>
                      </a:p>
                      <a:p>
                        <a:pPr algn="ctr"/>
                        <a:r>
                          <a:rPr lang="en-US" sz="1600">
                            <a:latin typeface="Arial" panose="020B0604020202020204" pitchFamily="34" charset="0"/>
                            <a:cs typeface="Arial" panose="020B0604020202020204" pitchFamily="34" charset="0"/>
                          </a:rPr>
                          <a:t>62 (31.8)</a:t>
                        </a:r>
                      </a:p>
                      <a:p>
                        <a:pPr algn="ctr"/>
                        <a:r>
                          <a:rPr lang="en-US" sz="1600">
                            <a:latin typeface="Arial" panose="020B0604020202020204" pitchFamily="34" charset="0"/>
                            <a:cs typeface="Arial" panose="020B0604020202020204" pitchFamily="34" charset="0"/>
                          </a:rPr>
                          <a:t>41 (21.0)</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t>
                        </a:r>
                      </a:p>
                      <a:p>
                        <a:pPr algn="ctr"/>
                        <a:r>
                          <a:rPr lang="en-US" sz="1600" dirty="0">
                            <a:latin typeface="Arial" panose="020B0604020202020204" pitchFamily="34" charset="0"/>
                            <a:cs typeface="Arial" panose="020B0604020202020204" pitchFamily="34" charset="0"/>
                          </a:rPr>
                          <a:t>-</a:t>
                        </a:r>
                      </a:p>
                      <a:p>
                        <a:pPr algn="ctr"/>
                        <a:r>
                          <a:rPr lang="en-US" sz="1600" dirty="0">
                            <a:latin typeface="Arial" panose="020B0604020202020204" pitchFamily="34" charset="0"/>
                            <a:cs typeface="Arial" panose="020B0604020202020204" pitchFamily="34" charset="0"/>
                          </a:rPr>
                          <a:t>-</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218747"/>
                    </a:ext>
                  </a:extLst>
                </a:tr>
              </a:tbl>
            </a:graphicData>
          </a:graphic>
        </p:graphicFrame>
        <p:sp>
          <p:nvSpPr>
            <p:cNvPr id="3" name="Rectangle 2">
              <a:extLst>
                <a:ext uri="{FF2B5EF4-FFF2-40B4-BE49-F238E27FC236}">
                  <a16:creationId xmlns:a16="http://schemas.microsoft.com/office/drawing/2014/main" id="{E0164BD0-6CC6-B4D6-5F7A-A4A61560F238}"/>
                </a:ext>
              </a:extLst>
            </p:cNvPr>
            <p:cNvSpPr>
              <a:spLocks/>
            </p:cNvSpPr>
            <p:nvPr/>
          </p:nvSpPr>
          <p:spPr>
            <a:xfrm>
              <a:off x="627299" y="2263140"/>
              <a:ext cx="7905750" cy="4857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429417-2450-4F43-92DF-EB597B42B969}"/>
                </a:ext>
              </a:extLst>
            </p:cNvPr>
            <p:cNvSpPr>
              <a:spLocks/>
            </p:cNvSpPr>
            <p:nvPr/>
          </p:nvSpPr>
          <p:spPr>
            <a:xfrm>
              <a:off x="619124" y="3336775"/>
              <a:ext cx="7905750" cy="2337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21159A1E-F25D-AC6B-5EE9-0C102681905D}"/>
              </a:ext>
            </a:extLst>
          </p:cNvPr>
          <p:cNvSpPr txBox="1"/>
          <p:nvPr/>
        </p:nvSpPr>
        <p:spPr>
          <a:xfrm>
            <a:off x="627299" y="5787927"/>
            <a:ext cx="2680063" cy="307777"/>
          </a:xfrm>
          <a:prstGeom prst="rect">
            <a:avLst/>
          </a:prstGeom>
          <a:noFill/>
        </p:spPr>
        <p:txBody>
          <a:bodyPr wrap="square" rtlCol="0">
            <a:spAutoFit/>
          </a:bodyPr>
          <a:lstStyle/>
          <a:p>
            <a:r>
              <a:rPr lang="en-US" sz="1400" dirty="0" err="1"/>
              <a:t>abx</a:t>
            </a:r>
            <a:r>
              <a:rPr lang="en-US" sz="1400" dirty="0"/>
              <a:t>, </a:t>
            </a:r>
            <a:r>
              <a:rPr lang="en-US" sz="1400" i="1" dirty="0"/>
              <a:t>antibiotic(s)</a:t>
            </a:r>
          </a:p>
        </p:txBody>
      </p:sp>
    </p:spTree>
    <p:extLst>
      <p:ext uri="{BB962C8B-B14F-4D97-AF65-F5344CB8AC3E}">
        <p14:creationId xmlns:p14="http://schemas.microsoft.com/office/powerpoint/2010/main" val="346889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7735F-A73F-22F5-8398-61FBECFBD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1BC43-CE91-AF39-5337-4D9E30727EB1}"/>
              </a:ext>
            </a:extLst>
          </p:cNvPr>
          <p:cNvSpPr>
            <a:spLocks noGrp="1"/>
          </p:cNvSpPr>
          <p:nvPr>
            <p:ph type="title"/>
          </p:nvPr>
        </p:nvSpPr>
        <p:spPr/>
        <p:txBody>
          <a:bodyPr/>
          <a:lstStyle/>
          <a:p>
            <a:r>
              <a:rPr lang="en-US"/>
              <a:t>Results – Primary Outcome </a:t>
            </a:r>
          </a:p>
        </p:txBody>
      </p:sp>
      <p:sp>
        <p:nvSpPr>
          <p:cNvPr id="4" name="Slide Number Placeholder 3">
            <a:extLst>
              <a:ext uri="{FF2B5EF4-FFF2-40B4-BE49-F238E27FC236}">
                <a16:creationId xmlns:a16="http://schemas.microsoft.com/office/drawing/2014/main" id="{D4CFB78D-057D-CCA7-9F72-24D43BF84A5E}"/>
              </a:ext>
            </a:extLst>
          </p:cNvPr>
          <p:cNvSpPr>
            <a:spLocks noGrp="1"/>
          </p:cNvSpPr>
          <p:nvPr>
            <p:ph type="sldNum" sz="quarter" idx="10"/>
          </p:nvPr>
        </p:nvSpPr>
        <p:spPr/>
        <p:txBody>
          <a:bodyPr/>
          <a:lstStyle/>
          <a:p>
            <a:pPr>
              <a:defRPr/>
            </a:pPr>
            <a:fld id="{70529338-9541-42ED-ADCF-A60C1F34BD22}" type="slidenum">
              <a:rPr lang="en-US" altLang="en-US"/>
              <a:pPr>
                <a:defRPr/>
              </a:pPr>
              <a:t>17</a:t>
            </a:fld>
            <a:endParaRPr lang="en-US" altLang="en-US"/>
          </a:p>
        </p:txBody>
      </p:sp>
      <p:graphicFrame>
        <p:nvGraphicFramePr>
          <p:cNvPr id="5" name="Table 4">
            <a:extLst>
              <a:ext uri="{FF2B5EF4-FFF2-40B4-BE49-F238E27FC236}">
                <a16:creationId xmlns:a16="http://schemas.microsoft.com/office/drawing/2014/main" id="{E6E38AE7-EA65-37EC-7F1F-3739E1246233}"/>
              </a:ext>
            </a:extLst>
          </p:cNvPr>
          <p:cNvGraphicFramePr>
            <a:graphicFrameLocks/>
          </p:cNvGraphicFramePr>
          <p:nvPr/>
        </p:nvGraphicFramePr>
        <p:xfrm>
          <a:off x="473796" y="1717273"/>
          <a:ext cx="8196399" cy="2250361"/>
        </p:xfrm>
        <a:graphic>
          <a:graphicData uri="http://schemas.openxmlformats.org/drawingml/2006/table">
            <a:tbl>
              <a:tblPr firstRow="1" bandRow="1">
                <a:tableStyleId>{5C22544A-7EE6-4342-B048-85BDC9FD1C3A}</a:tableStyleId>
              </a:tblPr>
              <a:tblGrid>
                <a:gridCol w="3088822">
                  <a:extLst>
                    <a:ext uri="{9D8B030D-6E8A-4147-A177-3AD203B41FA5}">
                      <a16:colId xmlns:a16="http://schemas.microsoft.com/office/drawing/2014/main" val="3981470640"/>
                    </a:ext>
                  </a:extLst>
                </a:gridCol>
                <a:gridCol w="3125561">
                  <a:extLst>
                    <a:ext uri="{9D8B030D-6E8A-4147-A177-3AD203B41FA5}">
                      <a16:colId xmlns:a16="http://schemas.microsoft.com/office/drawing/2014/main" val="1825290865"/>
                    </a:ext>
                  </a:extLst>
                </a:gridCol>
                <a:gridCol w="1982016">
                  <a:extLst>
                    <a:ext uri="{9D8B030D-6E8A-4147-A177-3AD203B41FA5}">
                      <a16:colId xmlns:a16="http://schemas.microsoft.com/office/drawing/2014/main" val="2912766085"/>
                    </a:ext>
                  </a:extLst>
                </a:gridCol>
              </a:tblGrid>
              <a:tr h="408292">
                <a:tc gridSpan="3">
                  <a:txBody>
                    <a:bodyPr/>
                    <a:lstStyle/>
                    <a:p>
                      <a:pPr algn="ctr"/>
                      <a:r>
                        <a:rPr lang="en-US" sz="2400" u="none" dirty="0">
                          <a:solidFill>
                            <a:schemeClr val="bg1"/>
                          </a:solidFill>
                          <a:latin typeface="Arial" panose="020B0604020202020204" pitchFamily="34" charset="0"/>
                          <a:cs typeface="Arial" panose="020B0604020202020204" pitchFamily="34" charset="0"/>
                        </a:rPr>
                        <a:t>Cefazolin</a:t>
                      </a:r>
                    </a:p>
                  </a:txBody>
                  <a:tcPr anchor="ctr">
                    <a:solidFill>
                      <a:srgbClr val="FAD41B"/>
                    </a:solidFill>
                  </a:tcPr>
                </a:tc>
                <a:tc hMerge="1">
                  <a:txBody>
                    <a:bodyPr/>
                    <a:lstStyle/>
                    <a:p>
                      <a:pPr algn="ctr"/>
                      <a:endParaRPr lang="en-US" sz="140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solidFill>
                      <a:srgbClr val="FAD41B"/>
                    </a:solidFill>
                  </a:tcPr>
                </a:tc>
                <a:tc hMerge="1">
                  <a:txBody>
                    <a:bodyPr/>
                    <a:lstStyle/>
                    <a:p>
                      <a:pPr algn="ctr"/>
                      <a:endParaRPr lang="en-US" sz="1400">
                        <a:solidFill>
                          <a:schemeClr val="bg1"/>
                        </a:solidFill>
                        <a:latin typeface="Arial" panose="020B0604020202020204" pitchFamily="34" charset="0"/>
                        <a:cs typeface="Arial" panose="020B0604020202020204" pitchFamily="34" charset="0"/>
                      </a:endParaRPr>
                    </a:p>
                  </a:txBody>
                  <a:tcPr anchor="ctr">
                    <a:solidFill>
                      <a:srgbClr val="FAD41B"/>
                    </a:solidFill>
                  </a:tcPr>
                </a:tc>
                <a:extLst>
                  <a:ext uri="{0D108BD9-81ED-4DB2-BD59-A6C34878D82A}">
                    <a16:rowId xmlns:a16="http://schemas.microsoft.com/office/drawing/2014/main" val="2441592872"/>
                  </a:ext>
                </a:extLst>
              </a:tr>
              <a:tr h="515506">
                <a:tc>
                  <a:txBody>
                    <a:bodyPr/>
                    <a:lstStyle/>
                    <a:p>
                      <a:pPr algn="ctr"/>
                      <a:r>
                        <a:rPr lang="en-US" sz="2000" b="1" dirty="0">
                          <a:solidFill>
                            <a:schemeClr val="bg1"/>
                          </a:solidFill>
                          <a:latin typeface="Arial" panose="020B0604020202020204" pitchFamily="34" charset="0"/>
                          <a:cs typeface="Arial" panose="020B0604020202020204" pitchFamily="34" charset="0"/>
                        </a:rPr>
                        <a:t>Timing</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AD41B"/>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Odds Ratio (95% CI)</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AD41B"/>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P-value</a:t>
                      </a:r>
                    </a:p>
                  </a:txBody>
                  <a:tcPr anchor="ctr">
                    <a:lnB w="38100" cap="flat" cmpd="sng" algn="ctr">
                      <a:solidFill>
                        <a:schemeClr val="tx1"/>
                      </a:solidFill>
                      <a:prstDash val="solid"/>
                      <a:round/>
                      <a:headEnd type="none" w="med" len="med"/>
                      <a:tailEnd type="none" w="med" len="med"/>
                    </a:lnB>
                    <a:solidFill>
                      <a:srgbClr val="FAD41B"/>
                    </a:solidFill>
                  </a:tcPr>
                </a:tc>
                <a:extLst>
                  <a:ext uri="{0D108BD9-81ED-4DB2-BD59-A6C34878D82A}">
                    <a16:rowId xmlns:a16="http://schemas.microsoft.com/office/drawing/2014/main" val="2465495124"/>
                  </a:ext>
                </a:extLst>
              </a:tr>
              <a:tr h="648692">
                <a:tc>
                  <a:txBody>
                    <a:bodyPr/>
                    <a:lstStyle/>
                    <a:p>
                      <a:r>
                        <a:rPr lang="en-US" sz="2000" dirty="0">
                          <a:latin typeface="Arial" panose="020B0604020202020204" pitchFamily="34" charset="0"/>
                          <a:cs typeface="Arial" panose="020B0604020202020204" pitchFamily="34" charset="0"/>
                        </a:rPr>
                        <a:t>&lt; 15 min vs 15 - 60 min</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D0D8E8"/>
                    </a:solidFill>
                  </a:tcPr>
                </a:tc>
                <a:tc>
                  <a:txBody>
                    <a:bodyPr/>
                    <a:lstStyle/>
                    <a:p>
                      <a:pPr algn="ctr"/>
                      <a:r>
                        <a:rPr lang="en-US" sz="2000" dirty="0">
                          <a:latin typeface="Arial" panose="020B0604020202020204" pitchFamily="34" charset="0"/>
                          <a:cs typeface="Arial" panose="020B0604020202020204" pitchFamily="34" charset="0"/>
                        </a:rPr>
                        <a:t>1.06 (0.73 - 1.53)</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D0D8E8"/>
                    </a:solidFill>
                  </a:tcPr>
                </a:tc>
                <a:tc>
                  <a:txBody>
                    <a:bodyPr/>
                    <a:lstStyle/>
                    <a:p>
                      <a:pPr algn="ctr"/>
                      <a:r>
                        <a:rPr lang="en-US" sz="2000" dirty="0">
                          <a:latin typeface="Arial" panose="020B0604020202020204" pitchFamily="34" charset="0"/>
                          <a:cs typeface="Arial" panose="020B0604020202020204" pitchFamily="34" charset="0"/>
                        </a:rPr>
                        <a:t>0.754</a:t>
                      </a:r>
                    </a:p>
                  </a:txBody>
                  <a:tcPr anchor="ctr">
                    <a:lnT w="38100" cap="flat" cmpd="sng" algn="ctr">
                      <a:solidFill>
                        <a:schemeClr val="tx1"/>
                      </a:solidFill>
                      <a:prstDash val="solid"/>
                      <a:round/>
                      <a:headEnd type="none" w="med" len="med"/>
                      <a:tailEnd type="none" w="med" len="med"/>
                    </a:lnT>
                    <a:solidFill>
                      <a:srgbClr val="D0D8E8"/>
                    </a:solidFill>
                  </a:tcPr>
                </a:tc>
                <a:extLst>
                  <a:ext uri="{0D108BD9-81ED-4DB2-BD59-A6C34878D82A}">
                    <a16:rowId xmlns:a16="http://schemas.microsoft.com/office/drawing/2014/main" val="2092701736"/>
                  </a:ext>
                </a:extLst>
              </a:tr>
              <a:tr h="628963">
                <a:tc>
                  <a:txBody>
                    <a:bodyPr/>
                    <a:lstStyle/>
                    <a:p>
                      <a:r>
                        <a:rPr lang="en-US" sz="2000" dirty="0">
                          <a:latin typeface="Arial" panose="020B0604020202020204" pitchFamily="34" charset="0"/>
                          <a:cs typeface="Arial" panose="020B0604020202020204" pitchFamily="34" charset="0"/>
                        </a:rPr>
                        <a:t>&gt; 60 min vs 15 - 60 min</a:t>
                      </a:r>
                    </a:p>
                  </a:txBody>
                  <a:tcPr anchor="ctr">
                    <a:lnR w="38100" cap="flat" cmpd="sng" algn="ctr">
                      <a:solidFill>
                        <a:schemeClr val="tx1"/>
                      </a:solidFill>
                      <a:prstDash val="solid"/>
                      <a:round/>
                      <a:headEnd type="none" w="med" len="med"/>
                      <a:tailEnd type="none" w="med" len="med"/>
                    </a:ln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6.61 (1.09 - 40.06)</a:t>
                      </a:r>
                    </a:p>
                  </a:txBody>
                  <a:tcPr anchor="ctr">
                    <a:lnL w="38100" cap="flat" cmpd="sng" algn="ctr">
                      <a:solidFill>
                        <a:schemeClr val="tx1"/>
                      </a:solidFill>
                      <a:prstDash val="solid"/>
                      <a:round/>
                      <a:headEnd type="none" w="med" len="med"/>
                      <a:tailEnd type="none" w="med" len="med"/>
                    </a:lnL>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0.040</a:t>
                      </a:r>
                    </a:p>
                  </a:txBody>
                  <a:tcPr anchor="ctr">
                    <a:solidFill>
                      <a:srgbClr val="E9EDF4"/>
                    </a:solidFill>
                  </a:tcPr>
                </a:tc>
                <a:extLst>
                  <a:ext uri="{0D108BD9-81ED-4DB2-BD59-A6C34878D82A}">
                    <a16:rowId xmlns:a16="http://schemas.microsoft.com/office/drawing/2014/main" val="3692412801"/>
                  </a:ext>
                </a:extLst>
              </a:tr>
            </a:tbl>
          </a:graphicData>
        </a:graphic>
      </p:graphicFrame>
      <p:sp>
        <p:nvSpPr>
          <p:cNvPr id="8" name="TextBox 7">
            <a:extLst>
              <a:ext uri="{FF2B5EF4-FFF2-40B4-BE49-F238E27FC236}">
                <a16:creationId xmlns:a16="http://schemas.microsoft.com/office/drawing/2014/main" id="{2668FDCD-4A2E-013C-F4FB-66875EBE695F}"/>
              </a:ext>
            </a:extLst>
          </p:cNvPr>
          <p:cNvSpPr txBox="1"/>
          <p:nvPr/>
        </p:nvSpPr>
        <p:spPr>
          <a:xfrm>
            <a:off x="473794" y="5447822"/>
            <a:ext cx="3387000" cy="307777"/>
          </a:xfrm>
          <a:prstGeom prst="rect">
            <a:avLst/>
          </a:prstGeom>
          <a:noFill/>
        </p:spPr>
        <p:txBody>
          <a:bodyPr wrap="square" rtlCol="0">
            <a:spAutoFit/>
          </a:bodyPr>
          <a:lstStyle/>
          <a:p>
            <a:r>
              <a:rPr lang="en-US" sz="1400" dirty="0"/>
              <a:t>min, </a:t>
            </a:r>
            <a:r>
              <a:rPr lang="en-US" sz="1400" i="1" dirty="0"/>
              <a:t>minutes</a:t>
            </a:r>
            <a:r>
              <a:rPr lang="en-US" sz="1400" dirty="0"/>
              <a:t>; CI, </a:t>
            </a:r>
            <a:r>
              <a:rPr lang="en-US" sz="1400" i="1" dirty="0"/>
              <a:t>confidence interval</a:t>
            </a:r>
          </a:p>
        </p:txBody>
      </p:sp>
      <p:graphicFrame>
        <p:nvGraphicFramePr>
          <p:cNvPr id="3" name="Table 2">
            <a:extLst>
              <a:ext uri="{FF2B5EF4-FFF2-40B4-BE49-F238E27FC236}">
                <a16:creationId xmlns:a16="http://schemas.microsoft.com/office/drawing/2014/main" id="{298D1835-A5A5-EE7B-6A44-FF4A365F2116}"/>
              </a:ext>
            </a:extLst>
          </p:cNvPr>
          <p:cNvGraphicFramePr>
            <a:graphicFrameLocks noGrp="1"/>
          </p:cNvGraphicFramePr>
          <p:nvPr/>
        </p:nvGraphicFramePr>
        <p:xfrm>
          <a:off x="473797" y="4145845"/>
          <a:ext cx="8196399" cy="1277655"/>
        </p:xfrm>
        <a:graphic>
          <a:graphicData uri="http://schemas.openxmlformats.org/drawingml/2006/table">
            <a:tbl>
              <a:tblPr firstRow="1" bandRow="1">
                <a:tableStyleId>{5C22544A-7EE6-4342-B048-85BDC9FD1C3A}</a:tableStyleId>
              </a:tblPr>
              <a:tblGrid>
                <a:gridCol w="3088822">
                  <a:extLst>
                    <a:ext uri="{9D8B030D-6E8A-4147-A177-3AD203B41FA5}">
                      <a16:colId xmlns:a16="http://schemas.microsoft.com/office/drawing/2014/main" val="1827506359"/>
                    </a:ext>
                  </a:extLst>
                </a:gridCol>
                <a:gridCol w="3125561">
                  <a:extLst>
                    <a:ext uri="{9D8B030D-6E8A-4147-A177-3AD203B41FA5}">
                      <a16:colId xmlns:a16="http://schemas.microsoft.com/office/drawing/2014/main" val="304032337"/>
                    </a:ext>
                  </a:extLst>
                </a:gridCol>
                <a:gridCol w="1982016">
                  <a:extLst>
                    <a:ext uri="{9D8B030D-6E8A-4147-A177-3AD203B41FA5}">
                      <a16:colId xmlns:a16="http://schemas.microsoft.com/office/drawing/2014/main" val="2973698172"/>
                    </a:ext>
                  </a:extLst>
                </a:gridCol>
              </a:tblGrid>
              <a:tr h="648692">
                <a:tc>
                  <a:txBody>
                    <a:bodyPr/>
                    <a:lstStyle/>
                    <a:p>
                      <a:r>
                        <a:rPr lang="en-US" sz="2000" b="0" dirty="0">
                          <a:solidFill>
                            <a:schemeClr val="bg1"/>
                          </a:solidFill>
                          <a:latin typeface="Arial" panose="020B0604020202020204" pitchFamily="34" charset="0"/>
                          <a:cs typeface="Arial" panose="020B0604020202020204" pitchFamily="34" charset="0"/>
                        </a:rPr>
                        <a:t>&lt; 15 min vs 15 - 45 min</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US" sz="2000" b="0" dirty="0">
                          <a:solidFill>
                            <a:schemeClr val="bg1"/>
                          </a:solidFill>
                          <a:latin typeface="Arial" panose="020B0604020202020204" pitchFamily="34" charset="0"/>
                          <a:cs typeface="Arial" panose="020B0604020202020204" pitchFamily="34" charset="0"/>
                        </a:rPr>
                        <a:t>1.10 (0.76 - 1.59)</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US" sz="2000" b="0" dirty="0">
                          <a:solidFill>
                            <a:schemeClr val="bg1"/>
                          </a:solidFill>
                          <a:latin typeface="Arial" panose="020B0604020202020204" pitchFamily="34" charset="0"/>
                          <a:cs typeface="Arial" panose="020B0604020202020204" pitchFamily="34" charset="0"/>
                        </a:rPr>
                        <a:t>0.622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43205604"/>
                  </a:ext>
                </a:extLst>
              </a:tr>
              <a:tr h="628963">
                <a:tc>
                  <a:txBody>
                    <a:bodyPr/>
                    <a:lstStyle/>
                    <a:p>
                      <a:r>
                        <a:rPr lang="en-US" sz="2000" dirty="0">
                          <a:latin typeface="Arial" panose="020B0604020202020204" pitchFamily="34" charset="0"/>
                          <a:cs typeface="Arial" panose="020B0604020202020204" pitchFamily="34" charset="0"/>
                        </a:rPr>
                        <a:t>&gt; 45 min vs 15 - 45 min</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3.30 (1.30 - 8.42)</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0.012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127079106"/>
                  </a:ext>
                </a:extLst>
              </a:tr>
            </a:tbl>
          </a:graphicData>
        </a:graphic>
      </p:graphicFrame>
    </p:spTree>
    <p:extLst>
      <p:ext uri="{BB962C8B-B14F-4D97-AF65-F5344CB8AC3E}">
        <p14:creationId xmlns:p14="http://schemas.microsoft.com/office/powerpoint/2010/main" val="83296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E424D-3382-C281-B3EF-0E632C3B3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5176F-E736-925E-3403-BB429351505C}"/>
              </a:ext>
            </a:extLst>
          </p:cNvPr>
          <p:cNvSpPr>
            <a:spLocks noGrp="1"/>
          </p:cNvSpPr>
          <p:nvPr>
            <p:ph type="title"/>
          </p:nvPr>
        </p:nvSpPr>
        <p:spPr/>
        <p:txBody>
          <a:bodyPr/>
          <a:lstStyle/>
          <a:p>
            <a:r>
              <a:rPr lang="en-US"/>
              <a:t>Results – Primary Outcome </a:t>
            </a:r>
          </a:p>
        </p:txBody>
      </p:sp>
      <p:sp>
        <p:nvSpPr>
          <p:cNvPr id="4" name="Slide Number Placeholder 3">
            <a:extLst>
              <a:ext uri="{FF2B5EF4-FFF2-40B4-BE49-F238E27FC236}">
                <a16:creationId xmlns:a16="http://schemas.microsoft.com/office/drawing/2014/main" id="{7F47FFE3-5A33-4842-BE9F-20AFC66BA23D}"/>
              </a:ext>
            </a:extLst>
          </p:cNvPr>
          <p:cNvSpPr>
            <a:spLocks noGrp="1"/>
          </p:cNvSpPr>
          <p:nvPr>
            <p:ph type="sldNum" sz="quarter" idx="10"/>
          </p:nvPr>
        </p:nvSpPr>
        <p:spPr/>
        <p:txBody>
          <a:bodyPr/>
          <a:lstStyle/>
          <a:p>
            <a:pPr>
              <a:defRPr/>
            </a:pPr>
            <a:fld id="{70529338-9541-42ED-ADCF-A60C1F34BD22}" type="slidenum">
              <a:rPr lang="en-US" altLang="en-US"/>
              <a:pPr>
                <a:defRPr/>
              </a:pPr>
              <a:t>18</a:t>
            </a:fld>
            <a:endParaRPr lang="en-US" altLang="en-US"/>
          </a:p>
        </p:txBody>
      </p:sp>
      <p:graphicFrame>
        <p:nvGraphicFramePr>
          <p:cNvPr id="5" name="Table 4">
            <a:extLst>
              <a:ext uri="{FF2B5EF4-FFF2-40B4-BE49-F238E27FC236}">
                <a16:creationId xmlns:a16="http://schemas.microsoft.com/office/drawing/2014/main" id="{20D1894D-4636-7C46-E666-12A1AF4C517F}"/>
              </a:ext>
            </a:extLst>
          </p:cNvPr>
          <p:cNvGraphicFramePr>
            <a:graphicFrameLocks/>
          </p:cNvGraphicFramePr>
          <p:nvPr>
            <p:extLst>
              <p:ext uri="{D42A27DB-BD31-4B8C-83A1-F6EECF244321}">
                <p14:modId xmlns:p14="http://schemas.microsoft.com/office/powerpoint/2010/main" val="1145143249"/>
              </p:ext>
            </p:extLst>
          </p:nvPr>
        </p:nvGraphicFramePr>
        <p:xfrm>
          <a:off x="473796" y="1717273"/>
          <a:ext cx="8196399" cy="2250361"/>
        </p:xfrm>
        <a:graphic>
          <a:graphicData uri="http://schemas.openxmlformats.org/drawingml/2006/table">
            <a:tbl>
              <a:tblPr firstRow="1" bandRow="1">
                <a:tableStyleId>{5C22544A-7EE6-4342-B048-85BDC9FD1C3A}</a:tableStyleId>
              </a:tblPr>
              <a:tblGrid>
                <a:gridCol w="3088822">
                  <a:extLst>
                    <a:ext uri="{9D8B030D-6E8A-4147-A177-3AD203B41FA5}">
                      <a16:colId xmlns:a16="http://schemas.microsoft.com/office/drawing/2014/main" val="3981470640"/>
                    </a:ext>
                  </a:extLst>
                </a:gridCol>
                <a:gridCol w="3125561">
                  <a:extLst>
                    <a:ext uri="{9D8B030D-6E8A-4147-A177-3AD203B41FA5}">
                      <a16:colId xmlns:a16="http://schemas.microsoft.com/office/drawing/2014/main" val="1825290865"/>
                    </a:ext>
                  </a:extLst>
                </a:gridCol>
                <a:gridCol w="1982016">
                  <a:extLst>
                    <a:ext uri="{9D8B030D-6E8A-4147-A177-3AD203B41FA5}">
                      <a16:colId xmlns:a16="http://schemas.microsoft.com/office/drawing/2014/main" val="2912766085"/>
                    </a:ext>
                  </a:extLst>
                </a:gridCol>
              </a:tblGrid>
              <a:tr h="408292">
                <a:tc gridSpan="3">
                  <a:txBody>
                    <a:bodyPr/>
                    <a:lstStyle/>
                    <a:p>
                      <a:pPr algn="ctr"/>
                      <a:r>
                        <a:rPr lang="en-US" sz="2400" u="none" dirty="0">
                          <a:solidFill>
                            <a:schemeClr val="bg1"/>
                          </a:solidFill>
                          <a:latin typeface="Arial" panose="020B0604020202020204" pitchFamily="34" charset="0"/>
                          <a:cs typeface="Arial" panose="020B0604020202020204" pitchFamily="34" charset="0"/>
                        </a:rPr>
                        <a:t>Cefazolin</a:t>
                      </a:r>
                    </a:p>
                  </a:txBody>
                  <a:tcPr anchor="ctr">
                    <a:solidFill>
                      <a:srgbClr val="FAD41B"/>
                    </a:solidFill>
                  </a:tcPr>
                </a:tc>
                <a:tc hMerge="1">
                  <a:txBody>
                    <a:bodyPr/>
                    <a:lstStyle/>
                    <a:p>
                      <a:pPr algn="ctr"/>
                      <a:endParaRPr lang="en-US" sz="140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solidFill>
                      <a:srgbClr val="FAD41B"/>
                    </a:solidFill>
                  </a:tcPr>
                </a:tc>
                <a:tc hMerge="1">
                  <a:txBody>
                    <a:bodyPr/>
                    <a:lstStyle/>
                    <a:p>
                      <a:pPr algn="ctr"/>
                      <a:endParaRPr lang="en-US" sz="1400">
                        <a:solidFill>
                          <a:schemeClr val="bg1"/>
                        </a:solidFill>
                        <a:latin typeface="Arial" panose="020B0604020202020204" pitchFamily="34" charset="0"/>
                        <a:cs typeface="Arial" panose="020B0604020202020204" pitchFamily="34" charset="0"/>
                      </a:endParaRPr>
                    </a:p>
                  </a:txBody>
                  <a:tcPr anchor="ctr">
                    <a:solidFill>
                      <a:srgbClr val="FAD41B"/>
                    </a:solidFill>
                  </a:tcPr>
                </a:tc>
                <a:extLst>
                  <a:ext uri="{0D108BD9-81ED-4DB2-BD59-A6C34878D82A}">
                    <a16:rowId xmlns:a16="http://schemas.microsoft.com/office/drawing/2014/main" val="2441592872"/>
                  </a:ext>
                </a:extLst>
              </a:tr>
              <a:tr h="515506">
                <a:tc>
                  <a:txBody>
                    <a:bodyPr/>
                    <a:lstStyle/>
                    <a:p>
                      <a:pPr algn="ctr"/>
                      <a:r>
                        <a:rPr lang="en-US" sz="2000" b="1" dirty="0">
                          <a:solidFill>
                            <a:schemeClr val="bg1"/>
                          </a:solidFill>
                          <a:latin typeface="Arial" panose="020B0604020202020204" pitchFamily="34" charset="0"/>
                          <a:cs typeface="Arial" panose="020B0604020202020204" pitchFamily="34" charset="0"/>
                        </a:rPr>
                        <a:t>Timing</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AD41B"/>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Odds Ratio (95% CI)</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AD41B"/>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P-value</a:t>
                      </a:r>
                    </a:p>
                  </a:txBody>
                  <a:tcPr anchor="ctr">
                    <a:lnB w="38100" cap="flat" cmpd="sng" algn="ctr">
                      <a:solidFill>
                        <a:schemeClr val="tx1"/>
                      </a:solidFill>
                      <a:prstDash val="solid"/>
                      <a:round/>
                      <a:headEnd type="none" w="med" len="med"/>
                      <a:tailEnd type="none" w="med" len="med"/>
                    </a:lnB>
                    <a:solidFill>
                      <a:srgbClr val="FAD41B"/>
                    </a:solidFill>
                  </a:tcPr>
                </a:tc>
                <a:extLst>
                  <a:ext uri="{0D108BD9-81ED-4DB2-BD59-A6C34878D82A}">
                    <a16:rowId xmlns:a16="http://schemas.microsoft.com/office/drawing/2014/main" val="2465495124"/>
                  </a:ext>
                </a:extLst>
              </a:tr>
              <a:tr h="648692">
                <a:tc>
                  <a:txBody>
                    <a:bodyPr/>
                    <a:lstStyle/>
                    <a:p>
                      <a:r>
                        <a:rPr lang="en-US" sz="2000" dirty="0">
                          <a:latin typeface="Arial" panose="020B0604020202020204" pitchFamily="34" charset="0"/>
                          <a:cs typeface="Arial" panose="020B0604020202020204" pitchFamily="34" charset="0"/>
                        </a:rPr>
                        <a:t>&lt; 15 min vs 15 - 60 min</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D0D8E8"/>
                    </a:solidFill>
                  </a:tcPr>
                </a:tc>
                <a:tc>
                  <a:txBody>
                    <a:bodyPr/>
                    <a:lstStyle/>
                    <a:p>
                      <a:pPr algn="ctr"/>
                      <a:r>
                        <a:rPr lang="en-US" sz="2000" dirty="0">
                          <a:latin typeface="Arial" panose="020B0604020202020204" pitchFamily="34" charset="0"/>
                          <a:cs typeface="Arial" panose="020B0604020202020204" pitchFamily="34" charset="0"/>
                        </a:rPr>
                        <a:t>1.06 (0.73 - 1.53)</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D0D8E8"/>
                    </a:solidFill>
                  </a:tcPr>
                </a:tc>
                <a:tc>
                  <a:txBody>
                    <a:bodyPr/>
                    <a:lstStyle/>
                    <a:p>
                      <a:pPr algn="ctr"/>
                      <a:r>
                        <a:rPr lang="en-US" sz="2000" dirty="0">
                          <a:latin typeface="Arial" panose="020B0604020202020204" pitchFamily="34" charset="0"/>
                          <a:cs typeface="Arial" panose="020B0604020202020204" pitchFamily="34" charset="0"/>
                        </a:rPr>
                        <a:t>0.754</a:t>
                      </a:r>
                    </a:p>
                  </a:txBody>
                  <a:tcPr anchor="ctr">
                    <a:lnT w="38100" cap="flat" cmpd="sng" algn="ctr">
                      <a:solidFill>
                        <a:schemeClr val="tx1"/>
                      </a:solidFill>
                      <a:prstDash val="solid"/>
                      <a:round/>
                      <a:headEnd type="none" w="med" len="med"/>
                      <a:tailEnd type="none" w="med" len="med"/>
                    </a:lnT>
                    <a:solidFill>
                      <a:srgbClr val="D0D8E8"/>
                    </a:solidFill>
                  </a:tcPr>
                </a:tc>
                <a:extLst>
                  <a:ext uri="{0D108BD9-81ED-4DB2-BD59-A6C34878D82A}">
                    <a16:rowId xmlns:a16="http://schemas.microsoft.com/office/drawing/2014/main" val="2092701736"/>
                  </a:ext>
                </a:extLst>
              </a:tr>
              <a:tr h="628963">
                <a:tc>
                  <a:txBody>
                    <a:bodyPr/>
                    <a:lstStyle/>
                    <a:p>
                      <a:r>
                        <a:rPr lang="en-US" sz="2000" dirty="0">
                          <a:latin typeface="Arial" panose="020B0604020202020204" pitchFamily="34" charset="0"/>
                          <a:cs typeface="Arial" panose="020B0604020202020204" pitchFamily="34" charset="0"/>
                        </a:rPr>
                        <a:t>&gt; 60 min vs 15 - 60 min</a:t>
                      </a:r>
                    </a:p>
                  </a:txBody>
                  <a:tcPr anchor="ctr">
                    <a:lnR w="38100" cap="flat" cmpd="sng" algn="ctr">
                      <a:solidFill>
                        <a:schemeClr val="tx1"/>
                      </a:solidFill>
                      <a:prstDash val="solid"/>
                      <a:round/>
                      <a:headEnd type="none" w="med" len="med"/>
                      <a:tailEnd type="none" w="med" len="med"/>
                    </a:ln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6.61 (1.09 - 40.06)</a:t>
                      </a:r>
                    </a:p>
                  </a:txBody>
                  <a:tcPr anchor="ctr">
                    <a:lnL w="38100" cap="flat" cmpd="sng" algn="ctr">
                      <a:solidFill>
                        <a:schemeClr val="tx1"/>
                      </a:solidFill>
                      <a:prstDash val="solid"/>
                      <a:round/>
                      <a:headEnd type="none" w="med" len="med"/>
                      <a:tailEnd type="none" w="med" len="med"/>
                    </a:lnL>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0.040</a:t>
                      </a:r>
                    </a:p>
                  </a:txBody>
                  <a:tcPr anchor="ctr">
                    <a:solidFill>
                      <a:srgbClr val="E9EDF4"/>
                    </a:solidFill>
                  </a:tcPr>
                </a:tc>
                <a:extLst>
                  <a:ext uri="{0D108BD9-81ED-4DB2-BD59-A6C34878D82A}">
                    <a16:rowId xmlns:a16="http://schemas.microsoft.com/office/drawing/2014/main" val="3692412801"/>
                  </a:ext>
                </a:extLst>
              </a:tr>
            </a:tbl>
          </a:graphicData>
        </a:graphic>
      </p:graphicFrame>
      <p:sp>
        <p:nvSpPr>
          <p:cNvPr id="8" name="TextBox 7">
            <a:extLst>
              <a:ext uri="{FF2B5EF4-FFF2-40B4-BE49-F238E27FC236}">
                <a16:creationId xmlns:a16="http://schemas.microsoft.com/office/drawing/2014/main" id="{405D4BE9-7949-A728-0A31-FC4C5D77779D}"/>
              </a:ext>
            </a:extLst>
          </p:cNvPr>
          <p:cNvSpPr txBox="1"/>
          <p:nvPr/>
        </p:nvSpPr>
        <p:spPr>
          <a:xfrm>
            <a:off x="473794" y="5447822"/>
            <a:ext cx="3387000" cy="307777"/>
          </a:xfrm>
          <a:prstGeom prst="rect">
            <a:avLst/>
          </a:prstGeom>
          <a:noFill/>
        </p:spPr>
        <p:txBody>
          <a:bodyPr wrap="square" rtlCol="0">
            <a:spAutoFit/>
          </a:bodyPr>
          <a:lstStyle/>
          <a:p>
            <a:r>
              <a:rPr lang="en-US" sz="1400" dirty="0"/>
              <a:t>min, </a:t>
            </a:r>
            <a:r>
              <a:rPr lang="en-US" sz="1400" i="1" dirty="0"/>
              <a:t>minutes</a:t>
            </a:r>
            <a:r>
              <a:rPr lang="en-US" sz="1400" dirty="0"/>
              <a:t>; CI, </a:t>
            </a:r>
            <a:r>
              <a:rPr lang="en-US" sz="1400" i="1" dirty="0"/>
              <a:t>confidence interval</a:t>
            </a:r>
          </a:p>
        </p:txBody>
      </p:sp>
      <p:graphicFrame>
        <p:nvGraphicFramePr>
          <p:cNvPr id="3" name="Table 2">
            <a:extLst>
              <a:ext uri="{FF2B5EF4-FFF2-40B4-BE49-F238E27FC236}">
                <a16:creationId xmlns:a16="http://schemas.microsoft.com/office/drawing/2014/main" id="{32D3E004-34BE-4085-584F-6B13E83EE837}"/>
              </a:ext>
            </a:extLst>
          </p:cNvPr>
          <p:cNvGraphicFramePr>
            <a:graphicFrameLocks noGrp="1"/>
          </p:cNvGraphicFramePr>
          <p:nvPr>
            <p:extLst>
              <p:ext uri="{D42A27DB-BD31-4B8C-83A1-F6EECF244321}">
                <p14:modId xmlns:p14="http://schemas.microsoft.com/office/powerpoint/2010/main" val="843606538"/>
              </p:ext>
            </p:extLst>
          </p:nvPr>
        </p:nvGraphicFramePr>
        <p:xfrm>
          <a:off x="473797" y="4145845"/>
          <a:ext cx="8196399" cy="1277655"/>
        </p:xfrm>
        <a:graphic>
          <a:graphicData uri="http://schemas.openxmlformats.org/drawingml/2006/table">
            <a:tbl>
              <a:tblPr firstRow="1" bandRow="1">
                <a:tableStyleId>{5C22544A-7EE6-4342-B048-85BDC9FD1C3A}</a:tableStyleId>
              </a:tblPr>
              <a:tblGrid>
                <a:gridCol w="3088822">
                  <a:extLst>
                    <a:ext uri="{9D8B030D-6E8A-4147-A177-3AD203B41FA5}">
                      <a16:colId xmlns:a16="http://schemas.microsoft.com/office/drawing/2014/main" val="1827506359"/>
                    </a:ext>
                  </a:extLst>
                </a:gridCol>
                <a:gridCol w="3125561">
                  <a:extLst>
                    <a:ext uri="{9D8B030D-6E8A-4147-A177-3AD203B41FA5}">
                      <a16:colId xmlns:a16="http://schemas.microsoft.com/office/drawing/2014/main" val="304032337"/>
                    </a:ext>
                  </a:extLst>
                </a:gridCol>
                <a:gridCol w="1982016">
                  <a:extLst>
                    <a:ext uri="{9D8B030D-6E8A-4147-A177-3AD203B41FA5}">
                      <a16:colId xmlns:a16="http://schemas.microsoft.com/office/drawing/2014/main" val="2973698172"/>
                    </a:ext>
                  </a:extLst>
                </a:gridCol>
              </a:tblGrid>
              <a:tr h="648692">
                <a:tc>
                  <a:txBody>
                    <a:bodyPr/>
                    <a:lstStyle/>
                    <a:p>
                      <a:r>
                        <a:rPr lang="en-US" sz="2000" b="0" dirty="0">
                          <a:solidFill>
                            <a:schemeClr val="bg1"/>
                          </a:solidFill>
                          <a:latin typeface="Arial" panose="020B0604020202020204" pitchFamily="34" charset="0"/>
                          <a:cs typeface="Arial" panose="020B0604020202020204" pitchFamily="34" charset="0"/>
                        </a:rPr>
                        <a:t>&lt; 15 min vs 15 - 45 min</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US" sz="2000" b="0" dirty="0">
                          <a:solidFill>
                            <a:schemeClr val="bg1"/>
                          </a:solidFill>
                          <a:latin typeface="Arial" panose="020B0604020202020204" pitchFamily="34" charset="0"/>
                          <a:cs typeface="Arial" panose="020B0604020202020204" pitchFamily="34" charset="0"/>
                        </a:rPr>
                        <a:t>1.10 (0.76 - 1.59)</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US" sz="2000" b="0" dirty="0">
                          <a:solidFill>
                            <a:schemeClr val="bg1"/>
                          </a:solidFill>
                          <a:latin typeface="Arial" panose="020B0604020202020204" pitchFamily="34" charset="0"/>
                          <a:cs typeface="Arial" panose="020B0604020202020204" pitchFamily="34" charset="0"/>
                        </a:rPr>
                        <a:t>0.622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43205604"/>
                  </a:ext>
                </a:extLst>
              </a:tr>
              <a:tr h="628963">
                <a:tc>
                  <a:txBody>
                    <a:bodyPr/>
                    <a:lstStyle/>
                    <a:p>
                      <a:r>
                        <a:rPr lang="en-US" sz="2000" dirty="0">
                          <a:latin typeface="Arial" panose="020B0604020202020204" pitchFamily="34" charset="0"/>
                          <a:cs typeface="Arial" panose="020B0604020202020204" pitchFamily="34" charset="0"/>
                        </a:rPr>
                        <a:t>&gt; 45 min vs 15 - 45 min</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3.30 (1.30 - 8.42)</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0.012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127079106"/>
                  </a:ext>
                </a:extLst>
              </a:tr>
            </a:tbl>
          </a:graphicData>
        </a:graphic>
      </p:graphicFrame>
      <p:sp>
        <p:nvSpPr>
          <p:cNvPr id="10" name="Rectangle 9">
            <a:extLst>
              <a:ext uri="{FF2B5EF4-FFF2-40B4-BE49-F238E27FC236}">
                <a16:creationId xmlns:a16="http://schemas.microsoft.com/office/drawing/2014/main" id="{303FFC0D-BC4D-9D17-7C7C-57915110F5BD}"/>
              </a:ext>
            </a:extLst>
          </p:cNvPr>
          <p:cNvSpPr>
            <a:spLocks/>
          </p:cNvSpPr>
          <p:nvPr/>
        </p:nvSpPr>
        <p:spPr>
          <a:xfrm>
            <a:off x="473794" y="4788489"/>
            <a:ext cx="8196399" cy="63882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53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8628C-0987-8153-3766-A3BEE84C4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7175B-EB2E-5D90-EF7D-930F3AAC264B}"/>
              </a:ext>
            </a:extLst>
          </p:cNvPr>
          <p:cNvSpPr>
            <a:spLocks noGrp="1"/>
          </p:cNvSpPr>
          <p:nvPr>
            <p:ph type="title"/>
          </p:nvPr>
        </p:nvSpPr>
        <p:spPr/>
        <p:txBody>
          <a:bodyPr/>
          <a:lstStyle/>
          <a:p>
            <a:r>
              <a:rPr lang="en-US"/>
              <a:t>Results – Secondary Outcomes  </a:t>
            </a:r>
          </a:p>
        </p:txBody>
      </p:sp>
      <p:sp>
        <p:nvSpPr>
          <p:cNvPr id="4" name="Slide Number Placeholder 3">
            <a:extLst>
              <a:ext uri="{FF2B5EF4-FFF2-40B4-BE49-F238E27FC236}">
                <a16:creationId xmlns:a16="http://schemas.microsoft.com/office/drawing/2014/main" id="{4EE2373A-A39E-2136-600E-9115C46C4DB3}"/>
              </a:ext>
            </a:extLst>
          </p:cNvPr>
          <p:cNvSpPr>
            <a:spLocks noGrp="1"/>
          </p:cNvSpPr>
          <p:nvPr>
            <p:ph type="sldNum" sz="quarter" idx="10"/>
          </p:nvPr>
        </p:nvSpPr>
        <p:spPr/>
        <p:txBody>
          <a:bodyPr/>
          <a:lstStyle/>
          <a:p>
            <a:pPr>
              <a:defRPr/>
            </a:pPr>
            <a:fld id="{70529338-9541-42ED-ADCF-A60C1F34BD22}" type="slidenum">
              <a:rPr lang="en-US" altLang="en-US"/>
              <a:pPr>
                <a:defRPr/>
              </a:pPr>
              <a:t>19</a:t>
            </a:fld>
            <a:endParaRPr lang="en-US" altLang="en-US"/>
          </a:p>
        </p:txBody>
      </p:sp>
      <p:graphicFrame>
        <p:nvGraphicFramePr>
          <p:cNvPr id="5" name="Table 4">
            <a:extLst>
              <a:ext uri="{FF2B5EF4-FFF2-40B4-BE49-F238E27FC236}">
                <a16:creationId xmlns:a16="http://schemas.microsoft.com/office/drawing/2014/main" id="{15B5181A-E458-ED67-3A48-44A64B7C5392}"/>
              </a:ext>
            </a:extLst>
          </p:cNvPr>
          <p:cNvGraphicFramePr>
            <a:graphicFrameLocks noGrp="1"/>
          </p:cNvGraphicFramePr>
          <p:nvPr>
            <p:extLst>
              <p:ext uri="{D42A27DB-BD31-4B8C-83A1-F6EECF244321}">
                <p14:modId xmlns:p14="http://schemas.microsoft.com/office/powerpoint/2010/main" val="2073068853"/>
              </p:ext>
            </p:extLst>
          </p:nvPr>
        </p:nvGraphicFramePr>
        <p:xfrm>
          <a:off x="491801" y="1193524"/>
          <a:ext cx="8160398" cy="4753724"/>
        </p:xfrm>
        <a:graphic>
          <a:graphicData uri="http://schemas.openxmlformats.org/drawingml/2006/table">
            <a:tbl>
              <a:tblPr firstRow="1" bandRow="1">
                <a:tableStyleId>{5C22544A-7EE6-4342-B048-85BDC9FD1C3A}</a:tableStyleId>
              </a:tblPr>
              <a:tblGrid>
                <a:gridCol w="4753070">
                  <a:extLst>
                    <a:ext uri="{9D8B030D-6E8A-4147-A177-3AD203B41FA5}">
                      <a16:colId xmlns:a16="http://schemas.microsoft.com/office/drawing/2014/main" val="3774368618"/>
                    </a:ext>
                  </a:extLst>
                </a:gridCol>
                <a:gridCol w="1774471">
                  <a:extLst>
                    <a:ext uri="{9D8B030D-6E8A-4147-A177-3AD203B41FA5}">
                      <a16:colId xmlns:a16="http://schemas.microsoft.com/office/drawing/2014/main" val="934100821"/>
                    </a:ext>
                  </a:extLst>
                </a:gridCol>
                <a:gridCol w="1632857">
                  <a:extLst>
                    <a:ext uri="{9D8B030D-6E8A-4147-A177-3AD203B41FA5}">
                      <a16:colId xmlns:a16="http://schemas.microsoft.com/office/drawing/2014/main" val="1532175862"/>
                    </a:ext>
                  </a:extLst>
                </a:gridCol>
              </a:tblGrid>
              <a:tr h="462196">
                <a:tc gridSpan="3">
                  <a:txBody>
                    <a:bodyPr/>
                    <a:lstStyle/>
                    <a:p>
                      <a:pPr algn="ctr"/>
                      <a:r>
                        <a:rPr lang="en-US" sz="2200" dirty="0">
                          <a:solidFill>
                            <a:schemeClr val="bg1"/>
                          </a:solidFill>
                          <a:latin typeface="Arial" panose="020B0604020202020204" pitchFamily="34" charset="0"/>
                          <a:cs typeface="Arial" panose="020B0604020202020204" pitchFamily="34" charset="0"/>
                        </a:rPr>
                        <a:t>Cefazolin</a:t>
                      </a:r>
                    </a:p>
                  </a:txBody>
                  <a:tcPr anchor="ctr">
                    <a:lnR w="38100" cap="flat" cmpd="sng" algn="ctr">
                      <a:solidFill>
                        <a:schemeClr val="tx1"/>
                      </a:solidFill>
                      <a:prstDash val="solid"/>
                      <a:round/>
                      <a:headEnd type="none" w="med" len="med"/>
                      <a:tailEnd type="none" w="med" len="med"/>
                    </a:lnR>
                    <a:solidFill>
                      <a:srgbClr val="FAD41B"/>
                    </a:solidFill>
                  </a:tcP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solidFill>
                      <a:srgbClr val="FAD41B"/>
                    </a:solidFill>
                  </a:tcP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solidFill>
                      <a:srgbClr val="FAD41B"/>
                    </a:solidFill>
                  </a:tcPr>
                </a:tc>
                <a:extLst>
                  <a:ext uri="{0D108BD9-81ED-4DB2-BD59-A6C34878D82A}">
                    <a16:rowId xmlns:a16="http://schemas.microsoft.com/office/drawing/2014/main" val="1722545165"/>
                  </a:ext>
                </a:extLst>
              </a:tr>
              <a:tr h="381724">
                <a:tc>
                  <a:txBody>
                    <a:bodyPr/>
                    <a:lstStyle/>
                    <a:p>
                      <a:pPr algn="ctr"/>
                      <a:r>
                        <a:rPr lang="en-US" sz="1800" b="1" dirty="0">
                          <a:solidFill>
                            <a:schemeClr val="bg1"/>
                          </a:solidFill>
                          <a:latin typeface="Arial" panose="020B0604020202020204" pitchFamily="34" charset="0"/>
                          <a:cs typeface="Arial" panose="020B0604020202020204" pitchFamily="34" charset="0"/>
                        </a:rPr>
                        <a:t>Outcome</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AD41B"/>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SSI </a:t>
                      </a:r>
                    </a:p>
                    <a:p>
                      <a:pPr algn="ctr"/>
                      <a:r>
                        <a:rPr lang="en-US" sz="1800" b="1" dirty="0">
                          <a:solidFill>
                            <a:schemeClr val="bg1"/>
                          </a:solidFill>
                          <a:latin typeface="Arial" panose="020B0604020202020204" pitchFamily="34" charset="0"/>
                          <a:cs typeface="Arial" panose="020B0604020202020204" pitchFamily="34" charset="0"/>
                        </a:rPr>
                        <a:t>(n = 164)</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AD41B"/>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No SSI  </a:t>
                      </a:r>
                    </a:p>
                    <a:p>
                      <a:pPr algn="ctr"/>
                      <a:r>
                        <a:rPr lang="en-US" sz="1800" b="1" dirty="0">
                          <a:solidFill>
                            <a:schemeClr val="bg1"/>
                          </a:solidFill>
                          <a:latin typeface="Arial" panose="020B0604020202020204" pitchFamily="34" charset="0"/>
                          <a:cs typeface="Arial" panose="020B0604020202020204" pitchFamily="34" charset="0"/>
                        </a:rPr>
                        <a:t>(n = 699)</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AD41B"/>
                    </a:solidFill>
                  </a:tcPr>
                </a:tc>
                <a:extLst>
                  <a:ext uri="{0D108BD9-81ED-4DB2-BD59-A6C34878D82A}">
                    <a16:rowId xmlns:a16="http://schemas.microsoft.com/office/drawing/2014/main" val="2056861745"/>
                  </a:ext>
                </a:extLst>
              </a:tr>
              <a:tr h="420256">
                <a:tc>
                  <a:txBody>
                    <a:bodyPr/>
                    <a:lstStyle/>
                    <a:p>
                      <a:r>
                        <a:rPr lang="en-US" sz="1800" dirty="0">
                          <a:latin typeface="Arial" panose="020B0604020202020204" pitchFamily="34" charset="0"/>
                          <a:cs typeface="Arial" panose="020B0604020202020204" pitchFamily="34" charset="0"/>
                        </a:rPr>
                        <a:t>Admission for SSI management, n (%)</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D0D8E8"/>
                    </a:solidFill>
                  </a:tcPr>
                </a:tc>
                <a:tc>
                  <a:txBody>
                    <a:bodyPr/>
                    <a:lstStyle/>
                    <a:p>
                      <a:pPr algn="ctr"/>
                      <a:r>
                        <a:rPr lang="en-US" sz="1800">
                          <a:latin typeface="Arial" panose="020B0604020202020204" pitchFamily="34" charset="0"/>
                          <a:cs typeface="Arial" panose="020B0604020202020204" pitchFamily="34" charset="0"/>
                        </a:rPr>
                        <a:t>111 (67.6)</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D0D8E8"/>
                    </a:solidFill>
                  </a:tcPr>
                </a:tc>
                <a:tc>
                  <a:txBody>
                    <a:bodyPr/>
                    <a:lstStyle/>
                    <a:p>
                      <a:pPr algn="ctr"/>
                      <a:r>
                        <a:rPr lang="en-US" sz="1800" dirty="0">
                          <a:latin typeface="Arial" panose="020B0604020202020204" pitchFamily="34" charset="0"/>
                          <a:cs typeface="Arial" panose="020B0604020202020204" pitchFamily="34" charset="0"/>
                        </a:rPr>
                        <a:t>-</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D0D8E8"/>
                    </a:solidFill>
                  </a:tcPr>
                </a:tc>
                <a:extLst>
                  <a:ext uri="{0D108BD9-81ED-4DB2-BD59-A6C34878D82A}">
                    <a16:rowId xmlns:a16="http://schemas.microsoft.com/office/drawing/2014/main" val="1508826358"/>
                  </a:ext>
                </a:extLst>
              </a:tr>
              <a:tr h="388986">
                <a:tc>
                  <a:txBody>
                    <a:bodyPr/>
                    <a:lstStyle/>
                    <a:p>
                      <a:r>
                        <a:rPr lang="en-US" sz="1800" dirty="0">
                          <a:latin typeface="Arial" panose="020B0604020202020204" pitchFamily="34" charset="0"/>
                          <a:cs typeface="Arial" panose="020B0604020202020204" pitchFamily="34" charset="0"/>
                        </a:rPr>
                        <a:t>Hospital LOS (days), median [IQR]</a:t>
                      </a:r>
                    </a:p>
                  </a:txBody>
                  <a:tcPr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9EDF4"/>
                    </a:solidFill>
                  </a:tcPr>
                </a:tc>
                <a:tc>
                  <a:txBody>
                    <a:bodyPr/>
                    <a:lstStyle/>
                    <a:p>
                      <a:pPr algn="ctr"/>
                      <a:r>
                        <a:rPr lang="en-US" sz="1800" dirty="0">
                          <a:latin typeface="Arial" panose="020B0604020202020204" pitchFamily="34" charset="0"/>
                          <a:cs typeface="Arial" panose="020B0604020202020204" pitchFamily="34" charset="0"/>
                        </a:rPr>
                        <a:t>5 [3 - 9]</a:t>
                      </a:r>
                    </a:p>
                  </a:txBody>
                  <a:tcPr anchor="ctr">
                    <a:lnL w="381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9EDF4"/>
                    </a:solidFill>
                  </a:tcPr>
                </a:tc>
                <a:tc>
                  <a:txBody>
                    <a:bodyPr/>
                    <a:lstStyle/>
                    <a:p>
                      <a:pPr algn="ctr"/>
                      <a:r>
                        <a:rPr lang="en-US" sz="1800" dirty="0">
                          <a:latin typeface="Arial" panose="020B0604020202020204" pitchFamily="34" charset="0"/>
                          <a:cs typeface="Arial" panose="020B0604020202020204" pitchFamily="34" charset="0"/>
                        </a:rPr>
                        <a:t>-</a:t>
                      </a:r>
                    </a:p>
                  </a:txBody>
                  <a:tcPr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905153957"/>
                  </a:ext>
                </a:extLst>
              </a:tr>
              <a:tr h="464766">
                <a:tc>
                  <a:txBody>
                    <a:bodyPr/>
                    <a:lstStyle/>
                    <a:p>
                      <a:r>
                        <a:rPr lang="en-US" sz="1800" dirty="0">
                          <a:latin typeface="Arial" panose="020B0604020202020204" pitchFamily="34" charset="0"/>
                          <a:cs typeface="Arial" panose="020B0604020202020204" pitchFamily="34" charset="0"/>
                        </a:rPr>
                        <a:t>Readmission for SSI management, n (%)</a:t>
                      </a: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a:latin typeface="Arial" panose="020B0604020202020204" pitchFamily="34" charset="0"/>
                          <a:cs typeface="Arial" panose="020B0604020202020204" pitchFamily="34" charset="0"/>
                        </a:rPr>
                        <a:t>23 (20.7)</a:t>
                      </a:r>
                    </a:p>
                  </a:txBody>
                  <a:tcPr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dirty="0">
                          <a:latin typeface="Arial" panose="020B0604020202020204" pitchFamily="34" charset="0"/>
                          <a:cs typeface="Arial" panose="020B0604020202020204" pitchFamily="34" charset="0"/>
                        </a:rPr>
                        <a:t>-</a:t>
                      </a: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516240416"/>
                  </a:ext>
                </a:extLst>
              </a:tr>
              <a:tr h="734086">
                <a:tc>
                  <a:txBody>
                    <a:bodyPr/>
                    <a:lstStyle/>
                    <a:p>
                      <a:r>
                        <a:rPr lang="en-US" sz="1800">
                          <a:latin typeface="Arial" panose="020B0604020202020204" pitchFamily="34" charset="0"/>
                          <a:cs typeface="Arial" panose="020B0604020202020204" pitchFamily="34" charset="0"/>
                        </a:rPr>
                        <a:t>Mortality within 30 days of procedure, n (%)</a:t>
                      </a:r>
                    </a:p>
                    <a:p>
                      <a:r>
                        <a:rPr lang="en-US" sz="1800">
                          <a:latin typeface="Arial" panose="020B0604020202020204" pitchFamily="34" charset="0"/>
                          <a:cs typeface="Arial" panose="020B0604020202020204" pitchFamily="34" charset="0"/>
                        </a:rPr>
                        <a:t>     Attributed to SSI/procedure</a:t>
                      </a:r>
                    </a:p>
                    <a:p>
                      <a:r>
                        <a:rPr lang="en-US" sz="1800">
                          <a:latin typeface="Arial" panose="020B0604020202020204" pitchFamily="34" charset="0"/>
                          <a:cs typeface="Arial" panose="020B0604020202020204" pitchFamily="34" charset="0"/>
                        </a:rPr>
                        <a:t>     Not attributed</a:t>
                      </a:r>
                    </a:p>
                    <a:p>
                      <a:r>
                        <a:rPr lang="en-US" sz="1800">
                          <a:latin typeface="Arial" panose="020B0604020202020204" pitchFamily="34" charset="0"/>
                          <a:cs typeface="Arial" panose="020B0604020202020204" pitchFamily="34" charset="0"/>
                        </a:rPr>
                        <a:t>     Unclear </a:t>
                      </a: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endParaRPr lang="en-US" sz="1800">
                        <a:latin typeface="Arial" panose="020B0604020202020204" pitchFamily="34" charset="0"/>
                        <a:cs typeface="Arial" panose="020B0604020202020204" pitchFamily="34" charset="0"/>
                      </a:endParaRPr>
                    </a:p>
                    <a:p>
                      <a:pPr algn="ctr"/>
                      <a:r>
                        <a:rPr lang="en-US" sz="1800">
                          <a:latin typeface="Arial" panose="020B0604020202020204" pitchFamily="34" charset="0"/>
                          <a:cs typeface="Arial" panose="020B0604020202020204" pitchFamily="34" charset="0"/>
                        </a:rPr>
                        <a:t>0</a:t>
                      </a:r>
                    </a:p>
                    <a:p>
                      <a:pPr algn="ctr"/>
                      <a:r>
                        <a:rPr lang="en-US" sz="1800">
                          <a:latin typeface="Arial" panose="020B0604020202020204" pitchFamily="34" charset="0"/>
                          <a:cs typeface="Arial" panose="020B0604020202020204" pitchFamily="34" charset="0"/>
                        </a:rPr>
                        <a:t>0</a:t>
                      </a:r>
                    </a:p>
                    <a:p>
                      <a:pPr algn="ctr"/>
                      <a:r>
                        <a:rPr lang="en-US" sz="1800">
                          <a:latin typeface="Arial" panose="020B0604020202020204" pitchFamily="34" charset="0"/>
                          <a:cs typeface="Arial" panose="020B0604020202020204" pitchFamily="34" charset="0"/>
                        </a:rPr>
                        <a:t>0</a:t>
                      </a:r>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0</a:t>
                      </a:r>
                    </a:p>
                    <a:p>
                      <a:pPr algn="ctr"/>
                      <a:r>
                        <a:rPr lang="en-US" sz="1800" dirty="0">
                          <a:latin typeface="Arial" panose="020B0604020202020204" pitchFamily="34" charset="0"/>
                          <a:cs typeface="Arial" panose="020B0604020202020204" pitchFamily="34" charset="0"/>
                        </a:rPr>
                        <a:t>1 (0.1)</a:t>
                      </a:r>
                    </a:p>
                    <a:p>
                      <a:pPr algn="ctr"/>
                      <a:r>
                        <a:rPr lang="en-US" sz="1800" dirty="0">
                          <a:latin typeface="Arial" panose="020B0604020202020204" pitchFamily="34" charset="0"/>
                          <a:cs typeface="Arial" panose="020B0604020202020204" pitchFamily="34" charset="0"/>
                        </a:rPr>
                        <a:t>2 (0.3)</a:t>
                      </a:r>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3614115622"/>
                  </a:ext>
                </a:extLst>
              </a:tr>
              <a:tr h="785390">
                <a:tc>
                  <a:txBody>
                    <a:bodyPr/>
                    <a:lstStyle/>
                    <a:p>
                      <a:r>
                        <a:rPr lang="en-US" sz="1800" dirty="0">
                          <a:latin typeface="Arial" panose="020B0604020202020204" pitchFamily="34" charset="0"/>
                          <a:cs typeface="Arial" panose="020B0604020202020204" pitchFamily="34" charset="0"/>
                        </a:rPr>
                        <a:t>Mortality within 90 days of procedure, n (%)</a:t>
                      </a:r>
                    </a:p>
                    <a:p>
                      <a:r>
                        <a:rPr lang="en-US" sz="1800" dirty="0">
                          <a:latin typeface="Arial" panose="020B0604020202020204" pitchFamily="34" charset="0"/>
                          <a:cs typeface="Arial" panose="020B0604020202020204" pitchFamily="34" charset="0"/>
                        </a:rPr>
                        <a:t>     Attributed to SSI/procedure</a:t>
                      </a:r>
                    </a:p>
                    <a:p>
                      <a:r>
                        <a:rPr lang="en-US" sz="1800" dirty="0">
                          <a:latin typeface="Arial" panose="020B0604020202020204" pitchFamily="34" charset="0"/>
                          <a:cs typeface="Arial" panose="020B0604020202020204" pitchFamily="34" charset="0"/>
                        </a:rPr>
                        <a:t>     Not attributed</a:t>
                      </a:r>
                    </a:p>
                    <a:p>
                      <a:r>
                        <a:rPr lang="en-US" sz="1800" dirty="0">
                          <a:latin typeface="Arial" panose="020B0604020202020204" pitchFamily="34" charset="0"/>
                          <a:cs typeface="Arial" panose="020B0604020202020204" pitchFamily="34" charset="0"/>
                        </a:rPr>
                        <a:t>     Unclear </a:t>
                      </a: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0D8E8"/>
                    </a:solidFill>
                  </a:tcPr>
                </a:tc>
                <a:tc>
                  <a:txBody>
                    <a:bodyPr/>
                    <a:lstStyle/>
                    <a:p>
                      <a:pPr algn="ctr"/>
                      <a:endParaRPr lang="en-US" sz="1800">
                        <a:latin typeface="Arial" panose="020B0604020202020204" pitchFamily="34" charset="0"/>
                        <a:cs typeface="Arial" panose="020B0604020202020204" pitchFamily="34" charset="0"/>
                      </a:endParaRPr>
                    </a:p>
                    <a:p>
                      <a:pPr algn="ctr"/>
                      <a:r>
                        <a:rPr lang="en-US" sz="1800">
                          <a:latin typeface="Arial" panose="020B0604020202020204" pitchFamily="34" charset="0"/>
                          <a:cs typeface="Arial" panose="020B0604020202020204" pitchFamily="34" charset="0"/>
                        </a:rPr>
                        <a:t>2 (1.2)</a:t>
                      </a:r>
                    </a:p>
                    <a:p>
                      <a:pPr algn="ctr"/>
                      <a:r>
                        <a:rPr lang="en-US" sz="1800">
                          <a:latin typeface="Arial" panose="020B0604020202020204" pitchFamily="34" charset="0"/>
                          <a:cs typeface="Arial" panose="020B0604020202020204" pitchFamily="34" charset="0"/>
                        </a:rPr>
                        <a:t>1 (0.6)</a:t>
                      </a:r>
                    </a:p>
                    <a:p>
                      <a:pPr algn="ctr"/>
                      <a:r>
                        <a:rPr lang="en-US" sz="1800">
                          <a:latin typeface="Arial" panose="020B0604020202020204" pitchFamily="34" charset="0"/>
                          <a:cs typeface="Arial" panose="020B0604020202020204" pitchFamily="34" charset="0"/>
                        </a:rPr>
                        <a:t>1 (0.6)</a:t>
                      </a:r>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0D8E8"/>
                    </a:solidFill>
                  </a:tcPr>
                </a:tc>
                <a:tc>
                  <a:txBody>
                    <a:bodyPr/>
                    <a:lstStyle/>
                    <a:p>
                      <a:pPr algn="ct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0</a:t>
                      </a:r>
                    </a:p>
                    <a:p>
                      <a:pPr algn="ctr"/>
                      <a:r>
                        <a:rPr lang="en-US" sz="1800" dirty="0">
                          <a:latin typeface="Arial" panose="020B0604020202020204" pitchFamily="34" charset="0"/>
                          <a:cs typeface="Arial" panose="020B0604020202020204" pitchFamily="34" charset="0"/>
                        </a:rPr>
                        <a:t>3 (0.4)</a:t>
                      </a:r>
                    </a:p>
                    <a:p>
                      <a:pPr algn="ctr"/>
                      <a:r>
                        <a:rPr lang="en-US" sz="1800" dirty="0">
                          <a:latin typeface="Arial" panose="020B0604020202020204" pitchFamily="34" charset="0"/>
                          <a:cs typeface="Arial" panose="020B0604020202020204" pitchFamily="34" charset="0"/>
                        </a:rPr>
                        <a:t>0</a:t>
                      </a:r>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920486790"/>
                  </a:ext>
                </a:extLst>
              </a:tr>
            </a:tbl>
          </a:graphicData>
        </a:graphic>
      </p:graphicFrame>
      <p:sp>
        <p:nvSpPr>
          <p:cNvPr id="3" name="TextBox 2">
            <a:extLst>
              <a:ext uri="{FF2B5EF4-FFF2-40B4-BE49-F238E27FC236}">
                <a16:creationId xmlns:a16="http://schemas.microsoft.com/office/drawing/2014/main" id="{4111543C-C77A-D37E-8BF8-89B73CC156B8}"/>
              </a:ext>
            </a:extLst>
          </p:cNvPr>
          <p:cNvSpPr txBox="1"/>
          <p:nvPr/>
        </p:nvSpPr>
        <p:spPr>
          <a:xfrm>
            <a:off x="491801" y="5947248"/>
            <a:ext cx="3387000" cy="307777"/>
          </a:xfrm>
          <a:prstGeom prst="rect">
            <a:avLst/>
          </a:prstGeom>
          <a:noFill/>
        </p:spPr>
        <p:txBody>
          <a:bodyPr wrap="square" rtlCol="0">
            <a:spAutoFit/>
          </a:bodyPr>
          <a:lstStyle/>
          <a:p>
            <a:r>
              <a:rPr lang="en-US" sz="1400" dirty="0"/>
              <a:t>LOS, </a:t>
            </a:r>
            <a:r>
              <a:rPr lang="en-US" sz="1400" i="1" dirty="0"/>
              <a:t>length of stay</a:t>
            </a:r>
          </a:p>
        </p:txBody>
      </p:sp>
    </p:spTree>
    <p:extLst>
      <p:ext uri="{BB962C8B-B14F-4D97-AF65-F5344CB8AC3E}">
        <p14:creationId xmlns:p14="http://schemas.microsoft.com/office/powerpoint/2010/main" val="308243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D0DF-4DDC-EE73-55B4-0DBE7B39AC3F}"/>
              </a:ext>
            </a:extLst>
          </p:cNvPr>
          <p:cNvSpPr>
            <a:spLocks noGrp="1"/>
          </p:cNvSpPr>
          <p:nvPr>
            <p:ph type="title"/>
          </p:nvPr>
        </p:nvSpPr>
        <p:spPr/>
        <p:txBody>
          <a:bodyPr/>
          <a:lstStyle/>
          <a:p>
            <a:r>
              <a:rPr lang="en-US"/>
              <a:t>Disclosure</a:t>
            </a:r>
          </a:p>
        </p:txBody>
      </p:sp>
      <p:sp>
        <p:nvSpPr>
          <p:cNvPr id="3" name="Content Placeholder 2">
            <a:extLst>
              <a:ext uri="{FF2B5EF4-FFF2-40B4-BE49-F238E27FC236}">
                <a16:creationId xmlns:a16="http://schemas.microsoft.com/office/drawing/2014/main" id="{424B6810-7B0C-D60A-1EBB-36E268CBF1DA}"/>
              </a:ext>
            </a:extLst>
          </p:cNvPr>
          <p:cNvSpPr>
            <a:spLocks noGrp="1"/>
          </p:cNvSpPr>
          <p:nvPr>
            <p:ph idx="1"/>
          </p:nvPr>
        </p:nvSpPr>
        <p:spPr>
          <a:xfrm>
            <a:off x="457200" y="2712141"/>
            <a:ext cx="8229600" cy="1433718"/>
          </a:xfrm>
        </p:spPr>
        <p:txBody>
          <a:bodyPr anchor="ctr"/>
          <a:lstStyle/>
          <a:p>
            <a:pPr marL="0" indent="0" algn="ctr">
              <a:buNone/>
            </a:pPr>
            <a:r>
              <a:rPr lang="en-US"/>
              <a:t>I have no financial, personal, or commercial relationships related to the contents of this presentation to disclose.</a:t>
            </a:r>
          </a:p>
        </p:txBody>
      </p:sp>
      <p:sp>
        <p:nvSpPr>
          <p:cNvPr id="4" name="Slide Number Placeholder 3">
            <a:extLst>
              <a:ext uri="{FF2B5EF4-FFF2-40B4-BE49-F238E27FC236}">
                <a16:creationId xmlns:a16="http://schemas.microsoft.com/office/drawing/2014/main" id="{7F5F577F-6317-E5B5-8FA7-6A57F86BE771}"/>
              </a:ext>
            </a:extLst>
          </p:cNvPr>
          <p:cNvSpPr>
            <a:spLocks noGrp="1"/>
          </p:cNvSpPr>
          <p:nvPr>
            <p:ph type="sldNum" sz="quarter" idx="10"/>
          </p:nvPr>
        </p:nvSpPr>
        <p:spPr/>
        <p:txBody>
          <a:bodyPr/>
          <a:lstStyle/>
          <a:p>
            <a:pPr>
              <a:defRPr/>
            </a:pPr>
            <a:fld id="{70529338-9541-42ED-ADCF-A60C1F34BD22}" type="slidenum">
              <a:rPr lang="en-US" altLang="en-US"/>
              <a:pPr>
                <a:defRPr/>
              </a:pPr>
              <a:t>2</a:t>
            </a:fld>
            <a:endParaRPr lang="en-US" altLang="en-US"/>
          </a:p>
        </p:txBody>
      </p:sp>
    </p:spTree>
    <p:extLst>
      <p:ext uri="{BB962C8B-B14F-4D97-AF65-F5344CB8AC3E}">
        <p14:creationId xmlns:p14="http://schemas.microsoft.com/office/powerpoint/2010/main" val="171531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77962-83AF-11DC-1894-18AD90AA3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08EEF-4473-9FC3-2E7D-E082DBFE1A12}"/>
              </a:ext>
            </a:extLst>
          </p:cNvPr>
          <p:cNvSpPr>
            <a:spLocks noGrp="1"/>
          </p:cNvSpPr>
          <p:nvPr>
            <p:ph type="title"/>
          </p:nvPr>
        </p:nvSpPr>
        <p:spPr/>
        <p:txBody>
          <a:bodyPr/>
          <a:lstStyle/>
          <a:p>
            <a:r>
              <a:rPr lang="en-US"/>
              <a:t>Results – Subgroup Analysis</a:t>
            </a:r>
          </a:p>
        </p:txBody>
      </p:sp>
      <p:sp>
        <p:nvSpPr>
          <p:cNvPr id="4" name="Slide Number Placeholder 3">
            <a:extLst>
              <a:ext uri="{FF2B5EF4-FFF2-40B4-BE49-F238E27FC236}">
                <a16:creationId xmlns:a16="http://schemas.microsoft.com/office/drawing/2014/main" id="{BC643038-34F6-9F78-E386-2EA52720BDB6}"/>
              </a:ext>
            </a:extLst>
          </p:cNvPr>
          <p:cNvSpPr>
            <a:spLocks noGrp="1"/>
          </p:cNvSpPr>
          <p:nvPr>
            <p:ph type="sldNum" sz="quarter" idx="10"/>
          </p:nvPr>
        </p:nvSpPr>
        <p:spPr/>
        <p:txBody>
          <a:bodyPr/>
          <a:lstStyle/>
          <a:p>
            <a:pPr>
              <a:defRPr/>
            </a:pPr>
            <a:fld id="{70529338-9541-42ED-ADCF-A60C1F34BD22}" type="slidenum">
              <a:rPr lang="en-US" altLang="en-US"/>
              <a:pPr>
                <a:defRPr/>
              </a:pPr>
              <a:t>20</a:t>
            </a:fld>
            <a:endParaRPr lang="en-US" altLang="en-US"/>
          </a:p>
        </p:txBody>
      </p:sp>
      <p:graphicFrame>
        <p:nvGraphicFramePr>
          <p:cNvPr id="7" name="Table 6">
            <a:extLst>
              <a:ext uri="{FF2B5EF4-FFF2-40B4-BE49-F238E27FC236}">
                <a16:creationId xmlns:a16="http://schemas.microsoft.com/office/drawing/2014/main" id="{811017F6-2279-6F8C-D51F-D51DB4CB7594}"/>
              </a:ext>
            </a:extLst>
          </p:cNvPr>
          <p:cNvGraphicFramePr>
            <a:graphicFrameLocks noGrp="1"/>
          </p:cNvGraphicFramePr>
          <p:nvPr>
            <p:extLst>
              <p:ext uri="{D42A27DB-BD31-4B8C-83A1-F6EECF244321}">
                <p14:modId xmlns:p14="http://schemas.microsoft.com/office/powerpoint/2010/main" val="925280042"/>
              </p:ext>
            </p:extLst>
          </p:nvPr>
        </p:nvGraphicFramePr>
        <p:xfrm>
          <a:off x="433561" y="2364818"/>
          <a:ext cx="8276877" cy="2128364"/>
        </p:xfrm>
        <a:graphic>
          <a:graphicData uri="http://schemas.openxmlformats.org/drawingml/2006/table">
            <a:tbl>
              <a:tblPr firstRow="1" bandRow="1">
                <a:tableStyleId>{5C22544A-7EE6-4342-B048-85BDC9FD1C3A}</a:tableStyleId>
              </a:tblPr>
              <a:tblGrid>
                <a:gridCol w="3365802">
                  <a:extLst>
                    <a:ext uri="{9D8B030D-6E8A-4147-A177-3AD203B41FA5}">
                      <a16:colId xmlns:a16="http://schemas.microsoft.com/office/drawing/2014/main" val="315359771"/>
                    </a:ext>
                  </a:extLst>
                </a:gridCol>
                <a:gridCol w="3098896">
                  <a:extLst>
                    <a:ext uri="{9D8B030D-6E8A-4147-A177-3AD203B41FA5}">
                      <a16:colId xmlns:a16="http://schemas.microsoft.com/office/drawing/2014/main" val="778577256"/>
                    </a:ext>
                  </a:extLst>
                </a:gridCol>
                <a:gridCol w="1812179">
                  <a:extLst>
                    <a:ext uri="{9D8B030D-6E8A-4147-A177-3AD203B41FA5}">
                      <a16:colId xmlns:a16="http://schemas.microsoft.com/office/drawing/2014/main" val="2840400236"/>
                    </a:ext>
                  </a:extLst>
                </a:gridCol>
              </a:tblGrid>
              <a:tr h="740574">
                <a:tc>
                  <a:txBody>
                    <a:bodyPr/>
                    <a:lstStyle/>
                    <a:p>
                      <a:pPr algn="ctr"/>
                      <a:r>
                        <a:rPr lang="en-US" sz="2000" dirty="0">
                          <a:solidFill>
                            <a:schemeClr val="bg1"/>
                          </a:solidFill>
                          <a:latin typeface="Arial" panose="020B0604020202020204" pitchFamily="34" charset="0"/>
                          <a:cs typeface="Arial" panose="020B0604020202020204" pitchFamily="34" charset="0"/>
                        </a:rPr>
                        <a:t>Antibiotic</a:t>
                      </a:r>
                    </a:p>
                  </a:txBody>
                  <a:tcPr anchor="ctr">
                    <a:lnR w="38100" cap="flat" cmpd="sng" algn="ctr">
                      <a:solidFill>
                        <a:schemeClr val="tx1"/>
                      </a:solidFill>
                      <a:prstDash val="solid"/>
                      <a:round/>
                      <a:headEnd type="none" w="med" len="med"/>
                      <a:tailEnd type="none" w="med" len="med"/>
                    </a:lnR>
                    <a:solidFill>
                      <a:srgbClr val="FAD41B"/>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Odds Ratio (95% CI)</a:t>
                      </a:r>
                    </a:p>
                  </a:txBody>
                  <a:tcPr anchor="ctr">
                    <a:lnL w="38100" cap="flat" cmpd="sng" algn="ctr">
                      <a:solidFill>
                        <a:schemeClr val="tx1"/>
                      </a:solidFill>
                      <a:prstDash val="solid"/>
                      <a:round/>
                      <a:headEnd type="none" w="med" len="med"/>
                      <a:tailEnd type="none" w="med" len="med"/>
                    </a:lnL>
                    <a:solidFill>
                      <a:srgbClr val="FAD41B"/>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P-value</a:t>
                      </a:r>
                    </a:p>
                  </a:txBody>
                  <a:tcPr anchor="ctr">
                    <a:solidFill>
                      <a:srgbClr val="FAD41B"/>
                    </a:solidFill>
                  </a:tcPr>
                </a:tc>
                <a:extLst>
                  <a:ext uri="{0D108BD9-81ED-4DB2-BD59-A6C34878D82A}">
                    <a16:rowId xmlns:a16="http://schemas.microsoft.com/office/drawing/2014/main" val="2842867627"/>
                  </a:ext>
                </a:extLst>
              </a:tr>
              <a:tr h="693895">
                <a:tc>
                  <a:txBody>
                    <a:bodyPr/>
                    <a:lstStyle/>
                    <a:p>
                      <a:pPr algn="l"/>
                      <a:r>
                        <a:rPr lang="en-US" sz="2000" dirty="0">
                          <a:solidFill>
                            <a:schemeClr val="bg1"/>
                          </a:solidFill>
                          <a:latin typeface="Arial" panose="020B0604020202020204" pitchFamily="34" charset="0"/>
                          <a:cs typeface="Arial" panose="020B0604020202020204" pitchFamily="34" charset="0"/>
                        </a:rPr>
                        <a:t>Clindamycin vs cefazolin</a:t>
                      </a:r>
                    </a:p>
                  </a:txBody>
                  <a:tcPr anchor="ctr">
                    <a:lnR w="38100" cap="flat" cmpd="sng" algn="ctr">
                      <a:solidFill>
                        <a:schemeClr val="tx1"/>
                      </a:solidFill>
                      <a:prstDash val="solid"/>
                      <a:round/>
                      <a:headEnd type="none" w="med" len="med"/>
                      <a:tailEnd type="none" w="med" len="med"/>
                    </a:lnR>
                  </a:tcPr>
                </a:tc>
                <a:tc>
                  <a:txBody>
                    <a:bodyPr/>
                    <a:lstStyle/>
                    <a:p>
                      <a:pPr algn="ctr"/>
                      <a:r>
                        <a:rPr lang="en-US" sz="2000" dirty="0">
                          <a:solidFill>
                            <a:schemeClr val="bg1"/>
                          </a:solidFill>
                          <a:latin typeface="Arial" panose="020B0604020202020204" pitchFamily="34" charset="0"/>
                          <a:cs typeface="Arial" panose="020B0604020202020204" pitchFamily="34" charset="0"/>
                        </a:rPr>
                        <a:t>2.07 (1.15 - 3.73)</a:t>
                      </a:r>
                    </a:p>
                  </a:txBody>
                  <a:tcPr anchor="ctr">
                    <a:lnL w="38100" cap="flat" cmpd="sng" algn="ctr">
                      <a:solidFill>
                        <a:schemeClr val="tx1"/>
                      </a:solidFill>
                      <a:prstDash val="solid"/>
                      <a:round/>
                      <a:headEnd type="none" w="med" len="med"/>
                      <a:tailEnd type="none" w="med" len="med"/>
                    </a:lnL>
                  </a:tcPr>
                </a:tc>
                <a:tc>
                  <a:txBody>
                    <a:bodyPr/>
                    <a:lstStyle/>
                    <a:p>
                      <a:pPr algn="ctr"/>
                      <a:r>
                        <a:rPr lang="en-US" sz="2000" dirty="0">
                          <a:solidFill>
                            <a:schemeClr val="bg1"/>
                          </a:solidFill>
                          <a:latin typeface="Arial" panose="020B0604020202020204" pitchFamily="34" charset="0"/>
                          <a:cs typeface="Arial" panose="020B0604020202020204" pitchFamily="34" charset="0"/>
                        </a:rPr>
                        <a:t>0.015</a:t>
                      </a:r>
                    </a:p>
                  </a:txBody>
                  <a:tcPr anchor="ctr"/>
                </a:tc>
                <a:extLst>
                  <a:ext uri="{0D108BD9-81ED-4DB2-BD59-A6C34878D82A}">
                    <a16:rowId xmlns:a16="http://schemas.microsoft.com/office/drawing/2014/main" val="2993638959"/>
                  </a:ext>
                </a:extLst>
              </a:tr>
              <a:tr h="693895">
                <a:tc>
                  <a:txBody>
                    <a:bodyPr/>
                    <a:lstStyle/>
                    <a:p>
                      <a:pPr algn="l"/>
                      <a:r>
                        <a:rPr lang="en-US" sz="2000" dirty="0">
                          <a:solidFill>
                            <a:schemeClr val="bg1"/>
                          </a:solidFill>
                          <a:latin typeface="Arial" panose="020B0604020202020204" pitchFamily="34" charset="0"/>
                          <a:cs typeface="Arial" panose="020B0604020202020204" pitchFamily="34" charset="0"/>
                        </a:rPr>
                        <a:t>Vancomycin vs cefazolin</a:t>
                      </a:r>
                    </a:p>
                  </a:txBody>
                  <a:tcPr anchor="ctr">
                    <a:lnR w="38100" cap="flat" cmpd="sng" algn="ctr">
                      <a:solidFill>
                        <a:schemeClr val="tx1"/>
                      </a:solidFill>
                      <a:prstDash val="solid"/>
                      <a:round/>
                      <a:headEnd type="none" w="med" len="med"/>
                      <a:tailEnd type="none" w="med" len="med"/>
                    </a:lnR>
                  </a:tcPr>
                </a:tc>
                <a:tc>
                  <a:txBody>
                    <a:bodyPr/>
                    <a:lstStyle/>
                    <a:p>
                      <a:pPr algn="ctr"/>
                      <a:r>
                        <a:rPr lang="en-US" sz="2000" dirty="0">
                          <a:solidFill>
                            <a:schemeClr val="bg1"/>
                          </a:solidFill>
                          <a:latin typeface="Arial" panose="020B0604020202020204" pitchFamily="34" charset="0"/>
                          <a:cs typeface="Arial" panose="020B0604020202020204" pitchFamily="34" charset="0"/>
                        </a:rPr>
                        <a:t>0.61 (0.21 - 1.76)</a:t>
                      </a:r>
                    </a:p>
                  </a:txBody>
                  <a:tcPr anchor="ctr">
                    <a:lnL w="38100" cap="flat" cmpd="sng" algn="ctr">
                      <a:solidFill>
                        <a:schemeClr val="tx1"/>
                      </a:solidFill>
                      <a:prstDash val="solid"/>
                      <a:round/>
                      <a:headEnd type="none" w="med" len="med"/>
                      <a:tailEnd type="none" w="med" len="med"/>
                    </a:lnL>
                  </a:tcPr>
                </a:tc>
                <a:tc>
                  <a:txBody>
                    <a:bodyPr/>
                    <a:lstStyle/>
                    <a:p>
                      <a:pPr algn="ctr"/>
                      <a:r>
                        <a:rPr lang="en-US" sz="2000" dirty="0">
                          <a:solidFill>
                            <a:schemeClr val="bg1"/>
                          </a:solidFill>
                          <a:latin typeface="Arial" panose="020B0604020202020204" pitchFamily="34" charset="0"/>
                          <a:cs typeface="Arial" panose="020B0604020202020204" pitchFamily="34" charset="0"/>
                        </a:rPr>
                        <a:t>0.360</a:t>
                      </a:r>
                    </a:p>
                  </a:txBody>
                  <a:tcPr anchor="ctr"/>
                </a:tc>
                <a:extLst>
                  <a:ext uri="{0D108BD9-81ED-4DB2-BD59-A6C34878D82A}">
                    <a16:rowId xmlns:a16="http://schemas.microsoft.com/office/drawing/2014/main" val="2158747739"/>
                  </a:ext>
                </a:extLst>
              </a:tr>
            </a:tbl>
          </a:graphicData>
        </a:graphic>
      </p:graphicFrame>
      <p:sp>
        <p:nvSpPr>
          <p:cNvPr id="3" name="Rectangle 2">
            <a:extLst>
              <a:ext uri="{FF2B5EF4-FFF2-40B4-BE49-F238E27FC236}">
                <a16:creationId xmlns:a16="http://schemas.microsoft.com/office/drawing/2014/main" id="{A1DF5C61-C58E-4D77-A9CA-FA1E2BEA7D52}"/>
              </a:ext>
            </a:extLst>
          </p:cNvPr>
          <p:cNvSpPr/>
          <p:nvPr/>
        </p:nvSpPr>
        <p:spPr>
          <a:xfrm>
            <a:off x="433560" y="3092330"/>
            <a:ext cx="8276877" cy="7053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F86F02-9D5A-0B89-611F-E5BFA86A9389}"/>
              </a:ext>
            </a:extLst>
          </p:cNvPr>
          <p:cNvSpPr txBox="1"/>
          <p:nvPr/>
        </p:nvSpPr>
        <p:spPr>
          <a:xfrm>
            <a:off x="433560" y="4533133"/>
            <a:ext cx="2680063" cy="307777"/>
          </a:xfrm>
          <a:prstGeom prst="rect">
            <a:avLst/>
          </a:prstGeom>
          <a:noFill/>
        </p:spPr>
        <p:txBody>
          <a:bodyPr wrap="square" rtlCol="0">
            <a:spAutoFit/>
          </a:bodyPr>
          <a:lstStyle/>
          <a:p>
            <a:r>
              <a:rPr lang="en-US" sz="1400" dirty="0"/>
              <a:t>CI, </a:t>
            </a:r>
            <a:r>
              <a:rPr lang="en-US" sz="1400" i="1" dirty="0"/>
              <a:t>confidence interval</a:t>
            </a:r>
          </a:p>
        </p:txBody>
      </p:sp>
    </p:spTree>
    <p:extLst>
      <p:ext uri="{BB962C8B-B14F-4D97-AF65-F5344CB8AC3E}">
        <p14:creationId xmlns:p14="http://schemas.microsoft.com/office/powerpoint/2010/main" val="195919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6067-2705-2BC6-8A68-757BB0447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68C00-EECF-8DFC-C5F9-0E7EF5AC9FAA}"/>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B9FC3C20-8D53-3B5C-477B-9B55B9D3DF7E}"/>
              </a:ext>
            </a:extLst>
          </p:cNvPr>
          <p:cNvSpPr>
            <a:spLocks noGrp="1"/>
          </p:cNvSpPr>
          <p:nvPr>
            <p:ph idx="1"/>
          </p:nvPr>
        </p:nvSpPr>
        <p:spPr>
          <a:xfrm>
            <a:off x="457200" y="1230832"/>
            <a:ext cx="8229600" cy="4941367"/>
          </a:xfrm>
        </p:spPr>
        <p:txBody>
          <a:bodyPr/>
          <a:lstStyle/>
          <a:p>
            <a:r>
              <a:rPr lang="en-US" dirty="0"/>
              <a:t>Guidelines recommend administration of preoperative antibiotics within 60 minutes of procedure start </a:t>
            </a:r>
          </a:p>
          <a:p>
            <a:endParaRPr lang="en-US" dirty="0"/>
          </a:p>
          <a:p>
            <a:r>
              <a:rPr lang="en-US" dirty="0"/>
              <a:t>Risk factors for SSI</a:t>
            </a:r>
          </a:p>
          <a:p>
            <a:pPr lvl="1"/>
            <a:r>
              <a:rPr lang="en-US" dirty="0"/>
              <a:t>Diabetes</a:t>
            </a:r>
          </a:p>
          <a:p>
            <a:pPr lvl="1"/>
            <a:r>
              <a:rPr lang="en-US" dirty="0"/>
              <a:t>Clean-contaminated and dirty procedures</a:t>
            </a:r>
          </a:p>
          <a:p>
            <a:pPr lvl="1"/>
            <a:r>
              <a:rPr lang="en-US" dirty="0"/>
              <a:t>Emergent procedures </a:t>
            </a:r>
          </a:p>
          <a:p>
            <a:pPr marL="0" indent="0">
              <a:buNone/>
            </a:pPr>
            <a:endParaRPr lang="en-US" dirty="0"/>
          </a:p>
          <a:p>
            <a:r>
              <a:rPr lang="en-US" dirty="0"/>
              <a:t>Cefazolin should continue to be the preoperative antibiotic of choice</a:t>
            </a:r>
          </a:p>
          <a:p>
            <a:endParaRPr lang="en-US" dirty="0"/>
          </a:p>
        </p:txBody>
      </p:sp>
      <p:sp>
        <p:nvSpPr>
          <p:cNvPr id="4" name="Slide Number Placeholder 3">
            <a:extLst>
              <a:ext uri="{FF2B5EF4-FFF2-40B4-BE49-F238E27FC236}">
                <a16:creationId xmlns:a16="http://schemas.microsoft.com/office/drawing/2014/main" id="{EAF54AB7-6487-AC32-22D9-5D13F61C5E2E}"/>
              </a:ext>
            </a:extLst>
          </p:cNvPr>
          <p:cNvSpPr>
            <a:spLocks noGrp="1"/>
          </p:cNvSpPr>
          <p:nvPr>
            <p:ph type="sldNum" sz="quarter" idx="10"/>
          </p:nvPr>
        </p:nvSpPr>
        <p:spPr/>
        <p:txBody>
          <a:bodyPr/>
          <a:lstStyle/>
          <a:p>
            <a:pPr>
              <a:defRPr/>
            </a:pPr>
            <a:fld id="{70529338-9541-42ED-ADCF-A60C1F34BD22}" type="slidenum">
              <a:rPr lang="en-US" altLang="en-US"/>
              <a:pPr>
                <a:defRPr/>
              </a:pPr>
              <a:t>21</a:t>
            </a:fld>
            <a:endParaRPr lang="en-US" altLang="en-US"/>
          </a:p>
        </p:txBody>
      </p:sp>
    </p:spTree>
    <p:extLst>
      <p:ext uri="{BB962C8B-B14F-4D97-AF65-F5344CB8AC3E}">
        <p14:creationId xmlns:p14="http://schemas.microsoft.com/office/powerpoint/2010/main" val="395884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CC365-8958-7C97-A487-BBDE4E33B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5E7C7-1724-EA6F-A43E-B14286B5B18C}"/>
              </a:ext>
            </a:extLst>
          </p:cNvPr>
          <p:cNvSpPr>
            <a:spLocks noGrp="1"/>
          </p:cNvSpPr>
          <p:nvPr>
            <p:ph type="title"/>
          </p:nvPr>
        </p:nvSpPr>
        <p:spPr/>
        <p:txBody>
          <a:bodyPr/>
          <a:lstStyle/>
          <a:p>
            <a:r>
              <a:rPr lang="en-US"/>
              <a:t>Limitations</a:t>
            </a:r>
          </a:p>
        </p:txBody>
      </p:sp>
      <p:sp>
        <p:nvSpPr>
          <p:cNvPr id="3" name="Content Placeholder 2">
            <a:extLst>
              <a:ext uri="{FF2B5EF4-FFF2-40B4-BE49-F238E27FC236}">
                <a16:creationId xmlns:a16="http://schemas.microsoft.com/office/drawing/2014/main" id="{A100FB08-1DF4-DC7A-BBCA-BB92570B2D05}"/>
              </a:ext>
            </a:extLst>
          </p:cNvPr>
          <p:cNvSpPr>
            <a:spLocks noGrp="1"/>
          </p:cNvSpPr>
          <p:nvPr>
            <p:ph idx="1"/>
          </p:nvPr>
        </p:nvSpPr>
        <p:spPr>
          <a:xfrm>
            <a:off x="457200" y="1260169"/>
            <a:ext cx="8229600" cy="5119729"/>
          </a:xfrm>
        </p:spPr>
        <p:txBody>
          <a:bodyPr/>
          <a:lstStyle/>
          <a:p>
            <a:r>
              <a:rPr lang="en-US" sz="2600" dirty="0"/>
              <a:t>Low rate of institutional SSIs</a:t>
            </a:r>
          </a:p>
          <a:p>
            <a:endParaRPr lang="en-US" sz="1500" dirty="0"/>
          </a:p>
          <a:p>
            <a:r>
              <a:rPr lang="en-US" sz="2600" dirty="0"/>
              <a:t>Unable to assess IV antibiotic time of cessation</a:t>
            </a:r>
          </a:p>
          <a:p>
            <a:pPr marL="0" indent="0">
              <a:buNone/>
            </a:pPr>
            <a:endParaRPr lang="en-US" sz="1500" dirty="0"/>
          </a:p>
          <a:p>
            <a:r>
              <a:rPr lang="en-US" sz="2600" dirty="0"/>
              <a:t>Outcomes not adjusted for SSI risk factors</a:t>
            </a:r>
          </a:p>
          <a:p>
            <a:endParaRPr lang="en-US" sz="1500" dirty="0"/>
          </a:p>
          <a:p>
            <a:r>
              <a:rPr lang="en-US" sz="2600" dirty="0"/>
              <a:t>Vancomycin and clindamycin samples sizes were not robust enough to draw conclusions</a:t>
            </a:r>
          </a:p>
          <a:p>
            <a:endParaRPr lang="en-US" sz="1500" dirty="0"/>
          </a:p>
          <a:p>
            <a:r>
              <a:rPr lang="en-US" sz="2600" dirty="0"/>
              <a:t>Patients lost to follow-up</a:t>
            </a:r>
          </a:p>
          <a:p>
            <a:endParaRPr lang="en-US" sz="1500" dirty="0"/>
          </a:p>
          <a:p>
            <a:r>
              <a:rPr lang="en-US" sz="2600" dirty="0"/>
              <a:t>Inability to collect data from outside hospitals</a:t>
            </a:r>
          </a:p>
        </p:txBody>
      </p:sp>
      <p:sp>
        <p:nvSpPr>
          <p:cNvPr id="4" name="Slide Number Placeholder 3">
            <a:extLst>
              <a:ext uri="{FF2B5EF4-FFF2-40B4-BE49-F238E27FC236}">
                <a16:creationId xmlns:a16="http://schemas.microsoft.com/office/drawing/2014/main" id="{3B548D62-BB8F-77F7-22C2-83BA8B78903A}"/>
              </a:ext>
            </a:extLst>
          </p:cNvPr>
          <p:cNvSpPr>
            <a:spLocks noGrp="1"/>
          </p:cNvSpPr>
          <p:nvPr>
            <p:ph type="sldNum" sz="quarter" idx="10"/>
          </p:nvPr>
        </p:nvSpPr>
        <p:spPr/>
        <p:txBody>
          <a:bodyPr/>
          <a:lstStyle/>
          <a:p>
            <a:pPr>
              <a:defRPr/>
            </a:pPr>
            <a:fld id="{70529338-9541-42ED-ADCF-A60C1F34BD22}" type="slidenum">
              <a:rPr lang="en-US" altLang="en-US"/>
              <a:pPr>
                <a:defRPr/>
              </a:pPr>
              <a:t>22</a:t>
            </a:fld>
            <a:endParaRPr lang="en-US" altLang="en-US"/>
          </a:p>
        </p:txBody>
      </p:sp>
    </p:spTree>
    <p:extLst>
      <p:ext uri="{BB962C8B-B14F-4D97-AF65-F5344CB8AC3E}">
        <p14:creationId xmlns:p14="http://schemas.microsoft.com/office/powerpoint/2010/main" val="271291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F6E2-F650-6E5D-872E-B749C41C9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59BBC-A38F-CBF5-CBC0-EC74D0B786AA}"/>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19D6269D-E527-CF0B-B7A2-24ECC0DCE715}"/>
              </a:ext>
            </a:extLst>
          </p:cNvPr>
          <p:cNvSpPr>
            <a:spLocks noGrp="1"/>
          </p:cNvSpPr>
          <p:nvPr>
            <p:ph type="sldNum" sz="quarter" idx="10"/>
          </p:nvPr>
        </p:nvSpPr>
        <p:spPr/>
        <p:txBody>
          <a:bodyPr/>
          <a:lstStyle/>
          <a:p>
            <a:pPr>
              <a:defRPr/>
            </a:pPr>
            <a:fld id="{70529338-9541-42ED-ADCF-A60C1F34BD22}" type="slidenum">
              <a:rPr lang="en-US" altLang="en-US"/>
              <a:pPr>
                <a:defRPr/>
              </a:pPr>
              <a:t>23</a:t>
            </a:fld>
            <a:endParaRPr lang="en-US" altLang="en-US"/>
          </a:p>
        </p:txBody>
      </p:sp>
      <p:sp>
        <p:nvSpPr>
          <p:cNvPr id="5" name="Rectangle 4">
            <a:extLst>
              <a:ext uri="{FF2B5EF4-FFF2-40B4-BE49-F238E27FC236}">
                <a16:creationId xmlns:a16="http://schemas.microsoft.com/office/drawing/2014/main" id="{1352174A-12B3-D51B-FC59-CDA4B186B867}"/>
              </a:ext>
            </a:extLst>
          </p:cNvPr>
          <p:cNvSpPr/>
          <p:nvPr/>
        </p:nvSpPr>
        <p:spPr>
          <a:xfrm>
            <a:off x="1169354" y="2392787"/>
            <a:ext cx="6805291" cy="2072426"/>
          </a:xfrm>
          <a:prstGeom prst="rect">
            <a:avLst/>
          </a:prstGeom>
          <a:solidFill>
            <a:srgbClr val="FAD41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Cefazolin should be administered    </a:t>
            </a:r>
            <a:r>
              <a:rPr lang="en-US" sz="2800" b="1" dirty="0">
                <a:solidFill>
                  <a:schemeClr val="bg1"/>
                </a:solidFill>
                <a:latin typeface="Arial" panose="020B0604020202020204" pitchFamily="34" charset="0"/>
                <a:cs typeface="Arial" panose="020B0604020202020204" pitchFamily="34" charset="0"/>
              </a:rPr>
              <a:t>within 45 minutes</a:t>
            </a:r>
            <a:r>
              <a:rPr lang="en-US" sz="2800" dirty="0">
                <a:solidFill>
                  <a:schemeClr val="bg1"/>
                </a:solidFill>
                <a:latin typeface="Arial" panose="020B0604020202020204" pitchFamily="34" charset="0"/>
                <a:cs typeface="Arial" panose="020B0604020202020204" pitchFamily="34" charset="0"/>
              </a:rPr>
              <a:t> of procedure initiation to best mitigate the odds of SSIs</a:t>
            </a:r>
          </a:p>
        </p:txBody>
      </p:sp>
    </p:spTree>
    <p:extLst>
      <p:ext uri="{BB962C8B-B14F-4D97-AF65-F5344CB8AC3E}">
        <p14:creationId xmlns:p14="http://schemas.microsoft.com/office/powerpoint/2010/main" val="3206848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072A5-9E9B-0681-F88F-5FBC78E86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ACE5F-2B48-CDDF-C483-96D8BF4732F3}"/>
              </a:ext>
            </a:extLst>
          </p:cNvPr>
          <p:cNvSpPr>
            <a:spLocks noGrp="1"/>
          </p:cNvSpPr>
          <p:nvPr>
            <p:ph type="title"/>
          </p:nvPr>
        </p:nvSpPr>
        <p:spPr/>
        <p:txBody>
          <a:bodyPr/>
          <a:lstStyle/>
          <a:p>
            <a:r>
              <a:rPr lang="en-US"/>
              <a:t>Assessment Question</a:t>
            </a:r>
          </a:p>
        </p:txBody>
      </p:sp>
      <p:sp>
        <p:nvSpPr>
          <p:cNvPr id="3" name="Content Placeholder 2">
            <a:extLst>
              <a:ext uri="{FF2B5EF4-FFF2-40B4-BE49-F238E27FC236}">
                <a16:creationId xmlns:a16="http://schemas.microsoft.com/office/drawing/2014/main" id="{BF965C93-2121-21C5-AF8C-8C618A17E6A1}"/>
              </a:ext>
            </a:extLst>
          </p:cNvPr>
          <p:cNvSpPr>
            <a:spLocks noGrp="1"/>
          </p:cNvSpPr>
          <p:nvPr>
            <p:ph idx="1"/>
          </p:nvPr>
        </p:nvSpPr>
        <p:spPr>
          <a:xfrm>
            <a:off x="457200" y="1435395"/>
            <a:ext cx="8229600" cy="4203405"/>
          </a:xfrm>
        </p:spPr>
        <p:txBody>
          <a:bodyPr/>
          <a:lstStyle/>
          <a:p>
            <a:pPr marL="0" indent="0">
              <a:buNone/>
            </a:pPr>
            <a:r>
              <a:rPr lang="en-US" dirty="0"/>
              <a:t>Based on the results of this trial, in what time frame should cefazolin be administered preoperatively to best mitigate the odds of SSIs?</a:t>
            </a:r>
          </a:p>
          <a:p>
            <a:pPr marL="1030287" lvl="1" indent="-514350">
              <a:buFont typeface="+mj-lt"/>
              <a:buAutoNum type="alphaUcPeriod"/>
            </a:pPr>
            <a:endParaRPr lang="en-US" dirty="0"/>
          </a:p>
          <a:p>
            <a:pPr marL="1030287" lvl="1" indent="-514350">
              <a:buClr>
                <a:srgbClr val="FAD41B"/>
              </a:buClr>
              <a:buFont typeface="+mj-lt"/>
              <a:buAutoNum type="alphaUcPeriod"/>
            </a:pPr>
            <a:r>
              <a:rPr lang="en-US" sz="2800" dirty="0"/>
              <a:t>0 to 45 minutes</a:t>
            </a:r>
          </a:p>
          <a:p>
            <a:pPr marL="1030287" lvl="1" indent="-514350">
              <a:buClr>
                <a:srgbClr val="FAD41B"/>
              </a:buClr>
              <a:buFont typeface="+mj-lt"/>
              <a:buAutoNum type="alphaUcPeriod"/>
            </a:pPr>
            <a:r>
              <a:rPr lang="en-US" sz="2800" dirty="0"/>
              <a:t>45 to 60 minutes</a:t>
            </a:r>
          </a:p>
          <a:p>
            <a:pPr marL="1030287" lvl="1" indent="-514350">
              <a:buClr>
                <a:srgbClr val="FAD41B"/>
              </a:buClr>
              <a:buFont typeface="+mj-lt"/>
              <a:buAutoNum type="alphaUcPeriod"/>
            </a:pPr>
            <a:r>
              <a:rPr lang="en-US" sz="2800" dirty="0"/>
              <a:t>60 to 120 minutes</a:t>
            </a:r>
          </a:p>
          <a:p>
            <a:pPr marL="1030287" lvl="1" indent="-514350">
              <a:buClr>
                <a:srgbClr val="FAD41B"/>
              </a:buClr>
              <a:buFont typeface="+mj-lt"/>
              <a:buAutoNum type="alphaUcPeriod"/>
            </a:pPr>
            <a:r>
              <a:rPr lang="en-US" sz="2800" dirty="0"/>
              <a:t>None of the above</a:t>
            </a:r>
          </a:p>
        </p:txBody>
      </p:sp>
      <p:sp>
        <p:nvSpPr>
          <p:cNvPr id="4" name="Slide Number Placeholder 3">
            <a:extLst>
              <a:ext uri="{FF2B5EF4-FFF2-40B4-BE49-F238E27FC236}">
                <a16:creationId xmlns:a16="http://schemas.microsoft.com/office/drawing/2014/main" id="{167DD325-8883-D09F-3B2D-40D3330B2237}"/>
              </a:ext>
            </a:extLst>
          </p:cNvPr>
          <p:cNvSpPr>
            <a:spLocks noGrp="1"/>
          </p:cNvSpPr>
          <p:nvPr>
            <p:ph type="sldNum" sz="quarter" idx="10"/>
          </p:nvPr>
        </p:nvSpPr>
        <p:spPr/>
        <p:txBody>
          <a:bodyPr/>
          <a:lstStyle/>
          <a:p>
            <a:pPr>
              <a:defRPr/>
            </a:pPr>
            <a:fld id="{70529338-9541-42ED-ADCF-A60C1F34BD22}" type="slidenum">
              <a:rPr lang="en-US" altLang="en-US"/>
              <a:pPr>
                <a:defRPr/>
              </a:pPr>
              <a:t>24</a:t>
            </a:fld>
            <a:endParaRPr lang="en-US" altLang="en-US"/>
          </a:p>
        </p:txBody>
      </p:sp>
    </p:spTree>
    <p:extLst>
      <p:ext uri="{BB962C8B-B14F-4D97-AF65-F5344CB8AC3E}">
        <p14:creationId xmlns:p14="http://schemas.microsoft.com/office/powerpoint/2010/main" val="39393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42DFB-AD6C-1ED8-37EE-AEDEC562D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DA7E8-1E68-7A61-5CD5-D15E90A152B9}"/>
              </a:ext>
            </a:extLst>
          </p:cNvPr>
          <p:cNvSpPr>
            <a:spLocks noGrp="1"/>
          </p:cNvSpPr>
          <p:nvPr>
            <p:ph type="title"/>
          </p:nvPr>
        </p:nvSpPr>
        <p:spPr/>
        <p:txBody>
          <a:bodyPr/>
          <a:lstStyle/>
          <a:p>
            <a:r>
              <a:rPr lang="en-US"/>
              <a:t>Assessment Question</a:t>
            </a:r>
          </a:p>
        </p:txBody>
      </p:sp>
      <p:sp>
        <p:nvSpPr>
          <p:cNvPr id="3" name="Content Placeholder 2">
            <a:extLst>
              <a:ext uri="{FF2B5EF4-FFF2-40B4-BE49-F238E27FC236}">
                <a16:creationId xmlns:a16="http://schemas.microsoft.com/office/drawing/2014/main" id="{CCC40EEA-7251-FF1C-1898-A9EA6931F3D5}"/>
              </a:ext>
            </a:extLst>
          </p:cNvPr>
          <p:cNvSpPr>
            <a:spLocks noGrp="1"/>
          </p:cNvSpPr>
          <p:nvPr>
            <p:ph idx="1"/>
          </p:nvPr>
        </p:nvSpPr>
        <p:spPr>
          <a:xfrm>
            <a:off x="457200" y="1435395"/>
            <a:ext cx="8229600" cy="4203405"/>
          </a:xfrm>
        </p:spPr>
        <p:txBody>
          <a:bodyPr/>
          <a:lstStyle/>
          <a:p>
            <a:pPr marL="0" indent="0">
              <a:buNone/>
            </a:pPr>
            <a:r>
              <a:rPr lang="en-US" dirty="0"/>
              <a:t>Based on the results of this trial, in what time frame should cefazolin be administered preoperatively to best mitigate the odds of SSIs?</a:t>
            </a:r>
          </a:p>
          <a:p>
            <a:pPr marL="1030287" lvl="1" indent="-514350">
              <a:buFont typeface="+mj-lt"/>
              <a:buAutoNum type="alphaUcPeriod"/>
            </a:pPr>
            <a:endParaRPr lang="en-US" dirty="0"/>
          </a:p>
          <a:p>
            <a:pPr marL="1030287" lvl="1" indent="-514350">
              <a:buClr>
                <a:srgbClr val="FAD41B"/>
              </a:buClr>
              <a:buFont typeface="+mj-lt"/>
              <a:buAutoNum type="alphaUcPeriod"/>
            </a:pPr>
            <a:r>
              <a:rPr lang="en-US" sz="2800" dirty="0"/>
              <a:t>0 to 45 minutes</a:t>
            </a:r>
          </a:p>
          <a:p>
            <a:pPr marL="1030287" lvl="1" indent="-514350">
              <a:buClr>
                <a:srgbClr val="FAD41B"/>
              </a:buClr>
              <a:buFont typeface="+mj-lt"/>
              <a:buAutoNum type="alphaUcPeriod"/>
            </a:pPr>
            <a:r>
              <a:rPr lang="en-US" sz="2800" dirty="0"/>
              <a:t>45 to 60 minutes</a:t>
            </a:r>
          </a:p>
          <a:p>
            <a:pPr marL="1030287" lvl="1" indent="-514350">
              <a:buClr>
                <a:srgbClr val="FAD41B"/>
              </a:buClr>
              <a:buFont typeface="+mj-lt"/>
              <a:buAutoNum type="alphaUcPeriod"/>
            </a:pPr>
            <a:r>
              <a:rPr lang="en-US" sz="2800" dirty="0"/>
              <a:t>6</a:t>
            </a:r>
            <a:r>
              <a:rPr lang="en-US" sz="2800"/>
              <a:t>0 </a:t>
            </a:r>
            <a:r>
              <a:rPr lang="en-US" sz="2800" dirty="0"/>
              <a:t>to 120 minutes</a:t>
            </a:r>
          </a:p>
          <a:p>
            <a:pPr marL="1030287" lvl="1" indent="-514350">
              <a:buClr>
                <a:srgbClr val="FAD41B"/>
              </a:buClr>
              <a:buFont typeface="+mj-lt"/>
              <a:buAutoNum type="alphaUcPeriod"/>
            </a:pPr>
            <a:r>
              <a:rPr lang="en-US" sz="2800" dirty="0"/>
              <a:t>None of the above</a:t>
            </a:r>
          </a:p>
        </p:txBody>
      </p:sp>
      <p:sp>
        <p:nvSpPr>
          <p:cNvPr id="4" name="Slide Number Placeholder 3">
            <a:extLst>
              <a:ext uri="{FF2B5EF4-FFF2-40B4-BE49-F238E27FC236}">
                <a16:creationId xmlns:a16="http://schemas.microsoft.com/office/drawing/2014/main" id="{ECDF7CB7-CC6C-EE6D-35E8-899DBCE3ED84}"/>
              </a:ext>
            </a:extLst>
          </p:cNvPr>
          <p:cNvSpPr>
            <a:spLocks noGrp="1"/>
          </p:cNvSpPr>
          <p:nvPr>
            <p:ph type="sldNum" sz="quarter" idx="10"/>
          </p:nvPr>
        </p:nvSpPr>
        <p:spPr/>
        <p:txBody>
          <a:bodyPr/>
          <a:lstStyle/>
          <a:p>
            <a:pPr>
              <a:defRPr/>
            </a:pPr>
            <a:fld id="{70529338-9541-42ED-ADCF-A60C1F34BD22}" type="slidenum">
              <a:rPr lang="en-US" altLang="en-US"/>
              <a:pPr>
                <a:defRPr/>
              </a:pPr>
              <a:t>25</a:t>
            </a:fld>
            <a:endParaRPr lang="en-US" altLang="en-US"/>
          </a:p>
        </p:txBody>
      </p:sp>
      <p:sp>
        <p:nvSpPr>
          <p:cNvPr id="5" name="Rectangle 4">
            <a:extLst>
              <a:ext uri="{FF2B5EF4-FFF2-40B4-BE49-F238E27FC236}">
                <a16:creationId xmlns:a16="http://schemas.microsoft.com/office/drawing/2014/main" id="{E6A400B8-F5EB-22F5-9E10-1152722BF289}"/>
              </a:ext>
            </a:extLst>
          </p:cNvPr>
          <p:cNvSpPr/>
          <p:nvPr/>
        </p:nvSpPr>
        <p:spPr>
          <a:xfrm>
            <a:off x="990600" y="3168502"/>
            <a:ext cx="3134833" cy="520996"/>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254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738D-AA44-BCD6-16E5-99074BE17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600F8-8FA8-B473-7213-EA9D77D42417}"/>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928BA1EE-993C-99E2-CC90-12FE4F827F81}"/>
              </a:ext>
            </a:extLst>
          </p:cNvPr>
          <p:cNvSpPr>
            <a:spLocks noGrp="1"/>
          </p:cNvSpPr>
          <p:nvPr>
            <p:ph idx="1"/>
          </p:nvPr>
        </p:nvSpPr>
        <p:spPr>
          <a:xfrm>
            <a:off x="457200" y="1313185"/>
            <a:ext cx="8229600" cy="4786673"/>
          </a:xfrm>
        </p:spPr>
        <p:txBody>
          <a:bodyPr/>
          <a:lstStyle/>
          <a:p>
            <a:r>
              <a:rPr lang="en-US"/>
              <a:t>Alex Matika, PharmD, BCIDP</a:t>
            </a:r>
          </a:p>
          <a:p>
            <a:pPr marL="0" indent="0">
              <a:buNone/>
            </a:pPr>
            <a:endParaRPr lang="en-US"/>
          </a:p>
          <a:p>
            <a:r>
              <a:rPr lang="en-US"/>
              <a:t>Lauren Allen, PharmD, BCIDP</a:t>
            </a:r>
          </a:p>
          <a:p>
            <a:pPr marL="0" indent="0">
              <a:buNone/>
            </a:pPr>
            <a:endParaRPr lang="en-US"/>
          </a:p>
          <a:p>
            <a:r>
              <a:rPr lang="en-US"/>
              <a:t>Julia Bold, PharmD</a:t>
            </a:r>
          </a:p>
          <a:p>
            <a:pPr marL="0" indent="0">
              <a:buNone/>
            </a:pPr>
            <a:endParaRPr lang="en-US"/>
          </a:p>
          <a:p>
            <a:r>
              <a:rPr lang="en-US"/>
              <a:t>Esrat Jahan, PharmD</a:t>
            </a:r>
          </a:p>
          <a:p>
            <a:endParaRPr lang="en-US"/>
          </a:p>
          <a:p>
            <a:r>
              <a:rPr lang="en-US"/>
              <a:t>Justin Miller, PharmD</a:t>
            </a:r>
          </a:p>
        </p:txBody>
      </p:sp>
      <p:sp>
        <p:nvSpPr>
          <p:cNvPr id="4" name="Slide Number Placeholder 3">
            <a:extLst>
              <a:ext uri="{FF2B5EF4-FFF2-40B4-BE49-F238E27FC236}">
                <a16:creationId xmlns:a16="http://schemas.microsoft.com/office/drawing/2014/main" id="{E1F1CCF4-B031-8419-2B8B-983037641011}"/>
              </a:ext>
            </a:extLst>
          </p:cNvPr>
          <p:cNvSpPr>
            <a:spLocks noGrp="1"/>
          </p:cNvSpPr>
          <p:nvPr>
            <p:ph type="sldNum" sz="quarter" idx="10"/>
          </p:nvPr>
        </p:nvSpPr>
        <p:spPr/>
        <p:txBody>
          <a:bodyPr/>
          <a:lstStyle/>
          <a:p>
            <a:pPr>
              <a:defRPr/>
            </a:pPr>
            <a:fld id="{70529338-9541-42ED-ADCF-A60C1F34BD22}" type="slidenum">
              <a:rPr lang="en-US" altLang="en-US"/>
              <a:pPr>
                <a:defRPr/>
              </a:pPr>
              <a:t>26</a:t>
            </a:fld>
            <a:endParaRPr lang="en-US" altLang="en-US"/>
          </a:p>
        </p:txBody>
      </p:sp>
    </p:spTree>
    <p:extLst>
      <p:ext uri="{BB962C8B-B14F-4D97-AF65-F5344CB8AC3E}">
        <p14:creationId xmlns:p14="http://schemas.microsoft.com/office/powerpoint/2010/main" val="310437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2476D-8154-6ED2-0364-CED22CA27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B374F-8791-A7A0-9653-704CBE52ADF6}"/>
              </a:ext>
            </a:extLst>
          </p:cNvPr>
          <p:cNvSpPr>
            <a:spLocks noGrp="1"/>
          </p:cNvSpPr>
          <p:nvPr>
            <p:ph type="ctrTitle"/>
          </p:nvPr>
        </p:nvSpPr>
        <p:spPr>
          <a:xfrm>
            <a:off x="557534" y="1211826"/>
            <a:ext cx="8028931" cy="2217174"/>
          </a:xfrm>
        </p:spPr>
        <p:txBody>
          <a:bodyPr>
            <a:normAutofit fontScale="90000"/>
          </a:bodyPr>
          <a:lstStyle/>
          <a:p>
            <a:r>
              <a:rPr lang="en-US" dirty="0"/>
              <a:t>Impact of Preoperative Antibiotic Timing on Odds of Surgical Site Infection</a:t>
            </a:r>
            <a:br>
              <a:rPr lang="en-US" dirty="0"/>
            </a:br>
            <a:br>
              <a:rPr lang="en-US" dirty="0"/>
            </a:br>
            <a:r>
              <a:rPr lang="en-US" sz="2200" b="0" dirty="0"/>
              <a:t>Jovina Fager, PharmD</a:t>
            </a:r>
            <a:br>
              <a:rPr lang="en-US" sz="2200" b="0" dirty="0"/>
            </a:br>
            <a:r>
              <a:rPr lang="en-US" sz="2200" b="0" dirty="0"/>
              <a:t>PGY1 Pharmacy Resident</a:t>
            </a:r>
            <a:endParaRPr lang="en-US" sz="2200" dirty="0"/>
          </a:p>
        </p:txBody>
      </p:sp>
      <p:sp>
        <p:nvSpPr>
          <p:cNvPr id="4" name="Slide Number Placeholder 3">
            <a:extLst>
              <a:ext uri="{FF2B5EF4-FFF2-40B4-BE49-F238E27FC236}">
                <a16:creationId xmlns:a16="http://schemas.microsoft.com/office/drawing/2014/main" id="{2474C4BF-8B37-055D-6C45-DC13BDBD909E}"/>
              </a:ext>
            </a:extLst>
          </p:cNvPr>
          <p:cNvSpPr>
            <a:spLocks noGrp="1"/>
          </p:cNvSpPr>
          <p:nvPr>
            <p:ph type="sldNum" sz="quarter" idx="10"/>
          </p:nvPr>
        </p:nvSpPr>
        <p:spPr/>
        <p:txBody>
          <a:bodyPr/>
          <a:lstStyle/>
          <a:p>
            <a:pPr>
              <a:defRPr/>
            </a:pPr>
            <a:fld id="{70529338-9541-42ED-ADCF-A60C1F34BD22}" type="slidenum">
              <a:rPr lang="en-US" altLang="en-US"/>
              <a:pPr>
                <a:defRPr/>
              </a:pPr>
              <a:t>27</a:t>
            </a:fld>
            <a:endParaRPr lang="en-US" altLang="en-US"/>
          </a:p>
        </p:txBody>
      </p:sp>
    </p:spTree>
    <p:extLst>
      <p:ext uri="{BB962C8B-B14F-4D97-AF65-F5344CB8AC3E}">
        <p14:creationId xmlns:p14="http://schemas.microsoft.com/office/powerpoint/2010/main" val="272454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772CD-BDE8-35FD-48FC-1CF99C56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DED0F-CC5B-D951-D896-6FB494DFB22A}"/>
              </a:ext>
            </a:extLst>
          </p:cNvPr>
          <p:cNvSpPr>
            <a:spLocks noGrp="1"/>
          </p:cNvSpPr>
          <p:nvPr>
            <p:ph type="title"/>
          </p:nvPr>
        </p:nvSpPr>
        <p:spPr/>
        <p:txBody>
          <a:bodyPr/>
          <a:lstStyle/>
          <a:p>
            <a:r>
              <a:rPr lang="en-US"/>
              <a:t>St. Luke’s University Health Network*</a:t>
            </a:r>
          </a:p>
        </p:txBody>
      </p:sp>
      <p:sp>
        <p:nvSpPr>
          <p:cNvPr id="3" name="Content Placeholder 2">
            <a:extLst>
              <a:ext uri="{FF2B5EF4-FFF2-40B4-BE49-F238E27FC236}">
                <a16:creationId xmlns:a16="http://schemas.microsoft.com/office/drawing/2014/main" id="{B7B7DAFA-D8DB-876E-17E5-E3FD94F0B875}"/>
              </a:ext>
            </a:extLst>
          </p:cNvPr>
          <p:cNvSpPr>
            <a:spLocks noGrp="1"/>
          </p:cNvSpPr>
          <p:nvPr>
            <p:ph idx="1"/>
          </p:nvPr>
        </p:nvSpPr>
        <p:spPr/>
        <p:txBody>
          <a:bodyPr/>
          <a:lstStyle/>
          <a:p>
            <a:r>
              <a:rPr lang="en-US" dirty="0"/>
              <a:t>Non-profit, academic health network​ with 16 campuses across eastern PA and western NJ</a:t>
            </a:r>
          </a:p>
          <a:p>
            <a:r>
              <a:rPr lang="en-US" dirty="0"/>
              <a:t>Approximately 67,000 surgeries per year</a:t>
            </a:r>
          </a:p>
        </p:txBody>
      </p:sp>
      <p:sp>
        <p:nvSpPr>
          <p:cNvPr id="4" name="Slide Number Placeholder 3">
            <a:extLst>
              <a:ext uri="{FF2B5EF4-FFF2-40B4-BE49-F238E27FC236}">
                <a16:creationId xmlns:a16="http://schemas.microsoft.com/office/drawing/2014/main" id="{21A3A6D2-DF68-C3CA-96A4-53C4CEB06BEB}"/>
              </a:ext>
            </a:extLst>
          </p:cNvPr>
          <p:cNvSpPr>
            <a:spLocks noGrp="1"/>
          </p:cNvSpPr>
          <p:nvPr>
            <p:ph type="sldNum" sz="quarter" idx="10"/>
          </p:nvPr>
        </p:nvSpPr>
        <p:spPr/>
        <p:txBody>
          <a:bodyPr/>
          <a:lstStyle/>
          <a:p>
            <a:pPr>
              <a:defRPr/>
            </a:pPr>
            <a:fld id="{70529338-9541-42ED-ADCF-A60C1F34BD22}" type="slidenum">
              <a:rPr lang="en-US" altLang="en-US"/>
              <a:pPr>
                <a:defRPr/>
              </a:pPr>
              <a:t>3</a:t>
            </a:fld>
            <a:endParaRPr lang="en-US" altLang="en-US"/>
          </a:p>
        </p:txBody>
      </p:sp>
      <p:sp>
        <p:nvSpPr>
          <p:cNvPr id="5" name="TextBox 4">
            <a:extLst>
              <a:ext uri="{FF2B5EF4-FFF2-40B4-BE49-F238E27FC236}">
                <a16:creationId xmlns:a16="http://schemas.microsoft.com/office/drawing/2014/main" id="{A7CF5793-A949-D346-C3E5-5865ECA42D9D}"/>
              </a:ext>
            </a:extLst>
          </p:cNvPr>
          <p:cNvSpPr txBox="1"/>
          <p:nvPr/>
        </p:nvSpPr>
        <p:spPr>
          <a:xfrm>
            <a:off x="8279661" y="6226373"/>
            <a:ext cx="864339"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a:lstStyle>
          <a:p>
            <a:r>
              <a:rPr lang="en-US" sz="1400"/>
              <a:t>*SLUHN</a:t>
            </a:r>
          </a:p>
        </p:txBody>
      </p:sp>
      <p:sp>
        <p:nvSpPr>
          <p:cNvPr id="6" name="TextBox 2">
            <a:extLst>
              <a:ext uri="{FF2B5EF4-FFF2-40B4-BE49-F238E27FC236}">
                <a16:creationId xmlns:a16="http://schemas.microsoft.com/office/drawing/2014/main" id="{63BA30F9-E115-A4AE-0647-A319CA2F4A97}"/>
              </a:ext>
            </a:extLst>
          </p:cNvPr>
          <p:cNvSpPr txBox="1">
            <a:spLocks noChangeArrowheads="1"/>
          </p:cNvSpPr>
          <p:nvPr/>
        </p:nvSpPr>
        <p:spPr bwMode="auto">
          <a:xfrm>
            <a:off x="-1" y="6232722"/>
            <a:ext cx="17264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Geneva"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Geneva"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Geneva"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Geneva" charset="-128"/>
                <a:cs typeface="+mn-cs"/>
              </a:defRPr>
            </a:lvl9pPr>
          </a:lstStyle>
          <a:p>
            <a:r>
              <a:rPr lang="en-US" altLang="en-US" sz="1000"/>
              <a:t>https://www.slhn.org/about</a:t>
            </a:r>
          </a:p>
        </p:txBody>
      </p:sp>
      <p:pic>
        <p:nvPicPr>
          <p:cNvPr id="8" name="Picture 7">
            <a:extLst>
              <a:ext uri="{FF2B5EF4-FFF2-40B4-BE49-F238E27FC236}">
                <a16:creationId xmlns:a16="http://schemas.microsoft.com/office/drawing/2014/main" id="{43C699EE-09A4-AE02-52B8-1DFE18C3D760}"/>
              </a:ext>
            </a:extLst>
          </p:cNvPr>
          <p:cNvPicPr>
            <a:picLocks noChangeAspect="1"/>
          </p:cNvPicPr>
          <p:nvPr/>
        </p:nvPicPr>
        <p:blipFill>
          <a:blip r:embed="rId3"/>
          <a:stretch>
            <a:fillRect/>
          </a:stretch>
        </p:blipFill>
        <p:spPr>
          <a:xfrm>
            <a:off x="1802837" y="2648554"/>
            <a:ext cx="5538326" cy="3731708"/>
          </a:xfrm>
          <a:prstGeom prst="rect">
            <a:avLst/>
          </a:prstGeom>
        </p:spPr>
      </p:pic>
    </p:spTree>
    <p:extLst>
      <p:ext uri="{BB962C8B-B14F-4D97-AF65-F5344CB8AC3E}">
        <p14:creationId xmlns:p14="http://schemas.microsoft.com/office/powerpoint/2010/main" val="334744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E598D-8821-E705-8B46-1AE2D7FFB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E7394-E25C-231A-D34D-7CAC76A8A720}"/>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AE9EDE6C-29B6-3B6D-9F9E-B3C9E2CB04D9}"/>
              </a:ext>
            </a:extLst>
          </p:cNvPr>
          <p:cNvSpPr>
            <a:spLocks noGrp="1"/>
          </p:cNvSpPr>
          <p:nvPr>
            <p:ph idx="1"/>
          </p:nvPr>
        </p:nvSpPr>
        <p:spPr>
          <a:xfrm>
            <a:off x="457200" y="1252851"/>
            <a:ext cx="8229600" cy="4352298"/>
          </a:xfrm>
        </p:spPr>
        <p:txBody>
          <a:bodyPr/>
          <a:lstStyle/>
          <a:p>
            <a:r>
              <a:rPr lang="en-US" sz="2500" dirty="0"/>
              <a:t>Surgical site infections (SSIs) are infections resulting from a surgical procedure</a:t>
            </a:r>
          </a:p>
          <a:p>
            <a:endParaRPr lang="en-US" sz="2500" dirty="0"/>
          </a:p>
          <a:p>
            <a:r>
              <a:rPr lang="en-US" sz="2500" dirty="0"/>
              <a:t>SSIs are associated with</a:t>
            </a:r>
          </a:p>
          <a:p>
            <a:pPr lvl="1"/>
            <a:r>
              <a:rPr lang="en-US" sz="1800" dirty="0"/>
              <a:t>2-to 11-fold increased risk of mortality</a:t>
            </a:r>
          </a:p>
          <a:p>
            <a:pPr lvl="1"/>
            <a:r>
              <a:rPr lang="en-US" sz="1800" dirty="0"/>
              <a:t>Annual healthcare expenditure of $3.3 billion</a:t>
            </a:r>
          </a:p>
          <a:p>
            <a:pPr lvl="1"/>
            <a:r>
              <a:rPr lang="en-US" sz="1800" dirty="0"/>
              <a:t>Extended hospital length of stay</a:t>
            </a:r>
          </a:p>
          <a:p>
            <a:pPr marL="457200" lvl="1" indent="0">
              <a:buNone/>
            </a:pPr>
            <a:endParaRPr lang="en-US" sz="2500" dirty="0"/>
          </a:p>
          <a:p>
            <a:r>
              <a:rPr lang="en-US" sz="2500" dirty="0"/>
              <a:t>Most common causative pathogens: </a:t>
            </a:r>
            <a:r>
              <a:rPr lang="en-US" sz="2500" i="1" dirty="0"/>
              <a:t>Staphylococcus</a:t>
            </a:r>
            <a:r>
              <a:rPr lang="en-US" sz="2500" dirty="0"/>
              <a:t> </a:t>
            </a:r>
            <a:r>
              <a:rPr lang="en-US" sz="2500" i="1" dirty="0"/>
              <a:t>aureus</a:t>
            </a:r>
            <a:r>
              <a:rPr lang="en-US" sz="2500" dirty="0"/>
              <a:t>, coagulase-negative </a:t>
            </a:r>
            <a:r>
              <a:rPr lang="en-US" sz="2500" i="1" dirty="0"/>
              <a:t>Staphylococcus</a:t>
            </a:r>
            <a:r>
              <a:rPr lang="en-US" sz="2500" dirty="0"/>
              <a:t>, gram-negative bacilli, and </a:t>
            </a:r>
            <a:r>
              <a:rPr lang="en-US" sz="2500" i="1" dirty="0"/>
              <a:t>Enterococcus</a:t>
            </a:r>
          </a:p>
          <a:p>
            <a:endParaRPr lang="en-US" sz="2500" dirty="0"/>
          </a:p>
        </p:txBody>
      </p:sp>
      <p:sp>
        <p:nvSpPr>
          <p:cNvPr id="4" name="Slide Number Placeholder 3">
            <a:extLst>
              <a:ext uri="{FF2B5EF4-FFF2-40B4-BE49-F238E27FC236}">
                <a16:creationId xmlns:a16="http://schemas.microsoft.com/office/drawing/2014/main" id="{8B114E63-E629-872B-FE92-BF4FD4EDDB30}"/>
              </a:ext>
            </a:extLst>
          </p:cNvPr>
          <p:cNvSpPr>
            <a:spLocks noGrp="1"/>
          </p:cNvSpPr>
          <p:nvPr>
            <p:ph type="sldNum" sz="quarter" idx="10"/>
          </p:nvPr>
        </p:nvSpPr>
        <p:spPr/>
        <p:txBody>
          <a:bodyPr/>
          <a:lstStyle/>
          <a:p>
            <a:pPr>
              <a:defRPr/>
            </a:pPr>
            <a:fld id="{70529338-9541-42ED-ADCF-A60C1F34BD22}" type="slidenum">
              <a:rPr lang="en-US" altLang="en-US"/>
              <a:pPr>
                <a:defRPr/>
              </a:pPr>
              <a:t>4</a:t>
            </a:fld>
            <a:endParaRPr lang="en-US" altLang="en-US"/>
          </a:p>
        </p:txBody>
      </p:sp>
      <p:sp>
        <p:nvSpPr>
          <p:cNvPr id="6" name="TextBox 5">
            <a:extLst>
              <a:ext uri="{FF2B5EF4-FFF2-40B4-BE49-F238E27FC236}">
                <a16:creationId xmlns:a16="http://schemas.microsoft.com/office/drawing/2014/main" id="{59147F77-8C6A-66CE-DEAE-9682EC5A242B}"/>
              </a:ext>
            </a:extLst>
          </p:cNvPr>
          <p:cNvSpPr txBox="1"/>
          <p:nvPr/>
        </p:nvSpPr>
        <p:spPr>
          <a:xfrm>
            <a:off x="0" y="6103263"/>
            <a:ext cx="4572000" cy="430887"/>
          </a:xfrm>
          <a:prstGeom prst="rect">
            <a:avLst/>
          </a:prstGeom>
          <a:noFill/>
        </p:spPr>
        <p:txBody>
          <a:bodyPr wrap="square">
            <a:spAutoFit/>
          </a:bodyPr>
          <a:lstStyle/>
          <a:p>
            <a:r>
              <a:rPr lang="en-US" sz="1100">
                <a:solidFill>
                  <a:schemeClr val="tx1"/>
                </a:solidFill>
                <a:cs typeface="Arial" panose="020B0604020202020204" pitchFamily="34" charset="0"/>
              </a:rPr>
              <a:t>Ban KA, et al. J Am Coll Surg. 2017;224(1):59-74.</a:t>
            </a:r>
          </a:p>
          <a:p>
            <a:r>
              <a:rPr lang="en-US" sz="1100" kern="100" err="1">
                <a:ea typeface="Times New Roman" panose="02020603050405020304" pitchFamily="18" charset="0"/>
                <a:cs typeface="Times New Roman" panose="02020603050405020304" pitchFamily="18" charset="0"/>
              </a:rPr>
              <a:t>Zimlichman</a:t>
            </a:r>
            <a:r>
              <a:rPr lang="en-US" sz="1100" kern="100">
                <a:ea typeface="Times New Roman" panose="02020603050405020304" pitchFamily="18" charset="0"/>
                <a:cs typeface="Times New Roman" panose="02020603050405020304" pitchFamily="18" charset="0"/>
              </a:rPr>
              <a:t> E, et al. JAMA Intern Med. 2013;173(22):2039-2046.</a:t>
            </a:r>
            <a:endParaRPr lang="en-US" sz="1100"/>
          </a:p>
        </p:txBody>
      </p:sp>
    </p:spTree>
    <p:extLst>
      <p:ext uri="{BB962C8B-B14F-4D97-AF65-F5344CB8AC3E}">
        <p14:creationId xmlns:p14="http://schemas.microsoft.com/office/powerpoint/2010/main" val="221892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B623-3443-9281-F7A2-63001B9F4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4ECE1-821D-B513-68AF-84FAD168ED34}"/>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6053D786-B4AA-1428-EEEA-52887D880520}"/>
              </a:ext>
            </a:extLst>
          </p:cNvPr>
          <p:cNvSpPr>
            <a:spLocks noGrp="1"/>
          </p:cNvSpPr>
          <p:nvPr>
            <p:ph idx="1"/>
          </p:nvPr>
        </p:nvSpPr>
        <p:spPr>
          <a:xfrm>
            <a:off x="457200" y="1485900"/>
            <a:ext cx="8229600" cy="4301756"/>
          </a:xfrm>
        </p:spPr>
        <p:txBody>
          <a:bodyPr/>
          <a:lstStyle/>
          <a:p>
            <a:r>
              <a:rPr lang="en-US" sz="2500" dirty="0"/>
              <a:t>Preoperative antibiotic choice depends on surgical procedure type</a:t>
            </a:r>
          </a:p>
          <a:p>
            <a:endParaRPr lang="en-US" sz="2500" dirty="0"/>
          </a:p>
          <a:p>
            <a:r>
              <a:rPr lang="en-US" sz="2500" dirty="0">
                <a:ea typeface="Calibri" panose="020F0502020204030204" pitchFamily="34" charset="0"/>
              </a:rPr>
              <a:t>ASHP Antimicrobial Prophylaxis in Surgery guidelines suggest initiating preoperative antibiotics within 60 minutes of first incision for most antibiotics</a:t>
            </a:r>
          </a:p>
          <a:p>
            <a:endParaRPr lang="en-US" sz="2500" dirty="0">
              <a:ea typeface="Calibri" panose="020F0502020204030204" pitchFamily="34" charset="0"/>
            </a:endParaRPr>
          </a:p>
          <a:p>
            <a:r>
              <a:rPr lang="en-US" sz="2500" dirty="0">
                <a:ea typeface="Calibri" panose="020F0502020204030204" pitchFamily="34" charset="0"/>
              </a:rPr>
              <a:t>Conflicting data regarding optimal time of preoperative antibiotic administration</a:t>
            </a:r>
          </a:p>
        </p:txBody>
      </p:sp>
      <p:sp>
        <p:nvSpPr>
          <p:cNvPr id="4" name="Slide Number Placeholder 3">
            <a:extLst>
              <a:ext uri="{FF2B5EF4-FFF2-40B4-BE49-F238E27FC236}">
                <a16:creationId xmlns:a16="http://schemas.microsoft.com/office/drawing/2014/main" id="{C6FECB85-8049-E729-148B-36C9C24E8427}"/>
              </a:ext>
            </a:extLst>
          </p:cNvPr>
          <p:cNvSpPr>
            <a:spLocks noGrp="1"/>
          </p:cNvSpPr>
          <p:nvPr>
            <p:ph type="sldNum" sz="quarter" idx="10"/>
          </p:nvPr>
        </p:nvSpPr>
        <p:spPr/>
        <p:txBody>
          <a:bodyPr/>
          <a:lstStyle/>
          <a:p>
            <a:pPr>
              <a:defRPr/>
            </a:pPr>
            <a:fld id="{70529338-9541-42ED-ADCF-A60C1F34BD22}" type="slidenum">
              <a:rPr lang="en-US" altLang="en-US"/>
              <a:pPr>
                <a:defRPr/>
              </a:pPr>
              <a:t>5</a:t>
            </a:fld>
            <a:endParaRPr lang="en-US" altLang="en-US"/>
          </a:p>
        </p:txBody>
      </p:sp>
      <p:sp>
        <p:nvSpPr>
          <p:cNvPr id="5" name="TextBox 4">
            <a:extLst>
              <a:ext uri="{FF2B5EF4-FFF2-40B4-BE49-F238E27FC236}">
                <a16:creationId xmlns:a16="http://schemas.microsoft.com/office/drawing/2014/main" id="{EF43DD99-A385-3E59-20F6-F3D669100C68}"/>
              </a:ext>
            </a:extLst>
          </p:cNvPr>
          <p:cNvSpPr txBox="1"/>
          <p:nvPr/>
        </p:nvSpPr>
        <p:spPr>
          <a:xfrm>
            <a:off x="5467412" y="6280841"/>
            <a:ext cx="3774559" cy="261610"/>
          </a:xfrm>
          <a:prstGeom prst="rect">
            <a:avLst/>
          </a:prstGeom>
          <a:noFill/>
        </p:spPr>
        <p:txBody>
          <a:bodyPr wrap="square" rtlCol="0">
            <a:spAutoFit/>
          </a:bodyPr>
          <a:lstStyle/>
          <a:p>
            <a:r>
              <a:rPr lang="en-US" sz="1100" dirty="0"/>
              <a:t>ASHP, </a:t>
            </a:r>
            <a:r>
              <a:rPr lang="en-US" sz="1100" i="1" dirty="0"/>
              <a:t>American Society of Health-System Pharmacists</a:t>
            </a:r>
          </a:p>
        </p:txBody>
      </p:sp>
      <p:sp>
        <p:nvSpPr>
          <p:cNvPr id="6" name="TextBox 5">
            <a:extLst>
              <a:ext uri="{FF2B5EF4-FFF2-40B4-BE49-F238E27FC236}">
                <a16:creationId xmlns:a16="http://schemas.microsoft.com/office/drawing/2014/main" id="{1A7B73C3-1ADD-6E21-61FC-E3632CE7ACC1}"/>
              </a:ext>
            </a:extLst>
          </p:cNvPr>
          <p:cNvSpPr txBox="1"/>
          <p:nvPr/>
        </p:nvSpPr>
        <p:spPr>
          <a:xfrm>
            <a:off x="14287" y="6280841"/>
            <a:ext cx="4476323" cy="261610"/>
          </a:xfrm>
          <a:prstGeom prst="rect">
            <a:avLst/>
          </a:prstGeom>
          <a:noFill/>
        </p:spPr>
        <p:txBody>
          <a:bodyPr wrap="square">
            <a:spAutoFit/>
          </a:bodyPr>
          <a:lstStyle/>
          <a:p>
            <a:r>
              <a:rPr lang="en-US" sz="1100" kern="100" err="1">
                <a:solidFill>
                  <a:schemeClr val="tx1"/>
                </a:solidFill>
                <a:effectLst/>
                <a:ea typeface="Times New Roman" panose="02020603050405020304" pitchFamily="18" charset="0"/>
                <a:cs typeface="Arial" panose="020B0604020202020204" pitchFamily="34" charset="0"/>
              </a:rPr>
              <a:t>ASHP</a:t>
            </a:r>
            <a:r>
              <a:rPr lang="en-US" sz="1100" kern="100">
                <a:solidFill>
                  <a:schemeClr val="tx1"/>
                </a:solidFill>
                <a:ea typeface="Times New Roman" panose="02020603050405020304" pitchFamily="18" charset="0"/>
                <a:cs typeface="Arial" panose="020B0604020202020204" pitchFamily="34" charset="0"/>
              </a:rPr>
              <a:t> Guidelines for Antimicrobial Prophylaxis in Surgery. 2013. </a:t>
            </a:r>
            <a:endParaRPr lang="en-US" sz="1100">
              <a:cs typeface="Arial" panose="020B0604020202020204" pitchFamily="34" charset="0"/>
            </a:endParaRPr>
          </a:p>
        </p:txBody>
      </p:sp>
    </p:spTree>
    <p:extLst>
      <p:ext uri="{BB962C8B-B14F-4D97-AF65-F5344CB8AC3E}">
        <p14:creationId xmlns:p14="http://schemas.microsoft.com/office/powerpoint/2010/main" val="181472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97F32-5182-9DE5-8E44-31F191F55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C198D-BC73-7E3B-E113-D1A47CAA2871}"/>
              </a:ext>
            </a:extLst>
          </p:cNvPr>
          <p:cNvSpPr>
            <a:spLocks noGrp="1"/>
          </p:cNvSpPr>
          <p:nvPr>
            <p:ph type="title"/>
          </p:nvPr>
        </p:nvSpPr>
        <p:spPr/>
        <p:txBody>
          <a:bodyPr/>
          <a:lstStyle/>
          <a:p>
            <a:r>
              <a:rPr lang="en-US"/>
              <a:t>Research Question</a:t>
            </a:r>
          </a:p>
        </p:txBody>
      </p:sp>
      <p:sp>
        <p:nvSpPr>
          <p:cNvPr id="3" name="Content Placeholder 2">
            <a:extLst>
              <a:ext uri="{FF2B5EF4-FFF2-40B4-BE49-F238E27FC236}">
                <a16:creationId xmlns:a16="http://schemas.microsoft.com/office/drawing/2014/main" id="{EED705B0-4CBE-ED7B-DFAF-E472BC871544}"/>
              </a:ext>
            </a:extLst>
          </p:cNvPr>
          <p:cNvSpPr>
            <a:spLocks noGrp="1"/>
          </p:cNvSpPr>
          <p:nvPr>
            <p:ph idx="1"/>
          </p:nvPr>
        </p:nvSpPr>
        <p:spPr>
          <a:xfrm>
            <a:off x="919975" y="2146786"/>
            <a:ext cx="7304049" cy="2564428"/>
          </a:xfrm>
        </p:spPr>
        <p:txBody>
          <a:bodyPr anchor="ctr"/>
          <a:lstStyle/>
          <a:p>
            <a:pPr marL="0" indent="0" algn="ctr">
              <a:buNone/>
            </a:pPr>
            <a:r>
              <a:rPr lang="en-US" sz="3000" dirty="0"/>
              <a:t>In adult patients undergoing surgery, what is the optimal timing of preoperative antibiotic administration to mitigate the odds of surgical site infections? </a:t>
            </a:r>
          </a:p>
        </p:txBody>
      </p:sp>
      <p:sp>
        <p:nvSpPr>
          <p:cNvPr id="4" name="Slide Number Placeholder 3">
            <a:extLst>
              <a:ext uri="{FF2B5EF4-FFF2-40B4-BE49-F238E27FC236}">
                <a16:creationId xmlns:a16="http://schemas.microsoft.com/office/drawing/2014/main" id="{7D0F759E-ED06-E29E-7354-0C12CB91FABF}"/>
              </a:ext>
            </a:extLst>
          </p:cNvPr>
          <p:cNvSpPr>
            <a:spLocks noGrp="1"/>
          </p:cNvSpPr>
          <p:nvPr>
            <p:ph type="sldNum" sz="quarter" idx="10"/>
          </p:nvPr>
        </p:nvSpPr>
        <p:spPr/>
        <p:txBody>
          <a:bodyPr/>
          <a:lstStyle/>
          <a:p>
            <a:pPr>
              <a:defRPr/>
            </a:pPr>
            <a:fld id="{70529338-9541-42ED-ADCF-A60C1F34BD22}" type="slidenum">
              <a:rPr lang="en-US" altLang="en-US"/>
              <a:pPr>
                <a:defRPr/>
              </a:pPr>
              <a:t>6</a:t>
            </a:fld>
            <a:endParaRPr lang="en-US" altLang="en-US"/>
          </a:p>
        </p:txBody>
      </p:sp>
    </p:spTree>
    <p:extLst>
      <p:ext uri="{BB962C8B-B14F-4D97-AF65-F5344CB8AC3E}">
        <p14:creationId xmlns:p14="http://schemas.microsoft.com/office/powerpoint/2010/main" val="390041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9267C-5F54-9BD4-E2B7-FB511ACD5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2CEE9-91C7-DD46-CF9E-98C153F55E9E}"/>
              </a:ext>
            </a:extLst>
          </p:cNvPr>
          <p:cNvSpPr>
            <a:spLocks noGrp="1"/>
          </p:cNvSpPr>
          <p:nvPr>
            <p:ph type="title"/>
          </p:nvPr>
        </p:nvSpPr>
        <p:spPr/>
        <p:txBody>
          <a:bodyPr/>
          <a:lstStyle/>
          <a:p>
            <a:r>
              <a:rPr lang="en-US"/>
              <a:t>Methods</a:t>
            </a:r>
          </a:p>
        </p:txBody>
      </p:sp>
      <p:sp>
        <p:nvSpPr>
          <p:cNvPr id="3" name="Content Placeholder 2">
            <a:extLst>
              <a:ext uri="{FF2B5EF4-FFF2-40B4-BE49-F238E27FC236}">
                <a16:creationId xmlns:a16="http://schemas.microsoft.com/office/drawing/2014/main" id="{4ED9A3C3-D206-E88F-246D-401A3F2EB6F5}"/>
              </a:ext>
            </a:extLst>
          </p:cNvPr>
          <p:cNvSpPr>
            <a:spLocks noGrp="1"/>
          </p:cNvSpPr>
          <p:nvPr>
            <p:ph idx="1"/>
          </p:nvPr>
        </p:nvSpPr>
        <p:spPr>
          <a:xfrm>
            <a:off x="457200" y="1656677"/>
            <a:ext cx="8229600" cy="4446411"/>
          </a:xfrm>
        </p:spPr>
        <p:txBody>
          <a:bodyPr/>
          <a:lstStyle/>
          <a:p>
            <a:r>
              <a:rPr lang="en-US" dirty="0"/>
              <a:t>Retrospective chart review</a:t>
            </a:r>
          </a:p>
          <a:p>
            <a:pPr marL="0" indent="0">
              <a:buNone/>
            </a:pPr>
            <a:endParaRPr lang="en-US" dirty="0"/>
          </a:p>
          <a:p>
            <a:r>
              <a:rPr lang="en-US" dirty="0"/>
              <a:t>1:4 case-control</a:t>
            </a:r>
          </a:p>
          <a:p>
            <a:pPr marL="0" indent="0">
              <a:buNone/>
            </a:pPr>
            <a:endParaRPr lang="en-US" dirty="0"/>
          </a:p>
          <a:p>
            <a:r>
              <a:rPr lang="en-US" dirty="0"/>
              <a:t>12 surgery-capable SLUHN hospital campuses</a:t>
            </a:r>
          </a:p>
          <a:p>
            <a:pPr marL="0" indent="0">
              <a:buNone/>
            </a:pPr>
            <a:endParaRPr lang="en-US" dirty="0"/>
          </a:p>
          <a:p>
            <a:r>
              <a:rPr lang="en-US" dirty="0"/>
              <a:t>January 2022 to December 2024</a:t>
            </a:r>
          </a:p>
        </p:txBody>
      </p:sp>
      <p:sp>
        <p:nvSpPr>
          <p:cNvPr id="4" name="Slide Number Placeholder 3">
            <a:extLst>
              <a:ext uri="{FF2B5EF4-FFF2-40B4-BE49-F238E27FC236}">
                <a16:creationId xmlns:a16="http://schemas.microsoft.com/office/drawing/2014/main" id="{14B2368A-824E-4016-F6C0-F2C7AB82FC40}"/>
              </a:ext>
            </a:extLst>
          </p:cNvPr>
          <p:cNvSpPr>
            <a:spLocks noGrp="1"/>
          </p:cNvSpPr>
          <p:nvPr>
            <p:ph type="sldNum" sz="quarter" idx="10"/>
          </p:nvPr>
        </p:nvSpPr>
        <p:spPr/>
        <p:txBody>
          <a:bodyPr/>
          <a:lstStyle/>
          <a:p>
            <a:pPr>
              <a:defRPr/>
            </a:pPr>
            <a:fld id="{70529338-9541-42ED-ADCF-A60C1F34BD22}" type="slidenum">
              <a:rPr lang="en-US" altLang="en-US"/>
              <a:pPr>
                <a:defRPr/>
              </a:pPr>
              <a:t>7</a:t>
            </a:fld>
            <a:endParaRPr lang="en-US" altLang="en-US"/>
          </a:p>
        </p:txBody>
      </p:sp>
    </p:spTree>
    <p:extLst>
      <p:ext uri="{BB962C8B-B14F-4D97-AF65-F5344CB8AC3E}">
        <p14:creationId xmlns:p14="http://schemas.microsoft.com/office/powerpoint/2010/main" val="368387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DC738-757A-0228-185F-AC921BD17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157FE-69C1-20DA-3792-0B1C9BD296BC}"/>
              </a:ext>
            </a:extLst>
          </p:cNvPr>
          <p:cNvSpPr>
            <a:spLocks noGrp="1"/>
          </p:cNvSpPr>
          <p:nvPr>
            <p:ph type="title"/>
          </p:nvPr>
        </p:nvSpPr>
        <p:spPr/>
        <p:txBody>
          <a:bodyPr/>
          <a:lstStyle/>
          <a:p>
            <a:r>
              <a:rPr lang="en-US"/>
              <a:t>Methods</a:t>
            </a:r>
          </a:p>
        </p:txBody>
      </p:sp>
      <p:sp>
        <p:nvSpPr>
          <p:cNvPr id="3" name="Content Placeholder 2">
            <a:extLst>
              <a:ext uri="{FF2B5EF4-FFF2-40B4-BE49-F238E27FC236}">
                <a16:creationId xmlns:a16="http://schemas.microsoft.com/office/drawing/2014/main" id="{083E398C-BEEC-0646-1B34-5A05C103353B}"/>
              </a:ext>
            </a:extLst>
          </p:cNvPr>
          <p:cNvSpPr>
            <a:spLocks noGrp="1"/>
          </p:cNvSpPr>
          <p:nvPr>
            <p:ph idx="1"/>
          </p:nvPr>
        </p:nvSpPr>
        <p:spPr>
          <a:xfrm>
            <a:off x="457200" y="1400537"/>
            <a:ext cx="8229600" cy="4702552"/>
          </a:xfrm>
        </p:spPr>
        <p:txBody>
          <a:bodyPr/>
          <a:lstStyle/>
          <a:p>
            <a:r>
              <a:rPr lang="en-US" dirty="0"/>
              <a:t>SSIs categorized based on NHSN definitions </a:t>
            </a:r>
          </a:p>
        </p:txBody>
      </p:sp>
      <p:sp>
        <p:nvSpPr>
          <p:cNvPr id="4" name="Slide Number Placeholder 3">
            <a:extLst>
              <a:ext uri="{FF2B5EF4-FFF2-40B4-BE49-F238E27FC236}">
                <a16:creationId xmlns:a16="http://schemas.microsoft.com/office/drawing/2014/main" id="{D0A665B5-8D34-B484-2930-EF867719D91F}"/>
              </a:ext>
            </a:extLst>
          </p:cNvPr>
          <p:cNvSpPr>
            <a:spLocks noGrp="1"/>
          </p:cNvSpPr>
          <p:nvPr>
            <p:ph type="sldNum" sz="quarter" idx="10"/>
          </p:nvPr>
        </p:nvSpPr>
        <p:spPr/>
        <p:txBody>
          <a:bodyPr/>
          <a:lstStyle/>
          <a:p>
            <a:pPr>
              <a:defRPr/>
            </a:pPr>
            <a:fld id="{70529338-9541-42ED-ADCF-A60C1F34BD22}" type="slidenum">
              <a:rPr lang="en-US" altLang="en-US"/>
              <a:pPr>
                <a:defRPr/>
              </a:pPr>
              <a:t>8</a:t>
            </a:fld>
            <a:endParaRPr lang="en-US" altLang="en-US"/>
          </a:p>
        </p:txBody>
      </p:sp>
      <p:sp>
        <p:nvSpPr>
          <p:cNvPr id="5" name="TextBox 4">
            <a:extLst>
              <a:ext uri="{FF2B5EF4-FFF2-40B4-BE49-F238E27FC236}">
                <a16:creationId xmlns:a16="http://schemas.microsoft.com/office/drawing/2014/main" id="{BD267E54-CD0F-D5EE-EF90-DF02471B9199}"/>
              </a:ext>
            </a:extLst>
          </p:cNvPr>
          <p:cNvSpPr txBox="1"/>
          <p:nvPr/>
        </p:nvSpPr>
        <p:spPr>
          <a:xfrm>
            <a:off x="6220047" y="6272540"/>
            <a:ext cx="3003698" cy="261610"/>
          </a:xfrm>
          <a:prstGeom prst="rect">
            <a:avLst/>
          </a:prstGeom>
          <a:noFill/>
        </p:spPr>
        <p:txBody>
          <a:bodyPr wrap="square" rtlCol="0">
            <a:spAutoFit/>
          </a:bodyPr>
          <a:lstStyle/>
          <a:p>
            <a:r>
              <a:rPr lang="en-US" sz="1100" dirty="0"/>
              <a:t>NHSN, </a:t>
            </a:r>
            <a:r>
              <a:rPr lang="en-US" sz="1100" i="1" dirty="0"/>
              <a:t>National Healthcare Safety Network</a:t>
            </a:r>
          </a:p>
        </p:txBody>
      </p:sp>
      <p:graphicFrame>
        <p:nvGraphicFramePr>
          <p:cNvPr id="6" name="Table 5">
            <a:extLst>
              <a:ext uri="{FF2B5EF4-FFF2-40B4-BE49-F238E27FC236}">
                <a16:creationId xmlns:a16="http://schemas.microsoft.com/office/drawing/2014/main" id="{8ED3AF39-C07B-FC3D-4733-67B38F9EA2B4}"/>
              </a:ext>
            </a:extLst>
          </p:cNvPr>
          <p:cNvGraphicFramePr>
            <a:graphicFrameLocks noGrp="1"/>
          </p:cNvGraphicFramePr>
          <p:nvPr>
            <p:extLst>
              <p:ext uri="{D42A27DB-BD31-4B8C-83A1-F6EECF244321}">
                <p14:modId xmlns:p14="http://schemas.microsoft.com/office/powerpoint/2010/main" val="291431751"/>
              </p:ext>
            </p:extLst>
          </p:nvPr>
        </p:nvGraphicFramePr>
        <p:xfrm>
          <a:off x="1041698" y="2576538"/>
          <a:ext cx="7060603" cy="2665770"/>
        </p:xfrm>
        <a:graphic>
          <a:graphicData uri="http://schemas.openxmlformats.org/drawingml/2006/table">
            <a:tbl>
              <a:tblPr firstRow="1" bandRow="1">
                <a:tableStyleId>{5C22544A-7EE6-4342-B048-85BDC9FD1C3A}</a:tableStyleId>
              </a:tblPr>
              <a:tblGrid>
                <a:gridCol w="1972817">
                  <a:extLst>
                    <a:ext uri="{9D8B030D-6E8A-4147-A177-3AD203B41FA5}">
                      <a16:colId xmlns:a16="http://schemas.microsoft.com/office/drawing/2014/main" val="3960897393"/>
                    </a:ext>
                  </a:extLst>
                </a:gridCol>
                <a:gridCol w="5087786">
                  <a:extLst>
                    <a:ext uri="{9D8B030D-6E8A-4147-A177-3AD203B41FA5}">
                      <a16:colId xmlns:a16="http://schemas.microsoft.com/office/drawing/2014/main" val="193724465"/>
                    </a:ext>
                  </a:extLst>
                </a:gridCol>
              </a:tblGrid>
              <a:tr h="888590">
                <a:tc>
                  <a:txBody>
                    <a:bodyPr/>
                    <a:lstStyle/>
                    <a:p>
                      <a:r>
                        <a:rPr lang="en-US" sz="2000" b="1">
                          <a:solidFill>
                            <a:schemeClr val="bg1"/>
                          </a:solidFill>
                          <a:latin typeface="Arial" panose="020B0604020202020204" pitchFamily="34" charset="0"/>
                          <a:cs typeface="Arial" panose="020B0604020202020204" pitchFamily="34" charset="0"/>
                        </a:rPr>
                        <a:t>Superficial</a:t>
                      </a:r>
                    </a:p>
                  </a:txBody>
                  <a:tcPr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0D8E8"/>
                    </a:solidFill>
                  </a:tcPr>
                </a:tc>
                <a:tc>
                  <a:txBody>
                    <a:bodyPr/>
                    <a:lstStyle/>
                    <a:p>
                      <a:r>
                        <a:rPr lang="en-US" sz="2000" b="0">
                          <a:solidFill>
                            <a:schemeClr val="bg1"/>
                          </a:solidFill>
                          <a:latin typeface="Arial" panose="020B0604020202020204" pitchFamily="34" charset="0"/>
                          <a:cs typeface="Arial" panose="020B0604020202020204" pitchFamily="34" charset="0"/>
                        </a:rPr>
                        <a:t>Occurs within 30 days of procedure, involves only skin and subcutaneous tissue</a:t>
                      </a:r>
                    </a:p>
                  </a:txBody>
                  <a:tcPr anchor="ctr">
                    <a:lnL w="381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212094697"/>
                  </a:ext>
                </a:extLst>
              </a:tr>
              <a:tr h="888590">
                <a:tc>
                  <a:txBody>
                    <a:bodyPr/>
                    <a:lstStyle/>
                    <a:p>
                      <a:r>
                        <a:rPr lang="en-US" sz="2000" b="1">
                          <a:solidFill>
                            <a:schemeClr val="bg1"/>
                          </a:solidFill>
                          <a:latin typeface="Arial" panose="020B0604020202020204" pitchFamily="34" charset="0"/>
                          <a:cs typeface="Arial" panose="020B0604020202020204" pitchFamily="34" charset="0"/>
                        </a:rPr>
                        <a:t>Deep</a:t>
                      </a: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9EDF4"/>
                    </a:solidFill>
                  </a:tcPr>
                </a:tc>
                <a:tc>
                  <a:txBody>
                    <a:bodyPr/>
                    <a:lstStyle/>
                    <a:p>
                      <a:r>
                        <a:rPr lang="en-US" sz="2000" b="0">
                          <a:solidFill>
                            <a:schemeClr val="bg1"/>
                          </a:solidFill>
                          <a:latin typeface="Arial" panose="020B0604020202020204" pitchFamily="34" charset="0"/>
                          <a:cs typeface="Arial" panose="020B0604020202020204" pitchFamily="34" charset="0"/>
                        </a:rPr>
                        <a:t>Occurs within 30 to 90 days of procedure, involves deep soft tissues </a:t>
                      </a:r>
                    </a:p>
                  </a:txBody>
                  <a:tcPr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9EDF4"/>
                    </a:solidFill>
                  </a:tcPr>
                </a:tc>
                <a:extLst>
                  <a:ext uri="{0D108BD9-81ED-4DB2-BD59-A6C34878D82A}">
                    <a16:rowId xmlns:a16="http://schemas.microsoft.com/office/drawing/2014/main" val="3521381655"/>
                  </a:ext>
                </a:extLst>
              </a:tr>
              <a:tr h="888590">
                <a:tc>
                  <a:txBody>
                    <a:bodyPr/>
                    <a:lstStyle/>
                    <a:p>
                      <a:r>
                        <a:rPr lang="en-US" sz="2000" b="1">
                          <a:solidFill>
                            <a:schemeClr val="bg1"/>
                          </a:solidFill>
                          <a:latin typeface="Arial" panose="020B0604020202020204" pitchFamily="34" charset="0"/>
                          <a:cs typeface="Arial" panose="020B0604020202020204" pitchFamily="34" charset="0"/>
                        </a:rPr>
                        <a:t>Organ/space</a:t>
                      </a:r>
                    </a:p>
                  </a:txBody>
                  <a:tcPr anchor="ctr">
                    <a:lnR w="38100" cap="flat" cmpd="sng" algn="ctr">
                      <a:solidFill>
                        <a:schemeClr val="tx1"/>
                      </a:solidFill>
                      <a:prstDash val="solid"/>
                      <a:round/>
                      <a:headEnd type="none" w="med" len="med"/>
                      <a:tailEnd type="none" w="med" len="med"/>
                    </a:lnR>
                    <a:solidFill>
                      <a:srgbClr val="D0D8E8"/>
                    </a:solidFill>
                  </a:tcPr>
                </a:tc>
                <a:tc>
                  <a:txBody>
                    <a:bodyPr/>
                    <a:lstStyle/>
                    <a:p>
                      <a:r>
                        <a:rPr lang="en-US" sz="2000" b="0" dirty="0">
                          <a:solidFill>
                            <a:schemeClr val="bg1"/>
                          </a:solidFill>
                          <a:latin typeface="Arial" panose="020B0604020202020204" pitchFamily="34" charset="0"/>
                          <a:cs typeface="Arial" panose="020B0604020202020204" pitchFamily="34" charset="0"/>
                        </a:rPr>
                        <a:t>Occurs within 30 to 90 days of procedure, involves organ/space tissues </a:t>
                      </a:r>
                    </a:p>
                  </a:txBody>
                  <a:tcPr anchor="ctr">
                    <a:lnL w="38100" cap="flat" cmpd="sng" algn="ctr">
                      <a:solidFill>
                        <a:schemeClr val="tx1"/>
                      </a:solidFill>
                      <a:prstDash val="solid"/>
                      <a:round/>
                      <a:headEnd type="none" w="med" len="med"/>
                      <a:tailEnd type="none" w="med" len="med"/>
                    </a:lnL>
                    <a:solidFill>
                      <a:srgbClr val="D0D8E8"/>
                    </a:solidFill>
                  </a:tcPr>
                </a:tc>
                <a:extLst>
                  <a:ext uri="{0D108BD9-81ED-4DB2-BD59-A6C34878D82A}">
                    <a16:rowId xmlns:a16="http://schemas.microsoft.com/office/drawing/2014/main" val="285966403"/>
                  </a:ext>
                </a:extLst>
              </a:tr>
            </a:tbl>
          </a:graphicData>
        </a:graphic>
      </p:graphicFrame>
      <p:sp>
        <p:nvSpPr>
          <p:cNvPr id="7" name="TextBox 6">
            <a:extLst>
              <a:ext uri="{FF2B5EF4-FFF2-40B4-BE49-F238E27FC236}">
                <a16:creationId xmlns:a16="http://schemas.microsoft.com/office/drawing/2014/main" id="{CC64D84D-B458-96D8-06B8-C58AC046E84C}"/>
              </a:ext>
            </a:extLst>
          </p:cNvPr>
          <p:cNvSpPr txBox="1"/>
          <p:nvPr/>
        </p:nvSpPr>
        <p:spPr>
          <a:xfrm>
            <a:off x="14287" y="6280841"/>
            <a:ext cx="4476323" cy="261610"/>
          </a:xfrm>
          <a:prstGeom prst="rect">
            <a:avLst/>
          </a:prstGeom>
          <a:noFill/>
        </p:spPr>
        <p:txBody>
          <a:bodyPr wrap="square">
            <a:spAutoFit/>
          </a:bodyPr>
          <a:lstStyle/>
          <a:p>
            <a:r>
              <a:rPr lang="en-US" sz="1100" kern="100">
                <a:solidFill>
                  <a:schemeClr val="tx1"/>
                </a:solidFill>
                <a:ea typeface="Times New Roman" panose="02020603050405020304" pitchFamily="18" charset="0"/>
                <a:cs typeface="Arial" panose="020B0604020202020204" pitchFamily="34" charset="0"/>
              </a:rPr>
              <a:t>CDC, NHSN. Surgical Site </a:t>
            </a:r>
            <a:r>
              <a:rPr lang="en-US" sz="1100" kern="100">
                <a:ea typeface="Times New Roman" panose="02020603050405020304" pitchFamily="18" charset="0"/>
                <a:cs typeface="Arial" panose="020B0604020202020204" pitchFamily="34" charset="0"/>
              </a:rPr>
              <a:t>I</a:t>
            </a:r>
            <a:r>
              <a:rPr lang="en-US" sz="1100" kern="100">
                <a:solidFill>
                  <a:schemeClr val="tx1"/>
                </a:solidFill>
                <a:ea typeface="Times New Roman" panose="02020603050405020304" pitchFamily="18" charset="0"/>
                <a:cs typeface="Arial" panose="020B0604020202020204" pitchFamily="34" charset="0"/>
              </a:rPr>
              <a:t>nfection Events. 2025. </a:t>
            </a:r>
            <a:endParaRPr lang="en-US" sz="1100">
              <a:cs typeface="Arial" panose="020B0604020202020204" pitchFamily="34" charset="0"/>
            </a:endParaRPr>
          </a:p>
        </p:txBody>
      </p:sp>
    </p:spTree>
    <p:extLst>
      <p:ext uri="{BB962C8B-B14F-4D97-AF65-F5344CB8AC3E}">
        <p14:creationId xmlns:p14="http://schemas.microsoft.com/office/powerpoint/2010/main" val="377889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2096-D380-0B7A-0032-CE95D385C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1159D-4CF7-E745-9F76-348290A0AF09}"/>
              </a:ext>
            </a:extLst>
          </p:cNvPr>
          <p:cNvSpPr>
            <a:spLocks noGrp="1"/>
          </p:cNvSpPr>
          <p:nvPr>
            <p:ph type="title"/>
          </p:nvPr>
        </p:nvSpPr>
        <p:spPr/>
        <p:txBody>
          <a:bodyPr/>
          <a:lstStyle/>
          <a:p>
            <a:r>
              <a:rPr lang="en-US"/>
              <a:t>Population</a:t>
            </a:r>
          </a:p>
        </p:txBody>
      </p:sp>
      <p:sp>
        <p:nvSpPr>
          <p:cNvPr id="3" name="Content Placeholder 2">
            <a:extLst>
              <a:ext uri="{FF2B5EF4-FFF2-40B4-BE49-F238E27FC236}">
                <a16:creationId xmlns:a16="http://schemas.microsoft.com/office/drawing/2014/main" id="{20C332D6-2787-E4E3-75B6-AB22DDAF2336}"/>
              </a:ext>
            </a:extLst>
          </p:cNvPr>
          <p:cNvSpPr>
            <a:spLocks noGrp="1"/>
          </p:cNvSpPr>
          <p:nvPr>
            <p:ph idx="1"/>
          </p:nvPr>
        </p:nvSpPr>
        <p:spPr>
          <a:xfrm>
            <a:off x="668522" y="2146334"/>
            <a:ext cx="7806956" cy="1355388"/>
          </a:xfrm>
        </p:spPr>
        <p:txBody>
          <a:bodyPr/>
          <a:lstStyle/>
          <a:p>
            <a:pPr marL="283464" indent="-283464"/>
            <a:r>
              <a:rPr lang="en-US" sz="2400"/>
              <a:t>Age ≥ 18 years old</a:t>
            </a:r>
          </a:p>
          <a:p>
            <a:pPr marL="283464" indent="-283464"/>
            <a:r>
              <a:rPr lang="en-US" sz="2400"/>
              <a:t>Underwent surgery at </a:t>
            </a:r>
            <a:r>
              <a:rPr lang="en-US" sz="2400" err="1"/>
              <a:t>SLUHN</a:t>
            </a:r>
            <a:endParaRPr lang="en-US" sz="2400"/>
          </a:p>
        </p:txBody>
      </p:sp>
      <p:sp>
        <p:nvSpPr>
          <p:cNvPr id="4" name="Slide Number Placeholder 3">
            <a:extLst>
              <a:ext uri="{FF2B5EF4-FFF2-40B4-BE49-F238E27FC236}">
                <a16:creationId xmlns:a16="http://schemas.microsoft.com/office/drawing/2014/main" id="{2B53F17C-E48D-180E-9F1D-5A76FFD23AF8}"/>
              </a:ext>
            </a:extLst>
          </p:cNvPr>
          <p:cNvSpPr>
            <a:spLocks noGrp="1"/>
          </p:cNvSpPr>
          <p:nvPr>
            <p:ph type="sldNum" sz="quarter" idx="10"/>
          </p:nvPr>
        </p:nvSpPr>
        <p:spPr/>
        <p:txBody>
          <a:bodyPr/>
          <a:lstStyle/>
          <a:p>
            <a:pPr>
              <a:defRPr/>
            </a:pPr>
            <a:fld id="{70529338-9541-42ED-ADCF-A60C1F34BD22}" type="slidenum">
              <a:rPr lang="en-US" altLang="en-US"/>
              <a:pPr>
                <a:defRPr/>
              </a:pPr>
              <a:t>9</a:t>
            </a:fld>
            <a:endParaRPr lang="en-US" altLang="en-US"/>
          </a:p>
        </p:txBody>
      </p:sp>
      <p:sp>
        <p:nvSpPr>
          <p:cNvPr id="5" name="Freeform: Shape 4">
            <a:extLst>
              <a:ext uri="{FF2B5EF4-FFF2-40B4-BE49-F238E27FC236}">
                <a16:creationId xmlns:a16="http://schemas.microsoft.com/office/drawing/2014/main" id="{AC8CFB2E-CD3B-E727-7374-04C12E7A37A4}"/>
              </a:ext>
            </a:extLst>
          </p:cNvPr>
          <p:cNvSpPr/>
          <p:nvPr/>
        </p:nvSpPr>
        <p:spPr>
          <a:xfrm>
            <a:off x="457200" y="1542694"/>
            <a:ext cx="8229600" cy="603640"/>
          </a:xfrm>
          <a:custGeom>
            <a:avLst/>
            <a:gdLst>
              <a:gd name="connsiteX0" fmla="*/ 0 w 8229600"/>
              <a:gd name="connsiteY0" fmla="*/ 100609 h 603640"/>
              <a:gd name="connsiteX1" fmla="*/ 100609 w 8229600"/>
              <a:gd name="connsiteY1" fmla="*/ 0 h 603640"/>
              <a:gd name="connsiteX2" fmla="*/ 8128991 w 8229600"/>
              <a:gd name="connsiteY2" fmla="*/ 0 h 603640"/>
              <a:gd name="connsiteX3" fmla="*/ 8229600 w 8229600"/>
              <a:gd name="connsiteY3" fmla="*/ 100609 h 603640"/>
              <a:gd name="connsiteX4" fmla="*/ 8229600 w 8229600"/>
              <a:gd name="connsiteY4" fmla="*/ 503031 h 603640"/>
              <a:gd name="connsiteX5" fmla="*/ 8128991 w 8229600"/>
              <a:gd name="connsiteY5" fmla="*/ 603640 h 603640"/>
              <a:gd name="connsiteX6" fmla="*/ 100609 w 8229600"/>
              <a:gd name="connsiteY6" fmla="*/ 603640 h 603640"/>
              <a:gd name="connsiteX7" fmla="*/ 0 w 8229600"/>
              <a:gd name="connsiteY7" fmla="*/ 503031 h 603640"/>
              <a:gd name="connsiteX8" fmla="*/ 0 w 8229600"/>
              <a:gd name="connsiteY8" fmla="*/ 100609 h 6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03640">
                <a:moveTo>
                  <a:pt x="0" y="100609"/>
                </a:moveTo>
                <a:cubicBezTo>
                  <a:pt x="0" y="45044"/>
                  <a:pt x="45044" y="0"/>
                  <a:pt x="100609" y="0"/>
                </a:cubicBezTo>
                <a:lnTo>
                  <a:pt x="8128991" y="0"/>
                </a:lnTo>
                <a:cubicBezTo>
                  <a:pt x="8184556" y="0"/>
                  <a:pt x="8229600" y="45044"/>
                  <a:pt x="8229600" y="100609"/>
                </a:cubicBezTo>
                <a:lnTo>
                  <a:pt x="8229600" y="503031"/>
                </a:lnTo>
                <a:cubicBezTo>
                  <a:pt x="8229600" y="558596"/>
                  <a:pt x="8184556" y="603640"/>
                  <a:pt x="8128991" y="603640"/>
                </a:cubicBezTo>
                <a:lnTo>
                  <a:pt x="100609" y="603640"/>
                </a:lnTo>
                <a:cubicBezTo>
                  <a:pt x="45044" y="603640"/>
                  <a:pt x="0" y="558596"/>
                  <a:pt x="0" y="503031"/>
                </a:cubicBezTo>
                <a:lnTo>
                  <a:pt x="0" y="100609"/>
                </a:lnTo>
                <a:close/>
              </a:path>
            </a:pathLst>
          </a:custGeom>
          <a:solidFill>
            <a:srgbClr val="FAD4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147" tIns="136147" rIns="136147" bIns="136147" numCol="1" spcCol="1270" anchor="ctr" anchorCtr="0">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0" indent="0" algn="l" defTabSz="1244600">
              <a:lnSpc>
                <a:spcPct val="90000"/>
              </a:lnSpc>
              <a:spcBef>
                <a:spcPct val="0"/>
              </a:spcBef>
              <a:spcAft>
                <a:spcPct val="35000"/>
              </a:spcAft>
              <a:buNone/>
            </a:pPr>
            <a:r>
              <a:rPr lang="en-US" sz="2400" b="1" kern="1200">
                <a:solidFill>
                  <a:schemeClr val="bg1"/>
                </a:solidFill>
                <a:latin typeface="Arial" panose="020B0604020202020204" pitchFamily="34" charset="0"/>
                <a:cs typeface="Arial" panose="020B0604020202020204" pitchFamily="34" charset="0"/>
              </a:rPr>
              <a:t>Inclusion</a:t>
            </a:r>
          </a:p>
        </p:txBody>
      </p:sp>
      <p:sp>
        <p:nvSpPr>
          <p:cNvPr id="8" name="TextBox 7">
            <a:extLst>
              <a:ext uri="{FF2B5EF4-FFF2-40B4-BE49-F238E27FC236}">
                <a16:creationId xmlns:a16="http://schemas.microsoft.com/office/drawing/2014/main" id="{BE5944FC-E5B1-D609-EB72-D6BE5D214459}"/>
              </a:ext>
            </a:extLst>
          </p:cNvPr>
          <p:cNvSpPr txBox="1"/>
          <p:nvPr/>
        </p:nvSpPr>
        <p:spPr>
          <a:xfrm>
            <a:off x="668522" y="4105362"/>
            <a:ext cx="7937596" cy="1800493"/>
          </a:xfrm>
          <a:prstGeom prst="rect">
            <a:avLst/>
          </a:prstGeom>
          <a:noFill/>
        </p:spPr>
        <p:txBody>
          <a:bodyPr wrap="square" rtlCol="0">
            <a:spAutoFit/>
          </a:bodyPr>
          <a:lstStyle/>
          <a:p>
            <a:pPr marL="285750" indent="-285750">
              <a:spcBef>
                <a:spcPts val="576"/>
              </a:spcBef>
              <a:buClr>
                <a:srgbClr val="FFC000"/>
              </a:buClr>
              <a:buFont typeface="Wingdings" panose="05000000000000000000" pitchFamily="2" charset="2"/>
              <a:buChar char="§"/>
            </a:pPr>
            <a:r>
              <a:rPr lang="en-US" sz="2400" dirty="0"/>
              <a:t>Did not receive preoperative antibiotics</a:t>
            </a:r>
          </a:p>
          <a:p>
            <a:pPr marL="285750" indent="-285750">
              <a:spcBef>
                <a:spcPts val="576"/>
              </a:spcBef>
              <a:buClr>
                <a:srgbClr val="FFC000"/>
              </a:buClr>
              <a:buFont typeface="Wingdings" panose="05000000000000000000" pitchFamily="2" charset="2"/>
              <a:buChar char="§"/>
            </a:pPr>
            <a:r>
              <a:rPr lang="en-US" sz="2400" dirty="0"/>
              <a:t>Preoperative antibiotics &gt; 120 minutes prior to incision</a:t>
            </a:r>
          </a:p>
          <a:p>
            <a:pPr marL="285750" indent="-285750">
              <a:spcBef>
                <a:spcPts val="576"/>
              </a:spcBef>
              <a:buClr>
                <a:srgbClr val="FFC000"/>
              </a:buClr>
              <a:buFont typeface="Wingdings" panose="05000000000000000000" pitchFamily="2" charset="2"/>
              <a:buChar char="§"/>
            </a:pPr>
            <a:r>
              <a:rPr lang="en-US" sz="2400" dirty="0"/>
              <a:t>More than one procedure</a:t>
            </a:r>
          </a:p>
          <a:p>
            <a:pPr marL="285750" indent="-285750">
              <a:spcBef>
                <a:spcPts val="576"/>
              </a:spcBef>
              <a:buClr>
                <a:srgbClr val="FFC000"/>
              </a:buClr>
              <a:buFont typeface="Wingdings" panose="05000000000000000000" pitchFamily="2" charset="2"/>
              <a:buChar char="§"/>
            </a:pPr>
            <a:r>
              <a:rPr lang="en-US" sz="2400" dirty="0"/>
              <a:t>Preexisting infection </a:t>
            </a:r>
          </a:p>
        </p:txBody>
      </p:sp>
      <p:sp>
        <p:nvSpPr>
          <p:cNvPr id="9" name="Freeform: Shape 8">
            <a:extLst>
              <a:ext uri="{FF2B5EF4-FFF2-40B4-BE49-F238E27FC236}">
                <a16:creationId xmlns:a16="http://schemas.microsoft.com/office/drawing/2014/main" id="{8E751D1C-8D72-9B31-8FE5-8B46E3442457}"/>
              </a:ext>
            </a:extLst>
          </p:cNvPr>
          <p:cNvSpPr/>
          <p:nvPr/>
        </p:nvSpPr>
        <p:spPr>
          <a:xfrm>
            <a:off x="457200" y="3501722"/>
            <a:ext cx="8229600" cy="603640"/>
          </a:xfrm>
          <a:custGeom>
            <a:avLst/>
            <a:gdLst>
              <a:gd name="connsiteX0" fmla="*/ 0 w 8229600"/>
              <a:gd name="connsiteY0" fmla="*/ 100609 h 603640"/>
              <a:gd name="connsiteX1" fmla="*/ 100609 w 8229600"/>
              <a:gd name="connsiteY1" fmla="*/ 0 h 603640"/>
              <a:gd name="connsiteX2" fmla="*/ 8128991 w 8229600"/>
              <a:gd name="connsiteY2" fmla="*/ 0 h 603640"/>
              <a:gd name="connsiteX3" fmla="*/ 8229600 w 8229600"/>
              <a:gd name="connsiteY3" fmla="*/ 100609 h 603640"/>
              <a:gd name="connsiteX4" fmla="*/ 8229600 w 8229600"/>
              <a:gd name="connsiteY4" fmla="*/ 503031 h 603640"/>
              <a:gd name="connsiteX5" fmla="*/ 8128991 w 8229600"/>
              <a:gd name="connsiteY5" fmla="*/ 603640 h 603640"/>
              <a:gd name="connsiteX6" fmla="*/ 100609 w 8229600"/>
              <a:gd name="connsiteY6" fmla="*/ 603640 h 603640"/>
              <a:gd name="connsiteX7" fmla="*/ 0 w 8229600"/>
              <a:gd name="connsiteY7" fmla="*/ 503031 h 603640"/>
              <a:gd name="connsiteX8" fmla="*/ 0 w 8229600"/>
              <a:gd name="connsiteY8" fmla="*/ 100609 h 6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03640">
                <a:moveTo>
                  <a:pt x="0" y="100609"/>
                </a:moveTo>
                <a:cubicBezTo>
                  <a:pt x="0" y="45044"/>
                  <a:pt x="45044" y="0"/>
                  <a:pt x="100609" y="0"/>
                </a:cubicBezTo>
                <a:lnTo>
                  <a:pt x="8128991" y="0"/>
                </a:lnTo>
                <a:cubicBezTo>
                  <a:pt x="8184556" y="0"/>
                  <a:pt x="8229600" y="45044"/>
                  <a:pt x="8229600" y="100609"/>
                </a:cubicBezTo>
                <a:lnTo>
                  <a:pt x="8229600" y="503031"/>
                </a:lnTo>
                <a:cubicBezTo>
                  <a:pt x="8229600" y="558596"/>
                  <a:pt x="8184556" y="603640"/>
                  <a:pt x="8128991" y="603640"/>
                </a:cubicBezTo>
                <a:lnTo>
                  <a:pt x="100609" y="603640"/>
                </a:lnTo>
                <a:cubicBezTo>
                  <a:pt x="45044" y="603640"/>
                  <a:pt x="0" y="558596"/>
                  <a:pt x="0" y="503031"/>
                </a:cubicBezTo>
                <a:lnTo>
                  <a:pt x="0" y="100609"/>
                </a:lnTo>
                <a:close/>
              </a:path>
            </a:pathLst>
          </a:custGeom>
          <a:solidFill>
            <a:srgbClr val="FAD4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147" tIns="136147" rIns="136147" bIns="136147" numCol="1" spcCol="1270" anchor="ctr" anchorCtr="0">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0" indent="0" algn="l" defTabSz="1244600">
              <a:lnSpc>
                <a:spcPct val="90000"/>
              </a:lnSpc>
              <a:spcBef>
                <a:spcPct val="0"/>
              </a:spcBef>
              <a:spcAft>
                <a:spcPct val="35000"/>
              </a:spcAft>
              <a:buNone/>
            </a:pPr>
            <a:r>
              <a:rPr lang="en-US" sz="2400" b="1" kern="1200">
                <a:solidFill>
                  <a:schemeClr val="bg1"/>
                </a:solidFill>
                <a:latin typeface="Arial" panose="020B0604020202020204" pitchFamily="34" charset="0"/>
                <a:cs typeface="Arial" panose="020B0604020202020204" pitchFamily="34" charset="0"/>
              </a:rPr>
              <a:t>Exclusion</a:t>
            </a:r>
          </a:p>
        </p:txBody>
      </p:sp>
    </p:spTree>
    <p:extLst>
      <p:ext uri="{BB962C8B-B14F-4D97-AF65-F5344CB8AC3E}">
        <p14:creationId xmlns:p14="http://schemas.microsoft.com/office/powerpoint/2010/main" val="1019907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5bdabb-38d8-4d57-b03f-832460a3679a">
      <Terms xmlns="http://schemas.microsoft.com/office/infopath/2007/PartnerControls"/>
    </lcf76f155ced4ddcb4097134ff3c332f>
    <TaxCatchAll xmlns="d54b9835-6d5b-44d8-b363-ccceccbde5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97DEC89B91094AB73BB27E768C692E" ma:contentTypeVersion="17" ma:contentTypeDescription="Create a new document." ma:contentTypeScope="" ma:versionID="dc02863bd2482daf7285bb7d75145af4">
  <xsd:schema xmlns:xsd="http://www.w3.org/2001/XMLSchema" xmlns:xs="http://www.w3.org/2001/XMLSchema" xmlns:p="http://schemas.microsoft.com/office/2006/metadata/properties" xmlns:ns2="105bdabb-38d8-4d57-b03f-832460a3679a" xmlns:ns3="d54b9835-6d5b-44d8-b363-ccceccbde569" targetNamespace="http://schemas.microsoft.com/office/2006/metadata/properties" ma:root="true" ma:fieldsID="2424fd7720cb527a089f52ca0ef26099" ns2:_="" ns3:_="">
    <xsd:import namespace="105bdabb-38d8-4d57-b03f-832460a3679a"/>
    <xsd:import namespace="d54b9835-6d5b-44d8-b363-ccceccbde5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bdabb-38d8-4d57-b03f-832460a36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75cfa9-760c-41cb-a573-d14c32251e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4b9835-6d5b-44d8-b363-ccceccbde5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6a058d9-983d-4464-ab58-ecab49910c43}" ma:internalName="TaxCatchAll" ma:showField="CatchAllData" ma:web="d54b9835-6d5b-44d8-b363-ccceccbde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25FFE5-C624-4FE1-9F00-0CB6851C0314}">
  <ds:schemaRefs>
    <ds:schemaRef ds:uri="http://purl.org/dc/terms/"/>
    <ds:schemaRef ds:uri="http://schemas.openxmlformats.org/package/2006/metadata/core-properties"/>
    <ds:schemaRef ds:uri="http://purl.org/dc/dcmitype/"/>
    <ds:schemaRef ds:uri="http://schemas.microsoft.com/office/infopath/2007/PartnerControls"/>
    <ds:schemaRef ds:uri="d54b9835-6d5b-44d8-b363-ccceccbde569"/>
    <ds:schemaRef ds:uri="http://schemas.microsoft.com/office/2006/documentManagement/types"/>
    <ds:schemaRef ds:uri="http://schemas.microsoft.com/office/2006/metadata/properties"/>
    <ds:schemaRef ds:uri="105bdabb-38d8-4d57-b03f-832460a3679a"/>
    <ds:schemaRef ds:uri="http://www.w3.org/XML/1998/namespace"/>
    <ds:schemaRef ds:uri="http://purl.org/dc/elements/1.1/"/>
  </ds:schemaRefs>
</ds:datastoreItem>
</file>

<file path=customXml/itemProps2.xml><?xml version="1.0" encoding="utf-8"?>
<ds:datastoreItem xmlns:ds="http://schemas.openxmlformats.org/officeDocument/2006/customXml" ds:itemID="{B2AF3A95-092D-408C-9A2A-D09EAAD4AF47}">
  <ds:schemaRefs>
    <ds:schemaRef ds:uri="105bdabb-38d8-4d57-b03f-832460a3679a"/>
    <ds:schemaRef ds:uri="d54b9835-6d5b-44d8-b363-ccceccbde5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3A48E4-2D6A-48C7-AD0D-E2F2F20C9B73}">
  <ds:schemaRefs>
    <ds:schemaRef ds:uri="http://schemas.microsoft.com/sharepoint/v3/contenttype/forms"/>
  </ds:schemaRefs>
</ds:datastoreItem>
</file>

<file path=docMetadata/LabelInfo.xml><?xml version="1.0" encoding="utf-8"?>
<clbl:labelList xmlns:clbl="http://schemas.microsoft.com/office/2020/mipLabelMetadata">
  <clbl:label id="{ef4fd2f8-4c96-45ab-9b15-7831920f55cf}" enabled="0" method="" siteId="{ef4fd2f8-4c96-45ab-9b15-7831920f55cf}" removed="1"/>
</clbl:labelList>
</file>

<file path=docProps/app.xml><?xml version="1.0" encoding="utf-8"?>
<Properties xmlns="http://schemas.openxmlformats.org/officeDocument/2006/extended-properties" xmlns:vt="http://schemas.openxmlformats.org/officeDocument/2006/docPropsVTypes">
  <TotalTime>870</TotalTime>
  <Words>2688</Words>
  <Application>Microsoft Office PowerPoint</Application>
  <PresentationFormat>On-screen Show (4:3)</PresentationFormat>
  <Paragraphs>423</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Impact of Preoperative Antibiotic Timing on Odds of Surgical Site Infection  Jovina Fager, PharmD PGY1 Pharmacy Resident</vt:lpstr>
      <vt:lpstr>Disclosure</vt:lpstr>
      <vt:lpstr>St. Luke’s University Health Network*</vt:lpstr>
      <vt:lpstr>Background</vt:lpstr>
      <vt:lpstr>Background</vt:lpstr>
      <vt:lpstr>Research Question</vt:lpstr>
      <vt:lpstr>Methods</vt:lpstr>
      <vt:lpstr>Methods</vt:lpstr>
      <vt:lpstr>Population</vt:lpstr>
      <vt:lpstr>Primary Outcome</vt:lpstr>
      <vt:lpstr>Secondary Outcomes </vt:lpstr>
      <vt:lpstr>Subgroup Analysis</vt:lpstr>
      <vt:lpstr>Statistical Analysis</vt:lpstr>
      <vt:lpstr>Results</vt:lpstr>
      <vt:lpstr>Results – Baseline Characteristics</vt:lpstr>
      <vt:lpstr>Results – Baseline Characteristics</vt:lpstr>
      <vt:lpstr>Results – Primary Outcome </vt:lpstr>
      <vt:lpstr>Results – Primary Outcome </vt:lpstr>
      <vt:lpstr>Results – Secondary Outcomes  </vt:lpstr>
      <vt:lpstr>Results – Subgroup Analysis</vt:lpstr>
      <vt:lpstr>Discussion</vt:lpstr>
      <vt:lpstr>Limitations</vt:lpstr>
      <vt:lpstr>Conclusion</vt:lpstr>
      <vt:lpstr>Assessment Question</vt:lpstr>
      <vt:lpstr>Assessment Question</vt:lpstr>
      <vt:lpstr>Acknowledgements</vt:lpstr>
      <vt:lpstr>Impact of Preoperative Antibiotic Timing on Odds of Surgical Site Infection  Jovina Fager, PharmD PGY1 Pharmacy Resident</vt:lpstr>
    </vt:vector>
  </TitlesOfParts>
  <Company>St Lukes Hospital and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Klepeiss, Joe</dc:creator>
  <cp:lastModifiedBy>Fager, Jovina</cp:lastModifiedBy>
  <cp:revision>1</cp:revision>
  <cp:lastPrinted>2026-05-07T16:27:14Z</cp:lastPrinted>
  <dcterms:created xsi:type="dcterms:W3CDTF">2012-03-01T12:49:02Z</dcterms:created>
  <dcterms:modified xsi:type="dcterms:W3CDTF">2026-05-13T01:31:17Z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0x0101005697DEC89B91094AB73BB27E768C692E</vt:lpwstr>
  </property>
  <property fmtid="{D5CDD505-2E9C-101B-9397-08002B2CF9AE}" pid="3" name="MediaServiceImageTags">
    <vt:lpwstr/>
  </property>
</Properties>
</file>