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embeddedFontLst>
    <p:embeddedFont>
      <p:font typeface="IBM Plex Sans"/>
      <p:regular r:id="rId25"/>
      <p:bold r:id="rId26"/>
      <p:italic r:id="rId27"/>
      <p:boldItalic r:id="rId28"/>
    </p:embeddedFont>
    <p:embeddedFont>
      <p:font typeface="Red Hat Text Medium"/>
      <p:regular r:id="rId29"/>
      <p:bold r:id="rId30"/>
      <p:italic r:id="rId31"/>
      <p:boldItalic r:id="rId32"/>
    </p:embeddedFont>
    <p:embeddedFont>
      <p:font typeface="IBM Plex Sans Light"/>
      <p:regular r:id="rId33"/>
      <p:bold r:id="rId34"/>
      <p:italic r:id="rId35"/>
      <p:boldItalic r:id="rId36"/>
    </p:embeddedFont>
    <p:embeddedFont>
      <p:font typeface="Red Hat Display Medium"/>
      <p:regular r:id="rId37"/>
      <p:bold r:id="rId38"/>
      <p:italic r:id="rId39"/>
      <p:boldItalic r:id="rId40"/>
    </p:embeddedFont>
    <p:embeddedFont>
      <p:font typeface="Red Hat Display"/>
      <p:regular r:id="rId41"/>
      <p:bold r:id="rId42"/>
      <p:italic r:id="rId43"/>
      <p:boldItalic r:id="rId44"/>
    </p:embeddedFont>
    <p:embeddedFont>
      <p:font typeface="Red Hat Text"/>
      <p:regular r:id="rId45"/>
      <p:bold r:id="rId46"/>
      <p:italic r:id="rId47"/>
      <p:boldItalic r:id="rId48"/>
    </p:embeddedFont>
    <p:embeddedFont>
      <p:font typeface="Red Hat Display Light"/>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guide id="3" pos="558">
          <p15:clr>
            <a:srgbClr val="9AA0A6"/>
          </p15:clr>
        </p15:guide>
      </p15:sldGuideLst>
    </p:ext>
    <p:ext uri="GoogleSlidesCustomDataVersion2">
      <go:slidesCustomData xmlns:go="http://customooxmlschemas.google.com/" r:id="rId53" roundtripDataSignature="AMtx7mg8qMXcpTXmr6tqeX6/YDUNDHP4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13D16B-82A7-4ECB-A0F7-56F3137D2B09}">
  <a:tblStyle styleId="{9B13D16B-82A7-4ECB-A0F7-56F3137D2B0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 pos="55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edHatDisplayMedium-boldItalic.fntdata"/><Relationship Id="rId42" Type="http://schemas.openxmlformats.org/officeDocument/2006/relationships/font" Target="fonts/RedHatDisplay-bold.fntdata"/><Relationship Id="rId41" Type="http://schemas.openxmlformats.org/officeDocument/2006/relationships/font" Target="fonts/RedHatDisplay-regular.fntdata"/><Relationship Id="rId44" Type="http://schemas.openxmlformats.org/officeDocument/2006/relationships/font" Target="fonts/RedHatDisplay-boldItalic.fntdata"/><Relationship Id="rId43" Type="http://schemas.openxmlformats.org/officeDocument/2006/relationships/font" Target="fonts/RedHatDisplay-italic.fntdata"/><Relationship Id="rId46" Type="http://schemas.openxmlformats.org/officeDocument/2006/relationships/font" Target="fonts/RedHatText-bold.fntdata"/><Relationship Id="rId45" Type="http://schemas.openxmlformats.org/officeDocument/2006/relationships/font" Target="fonts/RedHatTex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edHatText-boldItalic.fntdata"/><Relationship Id="rId47" Type="http://schemas.openxmlformats.org/officeDocument/2006/relationships/font" Target="fonts/RedHatText-italic.fntdata"/><Relationship Id="rId49" Type="http://schemas.openxmlformats.org/officeDocument/2006/relationships/font" Target="fonts/RedHatDisplayLigh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edHatTextMedium-italic.fntdata"/><Relationship Id="rId30" Type="http://schemas.openxmlformats.org/officeDocument/2006/relationships/font" Target="fonts/RedHatTextMedium-bold.fntdata"/><Relationship Id="rId33" Type="http://schemas.openxmlformats.org/officeDocument/2006/relationships/font" Target="fonts/IBMPlexSansLight-regular.fntdata"/><Relationship Id="rId32" Type="http://schemas.openxmlformats.org/officeDocument/2006/relationships/font" Target="fonts/RedHatTextMedium-boldItalic.fntdata"/><Relationship Id="rId35" Type="http://schemas.openxmlformats.org/officeDocument/2006/relationships/font" Target="fonts/IBMPlexSansLight-italic.fntdata"/><Relationship Id="rId34" Type="http://schemas.openxmlformats.org/officeDocument/2006/relationships/font" Target="fonts/IBMPlexSansLight-bold.fntdata"/><Relationship Id="rId37" Type="http://schemas.openxmlformats.org/officeDocument/2006/relationships/font" Target="fonts/RedHatDisplayMedium-regular.fntdata"/><Relationship Id="rId36" Type="http://schemas.openxmlformats.org/officeDocument/2006/relationships/font" Target="fonts/IBMPlexSansLight-boldItalic.fntdata"/><Relationship Id="rId39" Type="http://schemas.openxmlformats.org/officeDocument/2006/relationships/font" Target="fonts/RedHatDisplayMedium-italic.fntdata"/><Relationship Id="rId38" Type="http://schemas.openxmlformats.org/officeDocument/2006/relationships/font" Target="fonts/RedHatDisplayMedium-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font" Target="fonts/IBMPlexSans-bold.fntdata"/><Relationship Id="rId25" Type="http://schemas.openxmlformats.org/officeDocument/2006/relationships/font" Target="fonts/IBMPlexSans-regular.fntdata"/><Relationship Id="rId28" Type="http://schemas.openxmlformats.org/officeDocument/2006/relationships/font" Target="fonts/IBMPlexSans-boldItalic.fntdata"/><Relationship Id="rId27" Type="http://schemas.openxmlformats.org/officeDocument/2006/relationships/font" Target="fonts/IBMPlexSans-italic.fntdata"/><Relationship Id="rId29" Type="http://schemas.openxmlformats.org/officeDocument/2006/relationships/font" Target="fonts/RedHatTextMedium-regular.fntdata"/><Relationship Id="rId51" Type="http://schemas.openxmlformats.org/officeDocument/2006/relationships/font" Target="fonts/RedHatDisplayLight-italic.fntdata"/><Relationship Id="rId50" Type="http://schemas.openxmlformats.org/officeDocument/2006/relationships/font" Target="fonts/RedHatDisplayLight-bold.fntdata"/><Relationship Id="rId53" Type="http://customschemas.google.com/relationships/presentationmetadata" Target="metadata"/><Relationship Id="rId52" Type="http://schemas.openxmlformats.org/officeDocument/2006/relationships/font" Target="fonts/RedHatDisplayLight-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d4bb40b231_0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g3d4bb40b231_0_4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d4bb40b231_0_457: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g3d4bb40b231_0_457: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policy example.</a:t>
            </a:r>
            <a:endParaRPr/>
          </a:p>
          <a:p>
            <a:pPr indent="0" lvl="0" marL="0" rtl="0" algn="l">
              <a:spcBef>
                <a:spcPts val="0"/>
              </a:spcBef>
              <a:spcAft>
                <a:spcPts val="0"/>
              </a:spcAft>
              <a:buClr>
                <a:schemeClr val="dk1"/>
              </a:buClr>
              <a:buSzPts val="1100"/>
              <a:buFont typeface="Arial"/>
              <a:buNone/>
            </a:pPr>
            <a:r>
              <a:rPr lang="en-US"/>
              <a:t>There's a paper called Continuum. focuses on is the agent's behavioral pattern. </a:t>
            </a:r>
            <a:endParaRPr/>
          </a:p>
          <a:p>
            <a:pPr indent="0" lvl="0" marL="0" rtl="0" algn="l">
              <a:spcBef>
                <a:spcPts val="0"/>
              </a:spcBef>
              <a:spcAft>
                <a:spcPts val="0"/>
              </a:spcAft>
              <a:buClr>
                <a:schemeClr val="dk1"/>
              </a:buClr>
              <a:buSzPts val="1100"/>
              <a:buFont typeface="Arial"/>
              <a:buNone/>
            </a:pPr>
            <a:r>
              <a:rPr lang="en-US"/>
              <a:t>An agent reasons, calls a tool, waits 2~30s for the result, then reasons again. </a:t>
            </a:r>
            <a:endParaRPr/>
          </a:p>
          <a:p>
            <a:pPr indent="0" lvl="0" marL="0" rtl="0" algn="l">
              <a:spcBef>
                <a:spcPts val="0"/>
              </a:spcBef>
              <a:spcAft>
                <a:spcPts val="0"/>
              </a:spcAft>
              <a:buClr>
                <a:schemeClr val="dk1"/>
              </a:buClr>
              <a:buSzPts val="1100"/>
              <a:buFont typeface="Arial"/>
              <a:buNone/>
            </a:pPr>
            <a:r>
              <a:rPr lang="en-US"/>
              <a:t>The problem is that during this wait, blocks look old to LRU, so it evicts them. </a:t>
            </a:r>
            <a:endParaRPr/>
          </a:p>
          <a:p>
            <a:pPr indent="0" lvl="0" marL="0" rtl="0" algn="l">
              <a:spcBef>
                <a:spcPts val="0"/>
              </a:spcBef>
              <a:spcAft>
                <a:spcPts val="0"/>
              </a:spcAft>
              <a:buClr>
                <a:schemeClr val="dk1"/>
              </a:buClr>
              <a:buSzPts val="1100"/>
              <a:buFont typeface="Arial"/>
              <a:buNone/>
            </a:pPr>
            <a:r>
              <a:rPr lang="en-US"/>
              <a:t>Even though system prompts and tool definitions are guaranteed to be needed on the very next turn.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 the core idea is differential retention. </a:t>
            </a:r>
            <a:endParaRPr/>
          </a:p>
          <a:p>
            <a:pPr indent="0" lvl="0" marL="0" rtl="0" algn="l">
              <a:spcBef>
                <a:spcPts val="0"/>
              </a:spcBef>
              <a:spcAft>
                <a:spcPts val="0"/>
              </a:spcAft>
              <a:buClr>
                <a:schemeClr val="dk1"/>
              </a:buClr>
              <a:buSzPts val="1100"/>
              <a:buFont typeface="Arial"/>
              <a:buNone/>
            </a:pPr>
            <a:r>
              <a:rPr lang="en-US"/>
              <a:t>Context that's guaranteed to be reused every turn gets high priority like this. Transient context gets low priority, but with TTL to survive the expected tool-call pause like this.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This showed 1.12~3.66x delay reduction on  SWE-Bench (real agentic coding) and BFCL (function calling), with the largest improvement when memory is tight.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Continuum (OSDI '25 / arXiv 2025) observed that agentic tool-use loops have a specific pattern: the agent reasons, calls a tool, waits 2-30 seconds for the result, then reasons again. During that wait, LRU evicts the agent's KV blocks because they look "old." But the system prompt and tool definitions are guaranteed to be needed on the very next turn.</a:t>
            </a:r>
            <a:br>
              <a:rPr lang="en-US"/>
            </a:br>
            <a:br>
              <a:rPr lang="en-US"/>
            </a:br>
            <a:r>
              <a:rPr lang="en-US"/>
              <a:t>Their solution: differential retention. High-value durable context (system prompt, tools) gets high priority. Transient context (reasoning scratchpad) gets low priority. TTL bridges the expected tool-call pause so blocks aren't evicted prematurely.</a:t>
            </a:r>
            <a:br>
              <a:rPr lang="en-US"/>
            </a:br>
            <a:br>
              <a:rPr lang="en-US"/>
            </a:br>
            <a:r>
              <a:rPr lang="en-US"/>
              <a:t>Results: 1.12-3.66× delay reduction on SWE-Bench (real agentic coding) and BFCL (function calling). The improvement is largest when memory is tight and multiple agents share the cluster.</a:t>
            </a:r>
            <a:br>
              <a:rPr lang="en-US"/>
            </a:br>
            <a:br>
              <a:rPr lang="en-US"/>
            </a:br>
            <a:r>
              <a:rPr lang="en-US"/>
              <a:t>As an llm-d policy: this maps directly to the Retain primitive. The router tags token ranges with context types from request structure, the indexer records priorities, and under memory pressure blocks evict in priority order. No changes to the engine.</a:t>
            </a:r>
            <a:endParaRPr/>
          </a:p>
        </p:txBody>
      </p:sp>
      <p:sp>
        <p:nvSpPr>
          <p:cNvPr id="1101" name="Google Shape;1101;g3d4bb40b231_0_457: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d4bb40b231_0_471: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3d4bb40b231_0_471: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second policy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There's a paper called KVFlow, addresses is multi-agent workflows where agents are connected in sequence. For example, in an investment analysis pipeline, a Researcher agent investigates, a Financial Analyst agent analyzes, and an Investment Recommendation agent produces the final output.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problem is that all three agents' KV blocks compete for the same cache. Under LRU, the Researcher's blocks were generated first, so they get evicted first, even though the Analyst needs the Researcher's output as input context.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core idea is computing priority from the workflow DAG. The imminent agent gets the highest priority, and priorities update dynamically as the workflow progresses. When the Researcher finishes, the Analyst becomes the imminent agent.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You could set it up like this.</a:t>
            </a:r>
            <a:endParaRPr/>
          </a:p>
          <a:p>
            <a:pPr indent="0" lvl="0" marL="0" rtl="0" algn="l">
              <a:spcBef>
                <a:spcPts val="0"/>
              </a:spcBef>
              <a:spcAft>
                <a:spcPts val="0"/>
              </a:spcAft>
              <a:buClr>
                <a:schemeClr val="dk1"/>
              </a:buClr>
              <a:buSzPts val="1100"/>
              <a:buFont typeface="Arial"/>
              <a:buNone/>
            </a:pPr>
            <a:r>
              <a:rPr lang="en-US"/>
              <a:t>Imminent agent at priority 90, next in pipeline at 70 with TTL 60s, distant agent at 30 with TTL one hundred 120s, completed agent at 10 and moved to CPU.</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By preventing cross-workflow cache thrashing when multiple workflows share the cluster, this showed up to 2.19x speedup over LRU.</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KVFlow addresses multi-agent workflows where agents are connected in sequence or parallel. Example: Investment analysis — Researcher agent → Financial Analyst agent → Investment Recommendation agent.</a:t>
            </a:r>
            <a:br>
              <a:rPr lang="en-US"/>
            </a:br>
            <a:br>
              <a:rPr lang="en-US"/>
            </a:br>
            <a:r>
              <a:rPr lang="en-US"/>
              <a:t>The problem: all three agents' KV blocks compete for the same cache. Under LRU, the Researcher's blocks (generated first) get evicted before the Analyst even starts, even though the Analyst needs the Researcher's output as input context.</a:t>
            </a:r>
            <a:br>
              <a:rPr lang="en-US"/>
            </a:br>
            <a:br>
              <a:rPr lang="en-US"/>
            </a:br>
            <a:r>
              <a:rPr lang="en-US"/>
              <a:t>KVFlow's insight: compute priority from the workflow DAG. The imminent agent (about to execute) gets highest priority. Agents further away in the pipeline get lower priority with TTL. Completed agents can be offloaded to CPU. Priorities update dynamically as the workflow progresses — when the Researcher finishes, the Analyst becomes imminent.</a:t>
            </a:r>
            <a:br>
              <a:rPr lang="en-US"/>
            </a:br>
            <a:br>
              <a:rPr lang="en-US"/>
            </a:br>
            <a:r>
              <a:rPr lang="en-US"/>
              <a:t>Results: up to 2.19× speedup over LRU under concurrent multi-agent workloads. The key is that multiple workflows share the cluster, and workflow-aware scoring prevents cross-workflow cache thrashing.</a:t>
            </a:r>
            <a:br>
              <a:rPr lang="en-US"/>
            </a:br>
            <a:br>
              <a:rPr lang="en-US"/>
            </a:br>
            <a:r>
              <a:rPr lang="en-US"/>
              <a:t>As an llm-d policy: the program-aware scheduler (PE-I) maintains the workflow DAG. The indexer tracks which blocks belong to which agent in which program. Priority updates flow through the Retain primitive as agents complete.</a:t>
            </a:r>
            <a:endParaRPr/>
          </a:p>
        </p:txBody>
      </p:sp>
      <p:sp>
        <p:nvSpPr>
          <p:cNvPr id="1116" name="Google Shape;1116;g3d4bb40b231_0_471: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d4bb40b231_0_499:notes"/>
          <p:cNvSpPr/>
          <p:nvPr>
            <p:ph idx="2" type="sldImg"/>
          </p:nvPr>
        </p:nvSpPr>
        <p:spPr>
          <a:xfrm>
            <a:off x="914400" y="1143000"/>
            <a:ext cx="731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g3d4bb40b231_0_499:notes"/>
          <p:cNvSpPr txBox="1"/>
          <p:nvPr>
            <p:ph idx="1" type="body"/>
          </p:nvPr>
        </p:nvSpPr>
        <p:spPr>
          <a:xfrm>
            <a:off x="914400" y="4400550"/>
            <a:ext cx="73152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and, Branching Exploration.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This pattern has three key characteristics.</a:t>
            </a:r>
            <a:endParaRPr/>
          </a:p>
          <a:p>
            <a:pPr indent="0" lvl="0" marL="0" rtl="0" algn="l">
              <a:spcBef>
                <a:spcPts val="0"/>
              </a:spcBef>
              <a:spcAft>
                <a:spcPts val="0"/>
              </a:spcAft>
              <a:buClr>
                <a:schemeClr val="dk1"/>
              </a:buClr>
              <a:buSzPts val="1100"/>
              <a:buFont typeface="Arial"/>
              <a:buNone/>
            </a:pPr>
            <a:r>
              <a:rPr lang="en-US"/>
              <a:t>First, the shared prefix is very large, 30K~100K tokens. It's extremely valuable because all branches share it.</a:t>
            </a:r>
            <a:endParaRPr/>
          </a:p>
          <a:p>
            <a:pPr indent="0" lvl="0" marL="0" rtl="0" algn="l">
              <a:spcBef>
                <a:spcPts val="0"/>
              </a:spcBef>
              <a:spcAft>
                <a:spcPts val="0"/>
              </a:spcAft>
              <a:buClr>
                <a:schemeClr val="dk1"/>
              </a:buClr>
              <a:buSzPts val="1100"/>
              <a:buFont typeface="Arial"/>
              <a:buNone/>
            </a:pPr>
            <a:r>
              <a:rPr lang="en-US"/>
              <a:t>Second, branch-specific context is transient. It has value while active but drops off once evaluated.</a:t>
            </a:r>
            <a:endParaRPr/>
          </a:p>
          <a:p>
            <a:pPr indent="0" lvl="0" marL="0" rtl="0" algn="l">
              <a:spcBef>
                <a:spcPts val="0"/>
              </a:spcBef>
              <a:spcAft>
                <a:spcPts val="0"/>
              </a:spcAft>
              <a:buClr>
                <a:schemeClr val="dk1"/>
              </a:buClr>
              <a:buSzPts val="1100"/>
              <a:buFont typeface="Arial"/>
              <a:buNone/>
            </a:pPr>
            <a:r>
              <a:rPr lang="en-US"/>
              <a:t>Third, branches run in parallel but results need to be gathered before moving to the next step.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You could set it up like this.</a:t>
            </a:r>
            <a:endParaRPr/>
          </a:p>
          <a:p>
            <a:pPr indent="0" lvl="0" marL="0" rtl="0" algn="l">
              <a:spcBef>
                <a:spcPts val="0"/>
              </a:spcBef>
              <a:spcAft>
                <a:spcPts val="0"/>
              </a:spcAft>
              <a:buClr>
                <a:schemeClr val="dk1"/>
              </a:buClr>
              <a:buSzPts val="1100"/>
              <a:buFont typeface="Arial"/>
              <a:buNone/>
            </a:pPr>
            <a:r>
              <a:rPr lang="en-US"/>
              <a:t>Shared prefix at 95 so it's never evicted. Active branches at 70. Completed branches waiting for aggregation at 40 with TTL 30s, offloaded to CPU to free GPU for active branches. Discarded branches after evaluation move to storage.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What makes this policy special is that it exercises both dimensions, retention and movement. Priority and TTL control retention, tier offloading controls movement. The previous two policies were about retention. This one demonstrates the full surface our framework provides.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This pattern is also valuable for RL (like Monte Carlo Tree Search or self-play) where the branching structure is the same.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policy exercises both orchestration dimensions — retention AND movement — making it a good example of the full surface.</a:t>
            </a:r>
            <a:br>
              <a:rPr lang="en-US"/>
            </a:br>
            <a:br>
              <a:rPr lang="en-US"/>
            </a:br>
            <a:r>
              <a:rPr lang="en-US"/>
              <a:t>Tree-of-Thought pattern: generate N parallel reasoning paths from a shared context (e.g., 8 code implementation approaches from the same problem description). Evaluate each, expand the top candidates.</a:t>
            </a:r>
            <a:br>
              <a:rPr lang="en-US"/>
            </a:br>
            <a:br>
              <a:rPr lang="en-US"/>
            </a:br>
            <a:r>
              <a:rPr lang="en-US"/>
              <a:t>Key characteristics:</a:t>
            </a:r>
            <a:br>
              <a:rPr lang="en-US"/>
            </a:br>
            <a:r>
              <a:rPr lang="en-US"/>
              <a:t>- Large shared prefix (30-100K tokens) across all branches — very high value</a:t>
            </a:r>
            <a:br>
              <a:rPr lang="en-US"/>
            </a:br>
            <a:r>
              <a:rPr lang="en-US"/>
              <a:t>- Branch-specific context is transient — moderate value while active, low value once evaluated</a:t>
            </a:r>
            <a:br>
              <a:rPr lang="en-US"/>
            </a:br>
            <a:r>
              <a:rPr lang="en-US"/>
              <a:t>- Parallel execution but results needed together before the next step</a:t>
            </a:r>
            <a:br>
              <a:rPr lang="en-US"/>
            </a:br>
            <a:br>
              <a:rPr lang="en-US"/>
            </a:br>
            <a:r>
              <a:rPr lang="en-US"/>
              <a:t>The policy:</a:t>
            </a:r>
            <a:br>
              <a:rPr lang="en-US"/>
            </a:br>
            <a:r>
              <a:rPr lang="en-US"/>
              <a:t>- Shared prefix: highest priority, never evicted</a:t>
            </a:r>
            <a:br>
              <a:rPr lang="en-US"/>
            </a:br>
            <a:r>
              <a:rPr lang="en-US"/>
              <a:t>- Active branches: moderate priority (all running in parallel)</a:t>
            </a:r>
            <a:br>
              <a:rPr lang="en-US"/>
            </a:br>
            <a:r>
              <a:rPr lang="en-US"/>
              <a:t>- Completed branches (evaluated, waiting for aggregation): lower priority, TTL, offload to CPU to free GPU for active branches</a:t>
            </a:r>
            <a:br>
              <a:rPr lang="en-US"/>
            </a:br>
            <a:r>
              <a:rPr lang="en-US"/>
              <a:t>- Discarded branches (evaluated and rejected): move to storage with TTL, eventually evict</a:t>
            </a:r>
            <a:br>
              <a:rPr lang="en-US"/>
            </a:br>
            <a:br>
              <a:rPr lang="en-US"/>
            </a:br>
            <a:r>
              <a:rPr lang="en-US"/>
              <a:t>This pattern is also valuable for RL (MCTS, self-play) where the branching structure is the same.</a:t>
            </a:r>
            <a:br>
              <a:rPr lang="en-US"/>
            </a:br>
            <a:br>
              <a:rPr lang="en-US"/>
            </a:br>
            <a:r>
              <a:rPr lang="en-US"/>
              <a:t>Evidence is TBD — this is a contribution target for the benchmarking workstream (PE-V). The OTel trace replay infrastructure will enable validating this policy against real Tree-of-Thought traces.</a:t>
            </a:r>
            <a:endParaRPr/>
          </a:p>
        </p:txBody>
      </p:sp>
      <p:sp>
        <p:nvSpPr>
          <p:cNvPr id="1131" name="Google Shape;1131;g3d4bb40b231_0_499:notes"/>
          <p:cNvSpPr txBox="1"/>
          <p:nvPr>
            <p:ph idx="12" type="sldNum"/>
          </p:nvPr>
        </p:nvSpPr>
        <p:spPr>
          <a:xfrm>
            <a:off x="5179484" y="8685213"/>
            <a:ext cx="39624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d4bb40b231_0_4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6" name="Google Shape;1146;g3d4bb40b231_0_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d4bb40b231_0_4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3" name="Google Shape;1153;g3d4bb40b231_0_4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d4bb40b231_0_4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1" name="Google Shape;1161;g3d4bb40b231_0_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3d4bb40b231_0_4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8" name="Google Shape;1168;g3d4bb40b231_0_4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latin typeface="Red Hat Text"/>
              <a:ea typeface="Red Hat Text"/>
              <a:cs typeface="Red Hat Text"/>
              <a:sym typeface="Red Hat Tex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Hi, I'm HyunKyun Moon, an ML platform engineer at Moreh. Before we dive in — a quick word about our company.</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Moreh builds a distributed inference platform for heterogeneous GPU data centers.</a:t>
            </a:r>
            <a:endParaRPr>
              <a:solidFill>
                <a:schemeClr val="dk1"/>
              </a:solidFill>
            </a:endParaRPr>
          </a:p>
          <a:p>
            <a:pPr indent="0" lvl="0" marL="0" rtl="0" algn="l">
              <a:spcBef>
                <a:spcPts val="0"/>
              </a:spcBef>
              <a:spcAft>
                <a:spcPts val="0"/>
              </a:spcAft>
              <a:buSzPts val="1100"/>
              <a:buNone/>
            </a:pPr>
            <a:r>
              <a:rPr lang="en-US">
                <a:solidFill>
                  <a:schemeClr val="dk1"/>
                </a:solidFill>
              </a:rPr>
              <a:t>Our core focus is cross-vendor prefill-decode disaggregation, for example running prefill on NVIDIA and decode on AMD.</a:t>
            </a:r>
            <a:endParaRPr>
              <a:solidFill>
                <a:schemeClr val="dk1"/>
              </a:solidFill>
            </a:endParaRPr>
          </a:p>
          <a:p>
            <a:pPr indent="0" lvl="0" marL="0" rtl="0" algn="l">
              <a:spcBef>
                <a:spcPts val="0"/>
              </a:spcBef>
              <a:spcAft>
                <a:spcPts val="0"/>
              </a:spcAft>
              <a:buSzPts val="1100"/>
              <a:buNone/>
            </a:pPr>
            <a:r>
              <a:rPr lang="en-US">
                <a:solidFill>
                  <a:schemeClr val="dk1"/>
                </a:solidFill>
              </a:rPr>
              <a:t>On top of that, we work on SLO-driven automatic chip selection, and vertical optimization for AMD GPU clusters.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8700172f2b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 name="Google Shape;875;g38700172f2b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goal is showing KV-cache orchestration as key optimization across each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3968325b51f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g3968325b51f_0_17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Maximize reuse of computed context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968325b51f_0_2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g3968325b51f_0_29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Separate prefill and decode so that you have specialized deployments (hardware+scale wise)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968325b51f_0_2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g3968325b51f_0_25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DP - minimize KV-cache duplication across worker ranks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5" name="Google Shape;95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Your load balancer knows where state is, and routes to maximize prefix-cache hits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discussed efficient orchestration - but it is gapped by the scarce GPU memory</a:t>
            </a:r>
            <a:endParaRPr/>
          </a:p>
          <a:p>
            <a:pPr indent="0" lvl="0" marL="0" rtl="0" algn="l">
              <a:lnSpc>
                <a:spcPct val="100000"/>
              </a:lnSpc>
              <a:spcBef>
                <a:spcPts val="0"/>
              </a:spcBef>
              <a:spcAft>
                <a:spcPts val="0"/>
              </a:spcAft>
              <a:buSzPts val="1100"/>
              <a:buNone/>
            </a:pPr>
            <a:r>
              <a:rPr lang="en-US"/>
              <a:t>North-south: expand the KV-cache of a single instance to available memory tiers</a:t>
            </a:r>
            <a:endParaRPr/>
          </a:p>
          <a:p>
            <a:pPr indent="0" lvl="0" marL="0" rtl="0" algn="l">
              <a:lnSpc>
                <a:spcPct val="100000"/>
              </a:lnSpc>
              <a:spcBef>
                <a:spcPts val="0"/>
              </a:spcBef>
              <a:spcAft>
                <a:spcPts val="0"/>
              </a:spcAft>
              <a:buSzPts val="1100"/>
              <a:buNone/>
            </a:pPr>
            <a:r>
              <a:rPr lang="en-US"/>
              <a:t>East-west: compute once, reuse anywhere through an extended tier of shared storage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d4bb40b231_0_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8" name="Google Shape;1078;g3d4bb40b231_0_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30.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31.png"/><Relationship Id="rId8"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41.gif"/><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6.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8.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3.png"/><Relationship Id="rId4" Type="http://schemas.openxmlformats.org/officeDocument/2006/relationships/image" Target="../media/image34.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30.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Title 2">
  <p:cSld name="TITLE_2_2">
    <p:bg>
      <p:bgPr>
        <a:solidFill>
          <a:schemeClr val="lt1"/>
        </a:solidFill>
      </p:bgPr>
    </p:bg>
    <p:spTree>
      <p:nvGrpSpPr>
        <p:cNvPr id="8" name="Shape 8"/>
        <p:cNvGrpSpPr/>
        <p:nvPr/>
      </p:nvGrpSpPr>
      <p:grpSpPr>
        <a:xfrm>
          <a:off x="0" y="0"/>
          <a:ext cx="0" cy="0"/>
          <a:chOff x="0" y="0"/>
          <a:chExt cx="0" cy="0"/>
        </a:xfrm>
      </p:grpSpPr>
      <p:pic>
        <p:nvPicPr>
          <p:cNvPr id="9" name="Google Shape;9;p25" title="RH-AI-Presentation-Asset 5.png"/>
          <p:cNvPicPr preferRelativeResize="0"/>
          <p:nvPr/>
        </p:nvPicPr>
        <p:blipFill rotWithShape="1">
          <a:blip r:embed="rId2">
            <a:alphaModFix/>
          </a:blip>
          <a:srcRect b="0" l="0" r="49934" t="0"/>
          <a:stretch/>
        </p:blipFill>
        <p:spPr>
          <a:xfrm>
            <a:off x="8769329" y="1045675"/>
            <a:ext cx="3422675" cy="4309425"/>
          </a:xfrm>
          <a:prstGeom prst="rect">
            <a:avLst/>
          </a:prstGeom>
          <a:noFill/>
          <a:ln>
            <a:noFill/>
          </a:ln>
        </p:spPr>
      </p:pic>
      <p:cxnSp>
        <p:nvCxnSpPr>
          <p:cNvPr id="10" name="Google Shape;10;p25"/>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11" name="Google Shape;11;p2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12" name="Google Shape;12;p25"/>
          <p:cNvSpPr txBox="1"/>
          <p:nvPr>
            <p:ph idx="1" type="subTitle"/>
          </p:nvPr>
        </p:nvSpPr>
        <p:spPr>
          <a:xfrm>
            <a:off x="1321725" y="3521825"/>
            <a:ext cx="7533300" cy="91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Font typeface="Red Hat Display"/>
              <a:buNone/>
              <a:defRPr sz="2800">
                <a:solidFill>
                  <a:schemeClr val="dk1"/>
                </a:solidFill>
                <a:latin typeface="Red Hat Display"/>
                <a:ea typeface="Red Hat Display"/>
                <a:cs typeface="Red Hat Display"/>
                <a:sym typeface="Red Hat Display"/>
              </a:defRPr>
            </a:lvl1pPr>
            <a:lvl2pPr lvl="1" algn="l">
              <a:lnSpc>
                <a:spcPct val="100000"/>
              </a:lnSpc>
              <a:spcBef>
                <a:spcPts val="0"/>
              </a:spcBef>
              <a:spcAft>
                <a:spcPts val="0"/>
              </a:spcAft>
              <a:buClr>
                <a:schemeClr val="dk1"/>
              </a:buClr>
              <a:buSzPts val="2400"/>
              <a:buNone/>
              <a:defRPr sz="2400">
                <a:solidFill>
                  <a:schemeClr val="dk1"/>
                </a:solidFill>
              </a:defRPr>
            </a:lvl2pPr>
            <a:lvl3pPr lvl="2" algn="l">
              <a:lnSpc>
                <a:spcPct val="100000"/>
              </a:lnSpc>
              <a:spcBef>
                <a:spcPts val="0"/>
              </a:spcBef>
              <a:spcAft>
                <a:spcPts val="0"/>
              </a:spcAft>
              <a:buClr>
                <a:schemeClr val="dk1"/>
              </a:buClr>
              <a:buSzPts val="2400"/>
              <a:buNone/>
              <a:defRPr sz="2400">
                <a:solidFill>
                  <a:schemeClr val="dk1"/>
                </a:solidFill>
              </a:defRPr>
            </a:lvl3pPr>
            <a:lvl4pPr lvl="3" algn="l">
              <a:lnSpc>
                <a:spcPct val="100000"/>
              </a:lnSpc>
              <a:spcBef>
                <a:spcPts val="0"/>
              </a:spcBef>
              <a:spcAft>
                <a:spcPts val="0"/>
              </a:spcAft>
              <a:buClr>
                <a:schemeClr val="dk1"/>
              </a:buClr>
              <a:buSzPts val="2400"/>
              <a:buNone/>
              <a:defRPr sz="2400">
                <a:solidFill>
                  <a:schemeClr val="dk1"/>
                </a:solidFill>
              </a:defRPr>
            </a:lvl4pPr>
            <a:lvl5pPr lvl="4" algn="l">
              <a:lnSpc>
                <a:spcPct val="100000"/>
              </a:lnSpc>
              <a:spcBef>
                <a:spcPts val="0"/>
              </a:spcBef>
              <a:spcAft>
                <a:spcPts val="0"/>
              </a:spcAft>
              <a:buClr>
                <a:schemeClr val="dk1"/>
              </a:buClr>
              <a:buSzPts val="2400"/>
              <a:buNone/>
              <a:defRPr sz="2400">
                <a:solidFill>
                  <a:schemeClr val="dk1"/>
                </a:solidFill>
              </a:defRPr>
            </a:lvl5pPr>
            <a:lvl6pPr lvl="5" algn="l">
              <a:lnSpc>
                <a:spcPct val="100000"/>
              </a:lnSpc>
              <a:spcBef>
                <a:spcPts val="0"/>
              </a:spcBef>
              <a:spcAft>
                <a:spcPts val="0"/>
              </a:spcAft>
              <a:buClr>
                <a:schemeClr val="dk1"/>
              </a:buClr>
              <a:buSzPts val="2400"/>
              <a:buNone/>
              <a:defRPr sz="2400">
                <a:solidFill>
                  <a:schemeClr val="dk1"/>
                </a:solidFill>
              </a:defRPr>
            </a:lvl6pPr>
            <a:lvl7pPr lvl="6" algn="l">
              <a:lnSpc>
                <a:spcPct val="100000"/>
              </a:lnSpc>
              <a:spcBef>
                <a:spcPts val="0"/>
              </a:spcBef>
              <a:spcAft>
                <a:spcPts val="0"/>
              </a:spcAft>
              <a:buClr>
                <a:schemeClr val="dk1"/>
              </a:buClr>
              <a:buSzPts val="2400"/>
              <a:buNone/>
              <a:defRPr sz="2400">
                <a:solidFill>
                  <a:schemeClr val="dk1"/>
                </a:solidFill>
              </a:defRPr>
            </a:lvl7pPr>
            <a:lvl8pPr lvl="7" algn="l">
              <a:lnSpc>
                <a:spcPct val="100000"/>
              </a:lnSpc>
              <a:spcBef>
                <a:spcPts val="0"/>
              </a:spcBef>
              <a:spcAft>
                <a:spcPts val="0"/>
              </a:spcAft>
              <a:buClr>
                <a:schemeClr val="dk1"/>
              </a:buClr>
              <a:buSzPts val="2400"/>
              <a:buNone/>
              <a:defRPr sz="2400">
                <a:solidFill>
                  <a:schemeClr val="dk1"/>
                </a:solidFill>
              </a:defRPr>
            </a:lvl8pPr>
            <a:lvl9pPr lvl="8" algn="l">
              <a:lnSpc>
                <a:spcPct val="100000"/>
              </a:lnSpc>
              <a:spcBef>
                <a:spcPts val="0"/>
              </a:spcBef>
              <a:spcAft>
                <a:spcPts val="0"/>
              </a:spcAft>
              <a:buClr>
                <a:schemeClr val="dk1"/>
              </a:buClr>
              <a:buSzPts val="2400"/>
              <a:buNone/>
              <a:defRPr sz="2400">
                <a:solidFill>
                  <a:schemeClr val="dk1"/>
                </a:solidFill>
              </a:defRPr>
            </a:lvl9pPr>
          </a:lstStyle>
          <a:p/>
        </p:txBody>
      </p:sp>
      <p:sp>
        <p:nvSpPr>
          <p:cNvPr id="13" name="Google Shape;13;p25"/>
          <p:cNvSpPr txBox="1"/>
          <p:nvPr>
            <p:ph type="title"/>
          </p:nvPr>
        </p:nvSpPr>
        <p:spPr>
          <a:xfrm>
            <a:off x="1321875" y="1743625"/>
            <a:ext cx="7533300" cy="160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4800">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4800"/>
            </a:lvl2pPr>
            <a:lvl3pPr lvl="2" algn="l">
              <a:lnSpc>
                <a:spcPct val="100000"/>
              </a:lnSpc>
              <a:spcBef>
                <a:spcPts val="0"/>
              </a:spcBef>
              <a:spcAft>
                <a:spcPts val="0"/>
              </a:spcAft>
              <a:buSzPts val="3400"/>
              <a:buNone/>
              <a:defRPr sz="4800"/>
            </a:lvl3pPr>
            <a:lvl4pPr lvl="3" algn="l">
              <a:lnSpc>
                <a:spcPct val="100000"/>
              </a:lnSpc>
              <a:spcBef>
                <a:spcPts val="0"/>
              </a:spcBef>
              <a:spcAft>
                <a:spcPts val="0"/>
              </a:spcAft>
              <a:buSzPts val="3400"/>
              <a:buNone/>
              <a:defRPr sz="4800"/>
            </a:lvl4pPr>
            <a:lvl5pPr lvl="4" algn="l">
              <a:lnSpc>
                <a:spcPct val="100000"/>
              </a:lnSpc>
              <a:spcBef>
                <a:spcPts val="0"/>
              </a:spcBef>
              <a:spcAft>
                <a:spcPts val="0"/>
              </a:spcAft>
              <a:buSzPts val="3400"/>
              <a:buNone/>
              <a:defRPr sz="4800"/>
            </a:lvl5pPr>
            <a:lvl6pPr lvl="5" algn="l">
              <a:lnSpc>
                <a:spcPct val="100000"/>
              </a:lnSpc>
              <a:spcBef>
                <a:spcPts val="0"/>
              </a:spcBef>
              <a:spcAft>
                <a:spcPts val="0"/>
              </a:spcAft>
              <a:buSzPts val="3400"/>
              <a:buNone/>
              <a:defRPr sz="4800"/>
            </a:lvl6pPr>
            <a:lvl7pPr lvl="6" algn="l">
              <a:lnSpc>
                <a:spcPct val="100000"/>
              </a:lnSpc>
              <a:spcBef>
                <a:spcPts val="0"/>
              </a:spcBef>
              <a:spcAft>
                <a:spcPts val="0"/>
              </a:spcAft>
              <a:buSzPts val="3400"/>
              <a:buNone/>
              <a:defRPr sz="4800"/>
            </a:lvl7pPr>
            <a:lvl8pPr lvl="7" algn="l">
              <a:lnSpc>
                <a:spcPct val="100000"/>
              </a:lnSpc>
              <a:spcBef>
                <a:spcPts val="0"/>
              </a:spcBef>
              <a:spcAft>
                <a:spcPts val="0"/>
              </a:spcAft>
              <a:buSzPts val="3400"/>
              <a:buNone/>
              <a:defRPr sz="4800"/>
            </a:lvl8pPr>
            <a:lvl9pPr lvl="8" algn="l">
              <a:lnSpc>
                <a:spcPct val="100000"/>
              </a:lnSpc>
              <a:spcBef>
                <a:spcPts val="0"/>
              </a:spcBef>
              <a:spcAft>
                <a:spcPts val="0"/>
              </a:spcAft>
              <a:buSzPts val="3400"/>
              <a:buNone/>
              <a:defRPr sz="4800"/>
            </a:lvl9pPr>
          </a:lstStyle>
          <a:p/>
        </p:txBody>
      </p:sp>
      <p:sp>
        <p:nvSpPr>
          <p:cNvPr id="14" name="Google Shape;14;p25"/>
          <p:cNvSpPr txBox="1"/>
          <p:nvPr>
            <p:ph idx="2" type="subTitle"/>
          </p:nvPr>
        </p:nvSpPr>
        <p:spPr>
          <a:xfrm>
            <a:off x="1321725"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400"/>
              <a:buFont typeface="Red Hat Display Medium"/>
              <a:buNone/>
              <a:defRPr sz="1400">
                <a:solidFill>
                  <a:schemeClr val="dk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9pPr>
          </a:lstStyle>
          <a:p/>
        </p:txBody>
      </p:sp>
      <p:sp>
        <p:nvSpPr>
          <p:cNvPr id="15" name="Google Shape;15;p25"/>
          <p:cNvSpPr txBox="1"/>
          <p:nvPr>
            <p:ph idx="3" type="subTitle"/>
          </p:nvPr>
        </p:nvSpPr>
        <p:spPr>
          <a:xfrm>
            <a:off x="3709850"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400"/>
              <a:buFont typeface="Red Hat Display Medium"/>
              <a:buNone/>
              <a:defRPr sz="1400">
                <a:solidFill>
                  <a:schemeClr val="dk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9pPr>
          </a:lstStyle>
          <a:p/>
        </p:txBody>
      </p:sp>
      <p:pic>
        <p:nvPicPr>
          <p:cNvPr id="16" name="Google Shape;16;p25" title="llm-d-logo.png"/>
          <p:cNvPicPr preferRelativeResize="0"/>
          <p:nvPr/>
        </p:nvPicPr>
        <p:blipFill rotWithShape="1">
          <a:blip r:embed="rId3">
            <a:alphaModFix/>
          </a:blip>
          <a:srcRect b="0" l="0" r="0" t="0"/>
          <a:stretch/>
        </p:blipFill>
        <p:spPr>
          <a:xfrm>
            <a:off x="10914928" y="6319287"/>
            <a:ext cx="1008588" cy="308787"/>
          </a:xfrm>
          <a:prstGeom prst="rect">
            <a:avLst/>
          </a:prstGeom>
          <a:noFill/>
          <a:ln>
            <a:noFill/>
          </a:ln>
        </p:spPr>
      </p:pic>
      <p:pic>
        <p:nvPicPr>
          <p:cNvPr id="17" name="Google Shape;17;p25"/>
          <p:cNvPicPr preferRelativeResize="0"/>
          <p:nvPr/>
        </p:nvPicPr>
        <p:blipFill>
          <a:blip r:embed="rId4">
            <a:alphaModFix/>
          </a:blip>
          <a:stretch>
            <a:fillRect/>
          </a:stretch>
        </p:blipFill>
        <p:spPr>
          <a:xfrm>
            <a:off x="152400" y="152400"/>
            <a:ext cx="1562100" cy="800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3 closing">
  <p:cSld name="CUSTOM_1">
    <p:bg>
      <p:bgPr>
        <a:blipFill>
          <a:blip r:embed="rId2">
            <a:alphaModFix/>
          </a:blip>
          <a:stretch>
            <a:fillRect/>
          </a:stretch>
        </a:blipFill>
      </p:bgPr>
    </p:bg>
    <p:spTree>
      <p:nvGrpSpPr>
        <p:cNvPr id="112" name="Shape 112"/>
        <p:cNvGrpSpPr/>
        <p:nvPr/>
      </p:nvGrpSpPr>
      <p:grpSpPr>
        <a:xfrm>
          <a:off x="0" y="0"/>
          <a:ext cx="0" cy="0"/>
          <a:chOff x="0" y="0"/>
          <a:chExt cx="0" cy="0"/>
        </a:xfrm>
      </p:grpSpPr>
      <p:pic>
        <p:nvPicPr>
          <p:cNvPr id="113" name="Google Shape;113;p34"/>
          <p:cNvPicPr preferRelativeResize="0"/>
          <p:nvPr/>
        </p:nvPicPr>
        <p:blipFill rotWithShape="1">
          <a:blip r:embed="rId3">
            <a:alphaModFix/>
          </a:blip>
          <a:srcRect b="0" l="35303" r="34731" t="0"/>
          <a:stretch/>
        </p:blipFill>
        <p:spPr>
          <a:xfrm>
            <a:off x="872050" y="0"/>
            <a:ext cx="3653350" cy="6858000"/>
          </a:xfrm>
          <a:prstGeom prst="rect">
            <a:avLst/>
          </a:prstGeom>
          <a:noFill/>
          <a:ln>
            <a:noFill/>
          </a:ln>
        </p:spPr>
      </p:pic>
      <p:sp>
        <p:nvSpPr>
          <p:cNvPr id="114" name="Google Shape;114;p34"/>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 name="Google Shape;115;p34"/>
          <p:cNvPicPr preferRelativeResize="0"/>
          <p:nvPr/>
        </p:nvPicPr>
        <p:blipFill rotWithShape="1">
          <a:blip r:embed="rId4">
            <a:alphaModFix/>
          </a:blip>
          <a:srcRect b="0" l="0" r="0" t="0"/>
          <a:stretch/>
        </p:blipFill>
        <p:spPr>
          <a:xfrm>
            <a:off x="10106850" y="6203986"/>
            <a:ext cx="1580275" cy="372766"/>
          </a:xfrm>
          <a:prstGeom prst="rect">
            <a:avLst/>
          </a:prstGeom>
          <a:noFill/>
          <a:ln>
            <a:noFill/>
          </a:ln>
        </p:spPr>
      </p:pic>
      <p:cxnSp>
        <p:nvCxnSpPr>
          <p:cNvPr id="116" name="Google Shape;116;p34"/>
          <p:cNvCxnSpPr/>
          <p:nvPr/>
        </p:nvCxnSpPr>
        <p:spPr>
          <a:xfrm rot="10800000">
            <a:off x="447767" y="6401400"/>
            <a:ext cx="0" cy="456600"/>
          </a:xfrm>
          <a:prstGeom prst="straightConnector1">
            <a:avLst/>
          </a:prstGeom>
          <a:noFill/>
          <a:ln cap="flat" cmpd="sng" w="9525">
            <a:solidFill>
              <a:schemeClr val="lt1"/>
            </a:solidFill>
            <a:prstDash val="solid"/>
            <a:round/>
            <a:headEnd len="sm" w="sm" type="none"/>
            <a:tailEnd len="sm" w="sm" type="none"/>
          </a:ln>
        </p:spPr>
      </p:cxnSp>
      <p:sp>
        <p:nvSpPr>
          <p:cNvPr id="117" name="Google Shape;117;p34"/>
          <p:cNvSpPr txBox="1"/>
          <p:nvPr>
            <p:ph type="title"/>
          </p:nvPr>
        </p:nvSpPr>
        <p:spPr>
          <a:xfrm>
            <a:off x="5660525" y="568626"/>
            <a:ext cx="5736300" cy="19293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54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3400"/>
              <a:buNone/>
              <a:defRPr sz="7000">
                <a:solidFill>
                  <a:schemeClr val="accent1"/>
                </a:solidFill>
                <a:latin typeface="Red Hat Display Medium"/>
                <a:ea typeface="Red Hat Display Medium"/>
                <a:cs typeface="Red Hat Display Medium"/>
                <a:sym typeface="Red Hat Display Medium"/>
              </a:defRPr>
            </a:lvl9pPr>
          </a:lstStyle>
          <a:p/>
        </p:txBody>
      </p:sp>
      <p:sp>
        <p:nvSpPr>
          <p:cNvPr id="118" name="Google Shape;118;p34"/>
          <p:cNvSpPr txBox="1"/>
          <p:nvPr>
            <p:ph idx="1" type="subTitle"/>
          </p:nvPr>
        </p:nvSpPr>
        <p:spPr>
          <a:xfrm rot="5400000">
            <a:off x="-2138450" y="2138400"/>
            <a:ext cx="5148900" cy="872100"/>
          </a:xfrm>
          <a:prstGeom prst="rect">
            <a:avLst/>
          </a:prstGeom>
          <a:noFill/>
          <a:ln>
            <a:noFill/>
          </a:ln>
        </p:spPr>
        <p:txBody>
          <a:bodyPr anchorCtr="0" anchor="ctr" bIns="91425" lIns="502900" spcFirstLastPara="1" rIns="91425" wrap="square" tIns="91425">
            <a:noAutofit/>
          </a:bodyPr>
          <a:lstStyle>
            <a:lvl1pPr lvl="0" algn="l">
              <a:lnSpc>
                <a:spcPct val="100000"/>
              </a:lnSpc>
              <a:spcBef>
                <a:spcPts val="0"/>
              </a:spcBef>
              <a:spcAft>
                <a:spcPts val="0"/>
              </a:spcAft>
              <a:buClr>
                <a:schemeClr val="lt1"/>
              </a:buClr>
              <a:buSzPts val="1000"/>
              <a:buFont typeface="Red Hat Display Medium"/>
              <a:buNone/>
              <a:defRPr sz="10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9pPr>
          </a:lstStyle>
          <a:p/>
        </p:txBody>
      </p:sp>
      <p:sp>
        <p:nvSpPr>
          <p:cNvPr id="119" name="Google Shape;119;p34"/>
          <p:cNvSpPr txBox="1"/>
          <p:nvPr>
            <p:ph idx="2" type="subTitle"/>
          </p:nvPr>
        </p:nvSpPr>
        <p:spPr>
          <a:xfrm>
            <a:off x="5660525" y="2752400"/>
            <a:ext cx="4446300" cy="15249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400"/>
              <a:buFont typeface="Red Hat Display"/>
              <a:buNone/>
              <a:defRPr sz="1400">
                <a:solidFill>
                  <a:schemeClr val="dk1"/>
                </a:solidFill>
                <a:latin typeface="Red Hat Display"/>
                <a:ea typeface="Red Hat Display"/>
                <a:cs typeface="Red Hat Display"/>
                <a:sym typeface="Red Hat Display"/>
              </a:defRPr>
            </a:lvl1pPr>
            <a:lvl2pPr lvl="1" algn="l">
              <a:lnSpc>
                <a:spcPct val="180000"/>
              </a:lnSpc>
              <a:spcBef>
                <a:spcPts val="0"/>
              </a:spcBef>
              <a:spcAft>
                <a:spcPts val="0"/>
              </a:spcAft>
              <a:buClr>
                <a:schemeClr val="dk1"/>
              </a:buClr>
              <a:buSzPts val="1400"/>
              <a:buNone/>
              <a:defRPr sz="1400">
                <a:solidFill>
                  <a:schemeClr val="dk1"/>
                </a:solidFill>
              </a:defRPr>
            </a:lvl2pPr>
            <a:lvl3pPr lvl="2" algn="l">
              <a:lnSpc>
                <a:spcPct val="180000"/>
              </a:lnSpc>
              <a:spcBef>
                <a:spcPts val="0"/>
              </a:spcBef>
              <a:spcAft>
                <a:spcPts val="0"/>
              </a:spcAft>
              <a:buClr>
                <a:schemeClr val="dk1"/>
              </a:buClr>
              <a:buSzPts val="1400"/>
              <a:buNone/>
              <a:defRPr sz="1400">
                <a:solidFill>
                  <a:schemeClr val="dk1"/>
                </a:solidFill>
              </a:defRPr>
            </a:lvl3pPr>
            <a:lvl4pPr lvl="3" algn="l">
              <a:lnSpc>
                <a:spcPct val="180000"/>
              </a:lnSpc>
              <a:spcBef>
                <a:spcPts val="0"/>
              </a:spcBef>
              <a:spcAft>
                <a:spcPts val="0"/>
              </a:spcAft>
              <a:buClr>
                <a:schemeClr val="dk1"/>
              </a:buClr>
              <a:buSzPts val="1400"/>
              <a:buNone/>
              <a:defRPr sz="1400">
                <a:solidFill>
                  <a:schemeClr val="dk1"/>
                </a:solidFill>
              </a:defRPr>
            </a:lvl4pPr>
            <a:lvl5pPr lvl="4" algn="l">
              <a:lnSpc>
                <a:spcPct val="180000"/>
              </a:lnSpc>
              <a:spcBef>
                <a:spcPts val="0"/>
              </a:spcBef>
              <a:spcAft>
                <a:spcPts val="0"/>
              </a:spcAft>
              <a:buClr>
                <a:schemeClr val="dk1"/>
              </a:buClr>
              <a:buSzPts val="1400"/>
              <a:buNone/>
              <a:defRPr sz="1400">
                <a:solidFill>
                  <a:schemeClr val="dk1"/>
                </a:solidFill>
              </a:defRPr>
            </a:lvl5pPr>
            <a:lvl6pPr lvl="5" algn="l">
              <a:lnSpc>
                <a:spcPct val="180000"/>
              </a:lnSpc>
              <a:spcBef>
                <a:spcPts val="0"/>
              </a:spcBef>
              <a:spcAft>
                <a:spcPts val="0"/>
              </a:spcAft>
              <a:buClr>
                <a:schemeClr val="dk1"/>
              </a:buClr>
              <a:buSzPts val="1400"/>
              <a:buNone/>
              <a:defRPr sz="1400">
                <a:solidFill>
                  <a:schemeClr val="dk1"/>
                </a:solidFill>
              </a:defRPr>
            </a:lvl6pPr>
            <a:lvl7pPr lvl="6" algn="l">
              <a:lnSpc>
                <a:spcPct val="180000"/>
              </a:lnSpc>
              <a:spcBef>
                <a:spcPts val="0"/>
              </a:spcBef>
              <a:spcAft>
                <a:spcPts val="0"/>
              </a:spcAft>
              <a:buClr>
                <a:schemeClr val="dk1"/>
              </a:buClr>
              <a:buSzPts val="1400"/>
              <a:buNone/>
              <a:defRPr sz="1400">
                <a:solidFill>
                  <a:schemeClr val="dk1"/>
                </a:solidFill>
              </a:defRPr>
            </a:lvl7pPr>
            <a:lvl8pPr lvl="7" algn="l">
              <a:lnSpc>
                <a:spcPct val="180000"/>
              </a:lnSpc>
              <a:spcBef>
                <a:spcPts val="0"/>
              </a:spcBef>
              <a:spcAft>
                <a:spcPts val="0"/>
              </a:spcAft>
              <a:buClr>
                <a:schemeClr val="dk1"/>
              </a:buClr>
              <a:buSzPts val="1400"/>
              <a:buNone/>
              <a:defRPr sz="1400">
                <a:solidFill>
                  <a:schemeClr val="dk1"/>
                </a:solidFill>
              </a:defRPr>
            </a:lvl8pPr>
            <a:lvl9pPr lvl="8" algn="l">
              <a:lnSpc>
                <a:spcPct val="180000"/>
              </a:lnSpc>
              <a:spcBef>
                <a:spcPts val="0"/>
              </a:spcBef>
              <a:spcAft>
                <a:spcPts val="0"/>
              </a:spcAft>
              <a:buClr>
                <a:schemeClr val="dk1"/>
              </a:buClr>
              <a:buSzPts val="1400"/>
              <a:buNone/>
              <a:defRPr sz="1400">
                <a:solidFill>
                  <a:schemeClr val="dk1"/>
                </a:solidFill>
              </a:defRPr>
            </a:lvl9pPr>
          </a:lstStyle>
          <a:p/>
        </p:txBody>
      </p:sp>
      <p:sp>
        <p:nvSpPr>
          <p:cNvPr id="120" name="Google Shape;120;p34"/>
          <p:cNvSpPr txBox="1"/>
          <p:nvPr/>
        </p:nvSpPr>
        <p:spPr>
          <a:xfrm>
            <a:off x="5903450" y="4669200"/>
            <a:ext cx="2560500" cy="24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ed Hat Display"/>
                <a:ea typeface="Red Hat Display"/>
                <a:cs typeface="Red Hat Display"/>
                <a:sym typeface="Red Hat Display"/>
              </a:rPr>
              <a:t>linkedin.com/company/red-hat</a:t>
            </a:r>
            <a:endParaRPr b="0" i="0" sz="1200" u="none" cap="none" strike="noStrike">
              <a:solidFill>
                <a:schemeClr val="dk1"/>
              </a:solidFill>
              <a:latin typeface="Red Hat Display"/>
              <a:ea typeface="Red Hat Display"/>
              <a:cs typeface="Red Hat Display"/>
              <a:sym typeface="Red Hat Display"/>
            </a:endParaRPr>
          </a:p>
        </p:txBody>
      </p:sp>
      <p:sp>
        <p:nvSpPr>
          <p:cNvPr id="121" name="Google Shape;121;p34"/>
          <p:cNvSpPr txBox="1"/>
          <p:nvPr/>
        </p:nvSpPr>
        <p:spPr>
          <a:xfrm>
            <a:off x="5903450" y="5174300"/>
            <a:ext cx="2560500" cy="24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ed Hat Display"/>
                <a:ea typeface="Red Hat Display"/>
                <a:cs typeface="Red Hat Display"/>
                <a:sym typeface="Red Hat Display"/>
              </a:rPr>
              <a:t>youtube.com/user/RedHatVideos</a:t>
            </a:r>
            <a:endParaRPr b="0" i="0" sz="1200" u="none" cap="none" strike="noStrike">
              <a:solidFill>
                <a:schemeClr val="dk1"/>
              </a:solidFill>
              <a:latin typeface="Red Hat Display"/>
              <a:ea typeface="Red Hat Display"/>
              <a:cs typeface="Red Hat Display"/>
              <a:sym typeface="Red Hat Display"/>
            </a:endParaRPr>
          </a:p>
        </p:txBody>
      </p:sp>
      <p:sp>
        <p:nvSpPr>
          <p:cNvPr id="122" name="Google Shape;122;p34"/>
          <p:cNvSpPr txBox="1"/>
          <p:nvPr/>
        </p:nvSpPr>
        <p:spPr>
          <a:xfrm>
            <a:off x="8815525" y="4669200"/>
            <a:ext cx="2560500" cy="24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ed Hat Text"/>
                <a:ea typeface="Red Hat Text"/>
                <a:cs typeface="Red Hat Text"/>
                <a:sym typeface="Red Hat Text"/>
              </a:rPr>
              <a:t>facebook.com/redhatinc</a:t>
            </a:r>
            <a:endParaRPr b="0" i="0" sz="1200" u="none" cap="none" strike="noStrike">
              <a:solidFill>
                <a:schemeClr val="dk1"/>
              </a:solidFill>
              <a:latin typeface="Red Hat Text"/>
              <a:ea typeface="Red Hat Text"/>
              <a:cs typeface="Red Hat Text"/>
              <a:sym typeface="Red Hat Text"/>
            </a:endParaRPr>
          </a:p>
        </p:txBody>
      </p:sp>
      <p:sp>
        <p:nvSpPr>
          <p:cNvPr id="123" name="Google Shape;123;p34"/>
          <p:cNvSpPr txBox="1"/>
          <p:nvPr/>
        </p:nvSpPr>
        <p:spPr>
          <a:xfrm>
            <a:off x="8815525" y="5174300"/>
            <a:ext cx="2560500" cy="24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ed Hat Display"/>
                <a:ea typeface="Red Hat Display"/>
                <a:cs typeface="Red Hat Display"/>
                <a:sym typeface="Red Hat Display"/>
              </a:rPr>
              <a:t>twitter.com/RedHat</a:t>
            </a:r>
            <a:endParaRPr b="0" i="0" sz="1200" u="none" cap="none" strike="noStrike">
              <a:solidFill>
                <a:schemeClr val="dk1"/>
              </a:solidFill>
              <a:latin typeface="Red Hat Display"/>
              <a:ea typeface="Red Hat Display"/>
              <a:cs typeface="Red Hat Display"/>
              <a:sym typeface="Red Hat Display"/>
            </a:endParaRPr>
          </a:p>
        </p:txBody>
      </p:sp>
      <p:pic>
        <p:nvPicPr>
          <p:cNvPr id="124" name="Google Shape;124;p34"/>
          <p:cNvPicPr preferRelativeResize="0"/>
          <p:nvPr/>
        </p:nvPicPr>
        <p:blipFill rotWithShape="1">
          <a:blip r:embed="rId5">
            <a:alphaModFix/>
          </a:blip>
          <a:srcRect b="0" l="2507" r="2498" t="0"/>
          <a:stretch/>
        </p:blipFill>
        <p:spPr>
          <a:xfrm>
            <a:off x="8586459" y="5174306"/>
            <a:ext cx="229074" cy="241150"/>
          </a:xfrm>
          <a:prstGeom prst="rect">
            <a:avLst/>
          </a:prstGeom>
          <a:noFill/>
          <a:ln>
            <a:noFill/>
          </a:ln>
        </p:spPr>
      </p:pic>
      <p:pic>
        <p:nvPicPr>
          <p:cNvPr id="125" name="Google Shape;125;p34"/>
          <p:cNvPicPr preferRelativeResize="0"/>
          <p:nvPr/>
        </p:nvPicPr>
        <p:blipFill rotWithShape="1">
          <a:blip r:embed="rId6">
            <a:alphaModFix/>
          </a:blip>
          <a:srcRect b="0" l="2507" r="2498" t="0"/>
          <a:stretch/>
        </p:blipFill>
        <p:spPr>
          <a:xfrm>
            <a:off x="8586459" y="4669206"/>
            <a:ext cx="229074" cy="241150"/>
          </a:xfrm>
          <a:prstGeom prst="rect">
            <a:avLst/>
          </a:prstGeom>
          <a:noFill/>
          <a:ln>
            <a:noFill/>
          </a:ln>
        </p:spPr>
      </p:pic>
      <p:pic>
        <p:nvPicPr>
          <p:cNvPr id="126" name="Google Shape;126;p34"/>
          <p:cNvPicPr preferRelativeResize="0"/>
          <p:nvPr/>
        </p:nvPicPr>
        <p:blipFill rotWithShape="1">
          <a:blip r:embed="rId7">
            <a:alphaModFix/>
          </a:blip>
          <a:srcRect b="0" l="2507" r="2498" t="0"/>
          <a:stretch/>
        </p:blipFill>
        <p:spPr>
          <a:xfrm>
            <a:off x="5660534" y="5174306"/>
            <a:ext cx="229075" cy="241150"/>
          </a:xfrm>
          <a:prstGeom prst="rect">
            <a:avLst/>
          </a:prstGeom>
          <a:noFill/>
          <a:ln>
            <a:noFill/>
          </a:ln>
        </p:spPr>
      </p:pic>
      <p:pic>
        <p:nvPicPr>
          <p:cNvPr id="127" name="Google Shape;127;p34"/>
          <p:cNvPicPr preferRelativeResize="0"/>
          <p:nvPr/>
        </p:nvPicPr>
        <p:blipFill rotWithShape="1">
          <a:blip r:embed="rId8">
            <a:alphaModFix/>
          </a:blip>
          <a:srcRect b="0" l="2507" r="2498" t="0"/>
          <a:stretch/>
        </p:blipFill>
        <p:spPr>
          <a:xfrm>
            <a:off x="5660534" y="4669206"/>
            <a:ext cx="229075" cy="241150"/>
          </a:xfrm>
          <a:prstGeom prst="rect">
            <a:avLst/>
          </a:prstGeom>
          <a:noFill/>
          <a:ln>
            <a:noFill/>
          </a:ln>
        </p:spPr>
      </p:pic>
      <p:sp>
        <p:nvSpPr>
          <p:cNvPr id="128" name="Google Shape;128;p34"/>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title">
  <p:cSld name="TITLE_3">
    <p:bg>
      <p:bgPr>
        <a:solidFill>
          <a:srgbClr val="EBEBEB">
            <a:alpha val="0"/>
          </a:srgbClr>
        </a:solidFill>
      </p:bgPr>
    </p:bg>
    <p:spTree>
      <p:nvGrpSpPr>
        <p:cNvPr id="129" name="Shape 129"/>
        <p:cNvGrpSpPr/>
        <p:nvPr/>
      </p:nvGrpSpPr>
      <p:grpSpPr>
        <a:xfrm>
          <a:off x="0" y="0"/>
          <a:ext cx="0" cy="0"/>
          <a:chOff x="0" y="0"/>
          <a:chExt cx="0" cy="0"/>
        </a:xfrm>
      </p:grpSpPr>
      <p:pic>
        <p:nvPicPr>
          <p:cNvPr id="130" name="Google Shape;130;p35"/>
          <p:cNvPicPr preferRelativeResize="0"/>
          <p:nvPr/>
        </p:nvPicPr>
        <p:blipFill rotWithShape="1">
          <a:blip r:embed="rId2">
            <a:alphaModFix/>
          </a:blip>
          <a:srcRect b="0" l="0" r="0" t="0"/>
          <a:stretch/>
        </p:blipFill>
        <p:spPr>
          <a:xfrm>
            <a:off x="1219200" y="762000"/>
            <a:ext cx="2145944" cy="507600"/>
          </a:xfrm>
          <a:prstGeom prst="rect">
            <a:avLst/>
          </a:prstGeom>
          <a:noFill/>
          <a:ln>
            <a:noFill/>
          </a:ln>
        </p:spPr>
      </p:pic>
      <p:sp>
        <p:nvSpPr>
          <p:cNvPr id="131" name="Google Shape;131;p35"/>
          <p:cNvSpPr txBox="1"/>
          <p:nvPr>
            <p:ph idx="1" type="subTitle"/>
          </p:nvPr>
        </p:nvSpPr>
        <p:spPr>
          <a:xfrm>
            <a:off x="1169325" y="4436225"/>
            <a:ext cx="7533300" cy="91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EE0000"/>
              </a:buClr>
              <a:buSzPts val="2800"/>
              <a:buFont typeface="Red Hat Display"/>
              <a:buNone/>
              <a:defRPr sz="2800">
                <a:solidFill>
                  <a:srgbClr val="EE0000"/>
                </a:solidFill>
                <a:latin typeface="Red Hat Display"/>
                <a:ea typeface="Red Hat Display"/>
                <a:cs typeface="Red Hat Display"/>
                <a:sym typeface="Red Hat Display"/>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132" name="Google Shape;132;p35"/>
          <p:cNvSpPr txBox="1"/>
          <p:nvPr>
            <p:ph type="title"/>
          </p:nvPr>
        </p:nvSpPr>
        <p:spPr>
          <a:xfrm>
            <a:off x="1169475" y="2658025"/>
            <a:ext cx="9871800" cy="16002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3400"/>
              <a:buNone/>
              <a:defRPr sz="8000">
                <a:solidFill>
                  <a:srgbClr val="EE0000"/>
                </a:solidFill>
                <a:latin typeface="Red Hat Display Medium"/>
                <a:ea typeface="Red Hat Display Medium"/>
                <a:cs typeface="Red Hat Display Medium"/>
                <a:sym typeface="Red Hat Display Medium"/>
              </a:defRPr>
            </a:lvl1pPr>
            <a:lvl2pPr lvl="1" algn="l">
              <a:lnSpc>
                <a:spcPct val="105000"/>
              </a:lnSpc>
              <a:spcBef>
                <a:spcPts val="0"/>
              </a:spcBef>
              <a:spcAft>
                <a:spcPts val="0"/>
              </a:spcAft>
              <a:buSzPts val="3400"/>
              <a:buNone/>
              <a:defRPr b="1" sz="8000">
                <a:solidFill>
                  <a:schemeClr val="lt1"/>
                </a:solidFill>
              </a:defRPr>
            </a:lvl2pPr>
            <a:lvl3pPr lvl="2" algn="l">
              <a:lnSpc>
                <a:spcPct val="105000"/>
              </a:lnSpc>
              <a:spcBef>
                <a:spcPts val="0"/>
              </a:spcBef>
              <a:spcAft>
                <a:spcPts val="0"/>
              </a:spcAft>
              <a:buSzPts val="3400"/>
              <a:buNone/>
              <a:defRPr b="1" sz="8000">
                <a:solidFill>
                  <a:schemeClr val="lt1"/>
                </a:solidFill>
              </a:defRPr>
            </a:lvl3pPr>
            <a:lvl4pPr lvl="3" algn="l">
              <a:lnSpc>
                <a:spcPct val="105000"/>
              </a:lnSpc>
              <a:spcBef>
                <a:spcPts val="0"/>
              </a:spcBef>
              <a:spcAft>
                <a:spcPts val="0"/>
              </a:spcAft>
              <a:buSzPts val="3400"/>
              <a:buNone/>
              <a:defRPr b="1" sz="8000">
                <a:solidFill>
                  <a:schemeClr val="lt1"/>
                </a:solidFill>
              </a:defRPr>
            </a:lvl4pPr>
            <a:lvl5pPr lvl="4" algn="l">
              <a:lnSpc>
                <a:spcPct val="105000"/>
              </a:lnSpc>
              <a:spcBef>
                <a:spcPts val="0"/>
              </a:spcBef>
              <a:spcAft>
                <a:spcPts val="0"/>
              </a:spcAft>
              <a:buSzPts val="3400"/>
              <a:buNone/>
              <a:defRPr b="1" sz="8000">
                <a:solidFill>
                  <a:schemeClr val="lt1"/>
                </a:solidFill>
              </a:defRPr>
            </a:lvl5pPr>
            <a:lvl6pPr lvl="5" algn="l">
              <a:lnSpc>
                <a:spcPct val="105000"/>
              </a:lnSpc>
              <a:spcBef>
                <a:spcPts val="0"/>
              </a:spcBef>
              <a:spcAft>
                <a:spcPts val="0"/>
              </a:spcAft>
              <a:buSzPts val="3400"/>
              <a:buNone/>
              <a:defRPr b="1" sz="8000">
                <a:solidFill>
                  <a:schemeClr val="lt1"/>
                </a:solidFill>
              </a:defRPr>
            </a:lvl6pPr>
            <a:lvl7pPr lvl="6" algn="l">
              <a:lnSpc>
                <a:spcPct val="105000"/>
              </a:lnSpc>
              <a:spcBef>
                <a:spcPts val="0"/>
              </a:spcBef>
              <a:spcAft>
                <a:spcPts val="0"/>
              </a:spcAft>
              <a:buSzPts val="3400"/>
              <a:buNone/>
              <a:defRPr b="1" sz="8000">
                <a:solidFill>
                  <a:schemeClr val="lt1"/>
                </a:solidFill>
              </a:defRPr>
            </a:lvl7pPr>
            <a:lvl8pPr lvl="7" algn="l">
              <a:lnSpc>
                <a:spcPct val="105000"/>
              </a:lnSpc>
              <a:spcBef>
                <a:spcPts val="0"/>
              </a:spcBef>
              <a:spcAft>
                <a:spcPts val="0"/>
              </a:spcAft>
              <a:buSzPts val="3400"/>
              <a:buNone/>
              <a:defRPr b="1" sz="8000">
                <a:solidFill>
                  <a:schemeClr val="lt1"/>
                </a:solidFill>
              </a:defRPr>
            </a:lvl8pPr>
            <a:lvl9pPr lvl="8" algn="l">
              <a:lnSpc>
                <a:spcPct val="105000"/>
              </a:lnSpc>
              <a:spcBef>
                <a:spcPts val="0"/>
              </a:spcBef>
              <a:spcAft>
                <a:spcPts val="0"/>
              </a:spcAft>
              <a:buSzPts val="3400"/>
              <a:buNone/>
              <a:defRPr b="1" sz="8000">
                <a:solidFill>
                  <a:schemeClr val="lt1"/>
                </a:solidFill>
              </a:defRPr>
            </a:lvl9pPr>
          </a:lstStyle>
          <a:p/>
        </p:txBody>
      </p:sp>
      <p:sp>
        <p:nvSpPr>
          <p:cNvPr id="133" name="Google Shape;133;p35"/>
          <p:cNvSpPr txBox="1"/>
          <p:nvPr>
            <p:ph idx="2" type="subTitle"/>
          </p:nvPr>
        </p:nvSpPr>
        <p:spPr>
          <a:xfrm>
            <a:off x="1169325" y="5454694"/>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rgbClr val="000000"/>
              </a:buClr>
              <a:buSzPts val="1400"/>
              <a:buFont typeface="Red Hat Display Medium"/>
              <a:buNone/>
              <a:defRPr sz="1400">
                <a:latin typeface="Red Hat Display Medium"/>
                <a:ea typeface="Red Hat Display Medium"/>
                <a:cs typeface="Red Hat Display Medium"/>
                <a:sym typeface="Red Hat Display Medium"/>
              </a:defRPr>
            </a:lvl1pPr>
            <a:lvl2pPr lvl="1"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2pPr>
            <a:lvl3pPr lvl="2"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3pPr>
            <a:lvl4pPr lvl="3"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4pPr>
            <a:lvl5pPr lvl="4"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5pPr>
            <a:lvl6pPr lvl="5"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6pPr>
            <a:lvl7pPr lvl="6"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7pPr>
            <a:lvl8pPr lvl="7"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8pPr>
            <a:lvl9pPr lvl="8"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9pPr>
          </a:lstStyle>
          <a:p/>
        </p:txBody>
      </p:sp>
      <p:sp>
        <p:nvSpPr>
          <p:cNvPr id="134" name="Google Shape;134;p35"/>
          <p:cNvSpPr txBox="1"/>
          <p:nvPr>
            <p:ph idx="3" type="subTitle"/>
          </p:nvPr>
        </p:nvSpPr>
        <p:spPr>
          <a:xfrm>
            <a:off x="3557450" y="5454694"/>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rgbClr val="000000"/>
              </a:buClr>
              <a:buSzPts val="1400"/>
              <a:buFont typeface="Red Hat Display Medium"/>
              <a:buNone/>
              <a:defRPr sz="1400">
                <a:latin typeface="Red Hat Display Medium"/>
                <a:ea typeface="Red Hat Display Medium"/>
                <a:cs typeface="Red Hat Display Medium"/>
                <a:sym typeface="Red Hat Display Medium"/>
              </a:defRPr>
            </a:lvl1pPr>
            <a:lvl2pPr lvl="1"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2pPr>
            <a:lvl3pPr lvl="2"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3pPr>
            <a:lvl4pPr lvl="3"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4pPr>
            <a:lvl5pPr lvl="4"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5pPr>
            <a:lvl6pPr lvl="5"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6pPr>
            <a:lvl7pPr lvl="6"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7pPr>
            <a:lvl8pPr lvl="7"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8pPr>
            <a:lvl9pPr lvl="8" algn="l">
              <a:lnSpc>
                <a:spcPct val="135000"/>
              </a:lnSpc>
              <a:spcBef>
                <a:spcPts val="0"/>
              </a:spcBef>
              <a:spcAft>
                <a:spcPts val="0"/>
              </a:spcAft>
              <a:buSzPts val="1800"/>
              <a:buFont typeface="Red Hat Text Medium"/>
              <a:buNone/>
              <a:defRPr>
                <a:latin typeface="Red Hat Text Medium"/>
                <a:ea typeface="Red Hat Text Medium"/>
                <a:cs typeface="Red Hat Text Medium"/>
                <a:sym typeface="Red Hat Text Medium"/>
              </a:defRPr>
            </a:lvl9pPr>
          </a:lstStyle>
          <a:p/>
        </p:txBody>
      </p:sp>
      <p:cxnSp>
        <p:nvCxnSpPr>
          <p:cNvPr id="135" name="Google Shape;135;p35"/>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136" name="Google Shape;136;p3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divider A">
  <p:cSld name="CUSTOM_2">
    <p:bg>
      <p:bgPr>
        <a:blipFill>
          <a:blip r:embed="rId2">
            <a:alphaModFix/>
          </a:blip>
          <a:stretch>
            <a:fillRect/>
          </a:stretch>
        </a:blipFill>
      </p:bgPr>
    </p:bg>
    <p:spTree>
      <p:nvGrpSpPr>
        <p:cNvPr id="137" name="Shape 137"/>
        <p:cNvGrpSpPr/>
        <p:nvPr/>
      </p:nvGrpSpPr>
      <p:grpSpPr>
        <a:xfrm>
          <a:off x="0" y="0"/>
          <a:ext cx="0" cy="0"/>
          <a:chOff x="0" y="0"/>
          <a:chExt cx="0" cy="0"/>
        </a:xfrm>
      </p:grpSpPr>
      <p:sp>
        <p:nvSpPr>
          <p:cNvPr id="138" name="Google Shape;138;p36"/>
          <p:cNvSpPr txBox="1"/>
          <p:nvPr>
            <p:ph type="title"/>
          </p:nvPr>
        </p:nvSpPr>
        <p:spPr>
          <a:xfrm>
            <a:off x="447775" y="1084561"/>
            <a:ext cx="6825000" cy="2105100"/>
          </a:xfrm>
          <a:prstGeom prst="rect">
            <a:avLst/>
          </a:prstGeom>
          <a:noFill/>
          <a:ln>
            <a:noFill/>
          </a:ln>
        </p:spPr>
        <p:txBody>
          <a:bodyPr anchorCtr="0" anchor="t" bIns="91425" lIns="438900" spcFirstLastPara="1" rIns="91425" wrap="square" tIns="91425">
            <a:noAutofit/>
          </a:bodyPr>
          <a:lstStyle>
            <a:lvl1pPr lvl="0" algn="l">
              <a:lnSpc>
                <a:spcPct val="100000"/>
              </a:lnSpc>
              <a:spcBef>
                <a:spcPts val="0"/>
              </a:spcBef>
              <a:spcAft>
                <a:spcPts val="0"/>
              </a:spcAft>
              <a:buSzPts val="3400"/>
              <a:buNone/>
              <a:defRPr sz="48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3400"/>
              <a:buNone/>
              <a:defRPr sz="6000">
                <a:solidFill>
                  <a:schemeClr val="lt1"/>
                </a:solidFill>
                <a:latin typeface="Red Hat Display Medium"/>
                <a:ea typeface="Red Hat Display Medium"/>
                <a:cs typeface="Red Hat Display Medium"/>
                <a:sym typeface="Red Hat Display Medium"/>
              </a:defRPr>
            </a:lvl9pPr>
          </a:lstStyle>
          <a:p/>
        </p:txBody>
      </p:sp>
      <p:cxnSp>
        <p:nvCxnSpPr>
          <p:cNvPr id="139" name="Google Shape;139;p36"/>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cxnSp>
        <p:nvCxnSpPr>
          <p:cNvPr id="140" name="Google Shape;140;p36"/>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141" name="Google Shape;141;p36"/>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lt1"/>
              </a:buClr>
              <a:buSzPts val="1000"/>
              <a:buFont typeface="Red Hat Display Medium"/>
              <a:buNone/>
              <a:defRPr sz="10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9pPr>
          </a:lstStyle>
          <a:p/>
        </p:txBody>
      </p:sp>
      <p:sp>
        <p:nvSpPr>
          <p:cNvPr id="142" name="Google Shape;142;p36"/>
          <p:cNvSpPr txBox="1"/>
          <p:nvPr>
            <p:ph idx="2" type="subTitle"/>
          </p:nvPr>
        </p:nvSpPr>
        <p:spPr>
          <a:xfrm>
            <a:off x="9251450" y="1743719"/>
            <a:ext cx="2124300" cy="33090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SzPts val="1800"/>
              <a:buNone/>
              <a:defRPr sz="1400">
                <a:solidFill>
                  <a:srgbClr val="141414"/>
                </a:solidFill>
                <a:latin typeface="Red Hat Display"/>
                <a:ea typeface="Red Hat Display"/>
                <a:cs typeface="Red Hat Display"/>
                <a:sym typeface="Red Hat Display"/>
              </a:defRPr>
            </a:lvl1pPr>
            <a:lvl2pPr lvl="1" algn="l">
              <a:lnSpc>
                <a:spcPct val="174000"/>
              </a:lnSpc>
              <a:spcBef>
                <a:spcPts val="0"/>
              </a:spcBef>
              <a:spcAft>
                <a:spcPts val="0"/>
              </a:spcAft>
              <a:buSzPts val="1800"/>
              <a:buNone/>
              <a:defRPr sz="1400">
                <a:solidFill>
                  <a:srgbClr val="141414"/>
                </a:solidFill>
              </a:defRPr>
            </a:lvl2pPr>
            <a:lvl3pPr lvl="2" algn="l">
              <a:lnSpc>
                <a:spcPct val="174000"/>
              </a:lnSpc>
              <a:spcBef>
                <a:spcPts val="0"/>
              </a:spcBef>
              <a:spcAft>
                <a:spcPts val="0"/>
              </a:spcAft>
              <a:buSzPts val="1800"/>
              <a:buNone/>
              <a:defRPr sz="1400">
                <a:solidFill>
                  <a:srgbClr val="141414"/>
                </a:solidFill>
              </a:defRPr>
            </a:lvl3pPr>
            <a:lvl4pPr lvl="3" algn="l">
              <a:lnSpc>
                <a:spcPct val="174000"/>
              </a:lnSpc>
              <a:spcBef>
                <a:spcPts val="0"/>
              </a:spcBef>
              <a:spcAft>
                <a:spcPts val="0"/>
              </a:spcAft>
              <a:buSzPts val="1800"/>
              <a:buNone/>
              <a:defRPr sz="1400">
                <a:solidFill>
                  <a:srgbClr val="141414"/>
                </a:solidFill>
              </a:defRPr>
            </a:lvl4pPr>
            <a:lvl5pPr lvl="4" algn="l">
              <a:lnSpc>
                <a:spcPct val="174000"/>
              </a:lnSpc>
              <a:spcBef>
                <a:spcPts val="0"/>
              </a:spcBef>
              <a:spcAft>
                <a:spcPts val="0"/>
              </a:spcAft>
              <a:buSzPts val="1800"/>
              <a:buNone/>
              <a:defRPr sz="1400">
                <a:solidFill>
                  <a:srgbClr val="141414"/>
                </a:solidFill>
              </a:defRPr>
            </a:lvl5pPr>
            <a:lvl6pPr lvl="5" algn="l">
              <a:lnSpc>
                <a:spcPct val="174000"/>
              </a:lnSpc>
              <a:spcBef>
                <a:spcPts val="0"/>
              </a:spcBef>
              <a:spcAft>
                <a:spcPts val="0"/>
              </a:spcAft>
              <a:buSzPts val="1800"/>
              <a:buNone/>
              <a:defRPr sz="1400">
                <a:solidFill>
                  <a:srgbClr val="141414"/>
                </a:solidFill>
              </a:defRPr>
            </a:lvl6pPr>
            <a:lvl7pPr lvl="6" algn="l">
              <a:lnSpc>
                <a:spcPct val="174000"/>
              </a:lnSpc>
              <a:spcBef>
                <a:spcPts val="0"/>
              </a:spcBef>
              <a:spcAft>
                <a:spcPts val="0"/>
              </a:spcAft>
              <a:buSzPts val="1800"/>
              <a:buNone/>
              <a:defRPr sz="1400">
                <a:solidFill>
                  <a:srgbClr val="141414"/>
                </a:solidFill>
              </a:defRPr>
            </a:lvl7pPr>
            <a:lvl8pPr lvl="7" algn="l">
              <a:lnSpc>
                <a:spcPct val="174000"/>
              </a:lnSpc>
              <a:spcBef>
                <a:spcPts val="0"/>
              </a:spcBef>
              <a:spcAft>
                <a:spcPts val="0"/>
              </a:spcAft>
              <a:buSzPts val="1800"/>
              <a:buNone/>
              <a:defRPr sz="1400">
                <a:solidFill>
                  <a:srgbClr val="141414"/>
                </a:solidFill>
              </a:defRPr>
            </a:lvl8pPr>
            <a:lvl9pPr lvl="8" algn="l">
              <a:lnSpc>
                <a:spcPct val="174000"/>
              </a:lnSpc>
              <a:spcBef>
                <a:spcPts val="0"/>
              </a:spcBef>
              <a:spcAft>
                <a:spcPts val="0"/>
              </a:spcAft>
              <a:buSzPts val="1800"/>
              <a:buNone/>
              <a:defRPr sz="1400">
                <a:solidFill>
                  <a:srgbClr val="141414"/>
                </a:solidFill>
              </a:defRPr>
            </a:lvl9pPr>
          </a:lstStyle>
          <a:p/>
        </p:txBody>
      </p:sp>
      <p:pic>
        <p:nvPicPr>
          <p:cNvPr id="143" name="Google Shape;143;p36"/>
          <p:cNvPicPr preferRelativeResize="0"/>
          <p:nvPr/>
        </p:nvPicPr>
        <p:blipFill rotWithShape="1">
          <a:blip r:embed="rId3">
            <a:alphaModFix/>
          </a:blip>
          <a:srcRect b="317" l="0" r="0" t="327"/>
          <a:stretch/>
        </p:blipFill>
        <p:spPr>
          <a:xfrm>
            <a:off x="10711279" y="6313250"/>
            <a:ext cx="975850" cy="228121"/>
          </a:xfrm>
          <a:prstGeom prst="rect">
            <a:avLst/>
          </a:prstGeom>
          <a:noFill/>
          <a:ln>
            <a:noFill/>
          </a:ln>
        </p:spPr>
      </p:pic>
      <p:sp>
        <p:nvSpPr>
          <p:cNvPr id="144" name="Google Shape;144;p36"/>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divider B">
  <p:cSld name="CUSTOM_2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37"/>
          <p:cNvSpPr txBox="1"/>
          <p:nvPr>
            <p:ph type="title"/>
          </p:nvPr>
        </p:nvSpPr>
        <p:spPr>
          <a:xfrm>
            <a:off x="447775" y="1084561"/>
            <a:ext cx="6825000" cy="2105100"/>
          </a:xfrm>
          <a:prstGeom prst="rect">
            <a:avLst/>
          </a:prstGeom>
          <a:noFill/>
          <a:ln>
            <a:noFill/>
          </a:ln>
        </p:spPr>
        <p:txBody>
          <a:bodyPr anchorCtr="0" anchor="t" bIns="91425" lIns="438900" spcFirstLastPara="1" rIns="91425" wrap="square" tIns="91425">
            <a:noAutofit/>
          </a:bodyPr>
          <a:lstStyle>
            <a:lvl1pPr lvl="0" algn="l">
              <a:lnSpc>
                <a:spcPct val="100000"/>
              </a:lnSpc>
              <a:spcBef>
                <a:spcPts val="0"/>
              </a:spcBef>
              <a:spcAft>
                <a:spcPts val="0"/>
              </a:spcAft>
              <a:buSzPts val="3400"/>
              <a:buNone/>
              <a:defRPr sz="48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9pPr>
          </a:lstStyle>
          <a:p/>
        </p:txBody>
      </p:sp>
      <p:cxnSp>
        <p:nvCxnSpPr>
          <p:cNvPr id="147" name="Google Shape;147;p37"/>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cxnSp>
        <p:nvCxnSpPr>
          <p:cNvPr id="148" name="Google Shape;148;p37"/>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149" name="Google Shape;149;p37"/>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9pPr>
          </a:lstStyle>
          <a:p/>
        </p:txBody>
      </p:sp>
      <p:sp>
        <p:nvSpPr>
          <p:cNvPr id="150" name="Google Shape;150;p37"/>
          <p:cNvSpPr txBox="1"/>
          <p:nvPr>
            <p:ph idx="2" type="subTitle"/>
          </p:nvPr>
        </p:nvSpPr>
        <p:spPr>
          <a:xfrm>
            <a:off x="9251450" y="1743719"/>
            <a:ext cx="2124300" cy="33090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SzPts val="1800"/>
              <a:buNone/>
              <a:defRPr sz="1400">
                <a:solidFill>
                  <a:schemeClr val="lt1"/>
                </a:solidFill>
                <a:latin typeface="Red Hat Display"/>
                <a:ea typeface="Red Hat Display"/>
                <a:cs typeface="Red Hat Display"/>
                <a:sym typeface="Red Hat Display"/>
              </a:defRPr>
            </a:lvl1pPr>
            <a:lvl2pPr lvl="1" algn="l">
              <a:lnSpc>
                <a:spcPct val="174000"/>
              </a:lnSpc>
              <a:spcBef>
                <a:spcPts val="0"/>
              </a:spcBef>
              <a:spcAft>
                <a:spcPts val="0"/>
              </a:spcAft>
              <a:buSzPts val="1800"/>
              <a:buNone/>
              <a:defRPr sz="1400">
                <a:solidFill>
                  <a:schemeClr val="lt1"/>
                </a:solidFill>
              </a:defRPr>
            </a:lvl2pPr>
            <a:lvl3pPr lvl="2" algn="l">
              <a:lnSpc>
                <a:spcPct val="174000"/>
              </a:lnSpc>
              <a:spcBef>
                <a:spcPts val="0"/>
              </a:spcBef>
              <a:spcAft>
                <a:spcPts val="0"/>
              </a:spcAft>
              <a:buSzPts val="1800"/>
              <a:buNone/>
              <a:defRPr sz="1400">
                <a:solidFill>
                  <a:schemeClr val="lt1"/>
                </a:solidFill>
              </a:defRPr>
            </a:lvl3pPr>
            <a:lvl4pPr lvl="3" algn="l">
              <a:lnSpc>
                <a:spcPct val="174000"/>
              </a:lnSpc>
              <a:spcBef>
                <a:spcPts val="0"/>
              </a:spcBef>
              <a:spcAft>
                <a:spcPts val="0"/>
              </a:spcAft>
              <a:buSzPts val="1800"/>
              <a:buNone/>
              <a:defRPr sz="1400">
                <a:solidFill>
                  <a:schemeClr val="lt1"/>
                </a:solidFill>
              </a:defRPr>
            </a:lvl4pPr>
            <a:lvl5pPr lvl="4" algn="l">
              <a:lnSpc>
                <a:spcPct val="174000"/>
              </a:lnSpc>
              <a:spcBef>
                <a:spcPts val="0"/>
              </a:spcBef>
              <a:spcAft>
                <a:spcPts val="0"/>
              </a:spcAft>
              <a:buSzPts val="1800"/>
              <a:buNone/>
              <a:defRPr sz="1400">
                <a:solidFill>
                  <a:schemeClr val="lt1"/>
                </a:solidFill>
              </a:defRPr>
            </a:lvl5pPr>
            <a:lvl6pPr lvl="5" algn="l">
              <a:lnSpc>
                <a:spcPct val="174000"/>
              </a:lnSpc>
              <a:spcBef>
                <a:spcPts val="0"/>
              </a:spcBef>
              <a:spcAft>
                <a:spcPts val="0"/>
              </a:spcAft>
              <a:buSzPts val="1800"/>
              <a:buNone/>
              <a:defRPr sz="1400">
                <a:solidFill>
                  <a:schemeClr val="lt1"/>
                </a:solidFill>
              </a:defRPr>
            </a:lvl6pPr>
            <a:lvl7pPr lvl="6" algn="l">
              <a:lnSpc>
                <a:spcPct val="174000"/>
              </a:lnSpc>
              <a:spcBef>
                <a:spcPts val="0"/>
              </a:spcBef>
              <a:spcAft>
                <a:spcPts val="0"/>
              </a:spcAft>
              <a:buSzPts val="1800"/>
              <a:buNone/>
              <a:defRPr sz="1400">
                <a:solidFill>
                  <a:schemeClr val="lt1"/>
                </a:solidFill>
              </a:defRPr>
            </a:lvl7pPr>
            <a:lvl8pPr lvl="7" algn="l">
              <a:lnSpc>
                <a:spcPct val="174000"/>
              </a:lnSpc>
              <a:spcBef>
                <a:spcPts val="0"/>
              </a:spcBef>
              <a:spcAft>
                <a:spcPts val="0"/>
              </a:spcAft>
              <a:buSzPts val="1800"/>
              <a:buNone/>
              <a:defRPr sz="1400">
                <a:solidFill>
                  <a:schemeClr val="lt1"/>
                </a:solidFill>
              </a:defRPr>
            </a:lvl8pPr>
            <a:lvl9pPr lvl="8" algn="l">
              <a:lnSpc>
                <a:spcPct val="174000"/>
              </a:lnSpc>
              <a:spcBef>
                <a:spcPts val="0"/>
              </a:spcBef>
              <a:spcAft>
                <a:spcPts val="0"/>
              </a:spcAft>
              <a:buSzPts val="1800"/>
              <a:buNone/>
              <a:defRPr sz="1400">
                <a:solidFill>
                  <a:schemeClr val="lt1"/>
                </a:solidFill>
              </a:defRPr>
            </a:lvl9pPr>
          </a:lstStyle>
          <a:p/>
        </p:txBody>
      </p:sp>
      <p:pic>
        <p:nvPicPr>
          <p:cNvPr id="151" name="Google Shape;151;p37"/>
          <p:cNvPicPr preferRelativeResize="0"/>
          <p:nvPr/>
        </p:nvPicPr>
        <p:blipFill rotWithShape="1">
          <a:blip r:embed="rId3">
            <a:alphaModFix/>
          </a:blip>
          <a:srcRect b="0" l="0" r="0" t="0"/>
          <a:stretch/>
        </p:blipFill>
        <p:spPr>
          <a:xfrm>
            <a:off x="10711279" y="6312505"/>
            <a:ext cx="975850" cy="229612"/>
          </a:xfrm>
          <a:prstGeom prst="rect">
            <a:avLst/>
          </a:prstGeom>
          <a:noFill/>
          <a:ln>
            <a:noFill/>
          </a:ln>
        </p:spPr>
      </p:pic>
      <p:sp>
        <p:nvSpPr>
          <p:cNvPr id="152" name="Google Shape;152;p3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divider B 1">
  <p:cSld name="CUSTOM_2_1_3">
    <p:bg>
      <p:bgPr>
        <a:solidFill>
          <a:srgbClr val="353535"/>
        </a:solidFill>
      </p:bgPr>
    </p:bg>
    <p:spTree>
      <p:nvGrpSpPr>
        <p:cNvPr id="153" name="Shape 153"/>
        <p:cNvGrpSpPr/>
        <p:nvPr/>
      </p:nvGrpSpPr>
      <p:grpSpPr>
        <a:xfrm>
          <a:off x="0" y="0"/>
          <a:ext cx="0" cy="0"/>
          <a:chOff x="0" y="0"/>
          <a:chExt cx="0" cy="0"/>
        </a:xfrm>
      </p:grpSpPr>
      <p:cxnSp>
        <p:nvCxnSpPr>
          <p:cNvPr id="154" name="Google Shape;154;p38"/>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155" name="Google Shape;155;p38"/>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156" name="Google Shape;156;p38"/>
          <p:cNvSpPr/>
          <p:nvPr/>
        </p:nvSpPr>
        <p:spPr>
          <a:xfrm>
            <a:off x="50" y="0"/>
            <a:ext cx="12191400" cy="6858000"/>
          </a:xfrm>
          <a:prstGeom prst="rect">
            <a:avLst/>
          </a:prstGeom>
          <a:solidFill>
            <a:srgbClr val="1B0D3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pic>
        <p:nvPicPr>
          <p:cNvPr id="157" name="Google Shape;157;p38"/>
          <p:cNvPicPr preferRelativeResize="0"/>
          <p:nvPr/>
        </p:nvPicPr>
        <p:blipFill rotWithShape="1">
          <a:blip r:embed="rId2">
            <a:alphaModFix/>
          </a:blip>
          <a:srcRect b="0" l="0" r="0" t="0"/>
          <a:stretch/>
        </p:blipFill>
        <p:spPr>
          <a:xfrm>
            <a:off x="50" y="0"/>
            <a:ext cx="12191800" cy="6857888"/>
          </a:xfrm>
          <a:prstGeom prst="rect">
            <a:avLst/>
          </a:prstGeom>
          <a:noFill/>
          <a:ln>
            <a:noFill/>
          </a:ln>
        </p:spPr>
      </p:pic>
      <p:sp>
        <p:nvSpPr>
          <p:cNvPr id="158" name="Google Shape;158;p38"/>
          <p:cNvSpPr/>
          <p:nvPr/>
        </p:nvSpPr>
        <p:spPr>
          <a:xfrm>
            <a:off x="-150" y="0"/>
            <a:ext cx="12191700" cy="6858000"/>
          </a:xfrm>
          <a:prstGeom prst="rect">
            <a:avLst/>
          </a:prstGeom>
          <a:solidFill>
            <a:srgbClr val="110A27">
              <a:alpha val="56862"/>
            </a:srgbClr>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ed Hat Display"/>
              <a:ea typeface="Red Hat Display"/>
              <a:cs typeface="Red Hat Display"/>
              <a:sym typeface="Red Hat Display"/>
            </a:endParaRPr>
          </a:p>
        </p:txBody>
      </p:sp>
      <p:pic>
        <p:nvPicPr>
          <p:cNvPr id="159" name="Google Shape;159;p38"/>
          <p:cNvPicPr preferRelativeResize="0"/>
          <p:nvPr/>
        </p:nvPicPr>
        <p:blipFill rotWithShape="1">
          <a:blip r:embed="rId3">
            <a:alphaModFix/>
          </a:blip>
          <a:srcRect b="17481" l="2972" r="8571" t="11687"/>
          <a:stretch/>
        </p:blipFill>
        <p:spPr>
          <a:xfrm>
            <a:off x="0" y="0"/>
            <a:ext cx="12191400" cy="6857900"/>
          </a:xfrm>
          <a:prstGeom prst="rect">
            <a:avLst/>
          </a:prstGeom>
          <a:noFill/>
          <a:ln>
            <a:noFill/>
          </a:ln>
        </p:spPr>
      </p:pic>
      <p:sp>
        <p:nvSpPr>
          <p:cNvPr id="160" name="Google Shape;160;p38"/>
          <p:cNvSpPr/>
          <p:nvPr/>
        </p:nvSpPr>
        <p:spPr>
          <a:xfrm>
            <a:off x="0" y="12057"/>
            <a:ext cx="12192000" cy="6858000"/>
          </a:xfrm>
          <a:prstGeom prst="rect">
            <a:avLst/>
          </a:prstGeom>
          <a:solidFill>
            <a:srgbClr val="110A27">
              <a:alpha val="4196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pic>
        <p:nvPicPr>
          <p:cNvPr id="161" name="Google Shape;161;p38"/>
          <p:cNvPicPr preferRelativeResize="0"/>
          <p:nvPr/>
        </p:nvPicPr>
        <p:blipFill rotWithShape="1">
          <a:blip r:embed="rId4">
            <a:alphaModFix/>
          </a:blip>
          <a:srcRect b="0" l="0" r="0" t="0"/>
          <a:stretch/>
        </p:blipFill>
        <p:spPr>
          <a:xfrm>
            <a:off x="3870686" y="3221166"/>
            <a:ext cx="4206182" cy="92186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call out A">
  <p:cSld name="CUSTOM_2_1_2">
    <p:bg>
      <p:bgPr>
        <a:blipFill>
          <a:blip r:embed="rId2">
            <a:alphaModFix/>
          </a:blip>
          <a:stretch>
            <a:fillRect/>
          </a:stretch>
        </a:blipFill>
      </p:bgPr>
    </p:bg>
    <p:spTree>
      <p:nvGrpSpPr>
        <p:cNvPr id="162" name="Shape 162"/>
        <p:cNvGrpSpPr/>
        <p:nvPr/>
      </p:nvGrpSpPr>
      <p:grpSpPr>
        <a:xfrm>
          <a:off x="0" y="0"/>
          <a:ext cx="0" cy="0"/>
          <a:chOff x="0" y="0"/>
          <a:chExt cx="0" cy="0"/>
        </a:xfrm>
      </p:grpSpPr>
      <p:cxnSp>
        <p:nvCxnSpPr>
          <p:cNvPr id="163" name="Google Shape;163;p39"/>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cxnSp>
        <p:nvCxnSpPr>
          <p:cNvPr id="164" name="Google Shape;164;p39"/>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165" name="Google Shape;165;p39"/>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9pPr>
          </a:lstStyle>
          <a:p/>
        </p:txBody>
      </p:sp>
      <p:pic>
        <p:nvPicPr>
          <p:cNvPr id="166" name="Google Shape;166;p39"/>
          <p:cNvPicPr preferRelativeResize="0"/>
          <p:nvPr/>
        </p:nvPicPr>
        <p:blipFill rotWithShape="1">
          <a:blip r:embed="rId3">
            <a:alphaModFix/>
          </a:blip>
          <a:srcRect b="0" l="0" r="0" t="0"/>
          <a:stretch/>
        </p:blipFill>
        <p:spPr>
          <a:xfrm>
            <a:off x="10711279" y="6312505"/>
            <a:ext cx="975850" cy="229612"/>
          </a:xfrm>
          <a:prstGeom prst="rect">
            <a:avLst/>
          </a:prstGeom>
          <a:noFill/>
          <a:ln>
            <a:noFill/>
          </a:ln>
        </p:spPr>
      </p:pic>
      <p:sp>
        <p:nvSpPr>
          <p:cNvPr id="167" name="Google Shape;167;p3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168" name="Google Shape;168;p39"/>
          <p:cNvSpPr txBox="1"/>
          <p:nvPr>
            <p:ph idx="2" type="subTitle"/>
          </p:nvPr>
        </p:nvSpPr>
        <p:spPr>
          <a:xfrm>
            <a:off x="9251450" y="2239588"/>
            <a:ext cx="2124300" cy="31572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SzPts val="1800"/>
              <a:buNone/>
              <a:defRPr sz="1400">
                <a:solidFill>
                  <a:srgbClr val="FFFFFF"/>
                </a:solidFill>
                <a:latin typeface="Red Hat Display"/>
                <a:ea typeface="Red Hat Display"/>
                <a:cs typeface="Red Hat Display"/>
                <a:sym typeface="Red Hat Display"/>
              </a:defRPr>
            </a:lvl1pPr>
            <a:lvl2pPr lvl="1" algn="l">
              <a:lnSpc>
                <a:spcPct val="174000"/>
              </a:lnSpc>
              <a:spcBef>
                <a:spcPts val="0"/>
              </a:spcBef>
              <a:spcAft>
                <a:spcPts val="0"/>
              </a:spcAft>
              <a:buSzPts val="1800"/>
              <a:buNone/>
              <a:defRPr sz="1400">
                <a:solidFill>
                  <a:srgbClr val="FFFFFF"/>
                </a:solidFill>
              </a:defRPr>
            </a:lvl2pPr>
            <a:lvl3pPr lvl="2" algn="l">
              <a:lnSpc>
                <a:spcPct val="174000"/>
              </a:lnSpc>
              <a:spcBef>
                <a:spcPts val="0"/>
              </a:spcBef>
              <a:spcAft>
                <a:spcPts val="0"/>
              </a:spcAft>
              <a:buSzPts val="1800"/>
              <a:buNone/>
              <a:defRPr sz="1400">
                <a:solidFill>
                  <a:srgbClr val="FFFFFF"/>
                </a:solidFill>
              </a:defRPr>
            </a:lvl3pPr>
            <a:lvl4pPr lvl="3" algn="l">
              <a:lnSpc>
                <a:spcPct val="174000"/>
              </a:lnSpc>
              <a:spcBef>
                <a:spcPts val="0"/>
              </a:spcBef>
              <a:spcAft>
                <a:spcPts val="0"/>
              </a:spcAft>
              <a:buSzPts val="1800"/>
              <a:buNone/>
              <a:defRPr sz="1400">
                <a:solidFill>
                  <a:srgbClr val="FFFFFF"/>
                </a:solidFill>
              </a:defRPr>
            </a:lvl4pPr>
            <a:lvl5pPr lvl="4" algn="l">
              <a:lnSpc>
                <a:spcPct val="174000"/>
              </a:lnSpc>
              <a:spcBef>
                <a:spcPts val="0"/>
              </a:spcBef>
              <a:spcAft>
                <a:spcPts val="0"/>
              </a:spcAft>
              <a:buSzPts val="1800"/>
              <a:buNone/>
              <a:defRPr sz="1400">
                <a:solidFill>
                  <a:srgbClr val="FFFFFF"/>
                </a:solidFill>
              </a:defRPr>
            </a:lvl5pPr>
            <a:lvl6pPr lvl="5" algn="l">
              <a:lnSpc>
                <a:spcPct val="174000"/>
              </a:lnSpc>
              <a:spcBef>
                <a:spcPts val="0"/>
              </a:spcBef>
              <a:spcAft>
                <a:spcPts val="0"/>
              </a:spcAft>
              <a:buSzPts val="1800"/>
              <a:buNone/>
              <a:defRPr sz="1400">
                <a:solidFill>
                  <a:srgbClr val="FFFFFF"/>
                </a:solidFill>
              </a:defRPr>
            </a:lvl6pPr>
            <a:lvl7pPr lvl="6" algn="l">
              <a:lnSpc>
                <a:spcPct val="174000"/>
              </a:lnSpc>
              <a:spcBef>
                <a:spcPts val="0"/>
              </a:spcBef>
              <a:spcAft>
                <a:spcPts val="0"/>
              </a:spcAft>
              <a:buSzPts val="1800"/>
              <a:buNone/>
              <a:defRPr sz="1400">
                <a:solidFill>
                  <a:srgbClr val="FFFFFF"/>
                </a:solidFill>
              </a:defRPr>
            </a:lvl7pPr>
            <a:lvl8pPr lvl="7" algn="l">
              <a:lnSpc>
                <a:spcPct val="174000"/>
              </a:lnSpc>
              <a:spcBef>
                <a:spcPts val="0"/>
              </a:spcBef>
              <a:spcAft>
                <a:spcPts val="0"/>
              </a:spcAft>
              <a:buSzPts val="1800"/>
              <a:buNone/>
              <a:defRPr sz="1400">
                <a:solidFill>
                  <a:srgbClr val="FFFFFF"/>
                </a:solidFill>
              </a:defRPr>
            </a:lvl8pPr>
            <a:lvl9pPr lvl="8" algn="l">
              <a:lnSpc>
                <a:spcPct val="174000"/>
              </a:lnSpc>
              <a:spcBef>
                <a:spcPts val="0"/>
              </a:spcBef>
              <a:spcAft>
                <a:spcPts val="0"/>
              </a:spcAft>
              <a:buSzPts val="1800"/>
              <a:buNone/>
              <a:defRPr sz="1400">
                <a:solidFill>
                  <a:srgbClr val="FFFFFF"/>
                </a:solidFill>
              </a:defRPr>
            </a:lvl9pPr>
          </a:lstStyle>
          <a:p/>
        </p:txBody>
      </p:sp>
      <p:sp>
        <p:nvSpPr>
          <p:cNvPr id="169" name="Google Shape;169;p39"/>
          <p:cNvSpPr txBox="1"/>
          <p:nvPr>
            <p:ph idx="3" type="subTitle"/>
          </p:nvPr>
        </p:nvSpPr>
        <p:spPr>
          <a:xfrm>
            <a:off x="9251450" y="1687025"/>
            <a:ext cx="2124300" cy="354600"/>
          </a:xfrm>
          <a:prstGeom prst="rect">
            <a:avLst/>
          </a:prstGeom>
          <a:noFill/>
          <a:ln>
            <a:noFill/>
          </a:ln>
        </p:spPr>
        <p:txBody>
          <a:bodyPr anchorCtr="0" anchor="b" bIns="0" lIns="0" spcFirstLastPara="1" rIns="0" wrap="square" tIns="0">
            <a:noAutofit/>
          </a:bodyPr>
          <a:lstStyle>
            <a:lvl1pPr lvl="0" algn="l">
              <a:lnSpc>
                <a:spcPct val="135000"/>
              </a:lnSpc>
              <a:spcBef>
                <a:spcPts val="0"/>
              </a:spcBef>
              <a:spcAft>
                <a:spcPts val="0"/>
              </a:spcAft>
              <a:buClr>
                <a:srgbClr val="FFFFFF"/>
              </a:buClr>
              <a:buSzPts val="1400"/>
              <a:buFont typeface="Red Hat Display Medium"/>
              <a:buNone/>
              <a:defRPr sz="1400">
                <a:solidFill>
                  <a:srgbClr val="FFFFFF"/>
                </a:solidFill>
                <a:latin typeface="Red Hat Display Medium"/>
                <a:ea typeface="Red Hat Display Medium"/>
                <a:cs typeface="Red Hat Display Medium"/>
                <a:sym typeface="Red Hat Display Medium"/>
              </a:defRPr>
            </a:lvl1pPr>
            <a:lvl2pPr lvl="1" algn="l">
              <a:lnSpc>
                <a:spcPct val="140000"/>
              </a:lnSpc>
              <a:spcBef>
                <a:spcPts val="0"/>
              </a:spcBef>
              <a:spcAft>
                <a:spcPts val="0"/>
              </a:spcAft>
              <a:buClr>
                <a:srgbClr val="FFFFFF"/>
              </a:buClr>
              <a:buSzPts val="1800"/>
              <a:buNone/>
              <a:defRPr>
                <a:solidFill>
                  <a:srgbClr val="FFFFFF"/>
                </a:solidFill>
              </a:defRPr>
            </a:lvl2pPr>
            <a:lvl3pPr lvl="2" algn="l">
              <a:lnSpc>
                <a:spcPct val="140000"/>
              </a:lnSpc>
              <a:spcBef>
                <a:spcPts val="500"/>
              </a:spcBef>
              <a:spcAft>
                <a:spcPts val="0"/>
              </a:spcAft>
              <a:buClr>
                <a:srgbClr val="FFFFFF"/>
              </a:buClr>
              <a:buSzPts val="1800"/>
              <a:buNone/>
              <a:defRPr>
                <a:solidFill>
                  <a:srgbClr val="FFFFFF"/>
                </a:solidFill>
              </a:defRPr>
            </a:lvl3pPr>
            <a:lvl4pPr lvl="3" algn="l">
              <a:lnSpc>
                <a:spcPct val="140000"/>
              </a:lnSpc>
              <a:spcBef>
                <a:spcPts val="500"/>
              </a:spcBef>
              <a:spcAft>
                <a:spcPts val="0"/>
              </a:spcAft>
              <a:buClr>
                <a:srgbClr val="FFFFFF"/>
              </a:buClr>
              <a:buSzPts val="1800"/>
              <a:buNone/>
              <a:defRPr>
                <a:solidFill>
                  <a:srgbClr val="FFFFFF"/>
                </a:solidFill>
              </a:defRPr>
            </a:lvl4pPr>
            <a:lvl5pPr lvl="4" algn="l">
              <a:lnSpc>
                <a:spcPct val="140000"/>
              </a:lnSpc>
              <a:spcBef>
                <a:spcPts val="500"/>
              </a:spcBef>
              <a:spcAft>
                <a:spcPts val="0"/>
              </a:spcAft>
              <a:buClr>
                <a:srgbClr val="FFFFFF"/>
              </a:buClr>
              <a:buSzPts val="1800"/>
              <a:buNone/>
              <a:defRPr>
                <a:solidFill>
                  <a:srgbClr val="FFFFFF"/>
                </a:solidFill>
              </a:defRPr>
            </a:lvl5pPr>
            <a:lvl6pPr lvl="5" algn="l">
              <a:lnSpc>
                <a:spcPct val="140000"/>
              </a:lnSpc>
              <a:spcBef>
                <a:spcPts val="500"/>
              </a:spcBef>
              <a:spcAft>
                <a:spcPts val="0"/>
              </a:spcAft>
              <a:buClr>
                <a:srgbClr val="FFFFFF"/>
              </a:buClr>
              <a:buSzPts val="1800"/>
              <a:buNone/>
              <a:defRPr>
                <a:solidFill>
                  <a:srgbClr val="FFFFFF"/>
                </a:solidFill>
              </a:defRPr>
            </a:lvl6pPr>
            <a:lvl7pPr lvl="6" algn="l">
              <a:lnSpc>
                <a:spcPct val="140000"/>
              </a:lnSpc>
              <a:spcBef>
                <a:spcPts val="500"/>
              </a:spcBef>
              <a:spcAft>
                <a:spcPts val="0"/>
              </a:spcAft>
              <a:buClr>
                <a:srgbClr val="FFFFFF"/>
              </a:buClr>
              <a:buSzPts val="1800"/>
              <a:buNone/>
              <a:defRPr>
                <a:solidFill>
                  <a:srgbClr val="FFFFFF"/>
                </a:solidFill>
              </a:defRPr>
            </a:lvl7pPr>
            <a:lvl8pPr lvl="7" algn="l">
              <a:lnSpc>
                <a:spcPct val="140000"/>
              </a:lnSpc>
              <a:spcBef>
                <a:spcPts val="500"/>
              </a:spcBef>
              <a:spcAft>
                <a:spcPts val="0"/>
              </a:spcAft>
              <a:buClr>
                <a:srgbClr val="FFFFFF"/>
              </a:buClr>
              <a:buSzPts val="1800"/>
              <a:buNone/>
              <a:defRPr>
                <a:solidFill>
                  <a:srgbClr val="FFFFFF"/>
                </a:solidFill>
              </a:defRPr>
            </a:lvl8pPr>
            <a:lvl9pPr lvl="8" algn="l">
              <a:lnSpc>
                <a:spcPct val="140000"/>
              </a:lnSpc>
              <a:spcBef>
                <a:spcPts val="500"/>
              </a:spcBef>
              <a:spcAft>
                <a:spcPts val="500"/>
              </a:spcAft>
              <a:buClr>
                <a:srgbClr val="FFFFFF"/>
              </a:buClr>
              <a:buSzPts val="1800"/>
              <a:buNone/>
              <a:defRPr>
                <a:solidFill>
                  <a:srgbClr val="FFFFF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divider C">
  <p:cSld name="CUSTOM_2_1_1">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40"/>
          <p:cNvSpPr txBox="1"/>
          <p:nvPr>
            <p:ph type="title"/>
          </p:nvPr>
        </p:nvSpPr>
        <p:spPr>
          <a:xfrm>
            <a:off x="447775" y="1084561"/>
            <a:ext cx="6825000" cy="2105100"/>
          </a:xfrm>
          <a:prstGeom prst="rect">
            <a:avLst/>
          </a:prstGeom>
          <a:noFill/>
          <a:ln>
            <a:noFill/>
          </a:ln>
        </p:spPr>
        <p:txBody>
          <a:bodyPr anchorCtr="0" anchor="t" bIns="91425" lIns="438900" spcFirstLastPara="1" rIns="91425" wrap="square" tIns="91425">
            <a:noAutofit/>
          </a:bodyPr>
          <a:lstStyle>
            <a:lvl1pPr lvl="0" algn="l">
              <a:lnSpc>
                <a:spcPct val="100000"/>
              </a:lnSpc>
              <a:spcBef>
                <a:spcPts val="0"/>
              </a:spcBef>
              <a:spcAft>
                <a:spcPts val="0"/>
              </a:spcAft>
              <a:buSzPts val="3400"/>
              <a:buNone/>
              <a:defRPr sz="48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3400"/>
              <a:buNone/>
              <a:defRPr sz="6000">
                <a:solidFill>
                  <a:schemeClr val="accent1"/>
                </a:solidFill>
                <a:latin typeface="Red Hat Display Medium"/>
                <a:ea typeface="Red Hat Display Medium"/>
                <a:cs typeface="Red Hat Display Medium"/>
                <a:sym typeface="Red Hat Display Medium"/>
              </a:defRPr>
            </a:lvl9pPr>
          </a:lstStyle>
          <a:p/>
        </p:txBody>
      </p:sp>
      <p:cxnSp>
        <p:nvCxnSpPr>
          <p:cNvPr id="172" name="Google Shape;172;p40"/>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cxnSp>
        <p:nvCxnSpPr>
          <p:cNvPr id="173" name="Google Shape;173;p40"/>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174" name="Google Shape;174;p40"/>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9pPr>
          </a:lstStyle>
          <a:p/>
        </p:txBody>
      </p:sp>
      <p:sp>
        <p:nvSpPr>
          <p:cNvPr id="175" name="Google Shape;175;p40"/>
          <p:cNvSpPr txBox="1"/>
          <p:nvPr>
            <p:ph idx="2" type="subTitle"/>
          </p:nvPr>
        </p:nvSpPr>
        <p:spPr>
          <a:xfrm>
            <a:off x="9251450" y="1743719"/>
            <a:ext cx="2124300" cy="3309000"/>
          </a:xfrm>
          <a:prstGeom prst="rect">
            <a:avLst/>
          </a:prstGeom>
          <a:noFill/>
          <a:ln>
            <a:noFill/>
          </a:ln>
        </p:spPr>
        <p:txBody>
          <a:bodyPr anchorCtr="0" anchor="t" bIns="0" lIns="0" spcFirstLastPara="1" rIns="0" wrap="square" tIns="0">
            <a:noAutofit/>
          </a:bodyPr>
          <a:lstStyle>
            <a:lvl1pPr lvl="0" algn="l">
              <a:lnSpc>
                <a:spcPct val="174000"/>
              </a:lnSpc>
              <a:spcBef>
                <a:spcPts val="0"/>
              </a:spcBef>
              <a:spcAft>
                <a:spcPts val="0"/>
              </a:spcAft>
              <a:buSzPts val="1800"/>
              <a:buNone/>
              <a:defRPr sz="1400">
                <a:solidFill>
                  <a:srgbClr val="EBEBEB"/>
                </a:solidFill>
              </a:defRPr>
            </a:lvl1pPr>
            <a:lvl2pPr lvl="1" algn="l">
              <a:lnSpc>
                <a:spcPct val="174000"/>
              </a:lnSpc>
              <a:spcBef>
                <a:spcPts val="0"/>
              </a:spcBef>
              <a:spcAft>
                <a:spcPts val="0"/>
              </a:spcAft>
              <a:buSzPts val="1800"/>
              <a:buNone/>
              <a:defRPr sz="1400">
                <a:solidFill>
                  <a:srgbClr val="EBEBEB"/>
                </a:solidFill>
              </a:defRPr>
            </a:lvl2pPr>
            <a:lvl3pPr lvl="2" algn="l">
              <a:lnSpc>
                <a:spcPct val="174000"/>
              </a:lnSpc>
              <a:spcBef>
                <a:spcPts val="0"/>
              </a:spcBef>
              <a:spcAft>
                <a:spcPts val="0"/>
              </a:spcAft>
              <a:buSzPts val="1800"/>
              <a:buNone/>
              <a:defRPr sz="1400">
                <a:solidFill>
                  <a:srgbClr val="EBEBEB"/>
                </a:solidFill>
              </a:defRPr>
            </a:lvl3pPr>
            <a:lvl4pPr lvl="3" algn="l">
              <a:lnSpc>
                <a:spcPct val="174000"/>
              </a:lnSpc>
              <a:spcBef>
                <a:spcPts val="0"/>
              </a:spcBef>
              <a:spcAft>
                <a:spcPts val="0"/>
              </a:spcAft>
              <a:buSzPts val="1800"/>
              <a:buNone/>
              <a:defRPr sz="1400">
                <a:solidFill>
                  <a:srgbClr val="EBEBEB"/>
                </a:solidFill>
              </a:defRPr>
            </a:lvl4pPr>
            <a:lvl5pPr lvl="4" algn="l">
              <a:lnSpc>
                <a:spcPct val="174000"/>
              </a:lnSpc>
              <a:spcBef>
                <a:spcPts val="0"/>
              </a:spcBef>
              <a:spcAft>
                <a:spcPts val="0"/>
              </a:spcAft>
              <a:buSzPts val="1800"/>
              <a:buNone/>
              <a:defRPr sz="1400">
                <a:solidFill>
                  <a:srgbClr val="EBEBEB"/>
                </a:solidFill>
              </a:defRPr>
            </a:lvl5pPr>
            <a:lvl6pPr lvl="5" algn="l">
              <a:lnSpc>
                <a:spcPct val="174000"/>
              </a:lnSpc>
              <a:spcBef>
                <a:spcPts val="0"/>
              </a:spcBef>
              <a:spcAft>
                <a:spcPts val="0"/>
              </a:spcAft>
              <a:buSzPts val="1800"/>
              <a:buNone/>
              <a:defRPr sz="1400">
                <a:solidFill>
                  <a:srgbClr val="EBEBEB"/>
                </a:solidFill>
              </a:defRPr>
            </a:lvl6pPr>
            <a:lvl7pPr lvl="6" algn="l">
              <a:lnSpc>
                <a:spcPct val="174000"/>
              </a:lnSpc>
              <a:spcBef>
                <a:spcPts val="0"/>
              </a:spcBef>
              <a:spcAft>
                <a:spcPts val="0"/>
              </a:spcAft>
              <a:buSzPts val="1800"/>
              <a:buNone/>
              <a:defRPr sz="1400">
                <a:solidFill>
                  <a:srgbClr val="EBEBEB"/>
                </a:solidFill>
              </a:defRPr>
            </a:lvl7pPr>
            <a:lvl8pPr lvl="7" algn="l">
              <a:lnSpc>
                <a:spcPct val="174000"/>
              </a:lnSpc>
              <a:spcBef>
                <a:spcPts val="0"/>
              </a:spcBef>
              <a:spcAft>
                <a:spcPts val="0"/>
              </a:spcAft>
              <a:buSzPts val="1800"/>
              <a:buNone/>
              <a:defRPr sz="1400">
                <a:solidFill>
                  <a:srgbClr val="EBEBEB"/>
                </a:solidFill>
              </a:defRPr>
            </a:lvl8pPr>
            <a:lvl9pPr lvl="8" algn="l">
              <a:lnSpc>
                <a:spcPct val="174000"/>
              </a:lnSpc>
              <a:spcBef>
                <a:spcPts val="0"/>
              </a:spcBef>
              <a:spcAft>
                <a:spcPts val="0"/>
              </a:spcAft>
              <a:buSzPts val="1800"/>
              <a:buNone/>
              <a:defRPr sz="1400">
                <a:solidFill>
                  <a:srgbClr val="EBEBEB"/>
                </a:solidFill>
              </a:defRPr>
            </a:lvl9pPr>
          </a:lstStyle>
          <a:p/>
        </p:txBody>
      </p:sp>
      <p:pic>
        <p:nvPicPr>
          <p:cNvPr id="176" name="Google Shape;176;p40"/>
          <p:cNvPicPr preferRelativeResize="0"/>
          <p:nvPr/>
        </p:nvPicPr>
        <p:blipFill rotWithShape="1">
          <a:blip r:embed="rId3">
            <a:alphaModFix/>
          </a:blip>
          <a:srcRect b="317" l="0" r="0" t="327"/>
          <a:stretch/>
        </p:blipFill>
        <p:spPr>
          <a:xfrm>
            <a:off x="10711279" y="6313250"/>
            <a:ext cx="975850" cy="228121"/>
          </a:xfrm>
          <a:prstGeom prst="rect">
            <a:avLst/>
          </a:prstGeom>
          <a:noFill/>
          <a:ln>
            <a:noFill/>
          </a:ln>
        </p:spPr>
      </p:pic>
      <p:sp>
        <p:nvSpPr>
          <p:cNvPr id="177" name="Google Shape;177;p40"/>
          <p:cNvSpPr txBox="1"/>
          <p:nvPr>
            <p:ph idx="3" type="subTitle"/>
          </p:nvPr>
        </p:nvSpPr>
        <p:spPr>
          <a:xfrm>
            <a:off x="9251450" y="1743719"/>
            <a:ext cx="2124300" cy="33090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SzPts val="1800"/>
              <a:buNone/>
              <a:defRPr sz="1400">
                <a:solidFill>
                  <a:schemeClr val="dk1"/>
                </a:solidFill>
                <a:latin typeface="Red Hat Display"/>
                <a:ea typeface="Red Hat Display"/>
                <a:cs typeface="Red Hat Display"/>
                <a:sym typeface="Red Hat Display"/>
              </a:defRPr>
            </a:lvl1pPr>
            <a:lvl2pPr lvl="1" algn="l">
              <a:lnSpc>
                <a:spcPct val="174000"/>
              </a:lnSpc>
              <a:spcBef>
                <a:spcPts val="0"/>
              </a:spcBef>
              <a:spcAft>
                <a:spcPts val="0"/>
              </a:spcAft>
              <a:buSzPts val="1800"/>
              <a:buNone/>
              <a:defRPr sz="1400">
                <a:solidFill>
                  <a:schemeClr val="dk1"/>
                </a:solidFill>
              </a:defRPr>
            </a:lvl2pPr>
            <a:lvl3pPr lvl="2" algn="l">
              <a:lnSpc>
                <a:spcPct val="174000"/>
              </a:lnSpc>
              <a:spcBef>
                <a:spcPts val="0"/>
              </a:spcBef>
              <a:spcAft>
                <a:spcPts val="0"/>
              </a:spcAft>
              <a:buSzPts val="1800"/>
              <a:buNone/>
              <a:defRPr sz="1400">
                <a:solidFill>
                  <a:schemeClr val="dk1"/>
                </a:solidFill>
              </a:defRPr>
            </a:lvl3pPr>
            <a:lvl4pPr lvl="3" algn="l">
              <a:lnSpc>
                <a:spcPct val="174000"/>
              </a:lnSpc>
              <a:spcBef>
                <a:spcPts val="0"/>
              </a:spcBef>
              <a:spcAft>
                <a:spcPts val="0"/>
              </a:spcAft>
              <a:buSzPts val="1800"/>
              <a:buNone/>
              <a:defRPr sz="1400">
                <a:solidFill>
                  <a:schemeClr val="dk1"/>
                </a:solidFill>
              </a:defRPr>
            </a:lvl4pPr>
            <a:lvl5pPr lvl="4" algn="l">
              <a:lnSpc>
                <a:spcPct val="174000"/>
              </a:lnSpc>
              <a:spcBef>
                <a:spcPts val="0"/>
              </a:spcBef>
              <a:spcAft>
                <a:spcPts val="0"/>
              </a:spcAft>
              <a:buSzPts val="1800"/>
              <a:buNone/>
              <a:defRPr sz="1400">
                <a:solidFill>
                  <a:schemeClr val="dk1"/>
                </a:solidFill>
              </a:defRPr>
            </a:lvl5pPr>
            <a:lvl6pPr lvl="5" algn="l">
              <a:lnSpc>
                <a:spcPct val="174000"/>
              </a:lnSpc>
              <a:spcBef>
                <a:spcPts val="0"/>
              </a:spcBef>
              <a:spcAft>
                <a:spcPts val="0"/>
              </a:spcAft>
              <a:buSzPts val="1800"/>
              <a:buNone/>
              <a:defRPr sz="1400">
                <a:solidFill>
                  <a:schemeClr val="dk1"/>
                </a:solidFill>
              </a:defRPr>
            </a:lvl6pPr>
            <a:lvl7pPr lvl="6" algn="l">
              <a:lnSpc>
                <a:spcPct val="174000"/>
              </a:lnSpc>
              <a:spcBef>
                <a:spcPts val="0"/>
              </a:spcBef>
              <a:spcAft>
                <a:spcPts val="0"/>
              </a:spcAft>
              <a:buSzPts val="1800"/>
              <a:buNone/>
              <a:defRPr sz="1400">
                <a:solidFill>
                  <a:schemeClr val="dk1"/>
                </a:solidFill>
              </a:defRPr>
            </a:lvl7pPr>
            <a:lvl8pPr lvl="7" algn="l">
              <a:lnSpc>
                <a:spcPct val="174000"/>
              </a:lnSpc>
              <a:spcBef>
                <a:spcPts val="0"/>
              </a:spcBef>
              <a:spcAft>
                <a:spcPts val="0"/>
              </a:spcAft>
              <a:buSzPts val="1800"/>
              <a:buNone/>
              <a:defRPr sz="1400">
                <a:solidFill>
                  <a:schemeClr val="dk1"/>
                </a:solidFill>
              </a:defRPr>
            </a:lvl8pPr>
            <a:lvl9pPr lvl="8" algn="l">
              <a:lnSpc>
                <a:spcPct val="174000"/>
              </a:lnSpc>
              <a:spcBef>
                <a:spcPts val="0"/>
              </a:spcBef>
              <a:spcAft>
                <a:spcPts val="0"/>
              </a:spcAft>
              <a:buSzPts val="1800"/>
              <a:buNone/>
              <a:defRPr sz="1400">
                <a:solidFill>
                  <a:schemeClr val="dk1"/>
                </a:solidFill>
              </a:defRPr>
            </a:lvl9pPr>
          </a:lstStyle>
          <a:p/>
        </p:txBody>
      </p:sp>
      <p:sp>
        <p:nvSpPr>
          <p:cNvPr id="178" name="Google Shape;178;p40"/>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call out B">
  <p:cSld name="CUSTOM_2_1_1_1">
    <p:bg>
      <p:bgPr>
        <a:blipFill>
          <a:blip r:embed="rId2">
            <a:alphaModFix/>
          </a:blip>
          <a:stretch>
            <a:fillRect/>
          </a:stretch>
        </a:blipFill>
      </p:bgPr>
    </p:bg>
    <p:spTree>
      <p:nvGrpSpPr>
        <p:cNvPr id="179" name="Shape 179"/>
        <p:cNvGrpSpPr/>
        <p:nvPr/>
      </p:nvGrpSpPr>
      <p:grpSpPr>
        <a:xfrm>
          <a:off x="0" y="0"/>
          <a:ext cx="0" cy="0"/>
          <a:chOff x="0" y="0"/>
          <a:chExt cx="0" cy="0"/>
        </a:xfrm>
      </p:grpSpPr>
      <p:sp>
        <p:nvSpPr>
          <p:cNvPr id="180" name="Google Shape;180;p41"/>
          <p:cNvSpPr txBox="1"/>
          <p:nvPr>
            <p:ph idx="1" type="subTitle"/>
          </p:nvPr>
        </p:nvSpPr>
        <p:spPr>
          <a:xfrm>
            <a:off x="9251450" y="2239588"/>
            <a:ext cx="2124300" cy="31572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SzPts val="1800"/>
              <a:buNone/>
              <a:defRPr sz="1400">
                <a:solidFill>
                  <a:schemeClr val="dk1"/>
                </a:solidFill>
                <a:latin typeface="Red Hat Display"/>
                <a:ea typeface="Red Hat Display"/>
                <a:cs typeface="Red Hat Display"/>
                <a:sym typeface="Red Hat Display"/>
              </a:defRPr>
            </a:lvl1pPr>
            <a:lvl2pPr lvl="1" algn="l">
              <a:lnSpc>
                <a:spcPct val="174000"/>
              </a:lnSpc>
              <a:spcBef>
                <a:spcPts val="0"/>
              </a:spcBef>
              <a:spcAft>
                <a:spcPts val="0"/>
              </a:spcAft>
              <a:buSzPts val="1800"/>
              <a:buNone/>
              <a:defRPr sz="1400">
                <a:solidFill>
                  <a:schemeClr val="dk1"/>
                </a:solidFill>
              </a:defRPr>
            </a:lvl2pPr>
            <a:lvl3pPr lvl="2" algn="l">
              <a:lnSpc>
                <a:spcPct val="174000"/>
              </a:lnSpc>
              <a:spcBef>
                <a:spcPts val="0"/>
              </a:spcBef>
              <a:spcAft>
                <a:spcPts val="0"/>
              </a:spcAft>
              <a:buSzPts val="1800"/>
              <a:buNone/>
              <a:defRPr sz="1400">
                <a:solidFill>
                  <a:schemeClr val="dk1"/>
                </a:solidFill>
              </a:defRPr>
            </a:lvl3pPr>
            <a:lvl4pPr lvl="3" algn="l">
              <a:lnSpc>
                <a:spcPct val="174000"/>
              </a:lnSpc>
              <a:spcBef>
                <a:spcPts val="0"/>
              </a:spcBef>
              <a:spcAft>
                <a:spcPts val="0"/>
              </a:spcAft>
              <a:buSzPts val="1800"/>
              <a:buNone/>
              <a:defRPr sz="1400">
                <a:solidFill>
                  <a:schemeClr val="dk1"/>
                </a:solidFill>
              </a:defRPr>
            </a:lvl4pPr>
            <a:lvl5pPr lvl="4" algn="l">
              <a:lnSpc>
                <a:spcPct val="174000"/>
              </a:lnSpc>
              <a:spcBef>
                <a:spcPts val="0"/>
              </a:spcBef>
              <a:spcAft>
                <a:spcPts val="0"/>
              </a:spcAft>
              <a:buSzPts val="1800"/>
              <a:buNone/>
              <a:defRPr sz="1400">
                <a:solidFill>
                  <a:schemeClr val="dk1"/>
                </a:solidFill>
              </a:defRPr>
            </a:lvl5pPr>
            <a:lvl6pPr lvl="5" algn="l">
              <a:lnSpc>
                <a:spcPct val="174000"/>
              </a:lnSpc>
              <a:spcBef>
                <a:spcPts val="0"/>
              </a:spcBef>
              <a:spcAft>
                <a:spcPts val="0"/>
              </a:spcAft>
              <a:buSzPts val="1800"/>
              <a:buNone/>
              <a:defRPr sz="1400">
                <a:solidFill>
                  <a:schemeClr val="dk1"/>
                </a:solidFill>
              </a:defRPr>
            </a:lvl6pPr>
            <a:lvl7pPr lvl="6" algn="l">
              <a:lnSpc>
                <a:spcPct val="174000"/>
              </a:lnSpc>
              <a:spcBef>
                <a:spcPts val="0"/>
              </a:spcBef>
              <a:spcAft>
                <a:spcPts val="0"/>
              </a:spcAft>
              <a:buSzPts val="1800"/>
              <a:buNone/>
              <a:defRPr sz="1400">
                <a:solidFill>
                  <a:schemeClr val="dk1"/>
                </a:solidFill>
              </a:defRPr>
            </a:lvl7pPr>
            <a:lvl8pPr lvl="7" algn="l">
              <a:lnSpc>
                <a:spcPct val="174000"/>
              </a:lnSpc>
              <a:spcBef>
                <a:spcPts val="0"/>
              </a:spcBef>
              <a:spcAft>
                <a:spcPts val="0"/>
              </a:spcAft>
              <a:buSzPts val="1800"/>
              <a:buNone/>
              <a:defRPr sz="1400">
                <a:solidFill>
                  <a:schemeClr val="dk1"/>
                </a:solidFill>
              </a:defRPr>
            </a:lvl8pPr>
            <a:lvl9pPr lvl="8" algn="l">
              <a:lnSpc>
                <a:spcPct val="174000"/>
              </a:lnSpc>
              <a:spcBef>
                <a:spcPts val="0"/>
              </a:spcBef>
              <a:spcAft>
                <a:spcPts val="0"/>
              </a:spcAft>
              <a:buSzPts val="1800"/>
              <a:buNone/>
              <a:defRPr sz="1400">
                <a:solidFill>
                  <a:schemeClr val="dk1"/>
                </a:solidFill>
              </a:defRPr>
            </a:lvl9pPr>
          </a:lstStyle>
          <a:p/>
        </p:txBody>
      </p:sp>
      <p:sp>
        <p:nvSpPr>
          <p:cNvPr id="181" name="Google Shape;181;p41"/>
          <p:cNvSpPr txBox="1"/>
          <p:nvPr>
            <p:ph idx="2" type="subTitle"/>
          </p:nvPr>
        </p:nvSpPr>
        <p:spPr>
          <a:xfrm>
            <a:off x="9251450" y="1687025"/>
            <a:ext cx="2124300" cy="354600"/>
          </a:xfrm>
          <a:prstGeom prst="rect">
            <a:avLst/>
          </a:prstGeom>
          <a:noFill/>
          <a:ln>
            <a:noFill/>
          </a:ln>
        </p:spPr>
        <p:txBody>
          <a:bodyPr anchorCtr="0" anchor="b" bIns="0" lIns="0" spcFirstLastPara="1" rIns="0" wrap="square" tIns="0">
            <a:noAutofit/>
          </a:bodyPr>
          <a:lstStyle>
            <a:lvl1pPr lvl="0" algn="l">
              <a:lnSpc>
                <a:spcPct val="135000"/>
              </a:lnSpc>
              <a:spcBef>
                <a:spcPts val="0"/>
              </a:spcBef>
              <a:spcAft>
                <a:spcPts val="0"/>
              </a:spcAft>
              <a:buSzPts val="1400"/>
              <a:buFont typeface="Red Hat Display Medium"/>
              <a:buNone/>
              <a:defRPr sz="1400">
                <a:latin typeface="Red Hat Display Medium"/>
                <a:ea typeface="Red Hat Display Medium"/>
                <a:cs typeface="Red Hat Display Medium"/>
                <a:sym typeface="Red Hat Display Medium"/>
              </a:defRPr>
            </a:lvl1pPr>
            <a:lvl2pPr lvl="1" algn="l">
              <a:lnSpc>
                <a:spcPct val="140000"/>
              </a:lnSpc>
              <a:spcBef>
                <a:spcPts val="0"/>
              </a:spcBef>
              <a:spcAft>
                <a:spcPts val="0"/>
              </a:spcAft>
              <a:buSzPts val="1800"/>
              <a:buNone/>
              <a:defRPr/>
            </a:lvl2pPr>
            <a:lvl3pPr lvl="2" algn="l">
              <a:lnSpc>
                <a:spcPct val="140000"/>
              </a:lnSpc>
              <a:spcBef>
                <a:spcPts val="500"/>
              </a:spcBef>
              <a:spcAft>
                <a:spcPts val="0"/>
              </a:spcAft>
              <a:buSzPts val="1800"/>
              <a:buNone/>
              <a:defRPr/>
            </a:lvl3pPr>
            <a:lvl4pPr lvl="3" algn="l">
              <a:lnSpc>
                <a:spcPct val="140000"/>
              </a:lnSpc>
              <a:spcBef>
                <a:spcPts val="500"/>
              </a:spcBef>
              <a:spcAft>
                <a:spcPts val="0"/>
              </a:spcAft>
              <a:buSzPts val="1800"/>
              <a:buNone/>
              <a:defRPr/>
            </a:lvl4pPr>
            <a:lvl5pPr lvl="4" algn="l">
              <a:lnSpc>
                <a:spcPct val="140000"/>
              </a:lnSpc>
              <a:spcBef>
                <a:spcPts val="500"/>
              </a:spcBef>
              <a:spcAft>
                <a:spcPts val="0"/>
              </a:spcAft>
              <a:buSzPts val="1800"/>
              <a:buNone/>
              <a:defRPr/>
            </a:lvl5pPr>
            <a:lvl6pPr lvl="5" algn="l">
              <a:lnSpc>
                <a:spcPct val="140000"/>
              </a:lnSpc>
              <a:spcBef>
                <a:spcPts val="500"/>
              </a:spcBef>
              <a:spcAft>
                <a:spcPts val="0"/>
              </a:spcAft>
              <a:buSzPts val="1800"/>
              <a:buNone/>
              <a:defRPr/>
            </a:lvl6pPr>
            <a:lvl7pPr lvl="6" algn="l">
              <a:lnSpc>
                <a:spcPct val="140000"/>
              </a:lnSpc>
              <a:spcBef>
                <a:spcPts val="500"/>
              </a:spcBef>
              <a:spcAft>
                <a:spcPts val="0"/>
              </a:spcAft>
              <a:buSzPts val="1800"/>
              <a:buNone/>
              <a:defRPr/>
            </a:lvl7pPr>
            <a:lvl8pPr lvl="7" algn="l">
              <a:lnSpc>
                <a:spcPct val="140000"/>
              </a:lnSpc>
              <a:spcBef>
                <a:spcPts val="500"/>
              </a:spcBef>
              <a:spcAft>
                <a:spcPts val="0"/>
              </a:spcAft>
              <a:buSzPts val="1800"/>
              <a:buNone/>
              <a:defRPr/>
            </a:lvl8pPr>
            <a:lvl9pPr lvl="8" algn="l">
              <a:lnSpc>
                <a:spcPct val="140000"/>
              </a:lnSpc>
              <a:spcBef>
                <a:spcPts val="500"/>
              </a:spcBef>
              <a:spcAft>
                <a:spcPts val="500"/>
              </a:spcAft>
              <a:buSzPts val="1800"/>
              <a:buNone/>
              <a:defRPr/>
            </a:lvl9pPr>
          </a:lstStyle>
          <a:p/>
        </p:txBody>
      </p:sp>
      <p:cxnSp>
        <p:nvCxnSpPr>
          <p:cNvPr id="182" name="Google Shape;182;p41"/>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cxnSp>
        <p:nvCxnSpPr>
          <p:cNvPr id="183" name="Google Shape;183;p41"/>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184" name="Google Shape;184;p41"/>
          <p:cNvSpPr txBox="1"/>
          <p:nvPr>
            <p:ph idx="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dk1"/>
              </a:buClr>
              <a:buSzPts val="1000"/>
              <a:buFont typeface="Red Hat Text Medium"/>
              <a:buNone/>
              <a:defRPr sz="1000">
                <a:solidFill>
                  <a:schemeClr val="dk1"/>
                </a:solidFill>
                <a:latin typeface="Red Hat Text Medium"/>
                <a:ea typeface="Red Hat Text Medium"/>
                <a:cs typeface="Red Hat Text Medium"/>
                <a:sym typeface="Red Hat Text Medium"/>
              </a:defRPr>
            </a:lvl9pPr>
          </a:lstStyle>
          <a:p/>
        </p:txBody>
      </p:sp>
      <p:pic>
        <p:nvPicPr>
          <p:cNvPr id="185" name="Google Shape;185;p41"/>
          <p:cNvPicPr preferRelativeResize="0"/>
          <p:nvPr/>
        </p:nvPicPr>
        <p:blipFill rotWithShape="1">
          <a:blip r:embed="rId3">
            <a:alphaModFix/>
          </a:blip>
          <a:srcRect b="317" l="0" r="0" t="327"/>
          <a:stretch/>
        </p:blipFill>
        <p:spPr>
          <a:xfrm>
            <a:off x="10711279" y="6313250"/>
            <a:ext cx="975850" cy="228121"/>
          </a:xfrm>
          <a:prstGeom prst="rect">
            <a:avLst/>
          </a:prstGeom>
          <a:noFill/>
          <a:ln>
            <a:noFill/>
          </a:ln>
        </p:spPr>
      </p:pic>
      <p:sp>
        <p:nvSpPr>
          <p:cNvPr id="186" name="Google Shape;186;p4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divider D">
  <p:cSld name="CUSTOM_3">
    <p:bg>
      <p:bgPr>
        <a:blipFill>
          <a:blip r:embed="rId2">
            <a:alphaModFix/>
          </a:blip>
          <a:stretch>
            <a:fillRect/>
          </a:stretch>
        </a:blipFill>
      </p:bgPr>
    </p:bg>
    <p:spTree>
      <p:nvGrpSpPr>
        <p:cNvPr id="187" name="Shape 187"/>
        <p:cNvGrpSpPr/>
        <p:nvPr/>
      </p:nvGrpSpPr>
      <p:grpSpPr>
        <a:xfrm>
          <a:off x="0" y="0"/>
          <a:ext cx="0" cy="0"/>
          <a:chOff x="0" y="0"/>
          <a:chExt cx="0" cy="0"/>
        </a:xfrm>
      </p:grpSpPr>
      <p:sp>
        <p:nvSpPr>
          <p:cNvPr id="188" name="Google Shape;188;p42"/>
          <p:cNvSpPr txBox="1"/>
          <p:nvPr>
            <p:ph type="title"/>
          </p:nvPr>
        </p:nvSpPr>
        <p:spPr>
          <a:xfrm>
            <a:off x="2076025" y="1883250"/>
            <a:ext cx="7992000" cy="307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400"/>
              <a:buNone/>
              <a:defRPr sz="5400">
                <a:solidFill>
                  <a:schemeClr val="accent1"/>
                </a:solidFill>
              </a:defRPr>
            </a:lvl1pPr>
            <a:lvl2pPr lvl="1" algn="l">
              <a:lnSpc>
                <a:spcPct val="100000"/>
              </a:lnSpc>
              <a:spcBef>
                <a:spcPts val="0"/>
              </a:spcBef>
              <a:spcAft>
                <a:spcPts val="0"/>
              </a:spcAft>
              <a:buSzPts val="3400"/>
              <a:buNone/>
              <a:defRPr sz="5400">
                <a:solidFill>
                  <a:schemeClr val="accent1"/>
                </a:solidFill>
              </a:defRPr>
            </a:lvl2pPr>
            <a:lvl3pPr lvl="2" algn="l">
              <a:lnSpc>
                <a:spcPct val="100000"/>
              </a:lnSpc>
              <a:spcBef>
                <a:spcPts val="0"/>
              </a:spcBef>
              <a:spcAft>
                <a:spcPts val="0"/>
              </a:spcAft>
              <a:buSzPts val="3400"/>
              <a:buNone/>
              <a:defRPr sz="5400">
                <a:solidFill>
                  <a:schemeClr val="accent1"/>
                </a:solidFill>
              </a:defRPr>
            </a:lvl3pPr>
            <a:lvl4pPr lvl="3" algn="l">
              <a:lnSpc>
                <a:spcPct val="100000"/>
              </a:lnSpc>
              <a:spcBef>
                <a:spcPts val="0"/>
              </a:spcBef>
              <a:spcAft>
                <a:spcPts val="0"/>
              </a:spcAft>
              <a:buSzPts val="3400"/>
              <a:buNone/>
              <a:defRPr sz="5400">
                <a:solidFill>
                  <a:schemeClr val="accent1"/>
                </a:solidFill>
              </a:defRPr>
            </a:lvl4pPr>
            <a:lvl5pPr lvl="4" algn="l">
              <a:lnSpc>
                <a:spcPct val="100000"/>
              </a:lnSpc>
              <a:spcBef>
                <a:spcPts val="0"/>
              </a:spcBef>
              <a:spcAft>
                <a:spcPts val="0"/>
              </a:spcAft>
              <a:buSzPts val="3400"/>
              <a:buNone/>
              <a:defRPr sz="5400">
                <a:solidFill>
                  <a:schemeClr val="accent1"/>
                </a:solidFill>
              </a:defRPr>
            </a:lvl5pPr>
            <a:lvl6pPr lvl="5" algn="l">
              <a:lnSpc>
                <a:spcPct val="100000"/>
              </a:lnSpc>
              <a:spcBef>
                <a:spcPts val="0"/>
              </a:spcBef>
              <a:spcAft>
                <a:spcPts val="0"/>
              </a:spcAft>
              <a:buSzPts val="3400"/>
              <a:buNone/>
              <a:defRPr sz="5400">
                <a:solidFill>
                  <a:schemeClr val="accent1"/>
                </a:solidFill>
              </a:defRPr>
            </a:lvl6pPr>
            <a:lvl7pPr lvl="6" algn="l">
              <a:lnSpc>
                <a:spcPct val="100000"/>
              </a:lnSpc>
              <a:spcBef>
                <a:spcPts val="0"/>
              </a:spcBef>
              <a:spcAft>
                <a:spcPts val="0"/>
              </a:spcAft>
              <a:buSzPts val="3400"/>
              <a:buNone/>
              <a:defRPr sz="5400">
                <a:solidFill>
                  <a:schemeClr val="accent1"/>
                </a:solidFill>
              </a:defRPr>
            </a:lvl7pPr>
            <a:lvl8pPr lvl="7" algn="l">
              <a:lnSpc>
                <a:spcPct val="100000"/>
              </a:lnSpc>
              <a:spcBef>
                <a:spcPts val="0"/>
              </a:spcBef>
              <a:spcAft>
                <a:spcPts val="0"/>
              </a:spcAft>
              <a:buSzPts val="3400"/>
              <a:buNone/>
              <a:defRPr sz="5400">
                <a:solidFill>
                  <a:schemeClr val="accent1"/>
                </a:solidFill>
              </a:defRPr>
            </a:lvl8pPr>
            <a:lvl9pPr lvl="8" algn="l">
              <a:lnSpc>
                <a:spcPct val="100000"/>
              </a:lnSpc>
              <a:spcBef>
                <a:spcPts val="0"/>
              </a:spcBef>
              <a:spcAft>
                <a:spcPts val="0"/>
              </a:spcAft>
              <a:buSzPts val="3400"/>
              <a:buNone/>
              <a:defRPr sz="5400">
                <a:solidFill>
                  <a:schemeClr val="accent1"/>
                </a:solidFill>
              </a:defRPr>
            </a:lvl9pPr>
          </a:lstStyle>
          <a:p/>
        </p:txBody>
      </p:sp>
      <p:cxnSp>
        <p:nvCxnSpPr>
          <p:cNvPr id="189" name="Google Shape;189;p42"/>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190" name="Google Shape;190;p42"/>
          <p:cNvSpPr txBox="1"/>
          <p:nvPr>
            <p:ph idx="1" type="subTitle"/>
          </p:nvPr>
        </p:nvSpPr>
        <p:spPr>
          <a:xfrm rot="5400000">
            <a:off x="-2138450" y="2138400"/>
            <a:ext cx="5148900" cy="872100"/>
          </a:xfrm>
          <a:prstGeom prst="rect">
            <a:avLst/>
          </a:prstGeom>
          <a:noFill/>
          <a:ln>
            <a:noFill/>
          </a:ln>
        </p:spPr>
        <p:txBody>
          <a:bodyPr anchorCtr="0" anchor="ctr" bIns="91425" lIns="502900" spcFirstLastPara="1" rIns="91425" wrap="square" tIns="91425">
            <a:noAutofit/>
          </a:bodyPr>
          <a:lstStyle>
            <a:lvl1pPr lvl="0" algn="l">
              <a:lnSpc>
                <a:spcPct val="100000"/>
              </a:lnSpc>
              <a:spcBef>
                <a:spcPts val="0"/>
              </a:spcBef>
              <a:spcAft>
                <a:spcPts val="0"/>
              </a:spcAft>
              <a:buClr>
                <a:schemeClr val="lt1"/>
              </a:buClr>
              <a:buSzPts val="1000"/>
              <a:buFont typeface="Red Hat Display Medium"/>
              <a:buNone/>
              <a:defRPr sz="10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9pPr>
          </a:lstStyle>
          <a:p/>
        </p:txBody>
      </p:sp>
      <p:pic>
        <p:nvPicPr>
          <p:cNvPr id="191" name="Google Shape;191;p42"/>
          <p:cNvPicPr preferRelativeResize="0"/>
          <p:nvPr/>
        </p:nvPicPr>
        <p:blipFill rotWithShape="1">
          <a:blip r:embed="rId3">
            <a:alphaModFix/>
          </a:blip>
          <a:srcRect b="317" l="0" r="0" t="327"/>
          <a:stretch/>
        </p:blipFill>
        <p:spPr>
          <a:xfrm>
            <a:off x="10711279" y="6313250"/>
            <a:ext cx="975850" cy="228121"/>
          </a:xfrm>
          <a:prstGeom prst="rect">
            <a:avLst/>
          </a:prstGeom>
          <a:noFill/>
          <a:ln>
            <a:noFill/>
          </a:ln>
        </p:spPr>
      </p:pic>
      <p:cxnSp>
        <p:nvCxnSpPr>
          <p:cNvPr id="192" name="Google Shape;192;p42"/>
          <p:cNvCxnSpPr/>
          <p:nvPr/>
        </p:nvCxnSpPr>
        <p:spPr>
          <a:xfrm>
            <a:off x="2076025" y="1653700"/>
            <a:ext cx="1390800" cy="0"/>
          </a:xfrm>
          <a:prstGeom prst="straightConnector1">
            <a:avLst/>
          </a:prstGeom>
          <a:noFill/>
          <a:ln cap="flat" cmpd="sng" w="9525">
            <a:solidFill>
              <a:srgbClr val="EE0000"/>
            </a:solidFill>
            <a:prstDash val="solid"/>
            <a:round/>
            <a:headEnd len="sm" w="sm" type="none"/>
            <a:tailEnd len="sm" w="sm" type="none"/>
          </a:ln>
        </p:spPr>
      </p:cxnSp>
      <p:sp>
        <p:nvSpPr>
          <p:cNvPr id="193" name="Google Shape;193;p42"/>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194" name="Google Shape;194;p42"/>
          <p:cNvPicPr preferRelativeResize="0"/>
          <p:nvPr/>
        </p:nvPicPr>
        <p:blipFill rotWithShape="1">
          <a:blip r:embed="rId4">
            <a:alphaModFix amt="25000"/>
          </a:blip>
          <a:srcRect b="0" l="0" r="53632" t="0"/>
          <a:stretch/>
        </p:blipFill>
        <p:spPr>
          <a:xfrm>
            <a:off x="13124775" y="517800"/>
            <a:ext cx="4360724" cy="52902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1 divider">
  <p:cSld name="CUSTOM_3_1">
    <p:bg>
      <p:bgPr>
        <a:blipFill>
          <a:blip r:embed="rId2">
            <a:alphaModFix/>
          </a:blip>
          <a:stretch>
            <a:fillRect/>
          </a:stretch>
        </a:blipFill>
      </p:bgPr>
    </p:bg>
    <p:spTree>
      <p:nvGrpSpPr>
        <p:cNvPr id="195" name="Shape 195"/>
        <p:cNvGrpSpPr/>
        <p:nvPr/>
      </p:nvGrpSpPr>
      <p:grpSpPr>
        <a:xfrm>
          <a:off x="0" y="0"/>
          <a:ext cx="0" cy="0"/>
          <a:chOff x="0" y="0"/>
          <a:chExt cx="0" cy="0"/>
        </a:xfrm>
      </p:grpSpPr>
      <p:sp>
        <p:nvSpPr>
          <p:cNvPr id="196" name="Google Shape;196;p43"/>
          <p:cNvSpPr txBox="1"/>
          <p:nvPr>
            <p:ph type="title"/>
          </p:nvPr>
        </p:nvSpPr>
        <p:spPr>
          <a:xfrm>
            <a:off x="2076025" y="1883250"/>
            <a:ext cx="7992000" cy="3071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400"/>
              <a:buNone/>
              <a:defRPr sz="5400">
                <a:solidFill>
                  <a:schemeClr val="lt1"/>
                </a:solidFill>
              </a:defRPr>
            </a:lvl1pPr>
            <a:lvl2pPr lvl="1" algn="l">
              <a:lnSpc>
                <a:spcPct val="100000"/>
              </a:lnSpc>
              <a:spcBef>
                <a:spcPts val="0"/>
              </a:spcBef>
              <a:spcAft>
                <a:spcPts val="0"/>
              </a:spcAft>
              <a:buSzPts val="3400"/>
              <a:buNone/>
              <a:defRPr sz="5400">
                <a:solidFill>
                  <a:schemeClr val="lt1"/>
                </a:solidFill>
              </a:defRPr>
            </a:lvl2pPr>
            <a:lvl3pPr lvl="2" algn="l">
              <a:lnSpc>
                <a:spcPct val="100000"/>
              </a:lnSpc>
              <a:spcBef>
                <a:spcPts val="0"/>
              </a:spcBef>
              <a:spcAft>
                <a:spcPts val="0"/>
              </a:spcAft>
              <a:buSzPts val="3400"/>
              <a:buNone/>
              <a:defRPr sz="5400">
                <a:solidFill>
                  <a:schemeClr val="lt1"/>
                </a:solidFill>
              </a:defRPr>
            </a:lvl3pPr>
            <a:lvl4pPr lvl="3" algn="l">
              <a:lnSpc>
                <a:spcPct val="100000"/>
              </a:lnSpc>
              <a:spcBef>
                <a:spcPts val="0"/>
              </a:spcBef>
              <a:spcAft>
                <a:spcPts val="0"/>
              </a:spcAft>
              <a:buSzPts val="3400"/>
              <a:buNone/>
              <a:defRPr sz="5400">
                <a:solidFill>
                  <a:schemeClr val="lt1"/>
                </a:solidFill>
              </a:defRPr>
            </a:lvl4pPr>
            <a:lvl5pPr lvl="4" algn="l">
              <a:lnSpc>
                <a:spcPct val="100000"/>
              </a:lnSpc>
              <a:spcBef>
                <a:spcPts val="0"/>
              </a:spcBef>
              <a:spcAft>
                <a:spcPts val="0"/>
              </a:spcAft>
              <a:buSzPts val="3400"/>
              <a:buNone/>
              <a:defRPr sz="5400">
                <a:solidFill>
                  <a:schemeClr val="lt1"/>
                </a:solidFill>
              </a:defRPr>
            </a:lvl5pPr>
            <a:lvl6pPr lvl="5" algn="l">
              <a:lnSpc>
                <a:spcPct val="100000"/>
              </a:lnSpc>
              <a:spcBef>
                <a:spcPts val="0"/>
              </a:spcBef>
              <a:spcAft>
                <a:spcPts val="0"/>
              </a:spcAft>
              <a:buSzPts val="3400"/>
              <a:buNone/>
              <a:defRPr sz="5400">
                <a:solidFill>
                  <a:schemeClr val="lt1"/>
                </a:solidFill>
              </a:defRPr>
            </a:lvl6pPr>
            <a:lvl7pPr lvl="6" algn="l">
              <a:lnSpc>
                <a:spcPct val="100000"/>
              </a:lnSpc>
              <a:spcBef>
                <a:spcPts val="0"/>
              </a:spcBef>
              <a:spcAft>
                <a:spcPts val="0"/>
              </a:spcAft>
              <a:buSzPts val="3400"/>
              <a:buNone/>
              <a:defRPr sz="5400">
                <a:solidFill>
                  <a:schemeClr val="lt1"/>
                </a:solidFill>
              </a:defRPr>
            </a:lvl7pPr>
            <a:lvl8pPr lvl="7" algn="l">
              <a:lnSpc>
                <a:spcPct val="100000"/>
              </a:lnSpc>
              <a:spcBef>
                <a:spcPts val="0"/>
              </a:spcBef>
              <a:spcAft>
                <a:spcPts val="0"/>
              </a:spcAft>
              <a:buSzPts val="3400"/>
              <a:buNone/>
              <a:defRPr sz="5400">
                <a:solidFill>
                  <a:schemeClr val="lt1"/>
                </a:solidFill>
              </a:defRPr>
            </a:lvl8pPr>
            <a:lvl9pPr lvl="8" algn="l">
              <a:lnSpc>
                <a:spcPct val="100000"/>
              </a:lnSpc>
              <a:spcBef>
                <a:spcPts val="0"/>
              </a:spcBef>
              <a:spcAft>
                <a:spcPts val="0"/>
              </a:spcAft>
              <a:buSzPts val="3400"/>
              <a:buNone/>
              <a:defRPr sz="5400">
                <a:solidFill>
                  <a:schemeClr val="lt1"/>
                </a:solidFill>
              </a:defRPr>
            </a:lvl9pPr>
          </a:lstStyle>
          <a:p/>
        </p:txBody>
      </p:sp>
      <p:cxnSp>
        <p:nvCxnSpPr>
          <p:cNvPr id="197" name="Google Shape;197;p43"/>
          <p:cNvCxnSpPr/>
          <p:nvPr/>
        </p:nvCxnSpPr>
        <p:spPr>
          <a:xfrm rot="10800000">
            <a:off x="447767" y="6401400"/>
            <a:ext cx="0" cy="456600"/>
          </a:xfrm>
          <a:prstGeom prst="straightConnector1">
            <a:avLst/>
          </a:prstGeom>
          <a:noFill/>
          <a:ln cap="flat" cmpd="sng" w="9525">
            <a:solidFill>
              <a:srgbClr val="800000"/>
            </a:solidFill>
            <a:prstDash val="solid"/>
            <a:round/>
            <a:headEnd len="sm" w="sm" type="none"/>
            <a:tailEnd len="sm" w="sm" type="none"/>
          </a:ln>
        </p:spPr>
      </p:cxnSp>
      <p:pic>
        <p:nvPicPr>
          <p:cNvPr id="198" name="Google Shape;198;p43"/>
          <p:cNvPicPr preferRelativeResize="0"/>
          <p:nvPr/>
        </p:nvPicPr>
        <p:blipFill rotWithShape="1">
          <a:blip r:embed="rId3">
            <a:alphaModFix/>
          </a:blip>
          <a:srcRect b="317" l="0" r="0" t="327"/>
          <a:stretch/>
        </p:blipFill>
        <p:spPr>
          <a:xfrm>
            <a:off x="10711279" y="6313250"/>
            <a:ext cx="975850" cy="228121"/>
          </a:xfrm>
          <a:prstGeom prst="rect">
            <a:avLst/>
          </a:prstGeom>
          <a:noFill/>
          <a:ln>
            <a:noFill/>
          </a:ln>
        </p:spPr>
      </p:pic>
      <p:cxnSp>
        <p:nvCxnSpPr>
          <p:cNvPr id="199" name="Google Shape;199;p43"/>
          <p:cNvCxnSpPr/>
          <p:nvPr/>
        </p:nvCxnSpPr>
        <p:spPr>
          <a:xfrm>
            <a:off x="2076025" y="1653700"/>
            <a:ext cx="1390800" cy="0"/>
          </a:xfrm>
          <a:prstGeom prst="straightConnector1">
            <a:avLst/>
          </a:prstGeom>
          <a:noFill/>
          <a:ln cap="flat" cmpd="sng" w="9525">
            <a:solidFill>
              <a:srgbClr val="EE0000"/>
            </a:solidFill>
            <a:prstDash val="solid"/>
            <a:round/>
            <a:headEnd len="sm" w="sm" type="none"/>
            <a:tailEnd len="sm" w="sm" type="none"/>
          </a:ln>
        </p:spPr>
      </p:cxnSp>
      <p:cxnSp>
        <p:nvCxnSpPr>
          <p:cNvPr id="200" name="Google Shape;200;p43"/>
          <p:cNvCxnSpPr/>
          <p:nvPr/>
        </p:nvCxnSpPr>
        <p:spPr>
          <a:xfrm rot="10800000">
            <a:off x="447775" y="100"/>
            <a:ext cx="0" cy="886500"/>
          </a:xfrm>
          <a:prstGeom prst="straightConnector1">
            <a:avLst/>
          </a:prstGeom>
          <a:noFill/>
          <a:ln cap="flat" cmpd="sng" w="9525">
            <a:solidFill>
              <a:srgbClr val="800000"/>
            </a:solidFill>
            <a:prstDash val="solid"/>
            <a:round/>
            <a:headEnd len="sm" w="sm" type="none"/>
            <a:tailEnd len="sm" w="sm" type="none"/>
          </a:ln>
        </p:spPr>
      </p:cxnSp>
      <p:sp>
        <p:nvSpPr>
          <p:cNvPr id="201" name="Google Shape;201;p43"/>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lt1"/>
              </a:buClr>
              <a:buSzPts val="1000"/>
              <a:buFont typeface="Red Hat Display Medium"/>
              <a:buNone/>
              <a:defRPr sz="10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9pPr>
          </a:lstStyle>
          <a:p/>
        </p:txBody>
      </p:sp>
      <p:sp>
        <p:nvSpPr>
          <p:cNvPr id="202" name="Google Shape;202;p43"/>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and two column body 1">
  <p:cSld name="CUSTOM_4_17_1_2">
    <p:spTree>
      <p:nvGrpSpPr>
        <p:cNvPr id="18" name="Shape 18"/>
        <p:cNvGrpSpPr/>
        <p:nvPr/>
      </p:nvGrpSpPr>
      <p:grpSpPr>
        <a:xfrm>
          <a:off x="0" y="0"/>
          <a:ext cx="0" cy="0"/>
          <a:chOff x="0" y="0"/>
          <a:chExt cx="0" cy="0"/>
        </a:xfrm>
      </p:grpSpPr>
      <p:cxnSp>
        <p:nvCxnSpPr>
          <p:cNvPr id="19" name="Google Shape;19;p26"/>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0" name="Google Shape;20;p26"/>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1" name="Google Shape;21;p26"/>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22" name="Google Shape;22;p26"/>
          <p:cNvSpPr txBox="1"/>
          <p:nvPr>
            <p:ph idx="1" type="body"/>
          </p:nvPr>
        </p:nvSpPr>
        <p:spPr>
          <a:xfrm>
            <a:off x="885125" y="2291177"/>
            <a:ext cx="4937700" cy="37272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
        <p:nvSpPr>
          <p:cNvPr id="23" name="Google Shape;23;p26"/>
          <p:cNvSpPr txBox="1"/>
          <p:nvPr>
            <p:ph idx="2" type="body"/>
          </p:nvPr>
        </p:nvSpPr>
        <p:spPr>
          <a:xfrm>
            <a:off x="6369425" y="2291175"/>
            <a:ext cx="4937700" cy="29376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
        <p:nvSpPr>
          <p:cNvPr id="24" name="Google Shape;24;p26"/>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5" name="Google Shape;25;p26"/>
          <p:cNvSpPr txBox="1"/>
          <p:nvPr>
            <p:ph idx="3"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
        <p:nvSpPr>
          <p:cNvPr id="26" name="Google Shape;26;p26"/>
          <p:cNvSpPr/>
          <p:nvPr/>
        </p:nvSpPr>
        <p:spPr>
          <a:xfrm>
            <a:off x="9945775" y="349400"/>
            <a:ext cx="1872000" cy="29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pic>
        <p:nvPicPr>
          <p:cNvPr id="27" name="Google Shape;27;p26"/>
          <p:cNvPicPr preferRelativeResize="0"/>
          <p:nvPr/>
        </p:nvPicPr>
        <p:blipFill>
          <a:blip r:embed="rId2">
            <a:alphaModFix/>
          </a:blip>
          <a:stretch>
            <a:fillRect/>
          </a:stretch>
        </p:blipFill>
        <p:spPr>
          <a:xfrm>
            <a:off x="10933658" y="43300"/>
            <a:ext cx="1178067" cy="603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p:cSld name="CUSTOM_4">
    <p:spTree>
      <p:nvGrpSpPr>
        <p:cNvPr id="203" name="Shape 203"/>
        <p:cNvGrpSpPr/>
        <p:nvPr/>
      </p:nvGrpSpPr>
      <p:grpSpPr>
        <a:xfrm>
          <a:off x="0" y="0"/>
          <a:ext cx="0" cy="0"/>
          <a:chOff x="0" y="0"/>
          <a:chExt cx="0" cy="0"/>
        </a:xfrm>
      </p:grpSpPr>
      <p:sp>
        <p:nvSpPr>
          <p:cNvPr id="204" name="Google Shape;204;p44"/>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9pPr>
          </a:lstStyle>
          <a:p/>
        </p:txBody>
      </p:sp>
      <p:cxnSp>
        <p:nvCxnSpPr>
          <p:cNvPr id="205" name="Google Shape;205;p44"/>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06" name="Google Shape;206;p44"/>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07" name="Google Shape;207;p44"/>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08" name="Google Shape;208;p44"/>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09" name="Google Shape;209;p44"/>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210" name="Google Shape;210;p44"/>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11" name="Google Shape;211;p44"/>
          <p:cNvSpPr txBox="1"/>
          <p:nvPr>
            <p:ph idx="3"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hree chevrons">
  <p:cSld name="CUSTOM_4_20">
    <p:spTree>
      <p:nvGrpSpPr>
        <p:cNvPr id="212" name="Shape 212"/>
        <p:cNvGrpSpPr/>
        <p:nvPr/>
      </p:nvGrpSpPr>
      <p:grpSpPr>
        <a:xfrm>
          <a:off x="0" y="0"/>
          <a:ext cx="0" cy="0"/>
          <a:chOff x="0" y="0"/>
          <a:chExt cx="0" cy="0"/>
        </a:xfrm>
      </p:grpSpPr>
      <p:sp>
        <p:nvSpPr>
          <p:cNvPr id="213" name="Google Shape;213;p45"/>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cxnSp>
        <p:nvCxnSpPr>
          <p:cNvPr id="214" name="Google Shape;214;p45"/>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15" name="Google Shape;215;p45"/>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16" name="Google Shape;216;p4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17" name="Google Shape;217;p45"/>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18" name="Google Shape;218;p45"/>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219" name="Google Shape;219;p45"/>
          <p:cNvSpPr/>
          <p:nvPr/>
        </p:nvSpPr>
        <p:spPr>
          <a:xfrm>
            <a:off x="3901500" y="2473638"/>
            <a:ext cx="4389000" cy="2702400"/>
          </a:xfrm>
          <a:prstGeom prst="chevron">
            <a:avLst>
              <a:gd fmla="val 27319"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5"/>
          <p:cNvSpPr/>
          <p:nvPr/>
        </p:nvSpPr>
        <p:spPr>
          <a:xfrm>
            <a:off x="7803000" y="2473650"/>
            <a:ext cx="4389000" cy="2702400"/>
          </a:xfrm>
          <a:prstGeom prst="chevron">
            <a:avLst>
              <a:gd fmla="val 27319"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5"/>
          <p:cNvSpPr/>
          <p:nvPr/>
        </p:nvSpPr>
        <p:spPr>
          <a:xfrm>
            <a:off x="0" y="2473650"/>
            <a:ext cx="4389000" cy="2702400"/>
          </a:xfrm>
          <a:prstGeom prst="chevron">
            <a:avLst>
              <a:gd fmla="val 27319"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5"/>
          <p:cNvSpPr/>
          <p:nvPr/>
        </p:nvSpPr>
        <p:spPr>
          <a:xfrm>
            <a:off x="0" y="2473638"/>
            <a:ext cx="1120500" cy="2702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5"/>
          <p:cNvSpPr/>
          <p:nvPr/>
        </p:nvSpPr>
        <p:spPr>
          <a:xfrm>
            <a:off x="11071500" y="2473638"/>
            <a:ext cx="1120500" cy="2702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5"/>
          <p:cNvSpPr txBox="1"/>
          <p:nvPr>
            <p:ph idx="3" type="subTitle"/>
          </p:nvPr>
        </p:nvSpPr>
        <p:spPr>
          <a:xfrm>
            <a:off x="3901500" y="2473650"/>
            <a:ext cx="4389000" cy="2702400"/>
          </a:xfrm>
          <a:prstGeom prst="rect">
            <a:avLst/>
          </a:prstGeom>
          <a:noFill/>
          <a:ln>
            <a:noFill/>
          </a:ln>
        </p:spPr>
        <p:txBody>
          <a:bodyPr anchorCtr="0" anchor="ctr" bIns="0" lIns="1097275" spcFirstLastPara="1" rIns="457200" wrap="square" tIns="91425">
            <a:noAutofit/>
          </a:bodyPr>
          <a:lstStyle>
            <a:lvl1pPr lvl="0" algn="l">
              <a:lnSpc>
                <a:spcPct val="115000"/>
              </a:lnSpc>
              <a:spcBef>
                <a:spcPts val="0"/>
              </a:spcBef>
              <a:spcAft>
                <a:spcPts val="0"/>
              </a:spcAft>
              <a:buSzPts val="1800"/>
              <a:buNone/>
              <a:defRPr/>
            </a:lvl1pPr>
            <a:lvl2pPr lvl="1" algn="l">
              <a:lnSpc>
                <a:spcPct val="115000"/>
              </a:lnSpc>
              <a:spcBef>
                <a:spcPts val="1000"/>
              </a:spcBef>
              <a:spcAft>
                <a:spcPts val="0"/>
              </a:spcAft>
              <a:buSzPts val="1800"/>
              <a:buNone/>
              <a:defRPr/>
            </a:lvl2pPr>
            <a:lvl3pPr lvl="2" algn="l">
              <a:lnSpc>
                <a:spcPct val="115000"/>
              </a:lnSpc>
              <a:spcBef>
                <a:spcPts val="1000"/>
              </a:spcBef>
              <a:spcAft>
                <a:spcPts val="0"/>
              </a:spcAft>
              <a:buSzPts val="1800"/>
              <a:buNone/>
              <a:defRPr/>
            </a:lvl3pPr>
            <a:lvl4pPr lvl="3" algn="l">
              <a:lnSpc>
                <a:spcPct val="115000"/>
              </a:lnSpc>
              <a:spcBef>
                <a:spcPts val="1000"/>
              </a:spcBef>
              <a:spcAft>
                <a:spcPts val="0"/>
              </a:spcAft>
              <a:buSzPts val="1800"/>
              <a:buNone/>
              <a:defRPr/>
            </a:lvl4pPr>
            <a:lvl5pPr lvl="4" algn="l">
              <a:lnSpc>
                <a:spcPct val="115000"/>
              </a:lnSpc>
              <a:spcBef>
                <a:spcPts val="1000"/>
              </a:spcBef>
              <a:spcAft>
                <a:spcPts val="0"/>
              </a:spcAft>
              <a:buSzPts val="1800"/>
              <a:buNone/>
              <a:defRPr/>
            </a:lvl5pPr>
            <a:lvl6pPr lvl="5" algn="l">
              <a:lnSpc>
                <a:spcPct val="115000"/>
              </a:lnSpc>
              <a:spcBef>
                <a:spcPts val="1000"/>
              </a:spcBef>
              <a:spcAft>
                <a:spcPts val="0"/>
              </a:spcAft>
              <a:buSzPts val="1800"/>
              <a:buNone/>
              <a:defRPr/>
            </a:lvl6pPr>
            <a:lvl7pPr lvl="6" algn="l">
              <a:lnSpc>
                <a:spcPct val="115000"/>
              </a:lnSpc>
              <a:spcBef>
                <a:spcPts val="1000"/>
              </a:spcBef>
              <a:spcAft>
                <a:spcPts val="0"/>
              </a:spcAft>
              <a:buSzPts val="1800"/>
              <a:buNone/>
              <a:defRPr/>
            </a:lvl7pPr>
            <a:lvl8pPr lvl="7" algn="l">
              <a:lnSpc>
                <a:spcPct val="115000"/>
              </a:lnSpc>
              <a:spcBef>
                <a:spcPts val="1000"/>
              </a:spcBef>
              <a:spcAft>
                <a:spcPts val="0"/>
              </a:spcAft>
              <a:buSzPts val="1800"/>
              <a:buNone/>
              <a:defRPr/>
            </a:lvl8pPr>
            <a:lvl9pPr lvl="8" algn="l">
              <a:lnSpc>
                <a:spcPct val="115000"/>
              </a:lnSpc>
              <a:spcBef>
                <a:spcPts val="1000"/>
              </a:spcBef>
              <a:spcAft>
                <a:spcPts val="1000"/>
              </a:spcAft>
              <a:buSzPts val="1800"/>
              <a:buNone/>
              <a:defRPr/>
            </a:lvl9pPr>
          </a:lstStyle>
          <a:p/>
        </p:txBody>
      </p:sp>
      <p:sp>
        <p:nvSpPr>
          <p:cNvPr id="225" name="Google Shape;225;p45"/>
          <p:cNvSpPr txBox="1"/>
          <p:nvPr>
            <p:ph idx="4" type="subTitle"/>
          </p:nvPr>
        </p:nvSpPr>
        <p:spPr>
          <a:xfrm>
            <a:off x="0" y="2473650"/>
            <a:ext cx="4389000" cy="2702400"/>
          </a:xfrm>
          <a:prstGeom prst="rect">
            <a:avLst/>
          </a:prstGeom>
          <a:noFill/>
          <a:ln>
            <a:noFill/>
          </a:ln>
        </p:spPr>
        <p:txBody>
          <a:bodyPr anchorCtr="0" anchor="ctr" bIns="0" lIns="868675" spcFirstLastPara="1" rIns="731500" wrap="square" tIns="91425">
            <a:noAutofit/>
          </a:bodyPr>
          <a:lstStyle>
            <a:lvl1pPr lvl="0" algn="l">
              <a:lnSpc>
                <a:spcPct val="115000"/>
              </a:lnSpc>
              <a:spcBef>
                <a:spcPts val="0"/>
              </a:spcBef>
              <a:spcAft>
                <a:spcPts val="0"/>
              </a:spcAft>
              <a:buSzPts val="1800"/>
              <a:buNone/>
              <a:defRPr/>
            </a:lvl1pPr>
            <a:lvl2pPr lvl="1" algn="l">
              <a:lnSpc>
                <a:spcPct val="115000"/>
              </a:lnSpc>
              <a:spcBef>
                <a:spcPts val="1000"/>
              </a:spcBef>
              <a:spcAft>
                <a:spcPts val="0"/>
              </a:spcAft>
              <a:buSzPts val="1800"/>
              <a:buNone/>
              <a:defRPr/>
            </a:lvl2pPr>
            <a:lvl3pPr lvl="2" algn="l">
              <a:lnSpc>
                <a:spcPct val="115000"/>
              </a:lnSpc>
              <a:spcBef>
                <a:spcPts val="1000"/>
              </a:spcBef>
              <a:spcAft>
                <a:spcPts val="0"/>
              </a:spcAft>
              <a:buSzPts val="1800"/>
              <a:buNone/>
              <a:defRPr/>
            </a:lvl3pPr>
            <a:lvl4pPr lvl="3" algn="l">
              <a:lnSpc>
                <a:spcPct val="115000"/>
              </a:lnSpc>
              <a:spcBef>
                <a:spcPts val="1000"/>
              </a:spcBef>
              <a:spcAft>
                <a:spcPts val="0"/>
              </a:spcAft>
              <a:buSzPts val="1800"/>
              <a:buNone/>
              <a:defRPr/>
            </a:lvl4pPr>
            <a:lvl5pPr lvl="4" algn="l">
              <a:lnSpc>
                <a:spcPct val="115000"/>
              </a:lnSpc>
              <a:spcBef>
                <a:spcPts val="1000"/>
              </a:spcBef>
              <a:spcAft>
                <a:spcPts val="0"/>
              </a:spcAft>
              <a:buSzPts val="1800"/>
              <a:buNone/>
              <a:defRPr/>
            </a:lvl5pPr>
            <a:lvl6pPr lvl="5" algn="l">
              <a:lnSpc>
                <a:spcPct val="115000"/>
              </a:lnSpc>
              <a:spcBef>
                <a:spcPts val="1000"/>
              </a:spcBef>
              <a:spcAft>
                <a:spcPts val="0"/>
              </a:spcAft>
              <a:buSzPts val="1800"/>
              <a:buNone/>
              <a:defRPr/>
            </a:lvl6pPr>
            <a:lvl7pPr lvl="6" algn="l">
              <a:lnSpc>
                <a:spcPct val="115000"/>
              </a:lnSpc>
              <a:spcBef>
                <a:spcPts val="1000"/>
              </a:spcBef>
              <a:spcAft>
                <a:spcPts val="0"/>
              </a:spcAft>
              <a:buSzPts val="1800"/>
              <a:buNone/>
              <a:defRPr/>
            </a:lvl7pPr>
            <a:lvl8pPr lvl="7" algn="l">
              <a:lnSpc>
                <a:spcPct val="115000"/>
              </a:lnSpc>
              <a:spcBef>
                <a:spcPts val="1000"/>
              </a:spcBef>
              <a:spcAft>
                <a:spcPts val="0"/>
              </a:spcAft>
              <a:buSzPts val="1800"/>
              <a:buNone/>
              <a:defRPr/>
            </a:lvl8pPr>
            <a:lvl9pPr lvl="8" algn="l">
              <a:lnSpc>
                <a:spcPct val="115000"/>
              </a:lnSpc>
              <a:spcBef>
                <a:spcPts val="1000"/>
              </a:spcBef>
              <a:spcAft>
                <a:spcPts val="1000"/>
              </a:spcAft>
              <a:buSzPts val="1800"/>
              <a:buNone/>
              <a:defRPr/>
            </a:lvl9pPr>
          </a:lstStyle>
          <a:p/>
        </p:txBody>
      </p:sp>
      <p:sp>
        <p:nvSpPr>
          <p:cNvPr id="226" name="Google Shape;226;p45"/>
          <p:cNvSpPr txBox="1"/>
          <p:nvPr>
            <p:ph idx="5" type="subTitle"/>
          </p:nvPr>
        </p:nvSpPr>
        <p:spPr>
          <a:xfrm>
            <a:off x="7803000" y="2473650"/>
            <a:ext cx="4389000" cy="2702400"/>
          </a:xfrm>
          <a:prstGeom prst="rect">
            <a:avLst/>
          </a:prstGeom>
          <a:noFill/>
          <a:ln>
            <a:noFill/>
          </a:ln>
        </p:spPr>
        <p:txBody>
          <a:bodyPr anchorCtr="0" anchor="ctr" bIns="0" lIns="1097275" spcFirstLastPara="1" rIns="457200" wrap="square" tIns="91425">
            <a:noAutofit/>
          </a:bodyPr>
          <a:lstStyle>
            <a:lvl1pPr lvl="0" algn="l">
              <a:lnSpc>
                <a:spcPct val="115000"/>
              </a:lnSpc>
              <a:spcBef>
                <a:spcPts val="0"/>
              </a:spcBef>
              <a:spcAft>
                <a:spcPts val="0"/>
              </a:spcAft>
              <a:buSzPts val="1800"/>
              <a:buNone/>
              <a:defRPr/>
            </a:lvl1pPr>
            <a:lvl2pPr lvl="1" algn="l">
              <a:lnSpc>
                <a:spcPct val="115000"/>
              </a:lnSpc>
              <a:spcBef>
                <a:spcPts val="1000"/>
              </a:spcBef>
              <a:spcAft>
                <a:spcPts val="0"/>
              </a:spcAft>
              <a:buSzPts val="1800"/>
              <a:buNone/>
              <a:defRPr/>
            </a:lvl2pPr>
            <a:lvl3pPr lvl="2" algn="l">
              <a:lnSpc>
                <a:spcPct val="115000"/>
              </a:lnSpc>
              <a:spcBef>
                <a:spcPts val="1000"/>
              </a:spcBef>
              <a:spcAft>
                <a:spcPts val="0"/>
              </a:spcAft>
              <a:buSzPts val="1800"/>
              <a:buNone/>
              <a:defRPr/>
            </a:lvl3pPr>
            <a:lvl4pPr lvl="3" algn="l">
              <a:lnSpc>
                <a:spcPct val="115000"/>
              </a:lnSpc>
              <a:spcBef>
                <a:spcPts val="1000"/>
              </a:spcBef>
              <a:spcAft>
                <a:spcPts val="0"/>
              </a:spcAft>
              <a:buSzPts val="1800"/>
              <a:buNone/>
              <a:defRPr/>
            </a:lvl4pPr>
            <a:lvl5pPr lvl="4" algn="l">
              <a:lnSpc>
                <a:spcPct val="115000"/>
              </a:lnSpc>
              <a:spcBef>
                <a:spcPts val="1000"/>
              </a:spcBef>
              <a:spcAft>
                <a:spcPts val="0"/>
              </a:spcAft>
              <a:buSzPts val="1800"/>
              <a:buNone/>
              <a:defRPr/>
            </a:lvl5pPr>
            <a:lvl6pPr lvl="5" algn="l">
              <a:lnSpc>
                <a:spcPct val="115000"/>
              </a:lnSpc>
              <a:spcBef>
                <a:spcPts val="1000"/>
              </a:spcBef>
              <a:spcAft>
                <a:spcPts val="0"/>
              </a:spcAft>
              <a:buSzPts val="1800"/>
              <a:buNone/>
              <a:defRPr/>
            </a:lvl6pPr>
            <a:lvl7pPr lvl="6" algn="l">
              <a:lnSpc>
                <a:spcPct val="115000"/>
              </a:lnSpc>
              <a:spcBef>
                <a:spcPts val="1000"/>
              </a:spcBef>
              <a:spcAft>
                <a:spcPts val="0"/>
              </a:spcAft>
              <a:buSzPts val="1800"/>
              <a:buNone/>
              <a:defRPr/>
            </a:lvl7pPr>
            <a:lvl8pPr lvl="7" algn="l">
              <a:lnSpc>
                <a:spcPct val="115000"/>
              </a:lnSpc>
              <a:spcBef>
                <a:spcPts val="1000"/>
              </a:spcBef>
              <a:spcAft>
                <a:spcPts val="0"/>
              </a:spcAft>
              <a:buSzPts val="1800"/>
              <a:buNone/>
              <a:defRPr/>
            </a:lvl8pPr>
            <a:lvl9pPr lvl="8" algn="l">
              <a:lnSpc>
                <a:spcPct val="115000"/>
              </a:lnSpc>
              <a:spcBef>
                <a:spcPts val="1000"/>
              </a:spcBef>
              <a:spcAft>
                <a:spcPts val="1000"/>
              </a:spcAft>
              <a:buSzPts val="1800"/>
              <a:buNone/>
              <a:defRPr/>
            </a:lvl9pPr>
          </a:lstStyle>
          <a:p/>
        </p:txBody>
      </p:sp>
      <p:sp>
        <p:nvSpPr>
          <p:cNvPr id="227" name="Google Shape;227;p45"/>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28" name="Google Shape;228;p45"/>
          <p:cNvSpPr txBox="1"/>
          <p:nvPr>
            <p:ph idx="6"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wo chevrons">
  <p:cSld name="CUSTOM_4_20_1">
    <p:spTree>
      <p:nvGrpSpPr>
        <p:cNvPr id="229" name="Shape 229"/>
        <p:cNvGrpSpPr/>
        <p:nvPr/>
      </p:nvGrpSpPr>
      <p:grpSpPr>
        <a:xfrm>
          <a:off x="0" y="0"/>
          <a:ext cx="0" cy="0"/>
          <a:chOff x="0" y="0"/>
          <a:chExt cx="0" cy="0"/>
        </a:xfrm>
      </p:grpSpPr>
      <p:cxnSp>
        <p:nvCxnSpPr>
          <p:cNvPr id="230" name="Google Shape;230;p46"/>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31" name="Google Shape;231;p46"/>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32" name="Google Shape;232;p46"/>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33" name="Google Shape;233;p46"/>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34" name="Google Shape;234;p46"/>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235" name="Google Shape;235;p46"/>
          <p:cNvSpPr/>
          <p:nvPr/>
        </p:nvSpPr>
        <p:spPr>
          <a:xfrm>
            <a:off x="0" y="2473638"/>
            <a:ext cx="1120500" cy="2702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6"/>
          <p:cNvSpPr/>
          <p:nvPr/>
        </p:nvSpPr>
        <p:spPr>
          <a:xfrm>
            <a:off x="11071500" y="2473638"/>
            <a:ext cx="1120500" cy="2702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6"/>
          <p:cNvSpPr/>
          <p:nvPr/>
        </p:nvSpPr>
        <p:spPr>
          <a:xfrm>
            <a:off x="5863800" y="2473650"/>
            <a:ext cx="6328200" cy="2702400"/>
          </a:xfrm>
          <a:prstGeom prst="chevron">
            <a:avLst>
              <a:gd fmla="val 27319"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6"/>
          <p:cNvSpPr/>
          <p:nvPr/>
        </p:nvSpPr>
        <p:spPr>
          <a:xfrm>
            <a:off x="0" y="2473650"/>
            <a:ext cx="6328200" cy="2702400"/>
          </a:xfrm>
          <a:prstGeom prst="chevron">
            <a:avLst>
              <a:gd fmla="val 27319"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6"/>
          <p:cNvSpPr txBox="1"/>
          <p:nvPr>
            <p:ph idx="2" type="subTitle"/>
          </p:nvPr>
        </p:nvSpPr>
        <p:spPr>
          <a:xfrm>
            <a:off x="0" y="2473650"/>
            <a:ext cx="6328200" cy="2702400"/>
          </a:xfrm>
          <a:prstGeom prst="rect">
            <a:avLst/>
          </a:prstGeom>
          <a:noFill/>
          <a:ln>
            <a:noFill/>
          </a:ln>
        </p:spPr>
        <p:txBody>
          <a:bodyPr anchorCtr="0" anchor="ctr" bIns="0" lIns="868675" spcFirstLastPara="1" rIns="914400" wrap="square" tIns="91425">
            <a:noAutofit/>
          </a:bodyPr>
          <a:lstStyle>
            <a:lvl1pPr lvl="0" algn="l">
              <a:lnSpc>
                <a:spcPct val="115000"/>
              </a:lnSpc>
              <a:spcBef>
                <a:spcPts val="0"/>
              </a:spcBef>
              <a:spcAft>
                <a:spcPts val="0"/>
              </a:spcAft>
              <a:buSzPts val="1800"/>
              <a:buNone/>
              <a:defRPr/>
            </a:lvl1pPr>
            <a:lvl2pPr lvl="1" algn="l">
              <a:lnSpc>
                <a:spcPct val="115000"/>
              </a:lnSpc>
              <a:spcBef>
                <a:spcPts val="1000"/>
              </a:spcBef>
              <a:spcAft>
                <a:spcPts val="0"/>
              </a:spcAft>
              <a:buSzPts val="1800"/>
              <a:buNone/>
              <a:defRPr/>
            </a:lvl2pPr>
            <a:lvl3pPr lvl="2" algn="l">
              <a:lnSpc>
                <a:spcPct val="115000"/>
              </a:lnSpc>
              <a:spcBef>
                <a:spcPts val="1000"/>
              </a:spcBef>
              <a:spcAft>
                <a:spcPts val="0"/>
              </a:spcAft>
              <a:buSzPts val="1800"/>
              <a:buNone/>
              <a:defRPr/>
            </a:lvl3pPr>
            <a:lvl4pPr lvl="3" algn="l">
              <a:lnSpc>
                <a:spcPct val="115000"/>
              </a:lnSpc>
              <a:spcBef>
                <a:spcPts val="1000"/>
              </a:spcBef>
              <a:spcAft>
                <a:spcPts val="0"/>
              </a:spcAft>
              <a:buSzPts val="1800"/>
              <a:buNone/>
              <a:defRPr/>
            </a:lvl4pPr>
            <a:lvl5pPr lvl="4" algn="l">
              <a:lnSpc>
                <a:spcPct val="115000"/>
              </a:lnSpc>
              <a:spcBef>
                <a:spcPts val="1000"/>
              </a:spcBef>
              <a:spcAft>
                <a:spcPts val="0"/>
              </a:spcAft>
              <a:buSzPts val="1800"/>
              <a:buNone/>
              <a:defRPr/>
            </a:lvl5pPr>
            <a:lvl6pPr lvl="5" algn="l">
              <a:lnSpc>
                <a:spcPct val="115000"/>
              </a:lnSpc>
              <a:spcBef>
                <a:spcPts val="1000"/>
              </a:spcBef>
              <a:spcAft>
                <a:spcPts val="0"/>
              </a:spcAft>
              <a:buSzPts val="1800"/>
              <a:buNone/>
              <a:defRPr/>
            </a:lvl6pPr>
            <a:lvl7pPr lvl="6" algn="l">
              <a:lnSpc>
                <a:spcPct val="115000"/>
              </a:lnSpc>
              <a:spcBef>
                <a:spcPts val="1000"/>
              </a:spcBef>
              <a:spcAft>
                <a:spcPts val="0"/>
              </a:spcAft>
              <a:buSzPts val="1800"/>
              <a:buNone/>
              <a:defRPr/>
            </a:lvl7pPr>
            <a:lvl8pPr lvl="7" algn="l">
              <a:lnSpc>
                <a:spcPct val="115000"/>
              </a:lnSpc>
              <a:spcBef>
                <a:spcPts val="1000"/>
              </a:spcBef>
              <a:spcAft>
                <a:spcPts val="0"/>
              </a:spcAft>
              <a:buSzPts val="1800"/>
              <a:buNone/>
              <a:defRPr/>
            </a:lvl8pPr>
            <a:lvl9pPr lvl="8" algn="l">
              <a:lnSpc>
                <a:spcPct val="115000"/>
              </a:lnSpc>
              <a:spcBef>
                <a:spcPts val="1000"/>
              </a:spcBef>
              <a:spcAft>
                <a:spcPts val="1000"/>
              </a:spcAft>
              <a:buSzPts val="1800"/>
              <a:buNone/>
              <a:defRPr/>
            </a:lvl9pPr>
          </a:lstStyle>
          <a:p/>
        </p:txBody>
      </p:sp>
      <p:sp>
        <p:nvSpPr>
          <p:cNvPr id="240" name="Google Shape;240;p46"/>
          <p:cNvSpPr txBox="1"/>
          <p:nvPr>
            <p:ph idx="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241" name="Google Shape;241;p46"/>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42" name="Google Shape;242;p46"/>
          <p:cNvSpPr txBox="1"/>
          <p:nvPr>
            <p:ph idx="4"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
        <p:nvSpPr>
          <p:cNvPr id="243" name="Google Shape;243;p46"/>
          <p:cNvSpPr txBox="1"/>
          <p:nvPr>
            <p:ph idx="5" type="subTitle"/>
          </p:nvPr>
        </p:nvSpPr>
        <p:spPr>
          <a:xfrm>
            <a:off x="6633000" y="2473650"/>
            <a:ext cx="6328200" cy="2702400"/>
          </a:xfrm>
          <a:prstGeom prst="rect">
            <a:avLst/>
          </a:prstGeom>
          <a:noFill/>
          <a:ln>
            <a:noFill/>
          </a:ln>
        </p:spPr>
        <p:txBody>
          <a:bodyPr anchorCtr="0" anchor="ctr" bIns="0" lIns="868675" spcFirstLastPara="1" rIns="914400" wrap="square" tIns="91425">
            <a:noAutofit/>
          </a:bodyPr>
          <a:lstStyle>
            <a:lvl1pPr lvl="0" algn="l">
              <a:lnSpc>
                <a:spcPct val="115000"/>
              </a:lnSpc>
              <a:spcBef>
                <a:spcPts val="0"/>
              </a:spcBef>
              <a:spcAft>
                <a:spcPts val="0"/>
              </a:spcAft>
              <a:buSzPts val="1800"/>
              <a:buNone/>
              <a:defRPr/>
            </a:lvl1pPr>
            <a:lvl2pPr lvl="1" algn="l">
              <a:lnSpc>
                <a:spcPct val="115000"/>
              </a:lnSpc>
              <a:spcBef>
                <a:spcPts val="1000"/>
              </a:spcBef>
              <a:spcAft>
                <a:spcPts val="0"/>
              </a:spcAft>
              <a:buSzPts val="1800"/>
              <a:buNone/>
              <a:defRPr/>
            </a:lvl2pPr>
            <a:lvl3pPr lvl="2" algn="l">
              <a:lnSpc>
                <a:spcPct val="115000"/>
              </a:lnSpc>
              <a:spcBef>
                <a:spcPts val="1000"/>
              </a:spcBef>
              <a:spcAft>
                <a:spcPts val="0"/>
              </a:spcAft>
              <a:buSzPts val="1800"/>
              <a:buNone/>
              <a:defRPr/>
            </a:lvl3pPr>
            <a:lvl4pPr lvl="3" algn="l">
              <a:lnSpc>
                <a:spcPct val="115000"/>
              </a:lnSpc>
              <a:spcBef>
                <a:spcPts val="1000"/>
              </a:spcBef>
              <a:spcAft>
                <a:spcPts val="0"/>
              </a:spcAft>
              <a:buSzPts val="1800"/>
              <a:buNone/>
              <a:defRPr/>
            </a:lvl4pPr>
            <a:lvl5pPr lvl="4" algn="l">
              <a:lnSpc>
                <a:spcPct val="115000"/>
              </a:lnSpc>
              <a:spcBef>
                <a:spcPts val="1000"/>
              </a:spcBef>
              <a:spcAft>
                <a:spcPts val="0"/>
              </a:spcAft>
              <a:buSzPts val="1800"/>
              <a:buNone/>
              <a:defRPr/>
            </a:lvl5pPr>
            <a:lvl6pPr lvl="5" algn="l">
              <a:lnSpc>
                <a:spcPct val="115000"/>
              </a:lnSpc>
              <a:spcBef>
                <a:spcPts val="1000"/>
              </a:spcBef>
              <a:spcAft>
                <a:spcPts val="0"/>
              </a:spcAft>
              <a:buSzPts val="1800"/>
              <a:buNone/>
              <a:defRPr/>
            </a:lvl6pPr>
            <a:lvl7pPr lvl="6" algn="l">
              <a:lnSpc>
                <a:spcPct val="115000"/>
              </a:lnSpc>
              <a:spcBef>
                <a:spcPts val="1000"/>
              </a:spcBef>
              <a:spcAft>
                <a:spcPts val="0"/>
              </a:spcAft>
              <a:buSzPts val="1800"/>
              <a:buNone/>
              <a:defRPr/>
            </a:lvl7pPr>
            <a:lvl8pPr lvl="7" algn="l">
              <a:lnSpc>
                <a:spcPct val="115000"/>
              </a:lnSpc>
              <a:spcBef>
                <a:spcPts val="1000"/>
              </a:spcBef>
              <a:spcAft>
                <a:spcPts val="0"/>
              </a:spcAft>
              <a:buSzPts val="1800"/>
              <a:buNone/>
              <a:defRPr/>
            </a:lvl8pPr>
            <a:lvl9pPr lvl="8" algn="l">
              <a:lnSpc>
                <a:spcPct val="115000"/>
              </a:lnSpc>
              <a:spcBef>
                <a:spcPts val="1000"/>
              </a:spcBef>
              <a:spcAft>
                <a:spcPts val="1000"/>
              </a:spcAft>
              <a:buSzPts val="1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hree circles">
  <p:cSld name="CUSTOM_4_19">
    <p:spTree>
      <p:nvGrpSpPr>
        <p:cNvPr id="244" name="Shape 244"/>
        <p:cNvGrpSpPr/>
        <p:nvPr/>
      </p:nvGrpSpPr>
      <p:grpSpPr>
        <a:xfrm>
          <a:off x="0" y="0"/>
          <a:ext cx="0" cy="0"/>
          <a:chOff x="0" y="0"/>
          <a:chExt cx="0" cy="0"/>
        </a:xfrm>
      </p:grpSpPr>
      <p:cxnSp>
        <p:nvCxnSpPr>
          <p:cNvPr id="245" name="Google Shape;245;p47"/>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46" name="Google Shape;246;p47"/>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47" name="Google Shape;247;p4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48" name="Google Shape;248;p47"/>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49" name="Google Shape;249;p47"/>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pic>
        <p:nvPicPr>
          <p:cNvPr id="250" name="Google Shape;250;p47"/>
          <p:cNvPicPr preferRelativeResize="0"/>
          <p:nvPr/>
        </p:nvPicPr>
        <p:blipFill rotWithShape="1">
          <a:blip r:embed="rId3">
            <a:alphaModFix/>
          </a:blip>
          <a:srcRect b="0" l="0" r="0" t="0"/>
          <a:stretch/>
        </p:blipFill>
        <p:spPr>
          <a:xfrm>
            <a:off x="1743525" y="2296425"/>
            <a:ext cx="8704948" cy="3247250"/>
          </a:xfrm>
          <a:prstGeom prst="rect">
            <a:avLst/>
          </a:prstGeom>
          <a:noFill/>
          <a:ln>
            <a:noFill/>
          </a:ln>
        </p:spPr>
      </p:pic>
      <p:sp>
        <p:nvSpPr>
          <p:cNvPr id="251" name="Google Shape;251;p47"/>
          <p:cNvSpPr txBox="1"/>
          <p:nvPr>
            <p:ph idx="2" type="subTitle"/>
          </p:nvPr>
        </p:nvSpPr>
        <p:spPr>
          <a:xfrm>
            <a:off x="2262374" y="2965028"/>
            <a:ext cx="2181600" cy="1910100"/>
          </a:xfrm>
          <a:prstGeom prst="rect">
            <a:avLst/>
          </a:prstGeom>
          <a:noFill/>
          <a:ln>
            <a:noFill/>
          </a:ln>
        </p:spPr>
        <p:txBody>
          <a:bodyPr anchorCtr="0" anchor="ctr" bIns="91425" lIns="274300" spcFirstLastPara="1" rIns="274300"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52" name="Google Shape;252;p47"/>
          <p:cNvSpPr txBox="1"/>
          <p:nvPr>
            <p:ph idx="3" type="subTitle"/>
          </p:nvPr>
        </p:nvSpPr>
        <p:spPr>
          <a:xfrm>
            <a:off x="5005265" y="2965023"/>
            <a:ext cx="2181600" cy="1910100"/>
          </a:xfrm>
          <a:prstGeom prst="rect">
            <a:avLst/>
          </a:prstGeom>
          <a:noFill/>
          <a:ln>
            <a:noFill/>
          </a:ln>
        </p:spPr>
        <p:txBody>
          <a:bodyPr anchorCtr="0" anchor="ctr" bIns="91425" lIns="274300" spcFirstLastPara="1" rIns="274300"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53" name="Google Shape;253;p47"/>
          <p:cNvSpPr txBox="1"/>
          <p:nvPr>
            <p:ph idx="4" type="subTitle"/>
          </p:nvPr>
        </p:nvSpPr>
        <p:spPr>
          <a:xfrm>
            <a:off x="7748157" y="2965023"/>
            <a:ext cx="2181600" cy="1910100"/>
          </a:xfrm>
          <a:prstGeom prst="rect">
            <a:avLst/>
          </a:prstGeom>
          <a:noFill/>
          <a:ln>
            <a:noFill/>
          </a:ln>
        </p:spPr>
        <p:txBody>
          <a:bodyPr anchorCtr="0" anchor="ctr" bIns="91425" lIns="274300" spcFirstLastPara="1" rIns="274300"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54" name="Google Shape;254;p47"/>
          <p:cNvSpPr txBox="1"/>
          <p:nvPr>
            <p:ph idx="5"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255" name="Google Shape;255;p47"/>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56" name="Google Shape;256;p47"/>
          <p:cNvSpPr txBox="1"/>
          <p:nvPr>
            <p:ph idx="6"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blank">
  <p:cSld name="CUSTOM_4_18">
    <p:spTree>
      <p:nvGrpSpPr>
        <p:cNvPr id="257" name="Shape 257"/>
        <p:cNvGrpSpPr/>
        <p:nvPr/>
      </p:nvGrpSpPr>
      <p:grpSpPr>
        <a:xfrm>
          <a:off x="0" y="0"/>
          <a:ext cx="0" cy="0"/>
          <a:chOff x="0" y="0"/>
          <a:chExt cx="0" cy="0"/>
        </a:xfrm>
      </p:grpSpPr>
      <p:sp>
        <p:nvSpPr>
          <p:cNvPr id="258" name="Google Shape;258;p48"/>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cxnSp>
        <p:nvCxnSpPr>
          <p:cNvPr id="259" name="Google Shape;259;p48"/>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60" name="Google Shape;260;p48"/>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61" name="Google Shape;261;p48"/>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62" name="Google Shape;262;p48"/>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63" name="Google Shape;263;p48"/>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subhead, and body">
  <p:cSld name="CUSTOM_4_17">
    <p:spTree>
      <p:nvGrpSpPr>
        <p:cNvPr id="264" name="Shape 264"/>
        <p:cNvGrpSpPr/>
        <p:nvPr/>
      </p:nvGrpSpPr>
      <p:grpSpPr>
        <a:xfrm>
          <a:off x="0" y="0"/>
          <a:ext cx="0" cy="0"/>
          <a:chOff x="0" y="0"/>
          <a:chExt cx="0" cy="0"/>
        </a:xfrm>
      </p:grpSpPr>
      <p:sp>
        <p:nvSpPr>
          <p:cNvPr id="265" name="Google Shape;265;p49"/>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266" name="Google Shape;266;p49"/>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cxnSp>
        <p:nvCxnSpPr>
          <p:cNvPr id="267" name="Google Shape;267;p49"/>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68" name="Google Shape;268;p49"/>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69" name="Google Shape;269;p4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70" name="Google Shape;270;p49"/>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71" name="Google Shape;271;p49"/>
          <p:cNvSpPr txBox="1"/>
          <p:nvPr>
            <p:ph idx="2"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
        <p:nvSpPr>
          <p:cNvPr id="272" name="Google Shape;272;p49"/>
          <p:cNvSpPr txBox="1"/>
          <p:nvPr>
            <p:ph idx="3"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273" name="Google Shape;273;p49"/>
          <p:cNvSpPr txBox="1"/>
          <p:nvPr>
            <p:ph idx="4" type="body"/>
          </p:nvPr>
        </p:nvSpPr>
        <p:spPr>
          <a:xfrm>
            <a:off x="2438400" y="2286000"/>
            <a:ext cx="7315200" cy="36576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and body">
  <p:cSld name="CUSTOM_4_17_2">
    <p:spTree>
      <p:nvGrpSpPr>
        <p:cNvPr id="274" name="Shape 274"/>
        <p:cNvGrpSpPr/>
        <p:nvPr/>
      </p:nvGrpSpPr>
      <p:grpSpPr>
        <a:xfrm>
          <a:off x="0" y="0"/>
          <a:ext cx="0" cy="0"/>
          <a:chOff x="0" y="0"/>
          <a:chExt cx="0" cy="0"/>
        </a:xfrm>
      </p:grpSpPr>
      <p:cxnSp>
        <p:nvCxnSpPr>
          <p:cNvPr id="275" name="Google Shape;275;p50"/>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76" name="Google Shape;276;p50"/>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77" name="Google Shape;277;p50"/>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78" name="Google Shape;278;p50"/>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79" name="Google Shape;279;p50"/>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280" name="Google Shape;280;p50"/>
          <p:cNvSpPr txBox="1"/>
          <p:nvPr>
            <p:ph idx="2"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281" name="Google Shape;281;p50"/>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82" name="Google Shape;282;p50"/>
          <p:cNvSpPr txBox="1"/>
          <p:nvPr>
            <p:ph idx="3" type="body"/>
          </p:nvPr>
        </p:nvSpPr>
        <p:spPr>
          <a:xfrm>
            <a:off x="2438400" y="2286000"/>
            <a:ext cx="7315200" cy="36576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and two column body">
  <p:cSld name="CUSTOM_4_17_1">
    <p:spTree>
      <p:nvGrpSpPr>
        <p:cNvPr id="283" name="Shape 283"/>
        <p:cNvGrpSpPr/>
        <p:nvPr/>
      </p:nvGrpSpPr>
      <p:grpSpPr>
        <a:xfrm>
          <a:off x="0" y="0"/>
          <a:ext cx="0" cy="0"/>
          <a:chOff x="0" y="0"/>
          <a:chExt cx="0" cy="0"/>
        </a:xfrm>
      </p:grpSpPr>
      <p:cxnSp>
        <p:nvCxnSpPr>
          <p:cNvPr id="284" name="Google Shape;284;p51"/>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85" name="Google Shape;285;p51"/>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86" name="Google Shape;286;p5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87" name="Google Shape;287;p51"/>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88" name="Google Shape;288;p51"/>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289" name="Google Shape;289;p51"/>
          <p:cNvSpPr txBox="1"/>
          <p:nvPr>
            <p:ph idx="2" type="body"/>
          </p:nvPr>
        </p:nvSpPr>
        <p:spPr>
          <a:xfrm>
            <a:off x="885125" y="2291177"/>
            <a:ext cx="4937700" cy="37272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
        <p:nvSpPr>
          <p:cNvPr id="290" name="Google Shape;290;p51"/>
          <p:cNvSpPr txBox="1"/>
          <p:nvPr>
            <p:ph idx="3" type="body"/>
          </p:nvPr>
        </p:nvSpPr>
        <p:spPr>
          <a:xfrm>
            <a:off x="6369425" y="2291175"/>
            <a:ext cx="4937700" cy="37272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
        <p:nvSpPr>
          <p:cNvPr id="291" name="Google Shape;291;p51"/>
          <p:cNvSpPr txBox="1"/>
          <p:nvPr>
            <p:ph idx="4"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292" name="Google Shape;292;p51"/>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293" name="Google Shape;293;p51"/>
          <p:cNvSpPr txBox="1"/>
          <p:nvPr>
            <p:ph idx="5"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image and column body">
  <p:cSld name="CUSTOM_4_17_1_1">
    <p:spTree>
      <p:nvGrpSpPr>
        <p:cNvPr id="294" name="Shape 294"/>
        <p:cNvGrpSpPr/>
        <p:nvPr/>
      </p:nvGrpSpPr>
      <p:grpSpPr>
        <a:xfrm>
          <a:off x="0" y="0"/>
          <a:ext cx="0" cy="0"/>
          <a:chOff x="0" y="0"/>
          <a:chExt cx="0" cy="0"/>
        </a:xfrm>
      </p:grpSpPr>
      <p:cxnSp>
        <p:nvCxnSpPr>
          <p:cNvPr id="295" name="Google Shape;295;p52"/>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296" name="Google Shape;296;p52"/>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297" name="Google Shape;297;p52"/>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298" name="Google Shape;298;p52"/>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299" name="Google Shape;299;p52"/>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300" name="Google Shape;300;p52"/>
          <p:cNvSpPr txBox="1"/>
          <p:nvPr>
            <p:ph idx="2" type="body"/>
          </p:nvPr>
        </p:nvSpPr>
        <p:spPr>
          <a:xfrm>
            <a:off x="6369425" y="2291175"/>
            <a:ext cx="4937700" cy="37272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000"/>
              </a:spcBef>
              <a:spcAft>
                <a:spcPts val="0"/>
              </a:spcAft>
              <a:buSzPts val="1800"/>
              <a:buChar char="▸"/>
              <a:defRPr/>
            </a:lvl1pPr>
            <a:lvl2pPr indent="-342900" lvl="1" marL="914400" algn="l">
              <a:lnSpc>
                <a:spcPct val="135000"/>
              </a:lnSpc>
              <a:spcBef>
                <a:spcPts val="1000"/>
              </a:spcBef>
              <a:spcAft>
                <a:spcPts val="0"/>
              </a:spcAft>
              <a:buSzPts val="1800"/>
              <a:buChar char="･"/>
              <a:defRPr/>
            </a:lvl2pPr>
            <a:lvl3pPr indent="-342900" lvl="2" marL="1371600" algn="l">
              <a:lnSpc>
                <a:spcPct val="135000"/>
              </a:lnSpc>
              <a:spcBef>
                <a:spcPts val="1000"/>
              </a:spcBef>
              <a:spcAft>
                <a:spcPts val="0"/>
              </a:spcAft>
              <a:buSzPts val="1800"/>
              <a:buChar char="･"/>
              <a:defRPr/>
            </a:lvl3pPr>
            <a:lvl4pPr indent="-342900" lvl="3" marL="1828800" algn="l">
              <a:lnSpc>
                <a:spcPct val="135000"/>
              </a:lnSpc>
              <a:spcBef>
                <a:spcPts val="1000"/>
              </a:spcBef>
              <a:spcAft>
                <a:spcPts val="0"/>
              </a:spcAft>
              <a:buSzPts val="1800"/>
              <a:buChar char="･"/>
              <a:defRPr/>
            </a:lvl4pPr>
            <a:lvl5pPr indent="-342900" lvl="4" marL="2286000" algn="l">
              <a:lnSpc>
                <a:spcPct val="135000"/>
              </a:lnSpc>
              <a:spcBef>
                <a:spcPts val="1000"/>
              </a:spcBef>
              <a:spcAft>
                <a:spcPts val="0"/>
              </a:spcAft>
              <a:buSzPts val="1800"/>
              <a:buChar char="･"/>
              <a:defRPr/>
            </a:lvl5pPr>
            <a:lvl6pPr indent="-342900" lvl="5" marL="2743200" algn="l">
              <a:lnSpc>
                <a:spcPct val="135000"/>
              </a:lnSpc>
              <a:spcBef>
                <a:spcPts val="1000"/>
              </a:spcBef>
              <a:spcAft>
                <a:spcPts val="0"/>
              </a:spcAft>
              <a:buSzPts val="1800"/>
              <a:buChar char="･"/>
              <a:defRPr/>
            </a:lvl6pPr>
            <a:lvl7pPr indent="-342900" lvl="6" marL="3200400" algn="l">
              <a:lnSpc>
                <a:spcPct val="135000"/>
              </a:lnSpc>
              <a:spcBef>
                <a:spcPts val="1000"/>
              </a:spcBef>
              <a:spcAft>
                <a:spcPts val="0"/>
              </a:spcAft>
              <a:buSzPts val="1800"/>
              <a:buChar char="･"/>
              <a:defRPr/>
            </a:lvl7pPr>
            <a:lvl8pPr indent="-342900" lvl="7" marL="3657600" algn="l">
              <a:lnSpc>
                <a:spcPct val="135000"/>
              </a:lnSpc>
              <a:spcBef>
                <a:spcPts val="1000"/>
              </a:spcBef>
              <a:spcAft>
                <a:spcPts val="0"/>
              </a:spcAft>
              <a:buSzPts val="1800"/>
              <a:buChar char="･"/>
              <a:defRPr/>
            </a:lvl8pPr>
            <a:lvl9pPr indent="-342900" lvl="8" marL="4114800" algn="l">
              <a:lnSpc>
                <a:spcPct val="135000"/>
              </a:lnSpc>
              <a:spcBef>
                <a:spcPts val="1000"/>
              </a:spcBef>
              <a:spcAft>
                <a:spcPts val="1000"/>
              </a:spcAft>
              <a:buSzPts val="1800"/>
              <a:buChar char="･"/>
              <a:defRPr/>
            </a:lvl9pPr>
          </a:lstStyle>
          <a:p/>
        </p:txBody>
      </p:sp>
      <p:sp>
        <p:nvSpPr>
          <p:cNvPr id="301" name="Google Shape;301;p52"/>
          <p:cNvSpPr txBox="1"/>
          <p:nvPr>
            <p:ph idx="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302" name="Google Shape;302;p52"/>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303" name="Google Shape;303;p52"/>
          <p:cNvSpPr txBox="1"/>
          <p:nvPr>
            <p:ph idx="4"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meline vertical">
  <p:cSld name="CUSTOM_4_16">
    <p:spTree>
      <p:nvGrpSpPr>
        <p:cNvPr id="304" name="Shape 304"/>
        <p:cNvGrpSpPr/>
        <p:nvPr/>
      </p:nvGrpSpPr>
      <p:grpSpPr>
        <a:xfrm>
          <a:off x="0" y="0"/>
          <a:ext cx="0" cy="0"/>
          <a:chOff x="0" y="0"/>
          <a:chExt cx="0" cy="0"/>
        </a:xfrm>
      </p:grpSpPr>
      <p:sp>
        <p:nvSpPr>
          <p:cNvPr id="305" name="Google Shape;305;p53"/>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9pPr>
          </a:lstStyle>
          <a:p/>
        </p:txBody>
      </p:sp>
      <p:cxnSp>
        <p:nvCxnSpPr>
          <p:cNvPr id="306" name="Google Shape;306;p53"/>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307" name="Google Shape;307;p53"/>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308" name="Google Shape;308;p53"/>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309" name="Google Shape;309;p53"/>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310" name="Google Shape;310;p53"/>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311" name="Google Shape;311;p53"/>
          <p:cNvCxnSpPr/>
          <p:nvPr/>
        </p:nvCxnSpPr>
        <p:spPr>
          <a:xfrm>
            <a:off x="4146414" y="-7350"/>
            <a:ext cx="0" cy="6872700"/>
          </a:xfrm>
          <a:prstGeom prst="straightConnector1">
            <a:avLst/>
          </a:prstGeom>
          <a:noFill/>
          <a:ln cap="flat" cmpd="sng" w="28575">
            <a:solidFill>
              <a:srgbClr val="D5D5D5"/>
            </a:solidFill>
            <a:prstDash val="solid"/>
            <a:round/>
            <a:headEnd len="sm" w="sm" type="none"/>
            <a:tailEnd len="sm" w="sm" type="none"/>
          </a:ln>
        </p:spPr>
      </p:cxnSp>
      <p:sp>
        <p:nvSpPr>
          <p:cNvPr id="312" name="Google Shape;312;p53"/>
          <p:cNvSpPr txBox="1"/>
          <p:nvPr>
            <p:ph idx="3" type="subTitle"/>
          </p:nvPr>
        </p:nvSpPr>
        <p:spPr>
          <a:xfrm>
            <a:off x="4467775" y="1832876"/>
            <a:ext cx="5115600" cy="6456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0"/>
              </a:spcBef>
              <a:spcAft>
                <a:spcPts val="0"/>
              </a:spcAft>
              <a:buSzPts val="1800"/>
              <a:buNone/>
              <a:defRPr sz="1400"/>
            </a:lvl2pPr>
            <a:lvl3pPr lvl="2" algn="l">
              <a:lnSpc>
                <a:spcPct val="140000"/>
              </a:lnSpc>
              <a:spcBef>
                <a:spcPts val="0"/>
              </a:spcBef>
              <a:spcAft>
                <a:spcPts val="0"/>
              </a:spcAft>
              <a:buSzPts val="1800"/>
              <a:buNone/>
              <a:defRPr sz="1400"/>
            </a:lvl3pPr>
            <a:lvl4pPr lvl="3" algn="l">
              <a:lnSpc>
                <a:spcPct val="140000"/>
              </a:lnSpc>
              <a:spcBef>
                <a:spcPts val="0"/>
              </a:spcBef>
              <a:spcAft>
                <a:spcPts val="0"/>
              </a:spcAft>
              <a:buSzPts val="1800"/>
              <a:buNone/>
              <a:defRPr sz="1400"/>
            </a:lvl4pPr>
            <a:lvl5pPr lvl="4" algn="l">
              <a:lnSpc>
                <a:spcPct val="140000"/>
              </a:lnSpc>
              <a:spcBef>
                <a:spcPts val="0"/>
              </a:spcBef>
              <a:spcAft>
                <a:spcPts val="0"/>
              </a:spcAft>
              <a:buSzPts val="1800"/>
              <a:buNone/>
              <a:defRPr sz="1400"/>
            </a:lvl5pPr>
            <a:lvl6pPr lvl="5" algn="l">
              <a:lnSpc>
                <a:spcPct val="140000"/>
              </a:lnSpc>
              <a:spcBef>
                <a:spcPts val="0"/>
              </a:spcBef>
              <a:spcAft>
                <a:spcPts val="0"/>
              </a:spcAft>
              <a:buSzPts val="1800"/>
              <a:buNone/>
              <a:defRPr sz="1400"/>
            </a:lvl6pPr>
            <a:lvl7pPr lvl="6" algn="l">
              <a:lnSpc>
                <a:spcPct val="140000"/>
              </a:lnSpc>
              <a:spcBef>
                <a:spcPts val="0"/>
              </a:spcBef>
              <a:spcAft>
                <a:spcPts val="0"/>
              </a:spcAft>
              <a:buSzPts val="1800"/>
              <a:buNone/>
              <a:defRPr sz="1400"/>
            </a:lvl7pPr>
            <a:lvl8pPr lvl="7" algn="l">
              <a:lnSpc>
                <a:spcPct val="140000"/>
              </a:lnSpc>
              <a:spcBef>
                <a:spcPts val="0"/>
              </a:spcBef>
              <a:spcAft>
                <a:spcPts val="0"/>
              </a:spcAft>
              <a:buSzPts val="1800"/>
              <a:buNone/>
              <a:defRPr sz="1400"/>
            </a:lvl8pPr>
            <a:lvl9pPr lvl="8" algn="l">
              <a:lnSpc>
                <a:spcPct val="140000"/>
              </a:lnSpc>
              <a:spcBef>
                <a:spcPts val="0"/>
              </a:spcBef>
              <a:spcAft>
                <a:spcPts val="0"/>
              </a:spcAft>
              <a:buSzPts val="1800"/>
              <a:buNone/>
              <a:defRPr sz="1400"/>
            </a:lvl9pPr>
          </a:lstStyle>
          <a:p/>
        </p:txBody>
      </p:sp>
      <p:sp>
        <p:nvSpPr>
          <p:cNvPr id="313" name="Google Shape;313;p53"/>
          <p:cNvSpPr txBox="1"/>
          <p:nvPr>
            <p:ph idx="4" type="subTitle"/>
          </p:nvPr>
        </p:nvSpPr>
        <p:spPr>
          <a:xfrm>
            <a:off x="4467775" y="1441300"/>
            <a:ext cx="4538700" cy="298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800"/>
              <a:buNone/>
              <a:defRPr sz="1400">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1800"/>
              <a:buNone/>
              <a:defRPr>
                <a:latin typeface="Red Hat Display Medium"/>
                <a:ea typeface="Red Hat Display Medium"/>
                <a:cs typeface="Red Hat Display Medium"/>
                <a:sym typeface="Red Hat Display Medium"/>
              </a:defRPr>
            </a:lvl9pPr>
          </a:lstStyle>
          <a:p/>
        </p:txBody>
      </p:sp>
      <p:sp>
        <p:nvSpPr>
          <p:cNvPr id="314" name="Google Shape;314;p53"/>
          <p:cNvSpPr txBox="1"/>
          <p:nvPr>
            <p:ph idx="5" type="subTitle"/>
          </p:nvPr>
        </p:nvSpPr>
        <p:spPr>
          <a:xfrm>
            <a:off x="3362500" y="1832876"/>
            <a:ext cx="690000" cy="234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0"/>
              </a:spcBef>
              <a:spcAft>
                <a:spcPts val="0"/>
              </a:spcAft>
              <a:buSzPts val="1800"/>
              <a:buNone/>
              <a:defRPr sz="1400"/>
            </a:lvl2pPr>
            <a:lvl3pPr lvl="2" algn="ctr">
              <a:lnSpc>
                <a:spcPct val="140000"/>
              </a:lnSpc>
              <a:spcBef>
                <a:spcPts val="0"/>
              </a:spcBef>
              <a:spcAft>
                <a:spcPts val="0"/>
              </a:spcAft>
              <a:buSzPts val="1800"/>
              <a:buNone/>
              <a:defRPr sz="1400"/>
            </a:lvl3pPr>
            <a:lvl4pPr lvl="3" algn="ctr">
              <a:lnSpc>
                <a:spcPct val="140000"/>
              </a:lnSpc>
              <a:spcBef>
                <a:spcPts val="0"/>
              </a:spcBef>
              <a:spcAft>
                <a:spcPts val="0"/>
              </a:spcAft>
              <a:buSzPts val="1800"/>
              <a:buNone/>
              <a:defRPr sz="1400"/>
            </a:lvl4pPr>
            <a:lvl5pPr lvl="4" algn="ctr">
              <a:lnSpc>
                <a:spcPct val="140000"/>
              </a:lnSpc>
              <a:spcBef>
                <a:spcPts val="0"/>
              </a:spcBef>
              <a:spcAft>
                <a:spcPts val="0"/>
              </a:spcAft>
              <a:buSzPts val="1800"/>
              <a:buNone/>
              <a:defRPr sz="1400"/>
            </a:lvl5pPr>
            <a:lvl6pPr lvl="5" algn="ctr">
              <a:lnSpc>
                <a:spcPct val="140000"/>
              </a:lnSpc>
              <a:spcBef>
                <a:spcPts val="0"/>
              </a:spcBef>
              <a:spcAft>
                <a:spcPts val="0"/>
              </a:spcAft>
              <a:buSzPts val="1800"/>
              <a:buNone/>
              <a:defRPr sz="1400"/>
            </a:lvl6pPr>
            <a:lvl7pPr lvl="6" algn="ctr">
              <a:lnSpc>
                <a:spcPct val="140000"/>
              </a:lnSpc>
              <a:spcBef>
                <a:spcPts val="0"/>
              </a:spcBef>
              <a:spcAft>
                <a:spcPts val="0"/>
              </a:spcAft>
              <a:buSzPts val="1800"/>
              <a:buNone/>
              <a:defRPr sz="1400"/>
            </a:lvl7pPr>
            <a:lvl8pPr lvl="7" algn="ctr">
              <a:lnSpc>
                <a:spcPct val="140000"/>
              </a:lnSpc>
              <a:spcBef>
                <a:spcPts val="0"/>
              </a:spcBef>
              <a:spcAft>
                <a:spcPts val="0"/>
              </a:spcAft>
              <a:buSzPts val="1800"/>
              <a:buNone/>
              <a:defRPr sz="1400"/>
            </a:lvl8pPr>
            <a:lvl9pPr lvl="8" algn="ctr">
              <a:lnSpc>
                <a:spcPct val="140000"/>
              </a:lnSpc>
              <a:spcBef>
                <a:spcPts val="0"/>
              </a:spcBef>
              <a:spcAft>
                <a:spcPts val="0"/>
              </a:spcAft>
              <a:buSzPts val="1800"/>
              <a:buNone/>
              <a:defRPr sz="1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1 title" type="title">
  <p:cSld name="TITLE">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27"/>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7"/>
          <p:cNvSpPr txBox="1"/>
          <p:nvPr>
            <p:ph idx="1" type="subTitle"/>
          </p:nvPr>
        </p:nvSpPr>
        <p:spPr>
          <a:xfrm>
            <a:off x="2083725" y="3521825"/>
            <a:ext cx="7533300" cy="91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800"/>
              <a:buFont typeface="Red Hat Display"/>
              <a:buNone/>
              <a:defRPr sz="2800">
                <a:solidFill>
                  <a:schemeClr val="lt1"/>
                </a:solidFill>
                <a:latin typeface="Red Hat Display"/>
                <a:ea typeface="Red Hat Display"/>
                <a:cs typeface="Red Hat Display"/>
                <a:sym typeface="Red Hat Display"/>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31" name="Google Shape;31;p27"/>
          <p:cNvSpPr txBox="1"/>
          <p:nvPr>
            <p:ph type="title"/>
          </p:nvPr>
        </p:nvSpPr>
        <p:spPr>
          <a:xfrm>
            <a:off x="2083875" y="1743625"/>
            <a:ext cx="7533300" cy="160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4800">
                <a:solidFill>
                  <a:schemeClr val="lt1"/>
                </a:solidFill>
                <a:latin typeface="Red Hat Display Medium"/>
                <a:ea typeface="Red Hat Display Medium"/>
                <a:cs typeface="Red Hat Display Medium"/>
                <a:sym typeface="Red Hat Display Medium"/>
              </a:defRPr>
            </a:lvl1pPr>
            <a:lvl2pPr lvl="1" algn="l">
              <a:lnSpc>
                <a:spcPct val="105000"/>
              </a:lnSpc>
              <a:spcBef>
                <a:spcPts val="0"/>
              </a:spcBef>
              <a:spcAft>
                <a:spcPts val="0"/>
              </a:spcAft>
              <a:buSzPts val="3400"/>
              <a:buNone/>
              <a:defRPr sz="4600">
                <a:solidFill>
                  <a:schemeClr val="lt1"/>
                </a:solidFill>
              </a:defRPr>
            </a:lvl2pPr>
            <a:lvl3pPr lvl="2" algn="l">
              <a:lnSpc>
                <a:spcPct val="105000"/>
              </a:lnSpc>
              <a:spcBef>
                <a:spcPts val="0"/>
              </a:spcBef>
              <a:spcAft>
                <a:spcPts val="0"/>
              </a:spcAft>
              <a:buSzPts val="3400"/>
              <a:buNone/>
              <a:defRPr sz="4600">
                <a:solidFill>
                  <a:schemeClr val="lt1"/>
                </a:solidFill>
              </a:defRPr>
            </a:lvl3pPr>
            <a:lvl4pPr lvl="3" algn="l">
              <a:lnSpc>
                <a:spcPct val="105000"/>
              </a:lnSpc>
              <a:spcBef>
                <a:spcPts val="0"/>
              </a:spcBef>
              <a:spcAft>
                <a:spcPts val="0"/>
              </a:spcAft>
              <a:buSzPts val="3400"/>
              <a:buNone/>
              <a:defRPr sz="4600">
                <a:solidFill>
                  <a:schemeClr val="lt1"/>
                </a:solidFill>
              </a:defRPr>
            </a:lvl4pPr>
            <a:lvl5pPr lvl="4" algn="l">
              <a:lnSpc>
                <a:spcPct val="105000"/>
              </a:lnSpc>
              <a:spcBef>
                <a:spcPts val="0"/>
              </a:spcBef>
              <a:spcAft>
                <a:spcPts val="0"/>
              </a:spcAft>
              <a:buSzPts val="3400"/>
              <a:buNone/>
              <a:defRPr sz="4600">
                <a:solidFill>
                  <a:schemeClr val="lt1"/>
                </a:solidFill>
              </a:defRPr>
            </a:lvl5pPr>
            <a:lvl6pPr lvl="5" algn="l">
              <a:lnSpc>
                <a:spcPct val="105000"/>
              </a:lnSpc>
              <a:spcBef>
                <a:spcPts val="0"/>
              </a:spcBef>
              <a:spcAft>
                <a:spcPts val="0"/>
              </a:spcAft>
              <a:buSzPts val="3400"/>
              <a:buNone/>
              <a:defRPr sz="4600">
                <a:solidFill>
                  <a:schemeClr val="lt1"/>
                </a:solidFill>
              </a:defRPr>
            </a:lvl6pPr>
            <a:lvl7pPr lvl="6" algn="l">
              <a:lnSpc>
                <a:spcPct val="105000"/>
              </a:lnSpc>
              <a:spcBef>
                <a:spcPts val="0"/>
              </a:spcBef>
              <a:spcAft>
                <a:spcPts val="0"/>
              </a:spcAft>
              <a:buSzPts val="3400"/>
              <a:buNone/>
              <a:defRPr sz="4600">
                <a:solidFill>
                  <a:schemeClr val="lt1"/>
                </a:solidFill>
              </a:defRPr>
            </a:lvl7pPr>
            <a:lvl8pPr lvl="7" algn="l">
              <a:lnSpc>
                <a:spcPct val="105000"/>
              </a:lnSpc>
              <a:spcBef>
                <a:spcPts val="0"/>
              </a:spcBef>
              <a:spcAft>
                <a:spcPts val="0"/>
              </a:spcAft>
              <a:buSzPts val="3400"/>
              <a:buNone/>
              <a:defRPr sz="4600">
                <a:solidFill>
                  <a:schemeClr val="lt1"/>
                </a:solidFill>
              </a:defRPr>
            </a:lvl8pPr>
            <a:lvl9pPr lvl="8" algn="l">
              <a:lnSpc>
                <a:spcPct val="105000"/>
              </a:lnSpc>
              <a:spcBef>
                <a:spcPts val="0"/>
              </a:spcBef>
              <a:spcAft>
                <a:spcPts val="0"/>
              </a:spcAft>
              <a:buSzPts val="3400"/>
              <a:buNone/>
              <a:defRPr sz="4600">
                <a:solidFill>
                  <a:schemeClr val="lt1"/>
                </a:solidFill>
              </a:defRPr>
            </a:lvl9pPr>
          </a:lstStyle>
          <a:p/>
        </p:txBody>
      </p:sp>
      <p:sp>
        <p:nvSpPr>
          <p:cNvPr id="32" name="Google Shape;32;p27"/>
          <p:cNvSpPr txBox="1"/>
          <p:nvPr>
            <p:ph idx="2" type="subTitle"/>
          </p:nvPr>
        </p:nvSpPr>
        <p:spPr>
          <a:xfrm>
            <a:off x="2083725"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Medium"/>
              <a:buNone/>
              <a:defRPr sz="1400">
                <a:solidFill>
                  <a:schemeClr val="lt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2pPr>
            <a:lvl3pPr lvl="2"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3pPr>
            <a:lvl4pPr lvl="3"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4pPr>
            <a:lvl5pPr lvl="4"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5pPr>
            <a:lvl6pPr lvl="5"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6pPr>
            <a:lvl7pPr lvl="6"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7pPr>
            <a:lvl8pPr lvl="7"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8pPr>
            <a:lvl9pPr lvl="8"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9pPr>
          </a:lstStyle>
          <a:p/>
        </p:txBody>
      </p:sp>
      <p:sp>
        <p:nvSpPr>
          <p:cNvPr id="33" name="Google Shape;33;p27"/>
          <p:cNvSpPr txBox="1"/>
          <p:nvPr>
            <p:ph idx="3" type="subTitle"/>
          </p:nvPr>
        </p:nvSpPr>
        <p:spPr>
          <a:xfrm>
            <a:off x="4471850"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Medium"/>
              <a:buNone/>
              <a:defRPr sz="1400">
                <a:solidFill>
                  <a:schemeClr val="lt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2pPr>
            <a:lvl3pPr lvl="2"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3pPr>
            <a:lvl4pPr lvl="3"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4pPr>
            <a:lvl5pPr lvl="4"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5pPr>
            <a:lvl6pPr lvl="5"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6pPr>
            <a:lvl7pPr lvl="6"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7pPr>
            <a:lvl8pPr lvl="7"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8pPr>
            <a:lvl9pPr lvl="8" algn="l">
              <a:lnSpc>
                <a:spcPct val="135000"/>
              </a:lnSpc>
              <a:spcBef>
                <a:spcPts val="0"/>
              </a:spcBef>
              <a:spcAft>
                <a:spcPts val="0"/>
              </a:spcAft>
              <a:buClr>
                <a:schemeClr val="lt1"/>
              </a:buClr>
              <a:buSzPts val="1800"/>
              <a:buFont typeface="Red Hat Text Medium"/>
              <a:buNone/>
              <a:defRPr>
                <a:solidFill>
                  <a:schemeClr val="lt1"/>
                </a:solidFill>
                <a:latin typeface="Red Hat Text Medium"/>
                <a:ea typeface="Red Hat Text Medium"/>
                <a:cs typeface="Red Hat Text Medium"/>
                <a:sym typeface="Red Hat Text Medium"/>
              </a:defRPr>
            </a:lvl9pPr>
          </a:lstStyle>
          <a:p/>
        </p:txBody>
      </p:sp>
      <p:pic>
        <p:nvPicPr>
          <p:cNvPr id="34" name="Google Shape;34;p27"/>
          <p:cNvPicPr preferRelativeResize="0"/>
          <p:nvPr/>
        </p:nvPicPr>
        <p:blipFill rotWithShape="1">
          <a:blip r:embed="rId3">
            <a:alphaModFix/>
          </a:blip>
          <a:srcRect b="0" l="0" r="0" t="0"/>
          <a:stretch/>
        </p:blipFill>
        <p:spPr>
          <a:xfrm>
            <a:off x="10106850" y="6203986"/>
            <a:ext cx="1580275" cy="372766"/>
          </a:xfrm>
          <a:prstGeom prst="rect">
            <a:avLst/>
          </a:prstGeom>
          <a:noFill/>
          <a:ln>
            <a:noFill/>
          </a:ln>
        </p:spPr>
      </p:pic>
      <p:cxnSp>
        <p:nvCxnSpPr>
          <p:cNvPr id="35" name="Google Shape;35;p27"/>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36" name="Google Shape;36;p2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meline horizontal">
  <p:cSld name="CUSTOM_4_15">
    <p:spTree>
      <p:nvGrpSpPr>
        <p:cNvPr id="315" name="Shape 315"/>
        <p:cNvGrpSpPr/>
        <p:nvPr/>
      </p:nvGrpSpPr>
      <p:grpSpPr>
        <a:xfrm>
          <a:off x="0" y="0"/>
          <a:ext cx="0" cy="0"/>
          <a:chOff x="0" y="0"/>
          <a:chExt cx="0" cy="0"/>
        </a:xfrm>
      </p:grpSpPr>
      <p:cxnSp>
        <p:nvCxnSpPr>
          <p:cNvPr id="316" name="Google Shape;316;p54"/>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317" name="Google Shape;317;p54"/>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318" name="Google Shape;318;p54"/>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319" name="Google Shape;319;p54"/>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320" name="Google Shape;320;p54"/>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321" name="Google Shape;321;p54"/>
          <p:cNvSpPr txBox="1"/>
          <p:nvPr>
            <p:ph idx="2" type="subTitle"/>
          </p:nvPr>
        </p:nvSpPr>
        <p:spPr>
          <a:xfrm>
            <a:off x="2042425" y="2497493"/>
            <a:ext cx="2106900" cy="3792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1pPr>
            <a:lvl2pPr lvl="1"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2pPr>
            <a:lvl3pPr lvl="2"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3pPr>
            <a:lvl4pPr lvl="3"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4pPr>
            <a:lvl5pPr lvl="4"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5pPr>
            <a:lvl6pPr lvl="5"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6pPr>
            <a:lvl7pPr lvl="6"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7pPr>
            <a:lvl8pPr lvl="7"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8pPr>
            <a:lvl9pPr lvl="8" algn="l">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9pPr>
          </a:lstStyle>
          <a:p/>
        </p:txBody>
      </p:sp>
      <p:sp>
        <p:nvSpPr>
          <p:cNvPr id="322" name="Google Shape;322;p54"/>
          <p:cNvSpPr txBox="1"/>
          <p:nvPr>
            <p:ph idx="3" type="subTitle"/>
          </p:nvPr>
        </p:nvSpPr>
        <p:spPr>
          <a:xfrm>
            <a:off x="2042425" y="2903475"/>
            <a:ext cx="2106900" cy="6753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800"/>
              <a:buNone/>
              <a:defRPr sz="1200"/>
            </a:lvl7pPr>
            <a:lvl8pPr lvl="7" algn="l">
              <a:lnSpc>
                <a:spcPct val="115000"/>
              </a:lnSpc>
              <a:spcBef>
                <a:spcPts val="0"/>
              </a:spcBef>
              <a:spcAft>
                <a:spcPts val="0"/>
              </a:spcAft>
              <a:buSzPts val="1800"/>
              <a:buNone/>
              <a:defRPr sz="1200"/>
            </a:lvl8pPr>
            <a:lvl9pPr lvl="8" algn="l">
              <a:lnSpc>
                <a:spcPct val="115000"/>
              </a:lnSpc>
              <a:spcBef>
                <a:spcPts val="0"/>
              </a:spcBef>
              <a:spcAft>
                <a:spcPts val="0"/>
              </a:spcAft>
              <a:buSzPts val="1800"/>
              <a:buNone/>
              <a:defRPr sz="1200"/>
            </a:lvl9pPr>
          </a:lstStyle>
          <a:p/>
        </p:txBody>
      </p:sp>
      <p:sp>
        <p:nvSpPr>
          <p:cNvPr id="323" name="Google Shape;323;p54"/>
          <p:cNvSpPr txBox="1"/>
          <p:nvPr>
            <p:ph idx="4" type="subTitle"/>
          </p:nvPr>
        </p:nvSpPr>
        <p:spPr>
          <a:xfrm>
            <a:off x="1596475" y="4403575"/>
            <a:ext cx="975900" cy="234900"/>
          </a:xfrm>
          <a:prstGeom prst="rect">
            <a:avLst/>
          </a:prstGeom>
          <a:noFill/>
          <a:ln>
            <a:noFill/>
          </a:ln>
        </p:spPr>
        <p:txBody>
          <a:bodyPr anchorCtr="0" anchor="ctr" bIns="0" lIns="0" spcFirstLastPara="1" rIns="0" wrap="square" tIns="0">
            <a:noAutofit/>
          </a:bodyPr>
          <a:lstStyle>
            <a:lvl1pPr lvl="0" algn="ctr">
              <a:lnSpc>
                <a:spcPct val="115000"/>
              </a:lnSpc>
              <a:spcBef>
                <a:spcPts val="0"/>
              </a:spcBef>
              <a:spcAft>
                <a:spcPts val="0"/>
              </a:spcAft>
              <a:buSzPts val="1800"/>
              <a:buNone/>
              <a:defRPr sz="1400">
                <a:solidFill>
                  <a:schemeClr val="accent1"/>
                </a:solidFill>
              </a:defRPr>
            </a:lvl1pPr>
            <a:lvl2pPr lvl="1" algn="ctr">
              <a:lnSpc>
                <a:spcPct val="115000"/>
              </a:lnSpc>
              <a:spcBef>
                <a:spcPts val="0"/>
              </a:spcBef>
              <a:spcAft>
                <a:spcPts val="0"/>
              </a:spcAft>
              <a:buSzPts val="1800"/>
              <a:buNone/>
              <a:defRPr sz="1400">
                <a:solidFill>
                  <a:schemeClr val="accent1"/>
                </a:solidFill>
              </a:defRPr>
            </a:lvl2pPr>
            <a:lvl3pPr lvl="2" algn="ctr">
              <a:lnSpc>
                <a:spcPct val="115000"/>
              </a:lnSpc>
              <a:spcBef>
                <a:spcPts val="0"/>
              </a:spcBef>
              <a:spcAft>
                <a:spcPts val="0"/>
              </a:spcAft>
              <a:buSzPts val="1800"/>
              <a:buNone/>
              <a:defRPr sz="1400">
                <a:solidFill>
                  <a:schemeClr val="accent1"/>
                </a:solidFill>
              </a:defRPr>
            </a:lvl3pPr>
            <a:lvl4pPr lvl="3" algn="ctr">
              <a:lnSpc>
                <a:spcPct val="115000"/>
              </a:lnSpc>
              <a:spcBef>
                <a:spcPts val="0"/>
              </a:spcBef>
              <a:spcAft>
                <a:spcPts val="0"/>
              </a:spcAft>
              <a:buSzPts val="1800"/>
              <a:buNone/>
              <a:defRPr sz="1400">
                <a:solidFill>
                  <a:schemeClr val="accent1"/>
                </a:solidFill>
              </a:defRPr>
            </a:lvl4pPr>
            <a:lvl5pPr lvl="4" algn="ctr">
              <a:lnSpc>
                <a:spcPct val="115000"/>
              </a:lnSpc>
              <a:spcBef>
                <a:spcPts val="0"/>
              </a:spcBef>
              <a:spcAft>
                <a:spcPts val="0"/>
              </a:spcAft>
              <a:buSzPts val="1800"/>
              <a:buNone/>
              <a:defRPr sz="1400">
                <a:solidFill>
                  <a:schemeClr val="accent1"/>
                </a:solidFill>
              </a:defRPr>
            </a:lvl5pPr>
            <a:lvl6pPr lvl="5" algn="ctr">
              <a:lnSpc>
                <a:spcPct val="115000"/>
              </a:lnSpc>
              <a:spcBef>
                <a:spcPts val="0"/>
              </a:spcBef>
              <a:spcAft>
                <a:spcPts val="0"/>
              </a:spcAft>
              <a:buSzPts val="1800"/>
              <a:buNone/>
              <a:defRPr sz="1400">
                <a:solidFill>
                  <a:schemeClr val="accent1"/>
                </a:solidFill>
              </a:defRPr>
            </a:lvl6pPr>
            <a:lvl7pPr lvl="6" algn="ctr">
              <a:lnSpc>
                <a:spcPct val="115000"/>
              </a:lnSpc>
              <a:spcBef>
                <a:spcPts val="0"/>
              </a:spcBef>
              <a:spcAft>
                <a:spcPts val="0"/>
              </a:spcAft>
              <a:buSzPts val="1800"/>
              <a:buNone/>
              <a:defRPr sz="1400">
                <a:solidFill>
                  <a:schemeClr val="accent1"/>
                </a:solidFill>
              </a:defRPr>
            </a:lvl7pPr>
            <a:lvl8pPr lvl="7" algn="ctr">
              <a:lnSpc>
                <a:spcPct val="115000"/>
              </a:lnSpc>
              <a:spcBef>
                <a:spcPts val="0"/>
              </a:spcBef>
              <a:spcAft>
                <a:spcPts val="0"/>
              </a:spcAft>
              <a:buSzPts val="1800"/>
              <a:buNone/>
              <a:defRPr sz="1400">
                <a:solidFill>
                  <a:schemeClr val="accent1"/>
                </a:solidFill>
              </a:defRPr>
            </a:lvl8pPr>
            <a:lvl9pPr lvl="8" algn="ctr">
              <a:lnSpc>
                <a:spcPct val="115000"/>
              </a:lnSpc>
              <a:spcBef>
                <a:spcPts val="0"/>
              </a:spcBef>
              <a:spcAft>
                <a:spcPts val="0"/>
              </a:spcAft>
              <a:buSzPts val="1800"/>
              <a:buNone/>
              <a:defRPr sz="1400">
                <a:solidFill>
                  <a:schemeClr val="accent1"/>
                </a:solidFill>
              </a:defRPr>
            </a:lvl9pPr>
          </a:lstStyle>
          <a:p/>
        </p:txBody>
      </p:sp>
      <p:sp>
        <p:nvSpPr>
          <p:cNvPr id="324" name="Google Shape;324;p54"/>
          <p:cNvSpPr txBox="1"/>
          <p:nvPr>
            <p:ph idx="5" type="subTitle"/>
          </p:nvPr>
        </p:nvSpPr>
        <p:spPr>
          <a:xfrm>
            <a:off x="3278975" y="3892511"/>
            <a:ext cx="975900" cy="234900"/>
          </a:xfrm>
          <a:prstGeom prst="rect">
            <a:avLst/>
          </a:prstGeom>
          <a:noFill/>
          <a:ln>
            <a:noFill/>
          </a:ln>
        </p:spPr>
        <p:txBody>
          <a:bodyPr anchorCtr="0" anchor="ctr" bIns="0" lIns="0" spcFirstLastPara="1" rIns="0" wrap="square" tIns="0">
            <a:noAutofit/>
          </a:bodyPr>
          <a:lstStyle>
            <a:lvl1pPr lvl="0" algn="ctr">
              <a:lnSpc>
                <a:spcPct val="115000"/>
              </a:lnSpc>
              <a:spcBef>
                <a:spcPts val="0"/>
              </a:spcBef>
              <a:spcAft>
                <a:spcPts val="0"/>
              </a:spcAft>
              <a:buSzPts val="1800"/>
              <a:buNone/>
              <a:defRPr sz="1400">
                <a:solidFill>
                  <a:schemeClr val="accent1"/>
                </a:solidFill>
              </a:defRPr>
            </a:lvl1pPr>
            <a:lvl2pPr lvl="1" algn="ctr">
              <a:lnSpc>
                <a:spcPct val="115000"/>
              </a:lnSpc>
              <a:spcBef>
                <a:spcPts val="0"/>
              </a:spcBef>
              <a:spcAft>
                <a:spcPts val="0"/>
              </a:spcAft>
              <a:buSzPts val="1800"/>
              <a:buNone/>
              <a:defRPr sz="1400">
                <a:solidFill>
                  <a:schemeClr val="accent1"/>
                </a:solidFill>
              </a:defRPr>
            </a:lvl2pPr>
            <a:lvl3pPr lvl="2" algn="ctr">
              <a:lnSpc>
                <a:spcPct val="115000"/>
              </a:lnSpc>
              <a:spcBef>
                <a:spcPts val="0"/>
              </a:spcBef>
              <a:spcAft>
                <a:spcPts val="0"/>
              </a:spcAft>
              <a:buSzPts val="1800"/>
              <a:buNone/>
              <a:defRPr sz="1400">
                <a:solidFill>
                  <a:schemeClr val="accent1"/>
                </a:solidFill>
              </a:defRPr>
            </a:lvl3pPr>
            <a:lvl4pPr lvl="3" algn="ctr">
              <a:lnSpc>
                <a:spcPct val="115000"/>
              </a:lnSpc>
              <a:spcBef>
                <a:spcPts val="0"/>
              </a:spcBef>
              <a:spcAft>
                <a:spcPts val="0"/>
              </a:spcAft>
              <a:buSzPts val="1800"/>
              <a:buNone/>
              <a:defRPr sz="1400">
                <a:solidFill>
                  <a:schemeClr val="accent1"/>
                </a:solidFill>
              </a:defRPr>
            </a:lvl4pPr>
            <a:lvl5pPr lvl="4" algn="ctr">
              <a:lnSpc>
                <a:spcPct val="115000"/>
              </a:lnSpc>
              <a:spcBef>
                <a:spcPts val="0"/>
              </a:spcBef>
              <a:spcAft>
                <a:spcPts val="0"/>
              </a:spcAft>
              <a:buSzPts val="1800"/>
              <a:buNone/>
              <a:defRPr sz="1400">
                <a:solidFill>
                  <a:schemeClr val="accent1"/>
                </a:solidFill>
              </a:defRPr>
            </a:lvl5pPr>
            <a:lvl6pPr lvl="5" algn="ctr">
              <a:lnSpc>
                <a:spcPct val="115000"/>
              </a:lnSpc>
              <a:spcBef>
                <a:spcPts val="0"/>
              </a:spcBef>
              <a:spcAft>
                <a:spcPts val="0"/>
              </a:spcAft>
              <a:buSzPts val="1800"/>
              <a:buNone/>
              <a:defRPr sz="1400">
                <a:solidFill>
                  <a:schemeClr val="accent1"/>
                </a:solidFill>
              </a:defRPr>
            </a:lvl6pPr>
            <a:lvl7pPr lvl="6" algn="ctr">
              <a:lnSpc>
                <a:spcPct val="115000"/>
              </a:lnSpc>
              <a:spcBef>
                <a:spcPts val="0"/>
              </a:spcBef>
              <a:spcAft>
                <a:spcPts val="0"/>
              </a:spcAft>
              <a:buSzPts val="1800"/>
              <a:buNone/>
              <a:defRPr sz="1400">
                <a:solidFill>
                  <a:schemeClr val="accent1"/>
                </a:solidFill>
              </a:defRPr>
            </a:lvl7pPr>
            <a:lvl8pPr lvl="7" algn="ctr">
              <a:lnSpc>
                <a:spcPct val="115000"/>
              </a:lnSpc>
              <a:spcBef>
                <a:spcPts val="0"/>
              </a:spcBef>
              <a:spcAft>
                <a:spcPts val="0"/>
              </a:spcAft>
              <a:buSzPts val="1800"/>
              <a:buNone/>
              <a:defRPr sz="1400">
                <a:solidFill>
                  <a:schemeClr val="accent1"/>
                </a:solidFill>
              </a:defRPr>
            </a:lvl8pPr>
            <a:lvl9pPr lvl="8" algn="ctr">
              <a:lnSpc>
                <a:spcPct val="115000"/>
              </a:lnSpc>
              <a:spcBef>
                <a:spcPts val="0"/>
              </a:spcBef>
              <a:spcAft>
                <a:spcPts val="0"/>
              </a:spcAft>
              <a:buSzPts val="1800"/>
              <a:buNone/>
              <a:defRPr sz="1400">
                <a:solidFill>
                  <a:schemeClr val="accent1"/>
                </a:solidFill>
              </a:defRPr>
            </a:lvl9pPr>
          </a:lstStyle>
          <a:p/>
        </p:txBody>
      </p:sp>
      <p:sp>
        <p:nvSpPr>
          <p:cNvPr id="325" name="Google Shape;325;p54"/>
          <p:cNvSpPr txBox="1"/>
          <p:nvPr>
            <p:ph idx="6" type="subTitle"/>
          </p:nvPr>
        </p:nvSpPr>
        <p:spPr>
          <a:xfrm>
            <a:off x="1713425" y="4752722"/>
            <a:ext cx="2106900" cy="379200"/>
          </a:xfrm>
          <a:prstGeom prst="rect">
            <a:avLst/>
          </a:prstGeom>
          <a:noFill/>
          <a:ln>
            <a:noFill/>
          </a:ln>
        </p:spPr>
        <p:txBody>
          <a:bodyPr anchorCtr="0" anchor="b" bIns="0" lIns="0" spcFirstLastPara="1" rIns="0" wrap="square" tIns="0">
            <a:noAutofit/>
          </a:bodyPr>
          <a:lstStyle>
            <a:lvl1pPr lvl="0"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1pPr>
            <a:lvl2pPr lvl="1"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2pPr>
            <a:lvl3pPr lvl="2"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3pPr>
            <a:lvl4pPr lvl="3"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4pPr>
            <a:lvl5pPr lvl="4"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5pPr>
            <a:lvl6pPr lvl="5"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6pPr>
            <a:lvl7pPr lvl="6"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7pPr>
            <a:lvl8pPr lvl="7"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8pPr>
            <a:lvl9pPr lvl="8" algn="r">
              <a:lnSpc>
                <a:spcPct val="115000"/>
              </a:lnSpc>
              <a:spcBef>
                <a:spcPts val="0"/>
              </a:spcBef>
              <a:spcAft>
                <a:spcPts val="0"/>
              </a:spcAft>
              <a:buSzPts val="1800"/>
              <a:buNone/>
              <a:defRPr sz="1200">
                <a:latin typeface="Red Hat Display Medium"/>
                <a:ea typeface="Red Hat Display Medium"/>
                <a:cs typeface="Red Hat Display Medium"/>
                <a:sym typeface="Red Hat Display Medium"/>
              </a:defRPr>
            </a:lvl9pPr>
          </a:lstStyle>
          <a:p/>
        </p:txBody>
      </p:sp>
      <p:sp>
        <p:nvSpPr>
          <p:cNvPr id="326" name="Google Shape;326;p54"/>
          <p:cNvSpPr txBox="1"/>
          <p:nvPr>
            <p:ph idx="7" type="subTitle"/>
          </p:nvPr>
        </p:nvSpPr>
        <p:spPr>
          <a:xfrm>
            <a:off x="1713425" y="5158703"/>
            <a:ext cx="2106900" cy="675300"/>
          </a:xfrm>
          <a:prstGeom prst="rect">
            <a:avLst/>
          </a:prstGeom>
          <a:noFill/>
          <a:ln>
            <a:noFill/>
          </a:ln>
        </p:spPr>
        <p:txBody>
          <a:bodyPr anchorCtr="0" anchor="t" bIns="0" lIns="0" spcFirstLastPara="1" rIns="0" wrap="square" tIns="0">
            <a:noAutofit/>
          </a:bodyPr>
          <a:lstStyle>
            <a:lvl1pPr lvl="0" algn="r">
              <a:lnSpc>
                <a:spcPct val="115000"/>
              </a:lnSpc>
              <a:spcBef>
                <a:spcPts val="0"/>
              </a:spcBef>
              <a:spcAft>
                <a:spcPts val="0"/>
              </a:spcAft>
              <a:buSzPts val="1800"/>
              <a:buNone/>
              <a:defRPr sz="1200"/>
            </a:lvl1pPr>
            <a:lvl2pPr lvl="1" algn="r">
              <a:lnSpc>
                <a:spcPct val="115000"/>
              </a:lnSpc>
              <a:spcBef>
                <a:spcPts val="0"/>
              </a:spcBef>
              <a:spcAft>
                <a:spcPts val="0"/>
              </a:spcAft>
              <a:buSzPts val="1800"/>
              <a:buNone/>
              <a:defRPr sz="1200"/>
            </a:lvl2pPr>
            <a:lvl3pPr lvl="2" algn="r">
              <a:lnSpc>
                <a:spcPct val="115000"/>
              </a:lnSpc>
              <a:spcBef>
                <a:spcPts val="0"/>
              </a:spcBef>
              <a:spcAft>
                <a:spcPts val="0"/>
              </a:spcAft>
              <a:buSzPts val="1800"/>
              <a:buNone/>
              <a:defRPr sz="1200"/>
            </a:lvl3pPr>
            <a:lvl4pPr lvl="3" algn="r">
              <a:lnSpc>
                <a:spcPct val="115000"/>
              </a:lnSpc>
              <a:spcBef>
                <a:spcPts val="0"/>
              </a:spcBef>
              <a:spcAft>
                <a:spcPts val="0"/>
              </a:spcAft>
              <a:buSzPts val="1800"/>
              <a:buNone/>
              <a:defRPr sz="1200"/>
            </a:lvl4pPr>
            <a:lvl5pPr lvl="4" algn="r">
              <a:lnSpc>
                <a:spcPct val="115000"/>
              </a:lnSpc>
              <a:spcBef>
                <a:spcPts val="0"/>
              </a:spcBef>
              <a:spcAft>
                <a:spcPts val="0"/>
              </a:spcAft>
              <a:buSzPts val="1800"/>
              <a:buNone/>
              <a:defRPr sz="1200"/>
            </a:lvl5pPr>
            <a:lvl6pPr lvl="5" algn="r">
              <a:lnSpc>
                <a:spcPct val="115000"/>
              </a:lnSpc>
              <a:spcBef>
                <a:spcPts val="0"/>
              </a:spcBef>
              <a:spcAft>
                <a:spcPts val="0"/>
              </a:spcAft>
              <a:buSzPts val="1800"/>
              <a:buNone/>
              <a:defRPr sz="1200"/>
            </a:lvl6pPr>
            <a:lvl7pPr lvl="6" algn="r">
              <a:lnSpc>
                <a:spcPct val="115000"/>
              </a:lnSpc>
              <a:spcBef>
                <a:spcPts val="0"/>
              </a:spcBef>
              <a:spcAft>
                <a:spcPts val="0"/>
              </a:spcAft>
              <a:buSzPts val="1800"/>
              <a:buNone/>
              <a:defRPr sz="1200"/>
            </a:lvl7pPr>
            <a:lvl8pPr lvl="7" algn="r">
              <a:lnSpc>
                <a:spcPct val="115000"/>
              </a:lnSpc>
              <a:spcBef>
                <a:spcPts val="0"/>
              </a:spcBef>
              <a:spcAft>
                <a:spcPts val="0"/>
              </a:spcAft>
              <a:buSzPts val="1800"/>
              <a:buNone/>
              <a:defRPr sz="1200"/>
            </a:lvl8pPr>
            <a:lvl9pPr lvl="8" algn="r">
              <a:lnSpc>
                <a:spcPct val="115000"/>
              </a:lnSpc>
              <a:spcBef>
                <a:spcPts val="0"/>
              </a:spcBef>
              <a:spcAft>
                <a:spcPts val="0"/>
              </a:spcAft>
              <a:buSzPts val="1800"/>
              <a:buNone/>
              <a:defRPr sz="1200"/>
            </a:lvl9pPr>
          </a:lstStyle>
          <a:p/>
        </p:txBody>
      </p:sp>
      <p:sp>
        <p:nvSpPr>
          <p:cNvPr id="327" name="Google Shape;327;p54"/>
          <p:cNvSpPr txBox="1"/>
          <p:nvPr>
            <p:ph idx="8"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328" name="Google Shape;328;p54"/>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329" name="Google Shape;329;p54"/>
          <p:cNvSpPr txBox="1"/>
          <p:nvPr>
            <p:ph idx="9"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data three callouts">
  <p:cSld name="CUSTOM_4_14">
    <p:spTree>
      <p:nvGrpSpPr>
        <p:cNvPr id="330" name="Shape 330"/>
        <p:cNvGrpSpPr/>
        <p:nvPr/>
      </p:nvGrpSpPr>
      <p:grpSpPr>
        <a:xfrm>
          <a:off x="0" y="0"/>
          <a:ext cx="0" cy="0"/>
          <a:chOff x="0" y="0"/>
          <a:chExt cx="0" cy="0"/>
        </a:xfrm>
      </p:grpSpPr>
      <p:sp>
        <p:nvSpPr>
          <p:cNvPr id="331" name="Google Shape;331;p55"/>
          <p:cNvSpPr txBox="1"/>
          <p:nvPr>
            <p:ph idx="1" type="subTitle"/>
          </p:nvPr>
        </p:nvSpPr>
        <p:spPr>
          <a:xfrm>
            <a:off x="1008900" y="2436425"/>
            <a:ext cx="3014700" cy="124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8000">
                <a:solidFill>
                  <a:schemeClr val="accent1"/>
                </a:solidFill>
              </a:defRPr>
            </a:lvl1pPr>
            <a:lvl2pPr lvl="1" algn="ctr">
              <a:lnSpc>
                <a:spcPct val="140000"/>
              </a:lnSpc>
              <a:spcBef>
                <a:spcPts val="500"/>
              </a:spcBef>
              <a:spcAft>
                <a:spcPts val="0"/>
              </a:spcAft>
              <a:buSzPts val="1800"/>
              <a:buNone/>
              <a:defRPr sz="8000">
                <a:solidFill>
                  <a:schemeClr val="accent1"/>
                </a:solidFill>
              </a:defRPr>
            </a:lvl2pPr>
            <a:lvl3pPr lvl="2" algn="ctr">
              <a:lnSpc>
                <a:spcPct val="140000"/>
              </a:lnSpc>
              <a:spcBef>
                <a:spcPts val="500"/>
              </a:spcBef>
              <a:spcAft>
                <a:spcPts val="0"/>
              </a:spcAft>
              <a:buSzPts val="1800"/>
              <a:buNone/>
              <a:defRPr sz="8000">
                <a:solidFill>
                  <a:schemeClr val="accent1"/>
                </a:solidFill>
              </a:defRPr>
            </a:lvl3pPr>
            <a:lvl4pPr lvl="3" algn="ctr">
              <a:lnSpc>
                <a:spcPct val="140000"/>
              </a:lnSpc>
              <a:spcBef>
                <a:spcPts val="500"/>
              </a:spcBef>
              <a:spcAft>
                <a:spcPts val="0"/>
              </a:spcAft>
              <a:buSzPts val="1800"/>
              <a:buNone/>
              <a:defRPr sz="8000">
                <a:solidFill>
                  <a:schemeClr val="accent1"/>
                </a:solidFill>
              </a:defRPr>
            </a:lvl4pPr>
            <a:lvl5pPr lvl="4" algn="ctr">
              <a:lnSpc>
                <a:spcPct val="140000"/>
              </a:lnSpc>
              <a:spcBef>
                <a:spcPts val="500"/>
              </a:spcBef>
              <a:spcAft>
                <a:spcPts val="0"/>
              </a:spcAft>
              <a:buSzPts val="1800"/>
              <a:buNone/>
              <a:defRPr sz="8000">
                <a:solidFill>
                  <a:schemeClr val="accent1"/>
                </a:solidFill>
              </a:defRPr>
            </a:lvl5pPr>
            <a:lvl6pPr lvl="5" algn="ctr">
              <a:lnSpc>
                <a:spcPct val="140000"/>
              </a:lnSpc>
              <a:spcBef>
                <a:spcPts val="500"/>
              </a:spcBef>
              <a:spcAft>
                <a:spcPts val="0"/>
              </a:spcAft>
              <a:buSzPts val="1800"/>
              <a:buNone/>
              <a:defRPr sz="8000">
                <a:solidFill>
                  <a:schemeClr val="accent1"/>
                </a:solidFill>
              </a:defRPr>
            </a:lvl6pPr>
            <a:lvl7pPr lvl="6" algn="ctr">
              <a:lnSpc>
                <a:spcPct val="140000"/>
              </a:lnSpc>
              <a:spcBef>
                <a:spcPts val="500"/>
              </a:spcBef>
              <a:spcAft>
                <a:spcPts val="0"/>
              </a:spcAft>
              <a:buSzPts val="1800"/>
              <a:buNone/>
              <a:defRPr sz="8000">
                <a:solidFill>
                  <a:schemeClr val="accent1"/>
                </a:solidFill>
              </a:defRPr>
            </a:lvl7pPr>
            <a:lvl8pPr lvl="7" algn="ctr">
              <a:lnSpc>
                <a:spcPct val="140000"/>
              </a:lnSpc>
              <a:spcBef>
                <a:spcPts val="500"/>
              </a:spcBef>
              <a:spcAft>
                <a:spcPts val="0"/>
              </a:spcAft>
              <a:buSzPts val="1800"/>
              <a:buNone/>
              <a:defRPr sz="8000">
                <a:solidFill>
                  <a:schemeClr val="accent1"/>
                </a:solidFill>
              </a:defRPr>
            </a:lvl8pPr>
            <a:lvl9pPr lvl="8" algn="ctr">
              <a:lnSpc>
                <a:spcPct val="140000"/>
              </a:lnSpc>
              <a:spcBef>
                <a:spcPts val="500"/>
              </a:spcBef>
              <a:spcAft>
                <a:spcPts val="500"/>
              </a:spcAft>
              <a:buSzPts val="1800"/>
              <a:buNone/>
              <a:defRPr sz="8000">
                <a:solidFill>
                  <a:schemeClr val="accent1"/>
                </a:solidFill>
              </a:defRPr>
            </a:lvl9pPr>
          </a:lstStyle>
          <a:p/>
        </p:txBody>
      </p:sp>
      <p:sp>
        <p:nvSpPr>
          <p:cNvPr id="332" name="Google Shape;332;p55"/>
          <p:cNvSpPr txBox="1"/>
          <p:nvPr>
            <p:ph idx="2" type="subTitle"/>
          </p:nvPr>
        </p:nvSpPr>
        <p:spPr>
          <a:xfrm>
            <a:off x="4588650" y="2436425"/>
            <a:ext cx="3014700" cy="124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8000">
                <a:solidFill>
                  <a:schemeClr val="accent1"/>
                </a:solidFill>
              </a:defRPr>
            </a:lvl1pPr>
            <a:lvl2pPr lvl="1" algn="ctr">
              <a:lnSpc>
                <a:spcPct val="140000"/>
              </a:lnSpc>
              <a:spcBef>
                <a:spcPts val="500"/>
              </a:spcBef>
              <a:spcAft>
                <a:spcPts val="0"/>
              </a:spcAft>
              <a:buSzPts val="1800"/>
              <a:buNone/>
              <a:defRPr sz="8000">
                <a:solidFill>
                  <a:schemeClr val="accent1"/>
                </a:solidFill>
              </a:defRPr>
            </a:lvl2pPr>
            <a:lvl3pPr lvl="2" algn="ctr">
              <a:lnSpc>
                <a:spcPct val="140000"/>
              </a:lnSpc>
              <a:spcBef>
                <a:spcPts val="500"/>
              </a:spcBef>
              <a:spcAft>
                <a:spcPts val="0"/>
              </a:spcAft>
              <a:buSzPts val="1800"/>
              <a:buNone/>
              <a:defRPr sz="8000">
                <a:solidFill>
                  <a:schemeClr val="accent1"/>
                </a:solidFill>
              </a:defRPr>
            </a:lvl3pPr>
            <a:lvl4pPr lvl="3" algn="ctr">
              <a:lnSpc>
                <a:spcPct val="140000"/>
              </a:lnSpc>
              <a:spcBef>
                <a:spcPts val="500"/>
              </a:spcBef>
              <a:spcAft>
                <a:spcPts val="0"/>
              </a:spcAft>
              <a:buSzPts val="1800"/>
              <a:buNone/>
              <a:defRPr sz="8000">
                <a:solidFill>
                  <a:schemeClr val="accent1"/>
                </a:solidFill>
              </a:defRPr>
            </a:lvl4pPr>
            <a:lvl5pPr lvl="4" algn="ctr">
              <a:lnSpc>
                <a:spcPct val="140000"/>
              </a:lnSpc>
              <a:spcBef>
                <a:spcPts val="500"/>
              </a:spcBef>
              <a:spcAft>
                <a:spcPts val="0"/>
              </a:spcAft>
              <a:buSzPts val="1800"/>
              <a:buNone/>
              <a:defRPr sz="8000">
                <a:solidFill>
                  <a:schemeClr val="accent1"/>
                </a:solidFill>
              </a:defRPr>
            </a:lvl5pPr>
            <a:lvl6pPr lvl="5" algn="ctr">
              <a:lnSpc>
                <a:spcPct val="140000"/>
              </a:lnSpc>
              <a:spcBef>
                <a:spcPts val="500"/>
              </a:spcBef>
              <a:spcAft>
                <a:spcPts val="0"/>
              </a:spcAft>
              <a:buSzPts val="1800"/>
              <a:buNone/>
              <a:defRPr sz="8000">
                <a:solidFill>
                  <a:schemeClr val="accent1"/>
                </a:solidFill>
              </a:defRPr>
            </a:lvl6pPr>
            <a:lvl7pPr lvl="6" algn="ctr">
              <a:lnSpc>
                <a:spcPct val="140000"/>
              </a:lnSpc>
              <a:spcBef>
                <a:spcPts val="500"/>
              </a:spcBef>
              <a:spcAft>
                <a:spcPts val="0"/>
              </a:spcAft>
              <a:buSzPts val="1800"/>
              <a:buNone/>
              <a:defRPr sz="8000">
                <a:solidFill>
                  <a:schemeClr val="accent1"/>
                </a:solidFill>
              </a:defRPr>
            </a:lvl7pPr>
            <a:lvl8pPr lvl="7" algn="ctr">
              <a:lnSpc>
                <a:spcPct val="140000"/>
              </a:lnSpc>
              <a:spcBef>
                <a:spcPts val="500"/>
              </a:spcBef>
              <a:spcAft>
                <a:spcPts val="0"/>
              </a:spcAft>
              <a:buSzPts val="1800"/>
              <a:buNone/>
              <a:defRPr sz="8000">
                <a:solidFill>
                  <a:schemeClr val="accent1"/>
                </a:solidFill>
              </a:defRPr>
            </a:lvl8pPr>
            <a:lvl9pPr lvl="8" algn="ctr">
              <a:lnSpc>
                <a:spcPct val="140000"/>
              </a:lnSpc>
              <a:spcBef>
                <a:spcPts val="500"/>
              </a:spcBef>
              <a:spcAft>
                <a:spcPts val="500"/>
              </a:spcAft>
              <a:buSzPts val="1800"/>
              <a:buNone/>
              <a:defRPr sz="8000">
                <a:solidFill>
                  <a:schemeClr val="accent1"/>
                </a:solidFill>
              </a:defRPr>
            </a:lvl9pPr>
          </a:lstStyle>
          <a:p/>
        </p:txBody>
      </p:sp>
      <p:sp>
        <p:nvSpPr>
          <p:cNvPr id="333" name="Google Shape;333;p55"/>
          <p:cNvSpPr txBox="1"/>
          <p:nvPr>
            <p:ph idx="3" type="subTitle"/>
          </p:nvPr>
        </p:nvSpPr>
        <p:spPr>
          <a:xfrm>
            <a:off x="8168350" y="2436425"/>
            <a:ext cx="3014700" cy="124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8000">
                <a:solidFill>
                  <a:schemeClr val="accent1"/>
                </a:solidFill>
              </a:defRPr>
            </a:lvl1pPr>
            <a:lvl2pPr lvl="1" algn="ctr">
              <a:lnSpc>
                <a:spcPct val="140000"/>
              </a:lnSpc>
              <a:spcBef>
                <a:spcPts val="500"/>
              </a:spcBef>
              <a:spcAft>
                <a:spcPts val="0"/>
              </a:spcAft>
              <a:buSzPts val="1800"/>
              <a:buNone/>
              <a:defRPr sz="8000">
                <a:solidFill>
                  <a:schemeClr val="accent1"/>
                </a:solidFill>
              </a:defRPr>
            </a:lvl2pPr>
            <a:lvl3pPr lvl="2" algn="ctr">
              <a:lnSpc>
                <a:spcPct val="140000"/>
              </a:lnSpc>
              <a:spcBef>
                <a:spcPts val="500"/>
              </a:spcBef>
              <a:spcAft>
                <a:spcPts val="0"/>
              </a:spcAft>
              <a:buSzPts val="1800"/>
              <a:buNone/>
              <a:defRPr sz="8000">
                <a:solidFill>
                  <a:schemeClr val="accent1"/>
                </a:solidFill>
              </a:defRPr>
            </a:lvl3pPr>
            <a:lvl4pPr lvl="3" algn="ctr">
              <a:lnSpc>
                <a:spcPct val="140000"/>
              </a:lnSpc>
              <a:spcBef>
                <a:spcPts val="500"/>
              </a:spcBef>
              <a:spcAft>
                <a:spcPts val="0"/>
              </a:spcAft>
              <a:buSzPts val="1800"/>
              <a:buNone/>
              <a:defRPr sz="8000">
                <a:solidFill>
                  <a:schemeClr val="accent1"/>
                </a:solidFill>
              </a:defRPr>
            </a:lvl4pPr>
            <a:lvl5pPr lvl="4" algn="ctr">
              <a:lnSpc>
                <a:spcPct val="140000"/>
              </a:lnSpc>
              <a:spcBef>
                <a:spcPts val="500"/>
              </a:spcBef>
              <a:spcAft>
                <a:spcPts val="0"/>
              </a:spcAft>
              <a:buSzPts val="1800"/>
              <a:buNone/>
              <a:defRPr sz="8000">
                <a:solidFill>
                  <a:schemeClr val="accent1"/>
                </a:solidFill>
              </a:defRPr>
            </a:lvl5pPr>
            <a:lvl6pPr lvl="5" algn="ctr">
              <a:lnSpc>
                <a:spcPct val="140000"/>
              </a:lnSpc>
              <a:spcBef>
                <a:spcPts val="500"/>
              </a:spcBef>
              <a:spcAft>
                <a:spcPts val="0"/>
              </a:spcAft>
              <a:buSzPts val="1800"/>
              <a:buNone/>
              <a:defRPr sz="8000">
                <a:solidFill>
                  <a:schemeClr val="accent1"/>
                </a:solidFill>
              </a:defRPr>
            </a:lvl6pPr>
            <a:lvl7pPr lvl="6" algn="ctr">
              <a:lnSpc>
                <a:spcPct val="140000"/>
              </a:lnSpc>
              <a:spcBef>
                <a:spcPts val="500"/>
              </a:spcBef>
              <a:spcAft>
                <a:spcPts val="0"/>
              </a:spcAft>
              <a:buSzPts val="1800"/>
              <a:buNone/>
              <a:defRPr sz="8000">
                <a:solidFill>
                  <a:schemeClr val="accent1"/>
                </a:solidFill>
              </a:defRPr>
            </a:lvl7pPr>
            <a:lvl8pPr lvl="7" algn="ctr">
              <a:lnSpc>
                <a:spcPct val="140000"/>
              </a:lnSpc>
              <a:spcBef>
                <a:spcPts val="500"/>
              </a:spcBef>
              <a:spcAft>
                <a:spcPts val="0"/>
              </a:spcAft>
              <a:buSzPts val="1800"/>
              <a:buNone/>
              <a:defRPr sz="8000">
                <a:solidFill>
                  <a:schemeClr val="accent1"/>
                </a:solidFill>
              </a:defRPr>
            </a:lvl8pPr>
            <a:lvl9pPr lvl="8" algn="ctr">
              <a:lnSpc>
                <a:spcPct val="140000"/>
              </a:lnSpc>
              <a:spcBef>
                <a:spcPts val="500"/>
              </a:spcBef>
              <a:spcAft>
                <a:spcPts val="500"/>
              </a:spcAft>
              <a:buSzPts val="1800"/>
              <a:buNone/>
              <a:defRPr sz="8000">
                <a:solidFill>
                  <a:schemeClr val="accent1"/>
                </a:solidFill>
              </a:defRPr>
            </a:lvl9pPr>
          </a:lstStyle>
          <a:p/>
        </p:txBody>
      </p:sp>
      <p:cxnSp>
        <p:nvCxnSpPr>
          <p:cNvPr id="334" name="Google Shape;334;p55"/>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335" name="Google Shape;335;p55"/>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336" name="Google Shape;336;p5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337" name="Google Shape;337;p55"/>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338" name="Google Shape;338;p55"/>
          <p:cNvSpPr txBox="1"/>
          <p:nvPr>
            <p:ph idx="4"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339" name="Google Shape;339;p55"/>
          <p:cNvCxnSpPr/>
          <p:nvPr/>
        </p:nvCxnSpPr>
        <p:spPr>
          <a:xfrm>
            <a:off x="4306145" y="2661025"/>
            <a:ext cx="0" cy="2556600"/>
          </a:xfrm>
          <a:prstGeom prst="straightConnector1">
            <a:avLst/>
          </a:prstGeom>
          <a:noFill/>
          <a:ln cap="flat" cmpd="sng" w="9525">
            <a:solidFill>
              <a:schemeClr val="dk2"/>
            </a:solidFill>
            <a:prstDash val="dot"/>
            <a:round/>
            <a:headEnd len="sm" w="sm" type="none"/>
            <a:tailEnd len="sm" w="sm" type="none"/>
          </a:ln>
        </p:spPr>
      </p:cxnSp>
      <p:cxnSp>
        <p:nvCxnSpPr>
          <p:cNvPr id="340" name="Google Shape;340;p55"/>
          <p:cNvCxnSpPr/>
          <p:nvPr/>
        </p:nvCxnSpPr>
        <p:spPr>
          <a:xfrm>
            <a:off x="7885845" y="2661025"/>
            <a:ext cx="0" cy="2556600"/>
          </a:xfrm>
          <a:prstGeom prst="straightConnector1">
            <a:avLst/>
          </a:prstGeom>
          <a:noFill/>
          <a:ln cap="flat" cmpd="sng" w="9525">
            <a:solidFill>
              <a:schemeClr val="dk2"/>
            </a:solidFill>
            <a:prstDash val="dot"/>
            <a:round/>
            <a:headEnd len="sm" w="sm" type="none"/>
            <a:tailEnd len="sm" w="sm" type="none"/>
          </a:ln>
        </p:spPr>
      </p:cxnSp>
      <p:sp>
        <p:nvSpPr>
          <p:cNvPr id="341" name="Google Shape;341;p55"/>
          <p:cNvSpPr txBox="1"/>
          <p:nvPr>
            <p:ph idx="5" type="subTitle"/>
          </p:nvPr>
        </p:nvSpPr>
        <p:spPr>
          <a:xfrm>
            <a:off x="4468300" y="3677200"/>
            <a:ext cx="3255300" cy="3219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42" name="Google Shape;342;p55"/>
          <p:cNvSpPr txBox="1"/>
          <p:nvPr>
            <p:ph idx="6" type="subTitle"/>
          </p:nvPr>
        </p:nvSpPr>
        <p:spPr>
          <a:xfrm>
            <a:off x="4468400" y="4166425"/>
            <a:ext cx="3255300" cy="9153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343" name="Google Shape;343;p55"/>
          <p:cNvSpPr txBox="1"/>
          <p:nvPr>
            <p:ph idx="7" type="subTitle"/>
          </p:nvPr>
        </p:nvSpPr>
        <p:spPr>
          <a:xfrm>
            <a:off x="8048000" y="3677200"/>
            <a:ext cx="3255300" cy="3219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44" name="Google Shape;344;p55"/>
          <p:cNvSpPr txBox="1"/>
          <p:nvPr>
            <p:ph idx="8" type="subTitle"/>
          </p:nvPr>
        </p:nvSpPr>
        <p:spPr>
          <a:xfrm>
            <a:off x="8048100" y="4166425"/>
            <a:ext cx="3255300" cy="9153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345" name="Google Shape;345;p55"/>
          <p:cNvSpPr txBox="1"/>
          <p:nvPr>
            <p:ph idx="9" type="subTitle"/>
          </p:nvPr>
        </p:nvSpPr>
        <p:spPr>
          <a:xfrm>
            <a:off x="888600" y="3677200"/>
            <a:ext cx="3255300" cy="3219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46" name="Google Shape;346;p55"/>
          <p:cNvSpPr txBox="1"/>
          <p:nvPr>
            <p:ph idx="13" type="subTitle"/>
          </p:nvPr>
        </p:nvSpPr>
        <p:spPr>
          <a:xfrm>
            <a:off x="888700" y="4166425"/>
            <a:ext cx="3255300" cy="9153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347" name="Google Shape;347;p55"/>
          <p:cNvSpPr txBox="1"/>
          <p:nvPr>
            <p:ph idx="14"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348" name="Google Shape;348;p55"/>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349" name="Google Shape;349;p55"/>
          <p:cNvSpPr txBox="1"/>
          <p:nvPr>
            <p:ph idx="15"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data two callouts">
  <p:cSld name="CUSTOM_4_13">
    <p:spTree>
      <p:nvGrpSpPr>
        <p:cNvPr id="350" name="Shape 350"/>
        <p:cNvGrpSpPr/>
        <p:nvPr/>
      </p:nvGrpSpPr>
      <p:grpSpPr>
        <a:xfrm>
          <a:off x="0" y="0"/>
          <a:ext cx="0" cy="0"/>
          <a:chOff x="0" y="0"/>
          <a:chExt cx="0" cy="0"/>
        </a:xfrm>
      </p:grpSpPr>
      <p:sp>
        <p:nvSpPr>
          <p:cNvPr id="351" name="Google Shape;351;p56"/>
          <p:cNvSpPr txBox="1"/>
          <p:nvPr>
            <p:ph idx="1" type="subTitle"/>
          </p:nvPr>
        </p:nvSpPr>
        <p:spPr>
          <a:xfrm>
            <a:off x="4555550" y="2436425"/>
            <a:ext cx="3014700" cy="12408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8000">
                <a:solidFill>
                  <a:schemeClr val="accent1"/>
                </a:solidFill>
              </a:defRPr>
            </a:lvl1pPr>
            <a:lvl2pPr lvl="1" algn="l">
              <a:lnSpc>
                <a:spcPct val="140000"/>
              </a:lnSpc>
              <a:spcBef>
                <a:spcPts val="500"/>
              </a:spcBef>
              <a:spcAft>
                <a:spcPts val="0"/>
              </a:spcAft>
              <a:buSzPts val="1800"/>
              <a:buNone/>
              <a:defRPr sz="8000">
                <a:solidFill>
                  <a:schemeClr val="accent1"/>
                </a:solidFill>
              </a:defRPr>
            </a:lvl2pPr>
            <a:lvl3pPr lvl="2" algn="l">
              <a:lnSpc>
                <a:spcPct val="140000"/>
              </a:lnSpc>
              <a:spcBef>
                <a:spcPts val="500"/>
              </a:spcBef>
              <a:spcAft>
                <a:spcPts val="0"/>
              </a:spcAft>
              <a:buSzPts val="1800"/>
              <a:buNone/>
              <a:defRPr sz="8000">
                <a:solidFill>
                  <a:schemeClr val="accent1"/>
                </a:solidFill>
              </a:defRPr>
            </a:lvl3pPr>
            <a:lvl4pPr lvl="3" algn="l">
              <a:lnSpc>
                <a:spcPct val="140000"/>
              </a:lnSpc>
              <a:spcBef>
                <a:spcPts val="500"/>
              </a:spcBef>
              <a:spcAft>
                <a:spcPts val="0"/>
              </a:spcAft>
              <a:buSzPts val="1800"/>
              <a:buNone/>
              <a:defRPr sz="8000">
                <a:solidFill>
                  <a:schemeClr val="accent1"/>
                </a:solidFill>
              </a:defRPr>
            </a:lvl4pPr>
            <a:lvl5pPr lvl="4" algn="l">
              <a:lnSpc>
                <a:spcPct val="140000"/>
              </a:lnSpc>
              <a:spcBef>
                <a:spcPts val="500"/>
              </a:spcBef>
              <a:spcAft>
                <a:spcPts val="0"/>
              </a:spcAft>
              <a:buSzPts val="1800"/>
              <a:buNone/>
              <a:defRPr sz="8000">
                <a:solidFill>
                  <a:schemeClr val="accent1"/>
                </a:solidFill>
              </a:defRPr>
            </a:lvl5pPr>
            <a:lvl6pPr lvl="5" algn="l">
              <a:lnSpc>
                <a:spcPct val="140000"/>
              </a:lnSpc>
              <a:spcBef>
                <a:spcPts val="500"/>
              </a:spcBef>
              <a:spcAft>
                <a:spcPts val="0"/>
              </a:spcAft>
              <a:buSzPts val="1800"/>
              <a:buNone/>
              <a:defRPr sz="8000">
                <a:solidFill>
                  <a:schemeClr val="accent1"/>
                </a:solidFill>
              </a:defRPr>
            </a:lvl6pPr>
            <a:lvl7pPr lvl="6" algn="l">
              <a:lnSpc>
                <a:spcPct val="140000"/>
              </a:lnSpc>
              <a:spcBef>
                <a:spcPts val="500"/>
              </a:spcBef>
              <a:spcAft>
                <a:spcPts val="0"/>
              </a:spcAft>
              <a:buSzPts val="1800"/>
              <a:buNone/>
              <a:defRPr sz="8000">
                <a:solidFill>
                  <a:schemeClr val="accent1"/>
                </a:solidFill>
              </a:defRPr>
            </a:lvl7pPr>
            <a:lvl8pPr lvl="7" algn="l">
              <a:lnSpc>
                <a:spcPct val="140000"/>
              </a:lnSpc>
              <a:spcBef>
                <a:spcPts val="500"/>
              </a:spcBef>
              <a:spcAft>
                <a:spcPts val="0"/>
              </a:spcAft>
              <a:buSzPts val="1800"/>
              <a:buNone/>
              <a:defRPr sz="8000">
                <a:solidFill>
                  <a:schemeClr val="accent1"/>
                </a:solidFill>
              </a:defRPr>
            </a:lvl8pPr>
            <a:lvl9pPr lvl="8" algn="l">
              <a:lnSpc>
                <a:spcPct val="140000"/>
              </a:lnSpc>
              <a:spcBef>
                <a:spcPts val="500"/>
              </a:spcBef>
              <a:spcAft>
                <a:spcPts val="500"/>
              </a:spcAft>
              <a:buSzPts val="1800"/>
              <a:buNone/>
              <a:defRPr sz="8000">
                <a:solidFill>
                  <a:schemeClr val="accent1"/>
                </a:solidFill>
              </a:defRPr>
            </a:lvl9pPr>
          </a:lstStyle>
          <a:p/>
        </p:txBody>
      </p:sp>
      <p:sp>
        <p:nvSpPr>
          <p:cNvPr id="352" name="Google Shape;352;p56"/>
          <p:cNvSpPr txBox="1"/>
          <p:nvPr>
            <p:ph idx="2" type="subTitle"/>
          </p:nvPr>
        </p:nvSpPr>
        <p:spPr>
          <a:xfrm>
            <a:off x="7972925" y="2436425"/>
            <a:ext cx="3014700" cy="12408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8000">
                <a:solidFill>
                  <a:schemeClr val="accent1"/>
                </a:solidFill>
              </a:defRPr>
            </a:lvl1pPr>
            <a:lvl2pPr lvl="1" algn="l">
              <a:lnSpc>
                <a:spcPct val="140000"/>
              </a:lnSpc>
              <a:spcBef>
                <a:spcPts val="500"/>
              </a:spcBef>
              <a:spcAft>
                <a:spcPts val="0"/>
              </a:spcAft>
              <a:buSzPts val="1800"/>
              <a:buNone/>
              <a:defRPr sz="8000">
                <a:solidFill>
                  <a:schemeClr val="accent1"/>
                </a:solidFill>
              </a:defRPr>
            </a:lvl2pPr>
            <a:lvl3pPr lvl="2" algn="l">
              <a:lnSpc>
                <a:spcPct val="140000"/>
              </a:lnSpc>
              <a:spcBef>
                <a:spcPts val="500"/>
              </a:spcBef>
              <a:spcAft>
                <a:spcPts val="0"/>
              </a:spcAft>
              <a:buSzPts val="1800"/>
              <a:buNone/>
              <a:defRPr sz="8000">
                <a:solidFill>
                  <a:schemeClr val="accent1"/>
                </a:solidFill>
              </a:defRPr>
            </a:lvl3pPr>
            <a:lvl4pPr lvl="3" algn="l">
              <a:lnSpc>
                <a:spcPct val="140000"/>
              </a:lnSpc>
              <a:spcBef>
                <a:spcPts val="500"/>
              </a:spcBef>
              <a:spcAft>
                <a:spcPts val="0"/>
              </a:spcAft>
              <a:buSzPts val="1800"/>
              <a:buNone/>
              <a:defRPr sz="8000">
                <a:solidFill>
                  <a:schemeClr val="accent1"/>
                </a:solidFill>
              </a:defRPr>
            </a:lvl4pPr>
            <a:lvl5pPr lvl="4" algn="l">
              <a:lnSpc>
                <a:spcPct val="140000"/>
              </a:lnSpc>
              <a:spcBef>
                <a:spcPts val="500"/>
              </a:spcBef>
              <a:spcAft>
                <a:spcPts val="0"/>
              </a:spcAft>
              <a:buSzPts val="1800"/>
              <a:buNone/>
              <a:defRPr sz="8000">
                <a:solidFill>
                  <a:schemeClr val="accent1"/>
                </a:solidFill>
              </a:defRPr>
            </a:lvl5pPr>
            <a:lvl6pPr lvl="5" algn="l">
              <a:lnSpc>
                <a:spcPct val="140000"/>
              </a:lnSpc>
              <a:spcBef>
                <a:spcPts val="500"/>
              </a:spcBef>
              <a:spcAft>
                <a:spcPts val="0"/>
              </a:spcAft>
              <a:buSzPts val="1800"/>
              <a:buNone/>
              <a:defRPr sz="8000">
                <a:solidFill>
                  <a:schemeClr val="accent1"/>
                </a:solidFill>
              </a:defRPr>
            </a:lvl6pPr>
            <a:lvl7pPr lvl="6" algn="l">
              <a:lnSpc>
                <a:spcPct val="140000"/>
              </a:lnSpc>
              <a:spcBef>
                <a:spcPts val="500"/>
              </a:spcBef>
              <a:spcAft>
                <a:spcPts val="0"/>
              </a:spcAft>
              <a:buSzPts val="1800"/>
              <a:buNone/>
              <a:defRPr sz="8000">
                <a:solidFill>
                  <a:schemeClr val="accent1"/>
                </a:solidFill>
              </a:defRPr>
            </a:lvl7pPr>
            <a:lvl8pPr lvl="7" algn="l">
              <a:lnSpc>
                <a:spcPct val="140000"/>
              </a:lnSpc>
              <a:spcBef>
                <a:spcPts val="500"/>
              </a:spcBef>
              <a:spcAft>
                <a:spcPts val="0"/>
              </a:spcAft>
              <a:buSzPts val="1800"/>
              <a:buNone/>
              <a:defRPr sz="8000">
                <a:solidFill>
                  <a:schemeClr val="accent1"/>
                </a:solidFill>
              </a:defRPr>
            </a:lvl8pPr>
            <a:lvl9pPr lvl="8" algn="l">
              <a:lnSpc>
                <a:spcPct val="140000"/>
              </a:lnSpc>
              <a:spcBef>
                <a:spcPts val="500"/>
              </a:spcBef>
              <a:spcAft>
                <a:spcPts val="500"/>
              </a:spcAft>
              <a:buSzPts val="1800"/>
              <a:buNone/>
              <a:defRPr sz="8000">
                <a:solidFill>
                  <a:schemeClr val="accent1"/>
                </a:solidFill>
              </a:defRPr>
            </a:lvl9pPr>
          </a:lstStyle>
          <a:p/>
        </p:txBody>
      </p:sp>
      <p:cxnSp>
        <p:nvCxnSpPr>
          <p:cNvPr id="353" name="Google Shape;353;p56"/>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354" name="Google Shape;354;p56"/>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355" name="Google Shape;355;p56"/>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356" name="Google Shape;356;p56"/>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357" name="Google Shape;357;p56"/>
          <p:cNvSpPr txBox="1"/>
          <p:nvPr>
            <p:ph idx="3"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358" name="Google Shape;358;p56"/>
          <p:cNvSpPr txBox="1"/>
          <p:nvPr>
            <p:ph idx="4" type="subTitle"/>
          </p:nvPr>
        </p:nvSpPr>
        <p:spPr>
          <a:xfrm>
            <a:off x="887800" y="2596700"/>
            <a:ext cx="3182700" cy="2668800"/>
          </a:xfrm>
          <a:prstGeom prst="rect">
            <a:avLst/>
          </a:prstGeom>
          <a:noFill/>
          <a:ln>
            <a:noFill/>
          </a:ln>
        </p:spPr>
        <p:txBody>
          <a:bodyPr anchorCtr="0" anchor="t" bIns="0" lIns="0" spcFirstLastPara="1" rIns="0" wrap="square" tIns="0">
            <a:noAutofit/>
          </a:bodyPr>
          <a:lstStyle>
            <a:lvl1pPr lvl="0"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1pPr>
            <a:lvl2pPr lvl="1"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2pPr>
            <a:lvl3pPr lvl="2"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3pPr>
            <a:lvl4pPr lvl="3"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4pPr>
            <a:lvl5pPr lvl="4"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5pPr>
            <a:lvl6pPr lvl="5"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6pPr>
            <a:lvl7pPr lvl="6"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7pPr>
            <a:lvl8pPr lvl="7"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8pPr>
            <a:lvl9pPr lvl="8"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9pPr>
          </a:lstStyle>
          <a:p/>
        </p:txBody>
      </p:sp>
      <p:cxnSp>
        <p:nvCxnSpPr>
          <p:cNvPr id="359" name="Google Shape;359;p56"/>
          <p:cNvCxnSpPr/>
          <p:nvPr/>
        </p:nvCxnSpPr>
        <p:spPr>
          <a:xfrm>
            <a:off x="7885850" y="3677350"/>
            <a:ext cx="0" cy="1404600"/>
          </a:xfrm>
          <a:prstGeom prst="straightConnector1">
            <a:avLst/>
          </a:prstGeom>
          <a:noFill/>
          <a:ln cap="flat" cmpd="sng" w="9525">
            <a:solidFill>
              <a:schemeClr val="dk2"/>
            </a:solidFill>
            <a:prstDash val="dot"/>
            <a:round/>
            <a:headEnd len="sm" w="sm" type="none"/>
            <a:tailEnd len="sm" w="sm" type="none"/>
          </a:ln>
        </p:spPr>
      </p:cxnSp>
      <p:sp>
        <p:nvSpPr>
          <p:cNvPr id="360" name="Google Shape;360;p56"/>
          <p:cNvSpPr txBox="1"/>
          <p:nvPr>
            <p:ph idx="5" type="subTitle"/>
          </p:nvPr>
        </p:nvSpPr>
        <p:spPr>
          <a:xfrm>
            <a:off x="4620750" y="3677388"/>
            <a:ext cx="2949600" cy="3219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61" name="Google Shape;361;p56"/>
          <p:cNvSpPr txBox="1"/>
          <p:nvPr>
            <p:ph idx="6" type="subTitle"/>
          </p:nvPr>
        </p:nvSpPr>
        <p:spPr>
          <a:xfrm>
            <a:off x="4620750" y="4166613"/>
            <a:ext cx="2949600" cy="915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362" name="Google Shape;362;p56"/>
          <p:cNvSpPr txBox="1"/>
          <p:nvPr>
            <p:ph idx="7" type="subTitle"/>
          </p:nvPr>
        </p:nvSpPr>
        <p:spPr>
          <a:xfrm>
            <a:off x="8051175" y="3677388"/>
            <a:ext cx="2949600" cy="3219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63" name="Google Shape;363;p56"/>
          <p:cNvSpPr txBox="1"/>
          <p:nvPr>
            <p:ph idx="8" type="subTitle"/>
          </p:nvPr>
        </p:nvSpPr>
        <p:spPr>
          <a:xfrm>
            <a:off x="8051175" y="4166613"/>
            <a:ext cx="2949600" cy="915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364" name="Google Shape;364;p56"/>
          <p:cNvSpPr txBox="1"/>
          <p:nvPr>
            <p:ph idx="9"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365" name="Google Shape;365;p56"/>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366" name="Google Shape;366;p56"/>
          <p:cNvSpPr txBox="1"/>
          <p:nvPr>
            <p:ph idx="13"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data two pies">
  <p:cSld name="CUSTOM_4_12">
    <p:spTree>
      <p:nvGrpSpPr>
        <p:cNvPr id="367" name="Shape 367"/>
        <p:cNvGrpSpPr/>
        <p:nvPr/>
      </p:nvGrpSpPr>
      <p:grpSpPr>
        <a:xfrm>
          <a:off x="0" y="0"/>
          <a:ext cx="0" cy="0"/>
          <a:chOff x="0" y="0"/>
          <a:chExt cx="0" cy="0"/>
        </a:xfrm>
      </p:grpSpPr>
      <p:cxnSp>
        <p:nvCxnSpPr>
          <p:cNvPr id="368" name="Google Shape;368;p57"/>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369" name="Google Shape;369;p57"/>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370" name="Google Shape;370;p5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371" name="Google Shape;371;p57"/>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372" name="Google Shape;372;p57"/>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373" name="Google Shape;373;p57"/>
          <p:cNvCxnSpPr/>
          <p:nvPr/>
        </p:nvCxnSpPr>
        <p:spPr>
          <a:xfrm>
            <a:off x="7885850" y="4439350"/>
            <a:ext cx="0" cy="1404600"/>
          </a:xfrm>
          <a:prstGeom prst="straightConnector1">
            <a:avLst/>
          </a:prstGeom>
          <a:noFill/>
          <a:ln cap="flat" cmpd="sng" w="9525">
            <a:solidFill>
              <a:schemeClr val="dk2"/>
            </a:solidFill>
            <a:prstDash val="dot"/>
            <a:round/>
            <a:headEnd len="sm" w="sm" type="none"/>
            <a:tailEnd len="sm" w="sm" type="none"/>
          </a:ln>
        </p:spPr>
      </p:cxnSp>
      <p:sp>
        <p:nvSpPr>
          <p:cNvPr id="374" name="Google Shape;374;p57"/>
          <p:cNvSpPr txBox="1"/>
          <p:nvPr>
            <p:ph idx="2" type="subTitle"/>
          </p:nvPr>
        </p:nvSpPr>
        <p:spPr>
          <a:xfrm>
            <a:off x="887800" y="2596700"/>
            <a:ext cx="3182700" cy="2668800"/>
          </a:xfrm>
          <a:prstGeom prst="rect">
            <a:avLst/>
          </a:prstGeom>
          <a:noFill/>
          <a:ln>
            <a:noFill/>
          </a:ln>
        </p:spPr>
        <p:txBody>
          <a:bodyPr anchorCtr="0" anchor="t" bIns="0" lIns="0" spcFirstLastPara="1" rIns="0" wrap="square" tIns="0">
            <a:noAutofit/>
          </a:bodyPr>
          <a:lstStyle>
            <a:lvl1pPr lvl="0"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1pPr>
            <a:lvl2pPr lvl="1"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2pPr>
            <a:lvl3pPr lvl="2"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3pPr>
            <a:lvl4pPr lvl="3"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4pPr>
            <a:lvl5pPr lvl="4"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5pPr>
            <a:lvl6pPr lvl="5"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6pPr>
            <a:lvl7pPr lvl="6"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7pPr>
            <a:lvl8pPr lvl="7"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8pPr>
            <a:lvl9pPr lvl="8"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9pPr>
          </a:lstStyle>
          <a:p/>
        </p:txBody>
      </p:sp>
      <p:sp>
        <p:nvSpPr>
          <p:cNvPr id="375" name="Google Shape;375;p57"/>
          <p:cNvSpPr txBox="1"/>
          <p:nvPr>
            <p:ph idx="3" type="subTitle"/>
          </p:nvPr>
        </p:nvSpPr>
        <p:spPr>
          <a:xfrm>
            <a:off x="4620750" y="4439350"/>
            <a:ext cx="2949600" cy="3219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76" name="Google Shape;376;p57"/>
          <p:cNvSpPr txBox="1"/>
          <p:nvPr>
            <p:ph idx="4" type="subTitle"/>
          </p:nvPr>
        </p:nvSpPr>
        <p:spPr>
          <a:xfrm>
            <a:off x="4620750" y="4928575"/>
            <a:ext cx="2949600" cy="915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377" name="Google Shape;377;p57"/>
          <p:cNvSpPr txBox="1"/>
          <p:nvPr>
            <p:ph idx="5" type="subTitle"/>
          </p:nvPr>
        </p:nvSpPr>
        <p:spPr>
          <a:xfrm>
            <a:off x="8051175" y="4439350"/>
            <a:ext cx="2949600" cy="3219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378" name="Google Shape;378;p57"/>
          <p:cNvSpPr txBox="1"/>
          <p:nvPr>
            <p:ph idx="6" type="subTitle"/>
          </p:nvPr>
        </p:nvSpPr>
        <p:spPr>
          <a:xfrm>
            <a:off x="8051175" y="4928575"/>
            <a:ext cx="2949600" cy="915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379" name="Google Shape;379;p57"/>
          <p:cNvSpPr txBox="1"/>
          <p:nvPr>
            <p:ph idx="7"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380" name="Google Shape;380;p57"/>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381" name="Google Shape;381;p57"/>
          <p:cNvSpPr txBox="1"/>
          <p:nvPr>
            <p:ph idx="8"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data large pie">
  <p:cSld name="CUSTOM_4_11">
    <p:spTree>
      <p:nvGrpSpPr>
        <p:cNvPr id="382" name="Shape 382"/>
        <p:cNvGrpSpPr/>
        <p:nvPr/>
      </p:nvGrpSpPr>
      <p:grpSpPr>
        <a:xfrm>
          <a:off x="0" y="0"/>
          <a:ext cx="0" cy="0"/>
          <a:chOff x="0" y="0"/>
          <a:chExt cx="0" cy="0"/>
        </a:xfrm>
      </p:grpSpPr>
      <p:cxnSp>
        <p:nvCxnSpPr>
          <p:cNvPr id="383" name="Google Shape;383;p58"/>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384" name="Google Shape;384;p58"/>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385" name="Google Shape;385;p58"/>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386" name="Google Shape;386;p58"/>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387" name="Google Shape;387;p58"/>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388" name="Google Shape;388;p58"/>
          <p:cNvSpPr txBox="1"/>
          <p:nvPr>
            <p:ph idx="2" type="subTitle"/>
          </p:nvPr>
        </p:nvSpPr>
        <p:spPr>
          <a:xfrm>
            <a:off x="887800" y="2596700"/>
            <a:ext cx="3182700" cy="2668800"/>
          </a:xfrm>
          <a:prstGeom prst="rect">
            <a:avLst/>
          </a:prstGeom>
          <a:noFill/>
          <a:ln>
            <a:noFill/>
          </a:ln>
        </p:spPr>
        <p:txBody>
          <a:bodyPr anchorCtr="0" anchor="t" bIns="0" lIns="0" spcFirstLastPara="1" rIns="0" wrap="square" tIns="0">
            <a:noAutofit/>
          </a:bodyPr>
          <a:lstStyle>
            <a:lvl1pPr lvl="0"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1pPr>
            <a:lvl2pPr lvl="1"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2pPr>
            <a:lvl3pPr lvl="2"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3pPr>
            <a:lvl4pPr lvl="3"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4pPr>
            <a:lvl5pPr lvl="4"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5pPr>
            <a:lvl6pPr lvl="5"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6pPr>
            <a:lvl7pPr lvl="6"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7pPr>
            <a:lvl8pPr lvl="7"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8pPr>
            <a:lvl9pPr lvl="8" algn="l">
              <a:lnSpc>
                <a:spcPct val="155000"/>
              </a:lnSpc>
              <a:spcBef>
                <a:spcPts val="0"/>
              </a:spcBef>
              <a:spcAft>
                <a:spcPts val="0"/>
              </a:spcAft>
              <a:buSzPts val="1800"/>
              <a:buNone/>
              <a:defRPr>
                <a:solidFill>
                  <a:schemeClr val="accent1"/>
                </a:solidFill>
                <a:latin typeface="Red Hat Display"/>
                <a:ea typeface="Red Hat Display"/>
                <a:cs typeface="Red Hat Display"/>
                <a:sym typeface="Red Hat Display"/>
              </a:defRPr>
            </a:lvl9pPr>
          </a:lstStyle>
          <a:p/>
        </p:txBody>
      </p:sp>
      <p:sp>
        <p:nvSpPr>
          <p:cNvPr id="389" name="Google Shape;389;p58"/>
          <p:cNvSpPr txBox="1"/>
          <p:nvPr>
            <p:ph idx="3" type="subTitle"/>
          </p:nvPr>
        </p:nvSpPr>
        <p:spPr>
          <a:xfrm>
            <a:off x="9078238" y="3048425"/>
            <a:ext cx="914400" cy="52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000"/>
            </a:lvl1pPr>
            <a:lvl2pPr lvl="1" algn="l">
              <a:lnSpc>
                <a:spcPct val="100000"/>
              </a:lnSpc>
              <a:spcBef>
                <a:spcPts val="0"/>
              </a:spcBef>
              <a:spcAft>
                <a:spcPts val="0"/>
              </a:spcAft>
              <a:buSzPts val="1800"/>
              <a:buNone/>
              <a:defRPr b="1" sz="1000"/>
            </a:lvl2pPr>
            <a:lvl3pPr lvl="2" algn="l">
              <a:lnSpc>
                <a:spcPct val="100000"/>
              </a:lnSpc>
              <a:spcBef>
                <a:spcPts val="0"/>
              </a:spcBef>
              <a:spcAft>
                <a:spcPts val="0"/>
              </a:spcAft>
              <a:buSzPts val="1800"/>
              <a:buNone/>
              <a:defRPr b="1" sz="1000"/>
            </a:lvl3pPr>
            <a:lvl4pPr lvl="3" algn="l">
              <a:lnSpc>
                <a:spcPct val="100000"/>
              </a:lnSpc>
              <a:spcBef>
                <a:spcPts val="0"/>
              </a:spcBef>
              <a:spcAft>
                <a:spcPts val="0"/>
              </a:spcAft>
              <a:buSzPts val="1800"/>
              <a:buNone/>
              <a:defRPr b="1" sz="1000"/>
            </a:lvl4pPr>
            <a:lvl5pPr lvl="4" algn="l">
              <a:lnSpc>
                <a:spcPct val="100000"/>
              </a:lnSpc>
              <a:spcBef>
                <a:spcPts val="0"/>
              </a:spcBef>
              <a:spcAft>
                <a:spcPts val="0"/>
              </a:spcAft>
              <a:buSzPts val="1800"/>
              <a:buNone/>
              <a:defRPr b="1" sz="1000"/>
            </a:lvl5pPr>
            <a:lvl6pPr lvl="5" algn="l">
              <a:lnSpc>
                <a:spcPct val="100000"/>
              </a:lnSpc>
              <a:spcBef>
                <a:spcPts val="0"/>
              </a:spcBef>
              <a:spcAft>
                <a:spcPts val="0"/>
              </a:spcAft>
              <a:buSzPts val="1800"/>
              <a:buNone/>
              <a:defRPr b="1" sz="1000"/>
            </a:lvl6pPr>
            <a:lvl7pPr lvl="6" algn="l">
              <a:lnSpc>
                <a:spcPct val="100000"/>
              </a:lnSpc>
              <a:spcBef>
                <a:spcPts val="0"/>
              </a:spcBef>
              <a:spcAft>
                <a:spcPts val="0"/>
              </a:spcAft>
              <a:buSzPts val="1800"/>
              <a:buNone/>
              <a:defRPr b="1" sz="1000"/>
            </a:lvl7pPr>
            <a:lvl8pPr lvl="7" algn="l">
              <a:lnSpc>
                <a:spcPct val="100000"/>
              </a:lnSpc>
              <a:spcBef>
                <a:spcPts val="0"/>
              </a:spcBef>
              <a:spcAft>
                <a:spcPts val="0"/>
              </a:spcAft>
              <a:buSzPts val="1800"/>
              <a:buNone/>
              <a:defRPr b="1" sz="1000"/>
            </a:lvl8pPr>
            <a:lvl9pPr lvl="8" algn="l">
              <a:lnSpc>
                <a:spcPct val="100000"/>
              </a:lnSpc>
              <a:spcBef>
                <a:spcPts val="0"/>
              </a:spcBef>
              <a:spcAft>
                <a:spcPts val="0"/>
              </a:spcAft>
              <a:buSzPts val="1800"/>
              <a:buNone/>
              <a:defRPr b="1" sz="1000"/>
            </a:lvl9pPr>
          </a:lstStyle>
          <a:p/>
        </p:txBody>
      </p:sp>
      <p:sp>
        <p:nvSpPr>
          <p:cNvPr id="390" name="Google Shape;390;p58"/>
          <p:cNvSpPr txBox="1"/>
          <p:nvPr>
            <p:ph idx="4" type="subTitle"/>
          </p:nvPr>
        </p:nvSpPr>
        <p:spPr>
          <a:xfrm>
            <a:off x="10284513" y="3048425"/>
            <a:ext cx="914400" cy="52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000"/>
            </a:lvl1pPr>
            <a:lvl2pPr lvl="1" algn="l">
              <a:lnSpc>
                <a:spcPct val="100000"/>
              </a:lnSpc>
              <a:spcBef>
                <a:spcPts val="0"/>
              </a:spcBef>
              <a:spcAft>
                <a:spcPts val="0"/>
              </a:spcAft>
              <a:buSzPts val="1800"/>
              <a:buNone/>
              <a:defRPr b="1" sz="1000"/>
            </a:lvl2pPr>
            <a:lvl3pPr lvl="2" algn="l">
              <a:lnSpc>
                <a:spcPct val="100000"/>
              </a:lnSpc>
              <a:spcBef>
                <a:spcPts val="0"/>
              </a:spcBef>
              <a:spcAft>
                <a:spcPts val="0"/>
              </a:spcAft>
              <a:buSzPts val="1800"/>
              <a:buNone/>
              <a:defRPr b="1" sz="1000"/>
            </a:lvl3pPr>
            <a:lvl4pPr lvl="3" algn="l">
              <a:lnSpc>
                <a:spcPct val="100000"/>
              </a:lnSpc>
              <a:spcBef>
                <a:spcPts val="0"/>
              </a:spcBef>
              <a:spcAft>
                <a:spcPts val="0"/>
              </a:spcAft>
              <a:buSzPts val="1800"/>
              <a:buNone/>
              <a:defRPr b="1" sz="1000"/>
            </a:lvl4pPr>
            <a:lvl5pPr lvl="4" algn="l">
              <a:lnSpc>
                <a:spcPct val="100000"/>
              </a:lnSpc>
              <a:spcBef>
                <a:spcPts val="0"/>
              </a:spcBef>
              <a:spcAft>
                <a:spcPts val="0"/>
              </a:spcAft>
              <a:buSzPts val="1800"/>
              <a:buNone/>
              <a:defRPr b="1" sz="1000"/>
            </a:lvl5pPr>
            <a:lvl6pPr lvl="5" algn="l">
              <a:lnSpc>
                <a:spcPct val="100000"/>
              </a:lnSpc>
              <a:spcBef>
                <a:spcPts val="0"/>
              </a:spcBef>
              <a:spcAft>
                <a:spcPts val="0"/>
              </a:spcAft>
              <a:buSzPts val="1800"/>
              <a:buNone/>
              <a:defRPr b="1" sz="1000"/>
            </a:lvl6pPr>
            <a:lvl7pPr lvl="6" algn="l">
              <a:lnSpc>
                <a:spcPct val="100000"/>
              </a:lnSpc>
              <a:spcBef>
                <a:spcPts val="0"/>
              </a:spcBef>
              <a:spcAft>
                <a:spcPts val="0"/>
              </a:spcAft>
              <a:buSzPts val="1800"/>
              <a:buNone/>
              <a:defRPr b="1" sz="1000"/>
            </a:lvl7pPr>
            <a:lvl8pPr lvl="7" algn="l">
              <a:lnSpc>
                <a:spcPct val="100000"/>
              </a:lnSpc>
              <a:spcBef>
                <a:spcPts val="0"/>
              </a:spcBef>
              <a:spcAft>
                <a:spcPts val="0"/>
              </a:spcAft>
              <a:buSzPts val="1800"/>
              <a:buNone/>
              <a:defRPr b="1" sz="1000"/>
            </a:lvl8pPr>
            <a:lvl9pPr lvl="8" algn="l">
              <a:lnSpc>
                <a:spcPct val="100000"/>
              </a:lnSpc>
              <a:spcBef>
                <a:spcPts val="0"/>
              </a:spcBef>
              <a:spcAft>
                <a:spcPts val="0"/>
              </a:spcAft>
              <a:buSzPts val="1800"/>
              <a:buNone/>
              <a:defRPr b="1" sz="1000"/>
            </a:lvl9pPr>
          </a:lstStyle>
          <a:p/>
        </p:txBody>
      </p:sp>
      <p:sp>
        <p:nvSpPr>
          <p:cNvPr id="391" name="Google Shape;391;p58"/>
          <p:cNvSpPr txBox="1"/>
          <p:nvPr>
            <p:ph idx="5" type="subTitle"/>
          </p:nvPr>
        </p:nvSpPr>
        <p:spPr>
          <a:xfrm>
            <a:off x="9078238" y="3841627"/>
            <a:ext cx="914400" cy="52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000"/>
            </a:lvl1pPr>
            <a:lvl2pPr lvl="1" algn="l">
              <a:lnSpc>
                <a:spcPct val="100000"/>
              </a:lnSpc>
              <a:spcBef>
                <a:spcPts val="0"/>
              </a:spcBef>
              <a:spcAft>
                <a:spcPts val="0"/>
              </a:spcAft>
              <a:buSzPts val="1800"/>
              <a:buNone/>
              <a:defRPr b="1" sz="1000"/>
            </a:lvl2pPr>
            <a:lvl3pPr lvl="2" algn="l">
              <a:lnSpc>
                <a:spcPct val="100000"/>
              </a:lnSpc>
              <a:spcBef>
                <a:spcPts val="0"/>
              </a:spcBef>
              <a:spcAft>
                <a:spcPts val="0"/>
              </a:spcAft>
              <a:buSzPts val="1800"/>
              <a:buNone/>
              <a:defRPr b="1" sz="1000"/>
            </a:lvl3pPr>
            <a:lvl4pPr lvl="3" algn="l">
              <a:lnSpc>
                <a:spcPct val="100000"/>
              </a:lnSpc>
              <a:spcBef>
                <a:spcPts val="0"/>
              </a:spcBef>
              <a:spcAft>
                <a:spcPts val="0"/>
              </a:spcAft>
              <a:buSzPts val="1800"/>
              <a:buNone/>
              <a:defRPr b="1" sz="1000"/>
            </a:lvl4pPr>
            <a:lvl5pPr lvl="4" algn="l">
              <a:lnSpc>
                <a:spcPct val="100000"/>
              </a:lnSpc>
              <a:spcBef>
                <a:spcPts val="0"/>
              </a:spcBef>
              <a:spcAft>
                <a:spcPts val="0"/>
              </a:spcAft>
              <a:buSzPts val="1800"/>
              <a:buNone/>
              <a:defRPr b="1" sz="1000"/>
            </a:lvl5pPr>
            <a:lvl6pPr lvl="5" algn="l">
              <a:lnSpc>
                <a:spcPct val="100000"/>
              </a:lnSpc>
              <a:spcBef>
                <a:spcPts val="0"/>
              </a:spcBef>
              <a:spcAft>
                <a:spcPts val="0"/>
              </a:spcAft>
              <a:buSzPts val="1800"/>
              <a:buNone/>
              <a:defRPr b="1" sz="1000"/>
            </a:lvl6pPr>
            <a:lvl7pPr lvl="6" algn="l">
              <a:lnSpc>
                <a:spcPct val="100000"/>
              </a:lnSpc>
              <a:spcBef>
                <a:spcPts val="0"/>
              </a:spcBef>
              <a:spcAft>
                <a:spcPts val="0"/>
              </a:spcAft>
              <a:buSzPts val="1800"/>
              <a:buNone/>
              <a:defRPr b="1" sz="1000"/>
            </a:lvl7pPr>
            <a:lvl8pPr lvl="7" algn="l">
              <a:lnSpc>
                <a:spcPct val="100000"/>
              </a:lnSpc>
              <a:spcBef>
                <a:spcPts val="0"/>
              </a:spcBef>
              <a:spcAft>
                <a:spcPts val="0"/>
              </a:spcAft>
              <a:buSzPts val="1800"/>
              <a:buNone/>
              <a:defRPr b="1" sz="1000"/>
            </a:lvl8pPr>
            <a:lvl9pPr lvl="8" algn="l">
              <a:lnSpc>
                <a:spcPct val="100000"/>
              </a:lnSpc>
              <a:spcBef>
                <a:spcPts val="0"/>
              </a:spcBef>
              <a:spcAft>
                <a:spcPts val="0"/>
              </a:spcAft>
              <a:buSzPts val="1800"/>
              <a:buNone/>
              <a:defRPr b="1" sz="1000"/>
            </a:lvl9pPr>
          </a:lstStyle>
          <a:p/>
        </p:txBody>
      </p:sp>
      <p:sp>
        <p:nvSpPr>
          <p:cNvPr id="392" name="Google Shape;392;p58"/>
          <p:cNvSpPr txBox="1"/>
          <p:nvPr>
            <p:ph idx="6" type="subTitle"/>
          </p:nvPr>
        </p:nvSpPr>
        <p:spPr>
          <a:xfrm>
            <a:off x="10284513" y="3841627"/>
            <a:ext cx="914400" cy="52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000"/>
            </a:lvl1pPr>
            <a:lvl2pPr lvl="1" algn="l">
              <a:lnSpc>
                <a:spcPct val="100000"/>
              </a:lnSpc>
              <a:spcBef>
                <a:spcPts val="0"/>
              </a:spcBef>
              <a:spcAft>
                <a:spcPts val="0"/>
              </a:spcAft>
              <a:buSzPts val="1800"/>
              <a:buNone/>
              <a:defRPr b="1" sz="1000"/>
            </a:lvl2pPr>
            <a:lvl3pPr lvl="2" algn="l">
              <a:lnSpc>
                <a:spcPct val="100000"/>
              </a:lnSpc>
              <a:spcBef>
                <a:spcPts val="0"/>
              </a:spcBef>
              <a:spcAft>
                <a:spcPts val="0"/>
              </a:spcAft>
              <a:buSzPts val="1800"/>
              <a:buNone/>
              <a:defRPr b="1" sz="1000"/>
            </a:lvl3pPr>
            <a:lvl4pPr lvl="3" algn="l">
              <a:lnSpc>
                <a:spcPct val="100000"/>
              </a:lnSpc>
              <a:spcBef>
                <a:spcPts val="0"/>
              </a:spcBef>
              <a:spcAft>
                <a:spcPts val="0"/>
              </a:spcAft>
              <a:buSzPts val="1800"/>
              <a:buNone/>
              <a:defRPr b="1" sz="1000"/>
            </a:lvl4pPr>
            <a:lvl5pPr lvl="4" algn="l">
              <a:lnSpc>
                <a:spcPct val="100000"/>
              </a:lnSpc>
              <a:spcBef>
                <a:spcPts val="0"/>
              </a:spcBef>
              <a:spcAft>
                <a:spcPts val="0"/>
              </a:spcAft>
              <a:buSzPts val="1800"/>
              <a:buNone/>
              <a:defRPr b="1" sz="1000"/>
            </a:lvl5pPr>
            <a:lvl6pPr lvl="5" algn="l">
              <a:lnSpc>
                <a:spcPct val="100000"/>
              </a:lnSpc>
              <a:spcBef>
                <a:spcPts val="0"/>
              </a:spcBef>
              <a:spcAft>
                <a:spcPts val="0"/>
              </a:spcAft>
              <a:buSzPts val="1800"/>
              <a:buNone/>
              <a:defRPr b="1" sz="1000"/>
            </a:lvl6pPr>
            <a:lvl7pPr lvl="6" algn="l">
              <a:lnSpc>
                <a:spcPct val="100000"/>
              </a:lnSpc>
              <a:spcBef>
                <a:spcPts val="0"/>
              </a:spcBef>
              <a:spcAft>
                <a:spcPts val="0"/>
              </a:spcAft>
              <a:buSzPts val="1800"/>
              <a:buNone/>
              <a:defRPr b="1" sz="1000"/>
            </a:lvl7pPr>
            <a:lvl8pPr lvl="7" algn="l">
              <a:lnSpc>
                <a:spcPct val="100000"/>
              </a:lnSpc>
              <a:spcBef>
                <a:spcPts val="0"/>
              </a:spcBef>
              <a:spcAft>
                <a:spcPts val="0"/>
              </a:spcAft>
              <a:buSzPts val="1800"/>
              <a:buNone/>
              <a:defRPr b="1" sz="1000"/>
            </a:lvl8pPr>
            <a:lvl9pPr lvl="8" algn="l">
              <a:lnSpc>
                <a:spcPct val="100000"/>
              </a:lnSpc>
              <a:spcBef>
                <a:spcPts val="0"/>
              </a:spcBef>
              <a:spcAft>
                <a:spcPts val="0"/>
              </a:spcAft>
              <a:buSzPts val="1800"/>
              <a:buNone/>
              <a:defRPr b="1" sz="1000"/>
            </a:lvl9pPr>
          </a:lstStyle>
          <a:p/>
        </p:txBody>
      </p:sp>
      <p:sp>
        <p:nvSpPr>
          <p:cNvPr id="393" name="Google Shape;393;p58"/>
          <p:cNvSpPr txBox="1"/>
          <p:nvPr>
            <p:ph idx="7" type="subTitle"/>
          </p:nvPr>
        </p:nvSpPr>
        <p:spPr>
          <a:xfrm>
            <a:off x="9078238" y="4603527"/>
            <a:ext cx="914400" cy="52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000"/>
            </a:lvl1pPr>
            <a:lvl2pPr lvl="1" algn="l">
              <a:lnSpc>
                <a:spcPct val="100000"/>
              </a:lnSpc>
              <a:spcBef>
                <a:spcPts val="0"/>
              </a:spcBef>
              <a:spcAft>
                <a:spcPts val="0"/>
              </a:spcAft>
              <a:buSzPts val="1800"/>
              <a:buNone/>
              <a:defRPr b="1" sz="1000"/>
            </a:lvl2pPr>
            <a:lvl3pPr lvl="2" algn="l">
              <a:lnSpc>
                <a:spcPct val="100000"/>
              </a:lnSpc>
              <a:spcBef>
                <a:spcPts val="0"/>
              </a:spcBef>
              <a:spcAft>
                <a:spcPts val="0"/>
              </a:spcAft>
              <a:buSzPts val="1800"/>
              <a:buNone/>
              <a:defRPr b="1" sz="1000"/>
            </a:lvl3pPr>
            <a:lvl4pPr lvl="3" algn="l">
              <a:lnSpc>
                <a:spcPct val="100000"/>
              </a:lnSpc>
              <a:spcBef>
                <a:spcPts val="0"/>
              </a:spcBef>
              <a:spcAft>
                <a:spcPts val="0"/>
              </a:spcAft>
              <a:buSzPts val="1800"/>
              <a:buNone/>
              <a:defRPr b="1" sz="1000"/>
            </a:lvl4pPr>
            <a:lvl5pPr lvl="4" algn="l">
              <a:lnSpc>
                <a:spcPct val="100000"/>
              </a:lnSpc>
              <a:spcBef>
                <a:spcPts val="0"/>
              </a:spcBef>
              <a:spcAft>
                <a:spcPts val="0"/>
              </a:spcAft>
              <a:buSzPts val="1800"/>
              <a:buNone/>
              <a:defRPr b="1" sz="1000"/>
            </a:lvl5pPr>
            <a:lvl6pPr lvl="5" algn="l">
              <a:lnSpc>
                <a:spcPct val="100000"/>
              </a:lnSpc>
              <a:spcBef>
                <a:spcPts val="0"/>
              </a:spcBef>
              <a:spcAft>
                <a:spcPts val="0"/>
              </a:spcAft>
              <a:buSzPts val="1800"/>
              <a:buNone/>
              <a:defRPr b="1" sz="1000"/>
            </a:lvl6pPr>
            <a:lvl7pPr lvl="6" algn="l">
              <a:lnSpc>
                <a:spcPct val="100000"/>
              </a:lnSpc>
              <a:spcBef>
                <a:spcPts val="0"/>
              </a:spcBef>
              <a:spcAft>
                <a:spcPts val="0"/>
              </a:spcAft>
              <a:buSzPts val="1800"/>
              <a:buNone/>
              <a:defRPr b="1" sz="1000"/>
            </a:lvl7pPr>
            <a:lvl8pPr lvl="7" algn="l">
              <a:lnSpc>
                <a:spcPct val="100000"/>
              </a:lnSpc>
              <a:spcBef>
                <a:spcPts val="0"/>
              </a:spcBef>
              <a:spcAft>
                <a:spcPts val="0"/>
              </a:spcAft>
              <a:buSzPts val="1800"/>
              <a:buNone/>
              <a:defRPr b="1" sz="1000"/>
            </a:lvl8pPr>
            <a:lvl9pPr lvl="8" algn="l">
              <a:lnSpc>
                <a:spcPct val="100000"/>
              </a:lnSpc>
              <a:spcBef>
                <a:spcPts val="0"/>
              </a:spcBef>
              <a:spcAft>
                <a:spcPts val="0"/>
              </a:spcAft>
              <a:buSzPts val="1800"/>
              <a:buNone/>
              <a:defRPr b="1" sz="1000"/>
            </a:lvl9pPr>
          </a:lstStyle>
          <a:p/>
        </p:txBody>
      </p:sp>
      <p:sp>
        <p:nvSpPr>
          <p:cNvPr id="394" name="Google Shape;394;p58"/>
          <p:cNvSpPr txBox="1"/>
          <p:nvPr>
            <p:ph idx="8" type="subTitle"/>
          </p:nvPr>
        </p:nvSpPr>
        <p:spPr>
          <a:xfrm>
            <a:off x="10284513" y="4603527"/>
            <a:ext cx="914400" cy="528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000"/>
            </a:lvl1pPr>
            <a:lvl2pPr lvl="1" algn="l">
              <a:lnSpc>
                <a:spcPct val="100000"/>
              </a:lnSpc>
              <a:spcBef>
                <a:spcPts val="0"/>
              </a:spcBef>
              <a:spcAft>
                <a:spcPts val="0"/>
              </a:spcAft>
              <a:buSzPts val="1800"/>
              <a:buNone/>
              <a:defRPr b="1" sz="1000"/>
            </a:lvl2pPr>
            <a:lvl3pPr lvl="2" algn="l">
              <a:lnSpc>
                <a:spcPct val="100000"/>
              </a:lnSpc>
              <a:spcBef>
                <a:spcPts val="0"/>
              </a:spcBef>
              <a:spcAft>
                <a:spcPts val="0"/>
              </a:spcAft>
              <a:buSzPts val="1800"/>
              <a:buNone/>
              <a:defRPr b="1" sz="1000"/>
            </a:lvl3pPr>
            <a:lvl4pPr lvl="3" algn="l">
              <a:lnSpc>
                <a:spcPct val="100000"/>
              </a:lnSpc>
              <a:spcBef>
                <a:spcPts val="0"/>
              </a:spcBef>
              <a:spcAft>
                <a:spcPts val="0"/>
              </a:spcAft>
              <a:buSzPts val="1800"/>
              <a:buNone/>
              <a:defRPr b="1" sz="1000"/>
            </a:lvl4pPr>
            <a:lvl5pPr lvl="4" algn="l">
              <a:lnSpc>
                <a:spcPct val="100000"/>
              </a:lnSpc>
              <a:spcBef>
                <a:spcPts val="0"/>
              </a:spcBef>
              <a:spcAft>
                <a:spcPts val="0"/>
              </a:spcAft>
              <a:buSzPts val="1800"/>
              <a:buNone/>
              <a:defRPr b="1" sz="1000"/>
            </a:lvl5pPr>
            <a:lvl6pPr lvl="5" algn="l">
              <a:lnSpc>
                <a:spcPct val="100000"/>
              </a:lnSpc>
              <a:spcBef>
                <a:spcPts val="0"/>
              </a:spcBef>
              <a:spcAft>
                <a:spcPts val="0"/>
              </a:spcAft>
              <a:buSzPts val="1800"/>
              <a:buNone/>
              <a:defRPr b="1" sz="1000"/>
            </a:lvl6pPr>
            <a:lvl7pPr lvl="6" algn="l">
              <a:lnSpc>
                <a:spcPct val="100000"/>
              </a:lnSpc>
              <a:spcBef>
                <a:spcPts val="0"/>
              </a:spcBef>
              <a:spcAft>
                <a:spcPts val="0"/>
              </a:spcAft>
              <a:buSzPts val="1800"/>
              <a:buNone/>
              <a:defRPr b="1" sz="1000"/>
            </a:lvl7pPr>
            <a:lvl8pPr lvl="7" algn="l">
              <a:lnSpc>
                <a:spcPct val="100000"/>
              </a:lnSpc>
              <a:spcBef>
                <a:spcPts val="0"/>
              </a:spcBef>
              <a:spcAft>
                <a:spcPts val="0"/>
              </a:spcAft>
              <a:buSzPts val="1800"/>
              <a:buNone/>
              <a:defRPr b="1" sz="1000"/>
            </a:lvl8pPr>
            <a:lvl9pPr lvl="8" algn="l">
              <a:lnSpc>
                <a:spcPct val="100000"/>
              </a:lnSpc>
              <a:spcBef>
                <a:spcPts val="0"/>
              </a:spcBef>
              <a:spcAft>
                <a:spcPts val="0"/>
              </a:spcAft>
              <a:buSzPts val="1800"/>
              <a:buNone/>
              <a:defRPr b="1" sz="1000"/>
            </a:lvl9pPr>
          </a:lstStyle>
          <a:p/>
        </p:txBody>
      </p:sp>
      <p:sp>
        <p:nvSpPr>
          <p:cNvPr id="395" name="Google Shape;395;p58"/>
          <p:cNvSpPr txBox="1"/>
          <p:nvPr>
            <p:ph idx="9"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396" name="Google Shape;396;p58"/>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397" name="Google Shape;397;p58"/>
          <p:cNvSpPr txBox="1"/>
          <p:nvPr>
            <p:ph idx="13"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data percentage bars">
  <p:cSld name="CUSTOM_4_10">
    <p:spTree>
      <p:nvGrpSpPr>
        <p:cNvPr id="398" name="Shape 398"/>
        <p:cNvGrpSpPr/>
        <p:nvPr/>
      </p:nvGrpSpPr>
      <p:grpSpPr>
        <a:xfrm>
          <a:off x="0" y="0"/>
          <a:ext cx="0" cy="0"/>
          <a:chOff x="0" y="0"/>
          <a:chExt cx="0" cy="0"/>
        </a:xfrm>
      </p:grpSpPr>
      <p:cxnSp>
        <p:nvCxnSpPr>
          <p:cNvPr id="399" name="Google Shape;399;p59"/>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400" name="Google Shape;400;p59"/>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401" name="Google Shape;401;p5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402" name="Google Shape;402;p59"/>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403" name="Google Shape;403;p59"/>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404" name="Google Shape;404;p59"/>
          <p:cNvSpPr txBox="1"/>
          <p:nvPr>
            <p:ph idx="2" type="subTitle"/>
          </p:nvPr>
        </p:nvSpPr>
        <p:spPr>
          <a:xfrm>
            <a:off x="8048050" y="2898600"/>
            <a:ext cx="3410400" cy="7185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200"/>
            </a:lvl1pPr>
            <a:lvl2pPr lvl="1" algn="l">
              <a:lnSpc>
                <a:spcPct val="140000"/>
              </a:lnSpc>
              <a:spcBef>
                <a:spcPts val="0"/>
              </a:spcBef>
              <a:spcAft>
                <a:spcPts val="0"/>
              </a:spcAft>
              <a:buSzPts val="1800"/>
              <a:buNone/>
              <a:defRPr sz="1200"/>
            </a:lvl2pPr>
            <a:lvl3pPr lvl="2" algn="l">
              <a:lnSpc>
                <a:spcPct val="140000"/>
              </a:lnSpc>
              <a:spcBef>
                <a:spcPts val="0"/>
              </a:spcBef>
              <a:spcAft>
                <a:spcPts val="0"/>
              </a:spcAft>
              <a:buSzPts val="1800"/>
              <a:buNone/>
              <a:defRPr sz="1200"/>
            </a:lvl3pPr>
            <a:lvl4pPr lvl="3" algn="l">
              <a:lnSpc>
                <a:spcPct val="140000"/>
              </a:lnSpc>
              <a:spcBef>
                <a:spcPts val="0"/>
              </a:spcBef>
              <a:spcAft>
                <a:spcPts val="0"/>
              </a:spcAft>
              <a:buSzPts val="1800"/>
              <a:buNone/>
              <a:defRPr sz="1200"/>
            </a:lvl4pPr>
            <a:lvl5pPr lvl="4" algn="l">
              <a:lnSpc>
                <a:spcPct val="140000"/>
              </a:lnSpc>
              <a:spcBef>
                <a:spcPts val="0"/>
              </a:spcBef>
              <a:spcAft>
                <a:spcPts val="0"/>
              </a:spcAft>
              <a:buSzPts val="1800"/>
              <a:buNone/>
              <a:defRPr sz="1200"/>
            </a:lvl5pPr>
            <a:lvl6pPr lvl="5" algn="l">
              <a:lnSpc>
                <a:spcPct val="140000"/>
              </a:lnSpc>
              <a:spcBef>
                <a:spcPts val="0"/>
              </a:spcBef>
              <a:spcAft>
                <a:spcPts val="0"/>
              </a:spcAft>
              <a:buSzPts val="1800"/>
              <a:buNone/>
              <a:defRPr sz="1200"/>
            </a:lvl6pPr>
            <a:lvl7pPr lvl="6" algn="l">
              <a:lnSpc>
                <a:spcPct val="140000"/>
              </a:lnSpc>
              <a:spcBef>
                <a:spcPts val="0"/>
              </a:spcBef>
              <a:spcAft>
                <a:spcPts val="0"/>
              </a:spcAft>
              <a:buSzPts val="1800"/>
              <a:buNone/>
              <a:defRPr sz="1200"/>
            </a:lvl7pPr>
            <a:lvl8pPr lvl="7" algn="l">
              <a:lnSpc>
                <a:spcPct val="140000"/>
              </a:lnSpc>
              <a:spcBef>
                <a:spcPts val="0"/>
              </a:spcBef>
              <a:spcAft>
                <a:spcPts val="0"/>
              </a:spcAft>
              <a:buSzPts val="1800"/>
              <a:buNone/>
              <a:defRPr sz="1200"/>
            </a:lvl8pPr>
            <a:lvl9pPr lvl="8" algn="l">
              <a:lnSpc>
                <a:spcPct val="140000"/>
              </a:lnSpc>
              <a:spcBef>
                <a:spcPts val="0"/>
              </a:spcBef>
              <a:spcAft>
                <a:spcPts val="0"/>
              </a:spcAft>
              <a:buSzPts val="1800"/>
              <a:buNone/>
              <a:defRPr sz="1200"/>
            </a:lvl9pPr>
          </a:lstStyle>
          <a:p/>
        </p:txBody>
      </p:sp>
      <p:sp>
        <p:nvSpPr>
          <p:cNvPr id="405" name="Google Shape;405;p59"/>
          <p:cNvSpPr txBox="1"/>
          <p:nvPr>
            <p:ph idx="3" type="subTitle"/>
          </p:nvPr>
        </p:nvSpPr>
        <p:spPr>
          <a:xfrm>
            <a:off x="8048050" y="2540600"/>
            <a:ext cx="3410400" cy="3333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1800"/>
              <a:buNone/>
              <a:defRPr sz="2800">
                <a:solidFill>
                  <a:schemeClr val="accent1"/>
                </a:solidFill>
                <a:latin typeface="Red Hat Display Medium"/>
                <a:ea typeface="Red Hat Display Medium"/>
                <a:cs typeface="Red Hat Display Medium"/>
                <a:sym typeface="Red Hat Display Medium"/>
              </a:defRPr>
            </a:lvl9pPr>
          </a:lstStyle>
          <a:p/>
        </p:txBody>
      </p:sp>
      <p:sp>
        <p:nvSpPr>
          <p:cNvPr id="406" name="Google Shape;406;p59"/>
          <p:cNvSpPr txBox="1"/>
          <p:nvPr>
            <p:ph idx="4" type="subTitle"/>
          </p:nvPr>
        </p:nvSpPr>
        <p:spPr>
          <a:xfrm>
            <a:off x="8048050" y="4676800"/>
            <a:ext cx="3410400" cy="7185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200"/>
            </a:lvl1pPr>
            <a:lvl2pPr lvl="1" algn="l">
              <a:lnSpc>
                <a:spcPct val="140000"/>
              </a:lnSpc>
              <a:spcBef>
                <a:spcPts val="0"/>
              </a:spcBef>
              <a:spcAft>
                <a:spcPts val="0"/>
              </a:spcAft>
              <a:buSzPts val="1800"/>
              <a:buNone/>
              <a:defRPr sz="1200"/>
            </a:lvl2pPr>
            <a:lvl3pPr lvl="2" algn="l">
              <a:lnSpc>
                <a:spcPct val="140000"/>
              </a:lnSpc>
              <a:spcBef>
                <a:spcPts val="0"/>
              </a:spcBef>
              <a:spcAft>
                <a:spcPts val="0"/>
              </a:spcAft>
              <a:buSzPts val="1800"/>
              <a:buNone/>
              <a:defRPr sz="1200"/>
            </a:lvl3pPr>
            <a:lvl4pPr lvl="3" algn="l">
              <a:lnSpc>
                <a:spcPct val="140000"/>
              </a:lnSpc>
              <a:spcBef>
                <a:spcPts val="0"/>
              </a:spcBef>
              <a:spcAft>
                <a:spcPts val="0"/>
              </a:spcAft>
              <a:buSzPts val="1800"/>
              <a:buNone/>
              <a:defRPr sz="1200"/>
            </a:lvl4pPr>
            <a:lvl5pPr lvl="4" algn="l">
              <a:lnSpc>
                <a:spcPct val="140000"/>
              </a:lnSpc>
              <a:spcBef>
                <a:spcPts val="0"/>
              </a:spcBef>
              <a:spcAft>
                <a:spcPts val="0"/>
              </a:spcAft>
              <a:buSzPts val="1800"/>
              <a:buNone/>
              <a:defRPr sz="1200"/>
            </a:lvl5pPr>
            <a:lvl6pPr lvl="5" algn="l">
              <a:lnSpc>
                <a:spcPct val="140000"/>
              </a:lnSpc>
              <a:spcBef>
                <a:spcPts val="0"/>
              </a:spcBef>
              <a:spcAft>
                <a:spcPts val="0"/>
              </a:spcAft>
              <a:buSzPts val="1800"/>
              <a:buNone/>
              <a:defRPr sz="1200"/>
            </a:lvl6pPr>
            <a:lvl7pPr lvl="6" algn="l">
              <a:lnSpc>
                <a:spcPct val="140000"/>
              </a:lnSpc>
              <a:spcBef>
                <a:spcPts val="0"/>
              </a:spcBef>
              <a:spcAft>
                <a:spcPts val="0"/>
              </a:spcAft>
              <a:buSzPts val="1800"/>
              <a:buNone/>
              <a:defRPr sz="1200"/>
            </a:lvl7pPr>
            <a:lvl8pPr lvl="7" algn="l">
              <a:lnSpc>
                <a:spcPct val="140000"/>
              </a:lnSpc>
              <a:spcBef>
                <a:spcPts val="0"/>
              </a:spcBef>
              <a:spcAft>
                <a:spcPts val="0"/>
              </a:spcAft>
              <a:buSzPts val="1800"/>
              <a:buNone/>
              <a:defRPr sz="1200"/>
            </a:lvl8pPr>
            <a:lvl9pPr lvl="8" algn="l">
              <a:lnSpc>
                <a:spcPct val="140000"/>
              </a:lnSpc>
              <a:spcBef>
                <a:spcPts val="0"/>
              </a:spcBef>
              <a:spcAft>
                <a:spcPts val="0"/>
              </a:spcAft>
              <a:buSzPts val="1800"/>
              <a:buNone/>
              <a:defRPr sz="1200"/>
            </a:lvl9pPr>
          </a:lstStyle>
          <a:p/>
        </p:txBody>
      </p:sp>
      <p:sp>
        <p:nvSpPr>
          <p:cNvPr id="407" name="Google Shape;407;p59"/>
          <p:cNvSpPr txBox="1"/>
          <p:nvPr>
            <p:ph idx="5" type="subTitle"/>
          </p:nvPr>
        </p:nvSpPr>
        <p:spPr>
          <a:xfrm>
            <a:off x="8048050" y="4318800"/>
            <a:ext cx="3410400" cy="3333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800"/>
              <a:buNone/>
              <a:defRPr sz="2800">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1800"/>
              <a:buNone/>
              <a:defRPr sz="2800">
                <a:solidFill>
                  <a:schemeClr val="accent2"/>
                </a:solidFill>
                <a:latin typeface="Red Hat Display Medium"/>
                <a:ea typeface="Red Hat Display Medium"/>
                <a:cs typeface="Red Hat Display Medium"/>
                <a:sym typeface="Red Hat Display Medium"/>
              </a:defRPr>
            </a:lvl9pPr>
          </a:lstStyle>
          <a:p/>
        </p:txBody>
      </p:sp>
      <p:sp>
        <p:nvSpPr>
          <p:cNvPr id="408" name="Google Shape;408;p59"/>
          <p:cNvSpPr/>
          <p:nvPr/>
        </p:nvSpPr>
        <p:spPr>
          <a:xfrm>
            <a:off x="889525"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59"/>
          <p:cNvSpPr/>
          <p:nvPr/>
        </p:nvSpPr>
        <p:spPr>
          <a:xfrm>
            <a:off x="889525"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59"/>
          <p:cNvSpPr/>
          <p:nvPr/>
        </p:nvSpPr>
        <p:spPr>
          <a:xfrm>
            <a:off x="889525"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9"/>
          <p:cNvSpPr/>
          <p:nvPr/>
        </p:nvSpPr>
        <p:spPr>
          <a:xfrm>
            <a:off x="889525"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9"/>
          <p:cNvSpPr/>
          <p:nvPr/>
        </p:nvSpPr>
        <p:spPr>
          <a:xfrm>
            <a:off x="889525"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9"/>
          <p:cNvSpPr/>
          <p:nvPr/>
        </p:nvSpPr>
        <p:spPr>
          <a:xfrm>
            <a:off x="889525"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9"/>
          <p:cNvSpPr/>
          <p:nvPr/>
        </p:nvSpPr>
        <p:spPr>
          <a:xfrm>
            <a:off x="889525"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9"/>
          <p:cNvSpPr/>
          <p:nvPr/>
        </p:nvSpPr>
        <p:spPr>
          <a:xfrm>
            <a:off x="889525"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9"/>
          <p:cNvSpPr/>
          <p:nvPr/>
        </p:nvSpPr>
        <p:spPr>
          <a:xfrm>
            <a:off x="889525"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59"/>
          <p:cNvSpPr/>
          <p:nvPr/>
        </p:nvSpPr>
        <p:spPr>
          <a:xfrm>
            <a:off x="889525"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59"/>
          <p:cNvSpPr/>
          <p:nvPr/>
        </p:nvSpPr>
        <p:spPr>
          <a:xfrm>
            <a:off x="1586000"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9"/>
          <p:cNvSpPr/>
          <p:nvPr/>
        </p:nvSpPr>
        <p:spPr>
          <a:xfrm>
            <a:off x="1586000"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9"/>
          <p:cNvSpPr/>
          <p:nvPr/>
        </p:nvSpPr>
        <p:spPr>
          <a:xfrm>
            <a:off x="1586000"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59"/>
          <p:cNvSpPr/>
          <p:nvPr/>
        </p:nvSpPr>
        <p:spPr>
          <a:xfrm>
            <a:off x="1586000"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59"/>
          <p:cNvSpPr/>
          <p:nvPr/>
        </p:nvSpPr>
        <p:spPr>
          <a:xfrm>
            <a:off x="1586000"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9"/>
          <p:cNvSpPr/>
          <p:nvPr/>
        </p:nvSpPr>
        <p:spPr>
          <a:xfrm>
            <a:off x="1586000"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9"/>
          <p:cNvSpPr/>
          <p:nvPr/>
        </p:nvSpPr>
        <p:spPr>
          <a:xfrm>
            <a:off x="1586000"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9"/>
          <p:cNvSpPr/>
          <p:nvPr/>
        </p:nvSpPr>
        <p:spPr>
          <a:xfrm>
            <a:off x="1586000"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9"/>
          <p:cNvSpPr/>
          <p:nvPr/>
        </p:nvSpPr>
        <p:spPr>
          <a:xfrm>
            <a:off x="1586000"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9"/>
          <p:cNvSpPr/>
          <p:nvPr/>
        </p:nvSpPr>
        <p:spPr>
          <a:xfrm>
            <a:off x="1586000"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9"/>
          <p:cNvSpPr/>
          <p:nvPr/>
        </p:nvSpPr>
        <p:spPr>
          <a:xfrm>
            <a:off x="2282475"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9"/>
          <p:cNvSpPr/>
          <p:nvPr/>
        </p:nvSpPr>
        <p:spPr>
          <a:xfrm>
            <a:off x="2282475"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9"/>
          <p:cNvSpPr/>
          <p:nvPr/>
        </p:nvSpPr>
        <p:spPr>
          <a:xfrm>
            <a:off x="2282475"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9"/>
          <p:cNvSpPr/>
          <p:nvPr/>
        </p:nvSpPr>
        <p:spPr>
          <a:xfrm>
            <a:off x="2282475"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9"/>
          <p:cNvSpPr/>
          <p:nvPr/>
        </p:nvSpPr>
        <p:spPr>
          <a:xfrm>
            <a:off x="2282475"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9"/>
          <p:cNvSpPr/>
          <p:nvPr/>
        </p:nvSpPr>
        <p:spPr>
          <a:xfrm>
            <a:off x="2282475"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9"/>
          <p:cNvSpPr/>
          <p:nvPr/>
        </p:nvSpPr>
        <p:spPr>
          <a:xfrm>
            <a:off x="2282475"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9"/>
          <p:cNvSpPr/>
          <p:nvPr/>
        </p:nvSpPr>
        <p:spPr>
          <a:xfrm>
            <a:off x="2282475"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9"/>
          <p:cNvSpPr/>
          <p:nvPr/>
        </p:nvSpPr>
        <p:spPr>
          <a:xfrm>
            <a:off x="2282475"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9"/>
          <p:cNvSpPr/>
          <p:nvPr/>
        </p:nvSpPr>
        <p:spPr>
          <a:xfrm>
            <a:off x="2282475"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9"/>
          <p:cNvSpPr/>
          <p:nvPr/>
        </p:nvSpPr>
        <p:spPr>
          <a:xfrm>
            <a:off x="2978950"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9"/>
          <p:cNvSpPr/>
          <p:nvPr/>
        </p:nvSpPr>
        <p:spPr>
          <a:xfrm>
            <a:off x="2978950"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9"/>
          <p:cNvSpPr/>
          <p:nvPr/>
        </p:nvSpPr>
        <p:spPr>
          <a:xfrm>
            <a:off x="2978950"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9"/>
          <p:cNvSpPr/>
          <p:nvPr/>
        </p:nvSpPr>
        <p:spPr>
          <a:xfrm>
            <a:off x="2978950"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9"/>
          <p:cNvSpPr/>
          <p:nvPr/>
        </p:nvSpPr>
        <p:spPr>
          <a:xfrm>
            <a:off x="2978950"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9"/>
          <p:cNvSpPr/>
          <p:nvPr/>
        </p:nvSpPr>
        <p:spPr>
          <a:xfrm>
            <a:off x="2978950"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9"/>
          <p:cNvSpPr/>
          <p:nvPr/>
        </p:nvSpPr>
        <p:spPr>
          <a:xfrm>
            <a:off x="2978950"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9"/>
          <p:cNvSpPr/>
          <p:nvPr/>
        </p:nvSpPr>
        <p:spPr>
          <a:xfrm>
            <a:off x="2978950"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9"/>
          <p:cNvSpPr/>
          <p:nvPr/>
        </p:nvSpPr>
        <p:spPr>
          <a:xfrm>
            <a:off x="2978950"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9"/>
          <p:cNvSpPr/>
          <p:nvPr/>
        </p:nvSpPr>
        <p:spPr>
          <a:xfrm>
            <a:off x="2978950"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9"/>
          <p:cNvSpPr/>
          <p:nvPr/>
        </p:nvSpPr>
        <p:spPr>
          <a:xfrm>
            <a:off x="3675425"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59"/>
          <p:cNvSpPr/>
          <p:nvPr/>
        </p:nvSpPr>
        <p:spPr>
          <a:xfrm>
            <a:off x="3675425"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9"/>
          <p:cNvSpPr/>
          <p:nvPr/>
        </p:nvSpPr>
        <p:spPr>
          <a:xfrm>
            <a:off x="3675425"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9"/>
          <p:cNvSpPr/>
          <p:nvPr/>
        </p:nvSpPr>
        <p:spPr>
          <a:xfrm>
            <a:off x="3675425"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59"/>
          <p:cNvSpPr/>
          <p:nvPr/>
        </p:nvSpPr>
        <p:spPr>
          <a:xfrm>
            <a:off x="3675425"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9"/>
          <p:cNvSpPr/>
          <p:nvPr/>
        </p:nvSpPr>
        <p:spPr>
          <a:xfrm>
            <a:off x="3675425"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9"/>
          <p:cNvSpPr/>
          <p:nvPr/>
        </p:nvSpPr>
        <p:spPr>
          <a:xfrm>
            <a:off x="3675425"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59"/>
          <p:cNvSpPr/>
          <p:nvPr/>
        </p:nvSpPr>
        <p:spPr>
          <a:xfrm>
            <a:off x="3675425"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9"/>
          <p:cNvSpPr/>
          <p:nvPr/>
        </p:nvSpPr>
        <p:spPr>
          <a:xfrm>
            <a:off x="3675425"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9"/>
          <p:cNvSpPr/>
          <p:nvPr/>
        </p:nvSpPr>
        <p:spPr>
          <a:xfrm>
            <a:off x="3675425"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59"/>
          <p:cNvSpPr/>
          <p:nvPr/>
        </p:nvSpPr>
        <p:spPr>
          <a:xfrm>
            <a:off x="4371900"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9"/>
          <p:cNvSpPr/>
          <p:nvPr/>
        </p:nvSpPr>
        <p:spPr>
          <a:xfrm>
            <a:off x="4371900"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9"/>
          <p:cNvSpPr/>
          <p:nvPr/>
        </p:nvSpPr>
        <p:spPr>
          <a:xfrm>
            <a:off x="4371900"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9"/>
          <p:cNvSpPr/>
          <p:nvPr/>
        </p:nvSpPr>
        <p:spPr>
          <a:xfrm>
            <a:off x="4371900"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59"/>
          <p:cNvSpPr/>
          <p:nvPr/>
        </p:nvSpPr>
        <p:spPr>
          <a:xfrm>
            <a:off x="4371900"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59"/>
          <p:cNvSpPr/>
          <p:nvPr/>
        </p:nvSpPr>
        <p:spPr>
          <a:xfrm>
            <a:off x="4371900"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9"/>
          <p:cNvSpPr/>
          <p:nvPr/>
        </p:nvSpPr>
        <p:spPr>
          <a:xfrm>
            <a:off x="4371900"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9"/>
          <p:cNvSpPr/>
          <p:nvPr/>
        </p:nvSpPr>
        <p:spPr>
          <a:xfrm>
            <a:off x="4371900"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9"/>
          <p:cNvSpPr/>
          <p:nvPr/>
        </p:nvSpPr>
        <p:spPr>
          <a:xfrm>
            <a:off x="4371900"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59"/>
          <p:cNvSpPr/>
          <p:nvPr/>
        </p:nvSpPr>
        <p:spPr>
          <a:xfrm>
            <a:off x="4371900"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9"/>
          <p:cNvSpPr/>
          <p:nvPr/>
        </p:nvSpPr>
        <p:spPr>
          <a:xfrm>
            <a:off x="5068375"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59"/>
          <p:cNvSpPr/>
          <p:nvPr/>
        </p:nvSpPr>
        <p:spPr>
          <a:xfrm>
            <a:off x="5068375"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9"/>
          <p:cNvSpPr/>
          <p:nvPr/>
        </p:nvSpPr>
        <p:spPr>
          <a:xfrm>
            <a:off x="5068375"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9"/>
          <p:cNvSpPr/>
          <p:nvPr/>
        </p:nvSpPr>
        <p:spPr>
          <a:xfrm>
            <a:off x="5068375"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59"/>
          <p:cNvSpPr/>
          <p:nvPr/>
        </p:nvSpPr>
        <p:spPr>
          <a:xfrm>
            <a:off x="5068375"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59"/>
          <p:cNvSpPr/>
          <p:nvPr/>
        </p:nvSpPr>
        <p:spPr>
          <a:xfrm>
            <a:off x="5068375"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9"/>
          <p:cNvSpPr/>
          <p:nvPr/>
        </p:nvSpPr>
        <p:spPr>
          <a:xfrm>
            <a:off x="5068375"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9"/>
          <p:cNvSpPr/>
          <p:nvPr/>
        </p:nvSpPr>
        <p:spPr>
          <a:xfrm>
            <a:off x="5068375"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9"/>
          <p:cNvSpPr/>
          <p:nvPr/>
        </p:nvSpPr>
        <p:spPr>
          <a:xfrm>
            <a:off x="5068375"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9"/>
          <p:cNvSpPr/>
          <p:nvPr/>
        </p:nvSpPr>
        <p:spPr>
          <a:xfrm>
            <a:off x="5068375"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59"/>
          <p:cNvSpPr/>
          <p:nvPr/>
        </p:nvSpPr>
        <p:spPr>
          <a:xfrm>
            <a:off x="5764850"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59"/>
          <p:cNvSpPr/>
          <p:nvPr/>
        </p:nvSpPr>
        <p:spPr>
          <a:xfrm>
            <a:off x="5764850"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59"/>
          <p:cNvSpPr/>
          <p:nvPr/>
        </p:nvSpPr>
        <p:spPr>
          <a:xfrm>
            <a:off x="5764850"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9"/>
          <p:cNvSpPr/>
          <p:nvPr/>
        </p:nvSpPr>
        <p:spPr>
          <a:xfrm>
            <a:off x="5764850"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59"/>
          <p:cNvSpPr/>
          <p:nvPr/>
        </p:nvSpPr>
        <p:spPr>
          <a:xfrm>
            <a:off x="5764850"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9"/>
          <p:cNvSpPr/>
          <p:nvPr/>
        </p:nvSpPr>
        <p:spPr>
          <a:xfrm>
            <a:off x="5764850"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9"/>
          <p:cNvSpPr/>
          <p:nvPr/>
        </p:nvSpPr>
        <p:spPr>
          <a:xfrm>
            <a:off x="5764850"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9"/>
          <p:cNvSpPr/>
          <p:nvPr/>
        </p:nvSpPr>
        <p:spPr>
          <a:xfrm>
            <a:off x="5764850"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9"/>
          <p:cNvSpPr/>
          <p:nvPr/>
        </p:nvSpPr>
        <p:spPr>
          <a:xfrm>
            <a:off x="5764850"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9"/>
          <p:cNvSpPr/>
          <p:nvPr/>
        </p:nvSpPr>
        <p:spPr>
          <a:xfrm>
            <a:off x="5764850"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9"/>
          <p:cNvSpPr/>
          <p:nvPr/>
        </p:nvSpPr>
        <p:spPr>
          <a:xfrm>
            <a:off x="6461325"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9"/>
          <p:cNvSpPr/>
          <p:nvPr/>
        </p:nvSpPr>
        <p:spPr>
          <a:xfrm>
            <a:off x="6461325"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9"/>
          <p:cNvSpPr/>
          <p:nvPr/>
        </p:nvSpPr>
        <p:spPr>
          <a:xfrm>
            <a:off x="6461325"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9"/>
          <p:cNvSpPr/>
          <p:nvPr/>
        </p:nvSpPr>
        <p:spPr>
          <a:xfrm>
            <a:off x="6461325"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9"/>
          <p:cNvSpPr/>
          <p:nvPr/>
        </p:nvSpPr>
        <p:spPr>
          <a:xfrm>
            <a:off x="6461325"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9"/>
          <p:cNvSpPr/>
          <p:nvPr/>
        </p:nvSpPr>
        <p:spPr>
          <a:xfrm>
            <a:off x="6461325"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9"/>
          <p:cNvSpPr/>
          <p:nvPr/>
        </p:nvSpPr>
        <p:spPr>
          <a:xfrm>
            <a:off x="6461325"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9"/>
          <p:cNvSpPr/>
          <p:nvPr/>
        </p:nvSpPr>
        <p:spPr>
          <a:xfrm>
            <a:off x="6461325"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9"/>
          <p:cNvSpPr/>
          <p:nvPr/>
        </p:nvSpPr>
        <p:spPr>
          <a:xfrm>
            <a:off x="6461325"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9"/>
          <p:cNvSpPr/>
          <p:nvPr/>
        </p:nvSpPr>
        <p:spPr>
          <a:xfrm>
            <a:off x="6461325"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9"/>
          <p:cNvSpPr/>
          <p:nvPr/>
        </p:nvSpPr>
        <p:spPr>
          <a:xfrm>
            <a:off x="7157800" y="25406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9"/>
          <p:cNvSpPr/>
          <p:nvPr/>
        </p:nvSpPr>
        <p:spPr>
          <a:xfrm>
            <a:off x="7157800" y="26491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59"/>
          <p:cNvSpPr/>
          <p:nvPr/>
        </p:nvSpPr>
        <p:spPr>
          <a:xfrm>
            <a:off x="7157800" y="27577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9"/>
          <p:cNvSpPr/>
          <p:nvPr/>
        </p:nvSpPr>
        <p:spPr>
          <a:xfrm>
            <a:off x="7157800" y="28663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59"/>
          <p:cNvSpPr/>
          <p:nvPr/>
        </p:nvSpPr>
        <p:spPr>
          <a:xfrm>
            <a:off x="7157800" y="29749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59"/>
          <p:cNvSpPr/>
          <p:nvPr/>
        </p:nvSpPr>
        <p:spPr>
          <a:xfrm>
            <a:off x="7157800" y="30834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59"/>
          <p:cNvSpPr/>
          <p:nvPr/>
        </p:nvSpPr>
        <p:spPr>
          <a:xfrm>
            <a:off x="7157800" y="319205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59"/>
          <p:cNvSpPr/>
          <p:nvPr/>
        </p:nvSpPr>
        <p:spPr>
          <a:xfrm>
            <a:off x="7157800" y="330062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59"/>
          <p:cNvSpPr/>
          <p:nvPr/>
        </p:nvSpPr>
        <p:spPr>
          <a:xfrm>
            <a:off x="7157800" y="3409200"/>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59"/>
          <p:cNvSpPr/>
          <p:nvPr/>
        </p:nvSpPr>
        <p:spPr>
          <a:xfrm>
            <a:off x="7157800" y="3517775"/>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59"/>
          <p:cNvSpPr/>
          <p:nvPr/>
        </p:nvSpPr>
        <p:spPr>
          <a:xfrm>
            <a:off x="889525"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59"/>
          <p:cNvSpPr/>
          <p:nvPr/>
        </p:nvSpPr>
        <p:spPr>
          <a:xfrm>
            <a:off x="889525"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59"/>
          <p:cNvSpPr/>
          <p:nvPr/>
        </p:nvSpPr>
        <p:spPr>
          <a:xfrm>
            <a:off x="889525"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59"/>
          <p:cNvSpPr/>
          <p:nvPr/>
        </p:nvSpPr>
        <p:spPr>
          <a:xfrm>
            <a:off x="889525"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59"/>
          <p:cNvSpPr/>
          <p:nvPr/>
        </p:nvSpPr>
        <p:spPr>
          <a:xfrm>
            <a:off x="889525"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59"/>
          <p:cNvSpPr/>
          <p:nvPr/>
        </p:nvSpPr>
        <p:spPr>
          <a:xfrm>
            <a:off x="889525"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9"/>
          <p:cNvSpPr/>
          <p:nvPr/>
        </p:nvSpPr>
        <p:spPr>
          <a:xfrm>
            <a:off x="889525"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59"/>
          <p:cNvSpPr/>
          <p:nvPr/>
        </p:nvSpPr>
        <p:spPr>
          <a:xfrm>
            <a:off x="889525"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59"/>
          <p:cNvSpPr/>
          <p:nvPr/>
        </p:nvSpPr>
        <p:spPr>
          <a:xfrm>
            <a:off x="889525"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59"/>
          <p:cNvSpPr/>
          <p:nvPr/>
        </p:nvSpPr>
        <p:spPr>
          <a:xfrm>
            <a:off x="889525"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59"/>
          <p:cNvSpPr/>
          <p:nvPr/>
        </p:nvSpPr>
        <p:spPr>
          <a:xfrm>
            <a:off x="1586000"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59"/>
          <p:cNvSpPr/>
          <p:nvPr/>
        </p:nvSpPr>
        <p:spPr>
          <a:xfrm>
            <a:off x="1586000"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59"/>
          <p:cNvSpPr/>
          <p:nvPr/>
        </p:nvSpPr>
        <p:spPr>
          <a:xfrm>
            <a:off x="1586000"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9"/>
          <p:cNvSpPr/>
          <p:nvPr/>
        </p:nvSpPr>
        <p:spPr>
          <a:xfrm>
            <a:off x="1586000"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59"/>
          <p:cNvSpPr/>
          <p:nvPr/>
        </p:nvSpPr>
        <p:spPr>
          <a:xfrm>
            <a:off x="1586000"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59"/>
          <p:cNvSpPr/>
          <p:nvPr/>
        </p:nvSpPr>
        <p:spPr>
          <a:xfrm>
            <a:off x="1586000"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59"/>
          <p:cNvSpPr/>
          <p:nvPr/>
        </p:nvSpPr>
        <p:spPr>
          <a:xfrm>
            <a:off x="1586000"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59"/>
          <p:cNvSpPr/>
          <p:nvPr/>
        </p:nvSpPr>
        <p:spPr>
          <a:xfrm>
            <a:off x="1586000"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59"/>
          <p:cNvSpPr/>
          <p:nvPr/>
        </p:nvSpPr>
        <p:spPr>
          <a:xfrm>
            <a:off x="1586000"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59"/>
          <p:cNvSpPr/>
          <p:nvPr/>
        </p:nvSpPr>
        <p:spPr>
          <a:xfrm>
            <a:off x="1586000"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59"/>
          <p:cNvSpPr/>
          <p:nvPr/>
        </p:nvSpPr>
        <p:spPr>
          <a:xfrm>
            <a:off x="2282475"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59"/>
          <p:cNvSpPr/>
          <p:nvPr/>
        </p:nvSpPr>
        <p:spPr>
          <a:xfrm>
            <a:off x="2282475"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9"/>
          <p:cNvSpPr/>
          <p:nvPr/>
        </p:nvSpPr>
        <p:spPr>
          <a:xfrm>
            <a:off x="2282475"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9"/>
          <p:cNvSpPr/>
          <p:nvPr/>
        </p:nvSpPr>
        <p:spPr>
          <a:xfrm>
            <a:off x="2282475"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9"/>
          <p:cNvSpPr/>
          <p:nvPr/>
        </p:nvSpPr>
        <p:spPr>
          <a:xfrm>
            <a:off x="2282475"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9"/>
          <p:cNvSpPr/>
          <p:nvPr/>
        </p:nvSpPr>
        <p:spPr>
          <a:xfrm>
            <a:off x="2282475"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9"/>
          <p:cNvSpPr/>
          <p:nvPr/>
        </p:nvSpPr>
        <p:spPr>
          <a:xfrm>
            <a:off x="2282475"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9"/>
          <p:cNvSpPr/>
          <p:nvPr/>
        </p:nvSpPr>
        <p:spPr>
          <a:xfrm>
            <a:off x="2282475"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59"/>
          <p:cNvSpPr/>
          <p:nvPr/>
        </p:nvSpPr>
        <p:spPr>
          <a:xfrm>
            <a:off x="2282475"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59"/>
          <p:cNvSpPr/>
          <p:nvPr/>
        </p:nvSpPr>
        <p:spPr>
          <a:xfrm>
            <a:off x="2282475"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59"/>
          <p:cNvSpPr/>
          <p:nvPr/>
        </p:nvSpPr>
        <p:spPr>
          <a:xfrm>
            <a:off x="2978950"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59"/>
          <p:cNvSpPr/>
          <p:nvPr/>
        </p:nvSpPr>
        <p:spPr>
          <a:xfrm>
            <a:off x="2978950"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59"/>
          <p:cNvSpPr/>
          <p:nvPr/>
        </p:nvSpPr>
        <p:spPr>
          <a:xfrm>
            <a:off x="2978950"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59"/>
          <p:cNvSpPr/>
          <p:nvPr/>
        </p:nvSpPr>
        <p:spPr>
          <a:xfrm>
            <a:off x="2978950"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59"/>
          <p:cNvSpPr/>
          <p:nvPr/>
        </p:nvSpPr>
        <p:spPr>
          <a:xfrm>
            <a:off x="2978950"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59"/>
          <p:cNvSpPr/>
          <p:nvPr/>
        </p:nvSpPr>
        <p:spPr>
          <a:xfrm>
            <a:off x="2978950"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9"/>
          <p:cNvSpPr/>
          <p:nvPr/>
        </p:nvSpPr>
        <p:spPr>
          <a:xfrm>
            <a:off x="2978950"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59"/>
          <p:cNvSpPr/>
          <p:nvPr/>
        </p:nvSpPr>
        <p:spPr>
          <a:xfrm>
            <a:off x="2978950"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59"/>
          <p:cNvSpPr/>
          <p:nvPr/>
        </p:nvSpPr>
        <p:spPr>
          <a:xfrm>
            <a:off x="2978950"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59"/>
          <p:cNvSpPr/>
          <p:nvPr/>
        </p:nvSpPr>
        <p:spPr>
          <a:xfrm>
            <a:off x="2978950"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59"/>
          <p:cNvSpPr/>
          <p:nvPr/>
        </p:nvSpPr>
        <p:spPr>
          <a:xfrm>
            <a:off x="3675425"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59"/>
          <p:cNvSpPr/>
          <p:nvPr/>
        </p:nvSpPr>
        <p:spPr>
          <a:xfrm>
            <a:off x="3675425"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59"/>
          <p:cNvSpPr/>
          <p:nvPr/>
        </p:nvSpPr>
        <p:spPr>
          <a:xfrm>
            <a:off x="3675425"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59"/>
          <p:cNvSpPr/>
          <p:nvPr/>
        </p:nvSpPr>
        <p:spPr>
          <a:xfrm>
            <a:off x="3675425"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9"/>
          <p:cNvSpPr/>
          <p:nvPr/>
        </p:nvSpPr>
        <p:spPr>
          <a:xfrm>
            <a:off x="3675425"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9"/>
          <p:cNvSpPr/>
          <p:nvPr/>
        </p:nvSpPr>
        <p:spPr>
          <a:xfrm>
            <a:off x="3675425"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59"/>
          <p:cNvSpPr/>
          <p:nvPr/>
        </p:nvSpPr>
        <p:spPr>
          <a:xfrm>
            <a:off x="3675425"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59"/>
          <p:cNvSpPr/>
          <p:nvPr/>
        </p:nvSpPr>
        <p:spPr>
          <a:xfrm>
            <a:off x="3675425"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59"/>
          <p:cNvSpPr/>
          <p:nvPr/>
        </p:nvSpPr>
        <p:spPr>
          <a:xfrm>
            <a:off x="3675425"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59"/>
          <p:cNvSpPr/>
          <p:nvPr/>
        </p:nvSpPr>
        <p:spPr>
          <a:xfrm>
            <a:off x="3675425"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59"/>
          <p:cNvSpPr/>
          <p:nvPr/>
        </p:nvSpPr>
        <p:spPr>
          <a:xfrm>
            <a:off x="4371900"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59"/>
          <p:cNvSpPr/>
          <p:nvPr/>
        </p:nvSpPr>
        <p:spPr>
          <a:xfrm>
            <a:off x="4371900"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59"/>
          <p:cNvSpPr/>
          <p:nvPr/>
        </p:nvSpPr>
        <p:spPr>
          <a:xfrm>
            <a:off x="4371900"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59"/>
          <p:cNvSpPr/>
          <p:nvPr/>
        </p:nvSpPr>
        <p:spPr>
          <a:xfrm>
            <a:off x="4371900"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59"/>
          <p:cNvSpPr/>
          <p:nvPr/>
        </p:nvSpPr>
        <p:spPr>
          <a:xfrm>
            <a:off x="4371900"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59"/>
          <p:cNvSpPr/>
          <p:nvPr/>
        </p:nvSpPr>
        <p:spPr>
          <a:xfrm>
            <a:off x="4371900"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59"/>
          <p:cNvSpPr/>
          <p:nvPr/>
        </p:nvSpPr>
        <p:spPr>
          <a:xfrm>
            <a:off x="4371900"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59"/>
          <p:cNvSpPr/>
          <p:nvPr/>
        </p:nvSpPr>
        <p:spPr>
          <a:xfrm>
            <a:off x="4371900"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59"/>
          <p:cNvSpPr/>
          <p:nvPr/>
        </p:nvSpPr>
        <p:spPr>
          <a:xfrm>
            <a:off x="4371900"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59"/>
          <p:cNvSpPr/>
          <p:nvPr/>
        </p:nvSpPr>
        <p:spPr>
          <a:xfrm>
            <a:off x="4371900"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59"/>
          <p:cNvSpPr/>
          <p:nvPr/>
        </p:nvSpPr>
        <p:spPr>
          <a:xfrm>
            <a:off x="5068375"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59"/>
          <p:cNvSpPr/>
          <p:nvPr/>
        </p:nvSpPr>
        <p:spPr>
          <a:xfrm>
            <a:off x="5068375"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59"/>
          <p:cNvSpPr/>
          <p:nvPr/>
        </p:nvSpPr>
        <p:spPr>
          <a:xfrm>
            <a:off x="5068375"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59"/>
          <p:cNvSpPr/>
          <p:nvPr/>
        </p:nvSpPr>
        <p:spPr>
          <a:xfrm>
            <a:off x="5068375"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59"/>
          <p:cNvSpPr/>
          <p:nvPr/>
        </p:nvSpPr>
        <p:spPr>
          <a:xfrm>
            <a:off x="5068375"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59"/>
          <p:cNvSpPr/>
          <p:nvPr/>
        </p:nvSpPr>
        <p:spPr>
          <a:xfrm>
            <a:off x="5068375"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59"/>
          <p:cNvSpPr/>
          <p:nvPr/>
        </p:nvSpPr>
        <p:spPr>
          <a:xfrm>
            <a:off x="5068375"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59"/>
          <p:cNvSpPr/>
          <p:nvPr/>
        </p:nvSpPr>
        <p:spPr>
          <a:xfrm>
            <a:off x="5068375"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59"/>
          <p:cNvSpPr/>
          <p:nvPr/>
        </p:nvSpPr>
        <p:spPr>
          <a:xfrm>
            <a:off x="5068375"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59"/>
          <p:cNvSpPr/>
          <p:nvPr/>
        </p:nvSpPr>
        <p:spPr>
          <a:xfrm>
            <a:off x="5068375"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9"/>
          <p:cNvSpPr/>
          <p:nvPr/>
        </p:nvSpPr>
        <p:spPr>
          <a:xfrm>
            <a:off x="5764850"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59"/>
          <p:cNvSpPr/>
          <p:nvPr/>
        </p:nvSpPr>
        <p:spPr>
          <a:xfrm>
            <a:off x="5764850"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59"/>
          <p:cNvSpPr/>
          <p:nvPr/>
        </p:nvSpPr>
        <p:spPr>
          <a:xfrm>
            <a:off x="5764850"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59"/>
          <p:cNvSpPr/>
          <p:nvPr/>
        </p:nvSpPr>
        <p:spPr>
          <a:xfrm>
            <a:off x="5764850"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9"/>
          <p:cNvSpPr/>
          <p:nvPr/>
        </p:nvSpPr>
        <p:spPr>
          <a:xfrm>
            <a:off x="5764850"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9"/>
          <p:cNvSpPr/>
          <p:nvPr/>
        </p:nvSpPr>
        <p:spPr>
          <a:xfrm>
            <a:off x="5764850"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59"/>
          <p:cNvSpPr/>
          <p:nvPr/>
        </p:nvSpPr>
        <p:spPr>
          <a:xfrm>
            <a:off x="5764850"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9"/>
          <p:cNvSpPr/>
          <p:nvPr/>
        </p:nvSpPr>
        <p:spPr>
          <a:xfrm>
            <a:off x="5764850"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59"/>
          <p:cNvSpPr/>
          <p:nvPr/>
        </p:nvSpPr>
        <p:spPr>
          <a:xfrm>
            <a:off x="5764850"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9"/>
          <p:cNvSpPr/>
          <p:nvPr/>
        </p:nvSpPr>
        <p:spPr>
          <a:xfrm>
            <a:off x="5764850"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9"/>
          <p:cNvSpPr/>
          <p:nvPr/>
        </p:nvSpPr>
        <p:spPr>
          <a:xfrm>
            <a:off x="6461325"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9"/>
          <p:cNvSpPr/>
          <p:nvPr/>
        </p:nvSpPr>
        <p:spPr>
          <a:xfrm>
            <a:off x="6461325"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9"/>
          <p:cNvSpPr/>
          <p:nvPr/>
        </p:nvSpPr>
        <p:spPr>
          <a:xfrm>
            <a:off x="6461325"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9"/>
          <p:cNvSpPr/>
          <p:nvPr/>
        </p:nvSpPr>
        <p:spPr>
          <a:xfrm>
            <a:off x="6461325"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9"/>
          <p:cNvSpPr/>
          <p:nvPr/>
        </p:nvSpPr>
        <p:spPr>
          <a:xfrm>
            <a:off x="6461325"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9"/>
          <p:cNvSpPr/>
          <p:nvPr/>
        </p:nvSpPr>
        <p:spPr>
          <a:xfrm>
            <a:off x="6461325"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9"/>
          <p:cNvSpPr/>
          <p:nvPr/>
        </p:nvSpPr>
        <p:spPr>
          <a:xfrm>
            <a:off x="6461325"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9"/>
          <p:cNvSpPr/>
          <p:nvPr/>
        </p:nvSpPr>
        <p:spPr>
          <a:xfrm>
            <a:off x="6461325"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9"/>
          <p:cNvSpPr/>
          <p:nvPr/>
        </p:nvSpPr>
        <p:spPr>
          <a:xfrm>
            <a:off x="6461325"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9"/>
          <p:cNvSpPr/>
          <p:nvPr/>
        </p:nvSpPr>
        <p:spPr>
          <a:xfrm>
            <a:off x="6461325"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9"/>
          <p:cNvSpPr/>
          <p:nvPr/>
        </p:nvSpPr>
        <p:spPr>
          <a:xfrm>
            <a:off x="7157800" y="43187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59"/>
          <p:cNvSpPr/>
          <p:nvPr/>
        </p:nvSpPr>
        <p:spPr>
          <a:xfrm>
            <a:off x="7157800" y="44273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9"/>
          <p:cNvSpPr/>
          <p:nvPr/>
        </p:nvSpPr>
        <p:spPr>
          <a:xfrm>
            <a:off x="7157800" y="45359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9"/>
          <p:cNvSpPr/>
          <p:nvPr/>
        </p:nvSpPr>
        <p:spPr>
          <a:xfrm>
            <a:off x="7157800" y="46445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59"/>
          <p:cNvSpPr/>
          <p:nvPr/>
        </p:nvSpPr>
        <p:spPr>
          <a:xfrm>
            <a:off x="7157800" y="47530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59"/>
          <p:cNvSpPr/>
          <p:nvPr/>
        </p:nvSpPr>
        <p:spPr>
          <a:xfrm>
            <a:off x="7157800" y="48616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59"/>
          <p:cNvSpPr/>
          <p:nvPr/>
        </p:nvSpPr>
        <p:spPr>
          <a:xfrm>
            <a:off x="7157800" y="497023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59"/>
          <p:cNvSpPr/>
          <p:nvPr/>
        </p:nvSpPr>
        <p:spPr>
          <a:xfrm>
            <a:off x="7157800" y="507881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59"/>
          <p:cNvSpPr/>
          <p:nvPr/>
        </p:nvSpPr>
        <p:spPr>
          <a:xfrm>
            <a:off x="7157800" y="5187389"/>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59"/>
          <p:cNvSpPr/>
          <p:nvPr/>
        </p:nvSpPr>
        <p:spPr>
          <a:xfrm>
            <a:off x="7157800" y="5295964"/>
            <a:ext cx="574500" cy="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59"/>
          <p:cNvSpPr txBox="1"/>
          <p:nvPr>
            <p:ph idx="6"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609" name="Google Shape;609;p59"/>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610" name="Google Shape;610;p59"/>
          <p:cNvSpPr txBox="1"/>
          <p:nvPr>
            <p:ph idx="7"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quote three column">
  <p:cSld name="CUSTOM_4_9">
    <p:spTree>
      <p:nvGrpSpPr>
        <p:cNvPr id="611" name="Shape 611"/>
        <p:cNvGrpSpPr/>
        <p:nvPr/>
      </p:nvGrpSpPr>
      <p:grpSpPr>
        <a:xfrm>
          <a:off x="0" y="0"/>
          <a:ext cx="0" cy="0"/>
          <a:chOff x="0" y="0"/>
          <a:chExt cx="0" cy="0"/>
        </a:xfrm>
      </p:grpSpPr>
      <p:cxnSp>
        <p:nvCxnSpPr>
          <p:cNvPr id="612" name="Google Shape;612;p60"/>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613" name="Google Shape;613;p60"/>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614" name="Google Shape;614;p60"/>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615" name="Google Shape;615;p60"/>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616" name="Google Shape;616;p60"/>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617" name="Google Shape;617;p60"/>
          <p:cNvCxnSpPr/>
          <p:nvPr/>
        </p:nvCxnSpPr>
        <p:spPr>
          <a:xfrm>
            <a:off x="4307600" y="2776950"/>
            <a:ext cx="0" cy="2302500"/>
          </a:xfrm>
          <a:prstGeom prst="straightConnector1">
            <a:avLst/>
          </a:prstGeom>
          <a:noFill/>
          <a:ln cap="flat" cmpd="sng" w="9525">
            <a:solidFill>
              <a:schemeClr val="dk2"/>
            </a:solidFill>
            <a:prstDash val="dot"/>
            <a:round/>
            <a:headEnd len="sm" w="sm" type="none"/>
            <a:tailEnd len="sm" w="sm" type="none"/>
          </a:ln>
        </p:spPr>
      </p:cxnSp>
      <p:cxnSp>
        <p:nvCxnSpPr>
          <p:cNvPr id="618" name="Google Shape;618;p60"/>
          <p:cNvCxnSpPr/>
          <p:nvPr/>
        </p:nvCxnSpPr>
        <p:spPr>
          <a:xfrm>
            <a:off x="7890550" y="2776950"/>
            <a:ext cx="0" cy="2302500"/>
          </a:xfrm>
          <a:prstGeom prst="straightConnector1">
            <a:avLst/>
          </a:prstGeom>
          <a:noFill/>
          <a:ln cap="flat" cmpd="sng" w="9525">
            <a:solidFill>
              <a:schemeClr val="dk2"/>
            </a:solidFill>
            <a:prstDash val="dot"/>
            <a:round/>
            <a:headEnd len="sm" w="sm" type="none"/>
            <a:tailEnd len="sm" w="sm" type="none"/>
          </a:ln>
        </p:spPr>
      </p:cxnSp>
      <p:sp>
        <p:nvSpPr>
          <p:cNvPr id="619" name="Google Shape;619;p60"/>
          <p:cNvSpPr txBox="1"/>
          <p:nvPr>
            <p:ph idx="2" type="subTitle"/>
          </p:nvPr>
        </p:nvSpPr>
        <p:spPr>
          <a:xfrm>
            <a:off x="1140925" y="4681050"/>
            <a:ext cx="2750400" cy="4260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800"/>
              <a:buNone/>
              <a:defRPr sz="1200"/>
            </a:lvl7pPr>
            <a:lvl8pPr lvl="7" algn="l">
              <a:lnSpc>
                <a:spcPct val="115000"/>
              </a:lnSpc>
              <a:spcBef>
                <a:spcPts val="0"/>
              </a:spcBef>
              <a:spcAft>
                <a:spcPts val="0"/>
              </a:spcAft>
              <a:buSzPts val="1800"/>
              <a:buNone/>
              <a:defRPr sz="1200"/>
            </a:lvl8pPr>
            <a:lvl9pPr lvl="8" algn="l">
              <a:lnSpc>
                <a:spcPct val="115000"/>
              </a:lnSpc>
              <a:spcBef>
                <a:spcPts val="0"/>
              </a:spcBef>
              <a:spcAft>
                <a:spcPts val="0"/>
              </a:spcAft>
              <a:buSzPts val="1800"/>
              <a:buNone/>
              <a:defRPr sz="1200"/>
            </a:lvl9pPr>
          </a:lstStyle>
          <a:p/>
        </p:txBody>
      </p:sp>
      <p:sp>
        <p:nvSpPr>
          <p:cNvPr id="620" name="Google Shape;620;p60"/>
          <p:cNvSpPr txBox="1"/>
          <p:nvPr>
            <p:ph idx="3" type="subTitle"/>
          </p:nvPr>
        </p:nvSpPr>
        <p:spPr>
          <a:xfrm>
            <a:off x="1140925" y="2813710"/>
            <a:ext cx="2750400" cy="1548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0"/>
              </a:spcBef>
              <a:spcAft>
                <a:spcPts val="0"/>
              </a:spcAft>
              <a:buSzPts val="1800"/>
              <a:buNone/>
              <a:defRPr sz="1400"/>
            </a:lvl2pPr>
            <a:lvl3pPr lvl="2" algn="l">
              <a:lnSpc>
                <a:spcPct val="140000"/>
              </a:lnSpc>
              <a:spcBef>
                <a:spcPts val="0"/>
              </a:spcBef>
              <a:spcAft>
                <a:spcPts val="0"/>
              </a:spcAft>
              <a:buSzPts val="1800"/>
              <a:buNone/>
              <a:defRPr sz="1400"/>
            </a:lvl3pPr>
            <a:lvl4pPr lvl="3" algn="l">
              <a:lnSpc>
                <a:spcPct val="140000"/>
              </a:lnSpc>
              <a:spcBef>
                <a:spcPts val="0"/>
              </a:spcBef>
              <a:spcAft>
                <a:spcPts val="0"/>
              </a:spcAft>
              <a:buSzPts val="1800"/>
              <a:buNone/>
              <a:defRPr sz="1400"/>
            </a:lvl4pPr>
            <a:lvl5pPr lvl="4" algn="l">
              <a:lnSpc>
                <a:spcPct val="140000"/>
              </a:lnSpc>
              <a:spcBef>
                <a:spcPts val="0"/>
              </a:spcBef>
              <a:spcAft>
                <a:spcPts val="0"/>
              </a:spcAft>
              <a:buSzPts val="1800"/>
              <a:buNone/>
              <a:defRPr sz="1400"/>
            </a:lvl5pPr>
            <a:lvl6pPr lvl="5" algn="l">
              <a:lnSpc>
                <a:spcPct val="140000"/>
              </a:lnSpc>
              <a:spcBef>
                <a:spcPts val="0"/>
              </a:spcBef>
              <a:spcAft>
                <a:spcPts val="0"/>
              </a:spcAft>
              <a:buSzPts val="1800"/>
              <a:buNone/>
              <a:defRPr sz="1400"/>
            </a:lvl6pPr>
            <a:lvl7pPr lvl="6" algn="l">
              <a:lnSpc>
                <a:spcPct val="140000"/>
              </a:lnSpc>
              <a:spcBef>
                <a:spcPts val="0"/>
              </a:spcBef>
              <a:spcAft>
                <a:spcPts val="0"/>
              </a:spcAft>
              <a:buSzPts val="1800"/>
              <a:buNone/>
              <a:defRPr sz="1400"/>
            </a:lvl7pPr>
            <a:lvl8pPr lvl="7" algn="l">
              <a:lnSpc>
                <a:spcPct val="140000"/>
              </a:lnSpc>
              <a:spcBef>
                <a:spcPts val="0"/>
              </a:spcBef>
              <a:spcAft>
                <a:spcPts val="0"/>
              </a:spcAft>
              <a:buSzPts val="1800"/>
              <a:buNone/>
              <a:defRPr sz="1400"/>
            </a:lvl8pPr>
            <a:lvl9pPr lvl="8" algn="l">
              <a:lnSpc>
                <a:spcPct val="140000"/>
              </a:lnSpc>
              <a:spcBef>
                <a:spcPts val="0"/>
              </a:spcBef>
              <a:spcAft>
                <a:spcPts val="0"/>
              </a:spcAft>
              <a:buSzPts val="1800"/>
              <a:buNone/>
              <a:defRPr sz="1400"/>
            </a:lvl9pPr>
          </a:lstStyle>
          <a:p/>
        </p:txBody>
      </p:sp>
      <p:sp>
        <p:nvSpPr>
          <p:cNvPr id="621" name="Google Shape;621;p60"/>
          <p:cNvSpPr txBox="1"/>
          <p:nvPr>
            <p:ph idx="4" type="subTitle"/>
          </p:nvPr>
        </p:nvSpPr>
        <p:spPr>
          <a:xfrm>
            <a:off x="4723875" y="2813710"/>
            <a:ext cx="2750400" cy="1548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0"/>
              </a:spcBef>
              <a:spcAft>
                <a:spcPts val="0"/>
              </a:spcAft>
              <a:buSzPts val="1800"/>
              <a:buNone/>
              <a:defRPr sz="1400"/>
            </a:lvl2pPr>
            <a:lvl3pPr lvl="2" algn="l">
              <a:lnSpc>
                <a:spcPct val="140000"/>
              </a:lnSpc>
              <a:spcBef>
                <a:spcPts val="0"/>
              </a:spcBef>
              <a:spcAft>
                <a:spcPts val="0"/>
              </a:spcAft>
              <a:buSzPts val="1800"/>
              <a:buNone/>
              <a:defRPr sz="1400"/>
            </a:lvl3pPr>
            <a:lvl4pPr lvl="3" algn="l">
              <a:lnSpc>
                <a:spcPct val="140000"/>
              </a:lnSpc>
              <a:spcBef>
                <a:spcPts val="0"/>
              </a:spcBef>
              <a:spcAft>
                <a:spcPts val="0"/>
              </a:spcAft>
              <a:buSzPts val="1800"/>
              <a:buNone/>
              <a:defRPr sz="1400"/>
            </a:lvl4pPr>
            <a:lvl5pPr lvl="4" algn="l">
              <a:lnSpc>
                <a:spcPct val="140000"/>
              </a:lnSpc>
              <a:spcBef>
                <a:spcPts val="0"/>
              </a:spcBef>
              <a:spcAft>
                <a:spcPts val="0"/>
              </a:spcAft>
              <a:buSzPts val="1800"/>
              <a:buNone/>
              <a:defRPr sz="1400"/>
            </a:lvl5pPr>
            <a:lvl6pPr lvl="5" algn="l">
              <a:lnSpc>
                <a:spcPct val="140000"/>
              </a:lnSpc>
              <a:spcBef>
                <a:spcPts val="0"/>
              </a:spcBef>
              <a:spcAft>
                <a:spcPts val="0"/>
              </a:spcAft>
              <a:buSzPts val="1800"/>
              <a:buNone/>
              <a:defRPr sz="1400"/>
            </a:lvl6pPr>
            <a:lvl7pPr lvl="6" algn="l">
              <a:lnSpc>
                <a:spcPct val="140000"/>
              </a:lnSpc>
              <a:spcBef>
                <a:spcPts val="0"/>
              </a:spcBef>
              <a:spcAft>
                <a:spcPts val="0"/>
              </a:spcAft>
              <a:buSzPts val="1800"/>
              <a:buNone/>
              <a:defRPr sz="1400"/>
            </a:lvl7pPr>
            <a:lvl8pPr lvl="7" algn="l">
              <a:lnSpc>
                <a:spcPct val="140000"/>
              </a:lnSpc>
              <a:spcBef>
                <a:spcPts val="0"/>
              </a:spcBef>
              <a:spcAft>
                <a:spcPts val="0"/>
              </a:spcAft>
              <a:buSzPts val="1800"/>
              <a:buNone/>
              <a:defRPr sz="1400"/>
            </a:lvl8pPr>
            <a:lvl9pPr lvl="8" algn="l">
              <a:lnSpc>
                <a:spcPct val="140000"/>
              </a:lnSpc>
              <a:spcBef>
                <a:spcPts val="0"/>
              </a:spcBef>
              <a:spcAft>
                <a:spcPts val="0"/>
              </a:spcAft>
              <a:buSzPts val="1800"/>
              <a:buNone/>
              <a:defRPr sz="1400"/>
            </a:lvl9pPr>
          </a:lstStyle>
          <a:p/>
        </p:txBody>
      </p:sp>
      <p:sp>
        <p:nvSpPr>
          <p:cNvPr id="622" name="Google Shape;622;p60"/>
          <p:cNvSpPr txBox="1"/>
          <p:nvPr>
            <p:ph idx="5" type="subTitle"/>
          </p:nvPr>
        </p:nvSpPr>
        <p:spPr>
          <a:xfrm>
            <a:off x="8306825" y="2813710"/>
            <a:ext cx="2750400" cy="15483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0"/>
              </a:spcBef>
              <a:spcAft>
                <a:spcPts val="0"/>
              </a:spcAft>
              <a:buSzPts val="1800"/>
              <a:buNone/>
              <a:defRPr sz="1400"/>
            </a:lvl2pPr>
            <a:lvl3pPr lvl="2" algn="l">
              <a:lnSpc>
                <a:spcPct val="140000"/>
              </a:lnSpc>
              <a:spcBef>
                <a:spcPts val="0"/>
              </a:spcBef>
              <a:spcAft>
                <a:spcPts val="0"/>
              </a:spcAft>
              <a:buSzPts val="1800"/>
              <a:buNone/>
              <a:defRPr sz="1400"/>
            </a:lvl3pPr>
            <a:lvl4pPr lvl="3" algn="l">
              <a:lnSpc>
                <a:spcPct val="140000"/>
              </a:lnSpc>
              <a:spcBef>
                <a:spcPts val="0"/>
              </a:spcBef>
              <a:spcAft>
                <a:spcPts val="0"/>
              </a:spcAft>
              <a:buSzPts val="1800"/>
              <a:buNone/>
              <a:defRPr sz="1400"/>
            </a:lvl4pPr>
            <a:lvl5pPr lvl="4" algn="l">
              <a:lnSpc>
                <a:spcPct val="140000"/>
              </a:lnSpc>
              <a:spcBef>
                <a:spcPts val="0"/>
              </a:spcBef>
              <a:spcAft>
                <a:spcPts val="0"/>
              </a:spcAft>
              <a:buSzPts val="1800"/>
              <a:buNone/>
              <a:defRPr sz="1400"/>
            </a:lvl5pPr>
            <a:lvl6pPr lvl="5" algn="l">
              <a:lnSpc>
                <a:spcPct val="140000"/>
              </a:lnSpc>
              <a:spcBef>
                <a:spcPts val="0"/>
              </a:spcBef>
              <a:spcAft>
                <a:spcPts val="0"/>
              </a:spcAft>
              <a:buSzPts val="1800"/>
              <a:buNone/>
              <a:defRPr sz="1400"/>
            </a:lvl6pPr>
            <a:lvl7pPr lvl="6" algn="l">
              <a:lnSpc>
                <a:spcPct val="140000"/>
              </a:lnSpc>
              <a:spcBef>
                <a:spcPts val="0"/>
              </a:spcBef>
              <a:spcAft>
                <a:spcPts val="0"/>
              </a:spcAft>
              <a:buSzPts val="1800"/>
              <a:buNone/>
              <a:defRPr sz="1400"/>
            </a:lvl7pPr>
            <a:lvl8pPr lvl="7" algn="l">
              <a:lnSpc>
                <a:spcPct val="140000"/>
              </a:lnSpc>
              <a:spcBef>
                <a:spcPts val="0"/>
              </a:spcBef>
              <a:spcAft>
                <a:spcPts val="0"/>
              </a:spcAft>
              <a:buSzPts val="1800"/>
              <a:buNone/>
              <a:defRPr sz="1400"/>
            </a:lvl8pPr>
            <a:lvl9pPr lvl="8" algn="l">
              <a:lnSpc>
                <a:spcPct val="140000"/>
              </a:lnSpc>
              <a:spcBef>
                <a:spcPts val="0"/>
              </a:spcBef>
              <a:spcAft>
                <a:spcPts val="0"/>
              </a:spcAft>
              <a:buSzPts val="1800"/>
              <a:buNone/>
              <a:defRPr sz="1400"/>
            </a:lvl9pPr>
          </a:lstStyle>
          <a:p/>
        </p:txBody>
      </p:sp>
      <p:sp>
        <p:nvSpPr>
          <p:cNvPr id="623" name="Google Shape;623;p60"/>
          <p:cNvSpPr txBox="1"/>
          <p:nvPr>
            <p:ph idx="6" type="subTitle"/>
          </p:nvPr>
        </p:nvSpPr>
        <p:spPr>
          <a:xfrm>
            <a:off x="4720800" y="4681050"/>
            <a:ext cx="2750400" cy="4260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800"/>
              <a:buNone/>
              <a:defRPr sz="1200"/>
            </a:lvl7pPr>
            <a:lvl8pPr lvl="7" algn="l">
              <a:lnSpc>
                <a:spcPct val="115000"/>
              </a:lnSpc>
              <a:spcBef>
                <a:spcPts val="0"/>
              </a:spcBef>
              <a:spcAft>
                <a:spcPts val="0"/>
              </a:spcAft>
              <a:buSzPts val="1800"/>
              <a:buNone/>
              <a:defRPr sz="1200"/>
            </a:lvl8pPr>
            <a:lvl9pPr lvl="8" algn="l">
              <a:lnSpc>
                <a:spcPct val="115000"/>
              </a:lnSpc>
              <a:spcBef>
                <a:spcPts val="0"/>
              </a:spcBef>
              <a:spcAft>
                <a:spcPts val="0"/>
              </a:spcAft>
              <a:buSzPts val="1800"/>
              <a:buNone/>
              <a:defRPr sz="1200"/>
            </a:lvl9pPr>
          </a:lstStyle>
          <a:p/>
        </p:txBody>
      </p:sp>
      <p:sp>
        <p:nvSpPr>
          <p:cNvPr id="624" name="Google Shape;624;p60"/>
          <p:cNvSpPr txBox="1"/>
          <p:nvPr>
            <p:ph idx="7" type="subTitle"/>
          </p:nvPr>
        </p:nvSpPr>
        <p:spPr>
          <a:xfrm>
            <a:off x="8306825" y="4681050"/>
            <a:ext cx="2750400" cy="4260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800"/>
              <a:buNone/>
              <a:defRPr sz="1200"/>
            </a:lvl7pPr>
            <a:lvl8pPr lvl="7" algn="l">
              <a:lnSpc>
                <a:spcPct val="115000"/>
              </a:lnSpc>
              <a:spcBef>
                <a:spcPts val="0"/>
              </a:spcBef>
              <a:spcAft>
                <a:spcPts val="0"/>
              </a:spcAft>
              <a:buSzPts val="1800"/>
              <a:buNone/>
              <a:defRPr sz="1200"/>
            </a:lvl8pPr>
            <a:lvl9pPr lvl="8" algn="l">
              <a:lnSpc>
                <a:spcPct val="115000"/>
              </a:lnSpc>
              <a:spcBef>
                <a:spcPts val="0"/>
              </a:spcBef>
              <a:spcAft>
                <a:spcPts val="0"/>
              </a:spcAft>
              <a:buSzPts val="1800"/>
              <a:buNone/>
              <a:defRPr sz="1200"/>
            </a:lvl9pPr>
          </a:lstStyle>
          <a:p/>
        </p:txBody>
      </p:sp>
      <p:pic>
        <p:nvPicPr>
          <p:cNvPr id="625" name="Google Shape;625;p60"/>
          <p:cNvPicPr preferRelativeResize="0"/>
          <p:nvPr/>
        </p:nvPicPr>
        <p:blipFill rotWithShape="1">
          <a:blip r:embed="rId3">
            <a:alphaModFix/>
          </a:blip>
          <a:srcRect b="0" l="0" r="0" t="0"/>
          <a:stretch/>
        </p:blipFill>
        <p:spPr>
          <a:xfrm>
            <a:off x="1044805" y="2217196"/>
            <a:ext cx="553219" cy="553200"/>
          </a:xfrm>
          <a:prstGeom prst="rect">
            <a:avLst/>
          </a:prstGeom>
          <a:noFill/>
          <a:ln>
            <a:noFill/>
          </a:ln>
        </p:spPr>
      </p:pic>
      <p:pic>
        <p:nvPicPr>
          <p:cNvPr id="626" name="Google Shape;626;p60"/>
          <p:cNvPicPr preferRelativeResize="0"/>
          <p:nvPr/>
        </p:nvPicPr>
        <p:blipFill rotWithShape="1">
          <a:blip r:embed="rId3">
            <a:alphaModFix/>
          </a:blip>
          <a:srcRect b="0" l="0" r="0" t="0"/>
          <a:stretch/>
        </p:blipFill>
        <p:spPr>
          <a:xfrm>
            <a:off x="4627759" y="2217196"/>
            <a:ext cx="553219" cy="553200"/>
          </a:xfrm>
          <a:prstGeom prst="rect">
            <a:avLst/>
          </a:prstGeom>
          <a:noFill/>
          <a:ln>
            <a:noFill/>
          </a:ln>
        </p:spPr>
      </p:pic>
      <p:pic>
        <p:nvPicPr>
          <p:cNvPr id="627" name="Google Shape;627;p60"/>
          <p:cNvPicPr preferRelativeResize="0"/>
          <p:nvPr/>
        </p:nvPicPr>
        <p:blipFill rotWithShape="1">
          <a:blip r:embed="rId3">
            <a:alphaModFix/>
          </a:blip>
          <a:srcRect b="0" l="0" r="0" t="0"/>
          <a:stretch/>
        </p:blipFill>
        <p:spPr>
          <a:xfrm>
            <a:off x="8210712" y="2217196"/>
            <a:ext cx="553219" cy="553200"/>
          </a:xfrm>
          <a:prstGeom prst="rect">
            <a:avLst/>
          </a:prstGeom>
          <a:noFill/>
          <a:ln>
            <a:noFill/>
          </a:ln>
        </p:spPr>
      </p:pic>
      <p:sp>
        <p:nvSpPr>
          <p:cNvPr id="628" name="Google Shape;628;p60"/>
          <p:cNvSpPr txBox="1"/>
          <p:nvPr>
            <p:ph idx="8"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629" name="Google Shape;629;p60"/>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630" name="Google Shape;630;p60"/>
          <p:cNvSpPr txBox="1"/>
          <p:nvPr>
            <p:ph idx="9"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quote two column">
  <p:cSld name="CUSTOM_4_8">
    <p:spTree>
      <p:nvGrpSpPr>
        <p:cNvPr id="631" name="Shape 631"/>
        <p:cNvGrpSpPr/>
        <p:nvPr/>
      </p:nvGrpSpPr>
      <p:grpSpPr>
        <a:xfrm>
          <a:off x="0" y="0"/>
          <a:ext cx="0" cy="0"/>
          <a:chOff x="0" y="0"/>
          <a:chExt cx="0" cy="0"/>
        </a:xfrm>
      </p:grpSpPr>
      <p:cxnSp>
        <p:nvCxnSpPr>
          <p:cNvPr id="632" name="Google Shape;632;p61"/>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633" name="Google Shape;633;p61"/>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634" name="Google Shape;634;p6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635" name="Google Shape;635;p61"/>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636" name="Google Shape;636;p61"/>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637" name="Google Shape;637;p61"/>
          <p:cNvCxnSpPr/>
          <p:nvPr/>
        </p:nvCxnSpPr>
        <p:spPr>
          <a:xfrm>
            <a:off x="6098909" y="2796200"/>
            <a:ext cx="0" cy="2923500"/>
          </a:xfrm>
          <a:prstGeom prst="straightConnector1">
            <a:avLst/>
          </a:prstGeom>
          <a:noFill/>
          <a:ln cap="flat" cmpd="sng" w="9525">
            <a:solidFill>
              <a:schemeClr val="dk2"/>
            </a:solidFill>
            <a:prstDash val="dot"/>
            <a:round/>
            <a:headEnd len="sm" w="sm" type="none"/>
            <a:tailEnd len="sm" w="sm" type="none"/>
          </a:ln>
        </p:spPr>
      </p:cxnSp>
      <p:sp>
        <p:nvSpPr>
          <p:cNvPr id="638" name="Google Shape;638;p61"/>
          <p:cNvSpPr txBox="1"/>
          <p:nvPr>
            <p:ph idx="2" type="subTitle"/>
          </p:nvPr>
        </p:nvSpPr>
        <p:spPr>
          <a:xfrm>
            <a:off x="1343125" y="5036725"/>
            <a:ext cx="4398000" cy="4260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800"/>
              <a:buNone/>
              <a:defRPr sz="1200"/>
            </a:lvl7pPr>
            <a:lvl8pPr lvl="7" algn="l">
              <a:lnSpc>
                <a:spcPct val="115000"/>
              </a:lnSpc>
              <a:spcBef>
                <a:spcPts val="0"/>
              </a:spcBef>
              <a:spcAft>
                <a:spcPts val="0"/>
              </a:spcAft>
              <a:buSzPts val="1800"/>
              <a:buNone/>
              <a:defRPr sz="1200"/>
            </a:lvl8pPr>
            <a:lvl9pPr lvl="8" algn="l">
              <a:lnSpc>
                <a:spcPct val="115000"/>
              </a:lnSpc>
              <a:spcBef>
                <a:spcPts val="0"/>
              </a:spcBef>
              <a:spcAft>
                <a:spcPts val="0"/>
              </a:spcAft>
              <a:buSzPts val="1800"/>
              <a:buNone/>
              <a:defRPr sz="1200"/>
            </a:lvl9pPr>
          </a:lstStyle>
          <a:p/>
        </p:txBody>
      </p:sp>
      <p:sp>
        <p:nvSpPr>
          <p:cNvPr id="639" name="Google Shape;639;p61"/>
          <p:cNvSpPr txBox="1"/>
          <p:nvPr>
            <p:ph idx="3" type="subTitle"/>
          </p:nvPr>
        </p:nvSpPr>
        <p:spPr>
          <a:xfrm>
            <a:off x="1343125" y="2848100"/>
            <a:ext cx="4398000" cy="1861500"/>
          </a:xfrm>
          <a:prstGeom prst="rect">
            <a:avLst/>
          </a:prstGeom>
          <a:noFill/>
          <a:ln>
            <a:noFill/>
          </a:ln>
        </p:spPr>
        <p:txBody>
          <a:bodyPr anchorCtr="0" anchor="t" bIns="0" lIns="0" spcFirstLastPara="1" rIns="0" wrap="square" tIns="0">
            <a:noAutofit/>
          </a:bodyPr>
          <a:lstStyle>
            <a:lvl1pPr lvl="0" algn="l">
              <a:lnSpc>
                <a:spcPct val="150000"/>
              </a:lnSpc>
              <a:spcBef>
                <a:spcPts val="0"/>
              </a:spcBef>
              <a:spcAft>
                <a:spcPts val="0"/>
              </a:spcAft>
              <a:buSzPts val="1800"/>
              <a:buNone/>
              <a:defRPr/>
            </a:lvl1pPr>
            <a:lvl2pPr lvl="1" algn="l">
              <a:lnSpc>
                <a:spcPct val="150000"/>
              </a:lnSpc>
              <a:spcBef>
                <a:spcPts val="0"/>
              </a:spcBef>
              <a:spcAft>
                <a:spcPts val="0"/>
              </a:spcAft>
              <a:buSzPts val="1800"/>
              <a:buNone/>
              <a:defRPr/>
            </a:lvl2pPr>
            <a:lvl3pPr lvl="2" algn="l">
              <a:lnSpc>
                <a:spcPct val="150000"/>
              </a:lnSpc>
              <a:spcBef>
                <a:spcPts val="0"/>
              </a:spcBef>
              <a:spcAft>
                <a:spcPts val="0"/>
              </a:spcAft>
              <a:buSzPts val="1800"/>
              <a:buNone/>
              <a:defRPr/>
            </a:lvl3pPr>
            <a:lvl4pPr lvl="3" algn="l">
              <a:lnSpc>
                <a:spcPct val="150000"/>
              </a:lnSpc>
              <a:spcBef>
                <a:spcPts val="0"/>
              </a:spcBef>
              <a:spcAft>
                <a:spcPts val="0"/>
              </a:spcAft>
              <a:buSzPts val="1800"/>
              <a:buNone/>
              <a:defRPr/>
            </a:lvl4pPr>
            <a:lvl5pPr lvl="4" algn="l">
              <a:lnSpc>
                <a:spcPct val="150000"/>
              </a:lnSpc>
              <a:spcBef>
                <a:spcPts val="0"/>
              </a:spcBef>
              <a:spcAft>
                <a:spcPts val="0"/>
              </a:spcAft>
              <a:buSzPts val="1800"/>
              <a:buNone/>
              <a:defRPr/>
            </a:lvl5pPr>
            <a:lvl6pPr lvl="5" algn="l">
              <a:lnSpc>
                <a:spcPct val="150000"/>
              </a:lnSpc>
              <a:spcBef>
                <a:spcPts val="0"/>
              </a:spcBef>
              <a:spcAft>
                <a:spcPts val="0"/>
              </a:spcAft>
              <a:buSzPts val="1800"/>
              <a:buNone/>
              <a:defRPr/>
            </a:lvl6pPr>
            <a:lvl7pPr lvl="6" algn="l">
              <a:lnSpc>
                <a:spcPct val="150000"/>
              </a:lnSpc>
              <a:spcBef>
                <a:spcPts val="0"/>
              </a:spcBef>
              <a:spcAft>
                <a:spcPts val="0"/>
              </a:spcAft>
              <a:buSzPts val="1800"/>
              <a:buNone/>
              <a:defRPr/>
            </a:lvl7pPr>
            <a:lvl8pPr lvl="7" algn="l">
              <a:lnSpc>
                <a:spcPct val="150000"/>
              </a:lnSpc>
              <a:spcBef>
                <a:spcPts val="0"/>
              </a:spcBef>
              <a:spcAft>
                <a:spcPts val="0"/>
              </a:spcAft>
              <a:buSzPts val="1800"/>
              <a:buNone/>
              <a:defRPr/>
            </a:lvl8pPr>
            <a:lvl9pPr lvl="8" algn="l">
              <a:lnSpc>
                <a:spcPct val="150000"/>
              </a:lnSpc>
              <a:spcBef>
                <a:spcPts val="0"/>
              </a:spcBef>
              <a:spcAft>
                <a:spcPts val="0"/>
              </a:spcAft>
              <a:buSzPts val="1800"/>
              <a:buNone/>
              <a:defRPr/>
            </a:lvl9pPr>
          </a:lstStyle>
          <a:p/>
        </p:txBody>
      </p:sp>
      <p:sp>
        <p:nvSpPr>
          <p:cNvPr id="640" name="Google Shape;640;p61"/>
          <p:cNvSpPr txBox="1"/>
          <p:nvPr>
            <p:ph idx="4" type="subTitle"/>
          </p:nvPr>
        </p:nvSpPr>
        <p:spPr>
          <a:xfrm>
            <a:off x="6529325" y="5036725"/>
            <a:ext cx="4398000" cy="4260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18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800"/>
              <a:buNone/>
              <a:defRPr sz="1200"/>
            </a:lvl7pPr>
            <a:lvl8pPr lvl="7" algn="l">
              <a:lnSpc>
                <a:spcPct val="115000"/>
              </a:lnSpc>
              <a:spcBef>
                <a:spcPts val="0"/>
              </a:spcBef>
              <a:spcAft>
                <a:spcPts val="0"/>
              </a:spcAft>
              <a:buSzPts val="1800"/>
              <a:buNone/>
              <a:defRPr sz="1200"/>
            </a:lvl8pPr>
            <a:lvl9pPr lvl="8" algn="l">
              <a:lnSpc>
                <a:spcPct val="115000"/>
              </a:lnSpc>
              <a:spcBef>
                <a:spcPts val="0"/>
              </a:spcBef>
              <a:spcAft>
                <a:spcPts val="0"/>
              </a:spcAft>
              <a:buSzPts val="1800"/>
              <a:buNone/>
              <a:defRPr sz="1200"/>
            </a:lvl9pPr>
          </a:lstStyle>
          <a:p/>
        </p:txBody>
      </p:sp>
      <p:sp>
        <p:nvSpPr>
          <p:cNvPr id="641" name="Google Shape;641;p61"/>
          <p:cNvSpPr txBox="1"/>
          <p:nvPr>
            <p:ph idx="5" type="subTitle"/>
          </p:nvPr>
        </p:nvSpPr>
        <p:spPr>
          <a:xfrm>
            <a:off x="6529325" y="2848100"/>
            <a:ext cx="4398000" cy="1861500"/>
          </a:xfrm>
          <a:prstGeom prst="rect">
            <a:avLst/>
          </a:prstGeom>
          <a:noFill/>
          <a:ln>
            <a:noFill/>
          </a:ln>
        </p:spPr>
        <p:txBody>
          <a:bodyPr anchorCtr="0" anchor="t" bIns="0" lIns="0" spcFirstLastPara="1" rIns="0" wrap="square" tIns="0">
            <a:noAutofit/>
          </a:bodyPr>
          <a:lstStyle>
            <a:lvl1pPr lvl="0" algn="l">
              <a:lnSpc>
                <a:spcPct val="150000"/>
              </a:lnSpc>
              <a:spcBef>
                <a:spcPts val="0"/>
              </a:spcBef>
              <a:spcAft>
                <a:spcPts val="0"/>
              </a:spcAft>
              <a:buSzPts val="1800"/>
              <a:buNone/>
              <a:defRPr/>
            </a:lvl1pPr>
            <a:lvl2pPr lvl="1" algn="l">
              <a:lnSpc>
                <a:spcPct val="150000"/>
              </a:lnSpc>
              <a:spcBef>
                <a:spcPts val="0"/>
              </a:spcBef>
              <a:spcAft>
                <a:spcPts val="0"/>
              </a:spcAft>
              <a:buSzPts val="1800"/>
              <a:buNone/>
              <a:defRPr/>
            </a:lvl2pPr>
            <a:lvl3pPr lvl="2" algn="l">
              <a:lnSpc>
                <a:spcPct val="150000"/>
              </a:lnSpc>
              <a:spcBef>
                <a:spcPts val="0"/>
              </a:spcBef>
              <a:spcAft>
                <a:spcPts val="0"/>
              </a:spcAft>
              <a:buSzPts val="1800"/>
              <a:buNone/>
              <a:defRPr/>
            </a:lvl3pPr>
            <a:lvl4pPr lvl="3" algn="l">
              <a:lnSpc>
                <a:spcPct val="150000"/>
              </a:lnSpc>
              <a:spcBef>
                <a:spcPts val="0"/>
              </a:spcBef>
              <a:spcAft>
                <a:spcPts val="0"/>
              </a:spcAft>
              <a:buSzPts val="1800"/>
              <a:buNone/>
              <a:defRPr/>
            </a:lvl4pPr>
            <a:lvl5pPr lvl="4" algn="l">
              <a:lnSpc>
                <a:spcPct val="150000"/>
              </a:lnSpc>
              <a:spcBef>
                <a:spcPts val="0"/>
              </a:spcBef>
              <a:spcAft>
                <a:spcPts val="0"/>
              </a:spcAft>
              <a:buSzPts val="1800"/>
              <a:buNone/>
              <a:defRPr/>
            </a:lvl5pPr>
            <a:lvl6pPr lvl="5" algn="l">
              <a:lnSpc>
                <a:spcPct val="150000"/>
              </a:lnSpc>
              <a:spcBef>
                <a:spcPts val="0"/>
              </a:spcBef>
              <a:spcAft>
                <a:spcPts val="0"/>
              </a:spcAft>
              <a:buSzPts val="1800"/>
              <a:buNone/>
              <a:defRPr/>
            </a:lvl6pPr>
            <a:lvl7pPr lvl="6" algn="l">
              <a:lnSpc>
                <a:spcPct val="150000"/>
              </a:lnSpc>
              <a:spcBef>
                <a:spcPts val="0"/>
              </a:spcBef>
              <a:spcAft>
                <a:spcPts val="0"/>
              </a:spcAft>
              <a:buSzPts val="1800"/>
              <a:buNone/>
              <a:defRPr/>
            </a:lvl7pPr>
            <a:lvl8pPr lvl="7" algn="l">
              <a:lnSpc>
                <a:spcPct val="150000"/>
              </a:lnSpc>
              <a:spcBef>
                <a:spcPts val="0"/>
              </a:spcBef>
              <a:spcAft>
                <a:spcPts val="0"/>
              </a:spcAft>
              <a:buSzPts val="1800"/>
              <a:buNone/>
              <a:defRPr/>
            </a:lvl8pPr>
            <a:lvl9pPr lvl="8" algn="l">
              <a:lnSpc>
                <a:spcPct val="150000"/>
              </a:lnSpc>
              <a:spcBef>
                <a:spcPts val="0"/>
              </a:spcBef>
              <a:spcAft>
                <a:spcPts val="0"/>
              </a:spcAft>
              <a:buSzPts val="1800"/>
              <a:buNone/>
              <a:defRPr/>
            </a:lvl9pPr>
          </a:lstStyle>
          <a:p/>
        </p:txBody>
      </p:sp>
      <p:pic>
        <p:nvPicPr>
          <p:cNvPr id="642" name="Google Shape;642;p61"/>
          <p:cNvPicPr preferRelativeResize="0"/>
          <p:nvPr/>
        </p:nvPicPr>
        <p:blipFill rotWithShape="1">
          <a:blip r:embed="rId3">
            <a:alphaModFix/>
          </a:blip>
          <a:srcRect b="0" l="0" r="0" t="0"/>
          <a:stretch/>
        </p:blipFill>
        <p:spPr>
          <a:xfrm>
            <a:off x="1227082" y="2044890"/>
            <a:ext cx="731700" cy="731684"/>
          </a:xfrm>
          <a:prstGeom prst="rect">
            <a:avLst/>
          </a:prstGeom>
          <a:noFill/>
          <a:ln>
            <a:noFill/>
          </a:ln>
        </p:spPr>
      </p:pic>
      <p:pic>
        <p:nvPicPr>
          <p:cNvPr id="643" name="Google Shape;643;p61"/>
          <p:cNvPicPr preferRelativeResize="0"/>
          <p:nvPr/>
        </p:nvPicPr>
        <p:blipFill rotWithShape="1">
          <a:blip r:embed="rId3">
            <a:alphaModFix/>
          </a:blip>
          <a:srcRect b="0" l="0" r="0" t="0"/>
          <a:stretch/>
        </p:blipFill>
        <p:spPr>
          <a:xfrm>
            <a:off x="6413282" y="2044890"/>
            <a:ext cx="731700" cy="731684"/>
          </a:xfrm>
          <a:prstGeom prst="rect">
            <a:avLst/>
          </a:prstGeom>
          <a:noFill/>
          <a:ln>
            <a:noFill/>
          </a:ln>
        </p:spPr>
      </p:pic>
      <p:sp>
        <p:nvSpPr>
          <p:cNvPr id="644" name="Google Shape;644;p61"/>
          <p:cNvSpPr txBox="1"/>
          <p:nvPr>
            <p:ph idx="6"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645" name="Google Shape;645;p61"/>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646" name="Google Shape;646;p61"/>
          <p:cNvSpPr txBox="1"/>
          <p:nvPr>
            <p:ph idx="7"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quote large">
  <p:cSld name="CUSTOM_4_7">
    <p:spTree>
      <p:nvGrpSpPr>
        <p:cNvPr id="647" name="Shape 647"/>
        <p:cNvGrpSpPr/>
        <p:nvPr/>
      </p:nvGrpSpPr>
      <p:grpSpPr>
        <a:xfrm>
          <a:off x="0" y="0"/>
          <a:ext cx="0" cy="0"/>
          <a:chOff x="0" y="0"/>
          <a:chExt cx="0" cy="0"/>
        </a:xfrm>
      </p:grpSpPr>
      <p:sp>
        <p:nvSpPr>
          <p:cNvPr id="648" name="Google Shape;648;p62"/>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9pPr>
          </a:lstStyle>
          <a:p/>
        </p:txBody>
      </p:sp>
      <p:cxnSp>
        <p:nvCxnSpPr>
          <p:cNvPr id="649" name="Google Shape;649;p62"/>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650" name="Google Shape;650;p62"/>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651" name="Google Shape;651;p62"/>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652" name="Google Shape;652;p62"/>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653" name="Google Shape;653;p62"/>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654" name="Google Shape;654;p62"/>
          <p:cNvSpPr txBox="1"/>
          <p:nvPr>
            <p:ph type="title"/>
          </p:nvPr>
        </p:nvSpPr>
        <p:spPr>
          <a:xfrm>
            <a:off x="4465550" y="1455375"/>
            <a:ext cx="6724800" cy="32004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SzPts val="3400"/>
              <a:buNone/>
              <a:defRPr sz="2600"/>
            </a:lvl1pPr>
            <a:lvl2pPr lvl="1" algn="l">
              <a:lnSpc>
                <a:spcPct val="115000"/>
              </a:lnSpc>
              <a:spcBef>
                <a:spcPts val="0"/>
              </a:spcBef>
              <a:spcAft>
                <a:spcPts val="0"/>
              </a:spcAft>
              <a:buSzPts val="3400"/>
              <a:buNone/>
              <a:defRPr sz="2600"/>
            </a:lvl2pPr>
            <a:lvl3pPr lvl="2" algn="l">
              <a:lnSpc>
                <a:spcPct val="115000"/>
              </a:lnSpc>
              <a:spcBef>
                <a:spcPts val="0"/>
              </a:spcBef>
              <a:spcAft>
                <a:spcPts val="0"/>
              </a:spcAft>
              <a:buSzPts val="3400"/>
              <a:buNone/>
              <a:defRPr sz="2600"/>
            </a:lvl3pPr>
            <a:lvl4pPr lvl="3" algn="l">
              <a:lnSpc>
                <a:spcPct val="115000"/>
              </a:lnSpc>
              <a:spcBef>
                <a:spcPts val="0"/>
              </a:spcBef>
              <a:spcAft>
                <a:spcPts val="0"/>
              </a:spcAft>
              <a:buSzPts val="3400"/>
              <a:buNone/>
              <a:defRPr sz="2600"/>
            </a:lvl4pPr>
            <a:lvl5pPr lvl="4" algn="l">
              <a:lnSpc>
                <a:spcPct val="115000"/>
              </a:lnSpc>
              <a:spcBef>
                <a:spcPts val="0"/>
              </a:spcBef>
              <a:spcAft>
                <a:spcPts val="0"/>
              </a:spcAft>
              <a:buSzPts val="3400"/>
              <a:buNone/>
              <a:defRPr sz="2600"/>
            </a:lvl5pPr>
            <a:lvl6pPr lvl="5" algn="l">
              <a:lnSpc>
                <a:spcPct val="115000"/>
              </a:lnSpc>
              <a:spcBef>
                <a:spcPts val="0"/>
              </a:spcBef>
              <a:spcAft>
                <a:spcPts val="0"/>
              </a:spcAft>
              <a:buSzPts val="3400"/>
              <a:buNone/>
              <a:defRPr sz="2600"/>
            </a:lvl6pPr>
            <a:lvl7pPr lvl="6" algn="l">
              <a:lnSpc>
                <a:spcPct val="115000"/>
              </a:lnSpc>
              <a:spcBef>
                <a:spcPts val="0"/>
              </a:spcBef>
              <a:spcAft>
                <a:spcPts val="0"/>
              </a:spcAft>
              <a:buSzPts val="3400"/>
              <a:buNone/>
              <a:defRPr sz="2600"/>
            </a:lvl7pPr>
            <a:lvl8pPr lvl="7" algn="l">
              <a:lnSpc>
                <a:spcPct val="115000"/>
              </a:lnSpc>
              <a:spcBef>
                <a:spcPts val="0"/>
              </a:spcBef>
              <a:spcAft>
                <a:spcPts val="0"/>
              </a:spcAft>
              <a:buSzPts val="3400"/>
              <a:buNone/>
              <a:defRPr sz="2600"/>
            </a:lvl8pPr>
            <a:lvl9pPr lvl="8" algn="l">
              <a:lnSpc>
                <a:spcPct val="115000"/>
              </a:lnSpc>
              <a:spcBef>
                <a:spcPts val="0"/>
              </a:spcBef>
              <a:spcAft>
                <a:spcPts val="0"/>
              </a:spcAft>
              <a:buSzPts val="3400"/>
              <a:buNone/>
              <a:defRPr sz="2600"/>
            </a:lvl9pPr>
          </a:lstStyle>
          <a:p/>
        </p:txBody>
      </p:sp>
      <p:sp>
        <p:nvSpPr>
          <p:cNvPr id="655" name="Google Shape;655;p62"/>
          <p:cNvSpPr txBox="1"/>
          <p:nvPr>
            <p:ph idx="3" type="subTitle"/>
          </p:nvPr>
        </p:nvSpPr>
        <p:spPr>
          <a:xfrm>
            <a:off x="4465600" y="5036725"/>
            <a:ext cx="4097700" cy="4260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None/>
              <a:defRPr sz="1400"/>
            </a:lvl1pPr>
            <a:lvl2pPr lvl="1" algn="l">
              <a:lnSpc>
                <a:spcPct val="114000"/>
              </a:lnSpc>
              <a:spcBef>
                <a:spcPts val="0"/>
              </a:spcBef>
              <a:spcAft>
                <a:spcPts val="0"/>
              </a:spcAft>
              <a:buSzPts val="1800"/>
              <a:buNone/>
              <a:defRPr sz="1400"/>
            </a:lvl2pPr>
            <a:lvl3pPr lvl="2" algn="l">
              <a:lnSpc>
                <a:spcPct val="114000"/>
              </a:lnSpc>
              <a:spcBef>
                <a:spcPts val="0"/>
              </a:spcBef>
              <a:spcAft>
                <a:spcPts val="0"/>
              </a:spcAft>
              <a:buSzPts val="1800"/>
              <a:buNone/>
              <a:defRPr sz="1400"/>
            </a:lvl3pPr>
            <a:lvl4pPr lvl="3" algn="l">
              <a:lnSpc>
                <a:spcPct val="114000"/>
              </a:lnSpc>
              <a:spcBef>
                <a:spcPts val="0"/>
              </a:spcBef>
              <a:spcAft>
                <a:spcPts val="0"/>
              </a:spcAft>
              <a:buSzPts val="1800"/>
              <a:buNone/>
              <a:defRPr sz="1400"/>
            </a:lvl4pPr>
            <a:lvl5pPr lvl="4" algn="l">
              <a:lnSpc>
                <a:spcPct val="114000"/>
              </a:lnSpc>
              <a:spcBef>
                <a:spcPts val="0"/>
              </a:spcBef>
              <a:spcAft>
                <a:spcPts val="0"/>
              </a:spcAft>
              <a:buSzPts val="1800"/>
              <a:buNone/>
              <a:defRPr sz="1400"/>
            </a:lvl5pPr>
            <a:lvl6pPr lvl="5" algn="l">
              <a:lnSpc>
                <a:spcPct val="114000"/>
              </a:lnSpc>
              <a:spcBef>
                <a:spcPts val="0"/>
              </a:spcBef>
              <a:spcAft>
                <a:spcPts val="0"/>
              </a:spcAft>
              <a:buSzPts val="1800"/>
              <a:buNone/>
              <a:defRPr sz="1400"/>
            </a:lvl6pPr>
            <a:lvl7pPr lvl="6" algn="l">
              <a:lnSpc>
                <a:spcPct val="114000"/>
              </a:lnSpc>
              <a:spcBef>
                <a:spcPts val="0"/>
              </a:spcBef>
              <a:spcAft>
                <a:spcPts val="0"/>
              </a:spcAft>
              <a:buSzPts val="1800"/>
              <a:buNone/>
              <a:defRPr sz="1400"/>
            </a:lvl7pPr>
            <a:lvl8pPr lvl="7" algn="l">
              <a:lnSpc>
                <a:spcPct val="114000"/>
              </a:lnSpc>
              <a:spcBef>
                <a:spcPts val="0"/>
              </a:spcBef>
              <a:spcAft>
                <a:spcPts val="0"/>
              </a:spcAft>
              <a:buSzPts val="1800"/>
              <a:buNone/>
              <a:defRPr sz="1400"/>
            </a:lvl8pPr>
            <a:lvl9pPr lvl="8" algn="l">
              <a:lnSpc>
                <a:spcPct val="114000"/>
              </a:lnSpc>
              <a:spcBef>
                <a:spcPts val="0"/>
              </a:spcBef>
              <a:spcAft>
                <a:spcPts val="0"/>
              </a:spcAft>
              <a:buSzPts val="1800"/>
              <a:buNone/>
              <a:defRPr sz="1400"/>
            </a:lvl9pPr>
          </a:lstStyle>
          <a:p/>
        </p:txBody>
      </p:sp>
      <p:pic>
        <p:nvPicPr>
          <p:cNvPr id="656" name="Google Shape;656;p62"/>
          <p:cNvPicPr preferRelativeResize="0"/>
          <p:nvPr/>
        </p:nvPicPr>
        <p:blipFill rotWithShape="1">
          <a:blip r:embed="rId3">
            <a:alphaModFix/>
          </a:blip>
          <a:srcRect b="0" l="0" r="0" t="0"/>
          <a:stretch/>
        </p:blipFill>
        <p:spPr>
          <a:xfrm>
            <a:off x="3419450" y="1298452"/>
            <a:ext cx="731700" cy="73168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wo by two">
  <p:cSld name="CUSTOM_4_6">
    <p:spTree>
      <p:nvGrpSpPr>
        <p:cNvPr id="657" name="Shape 657"/>
        <p:cNvGrpSpPr/>
        <p:nvPr/>
      </p:nvGrpSpPr>
      <p:grpSpPr>
        <a:xfrm>
          <a:off x="0" y="0"/>
          <a:ext cx="0" cy="0"/>
          <a:chOff x="0" y="0"/>
          <a:chExt cx="0" cy="0"/>
        </a:xfrm>
      </p:grpSpPr>
      <p:cxnSp>
        <p:nvCxnSpPr>
          <p:cNvPr id="658" name="Google Shape;658;p63"/>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659" name="Google Shape;659;p63"/>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660" name="Google Shape;660;p63"/>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661" name="Google Shape;661;p63"/>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662" name="Google Shape;662;p63"/>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663" name="Google Shape;663;p63"/>
          <p:cNvSpPr txBox="1"/>
          <p:nvPr>
            <p:ph idx="2" type="subTitle"/>
          </p:nvPr>
        </p:nvSpPr>
        <p:spPr>
          <a:xfrm>
            <a:off x="6855088" y="2788100"/>
            <a:ext cx="3512100" cy="10608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664" name="Google Shape;664;p63"/>
          <p:cNvSpPr txBox="1"/>
          <p:nvPr>
            <p:ph idx="3" type="subTitle"/>
          </p:nvPr>
        </p:nvSpPr>
        <p:spPr>
          <a:xfrm>
            <a:off x="6855081" y="2352950"/>
            <a:ext cx="3512100" cy="3792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65" name="Google Shape;665;p63"/>
          <p:cNvSpPr txBox="1"/>
          <p:nvPr>
            <p:ph idx="4" type="subTitle"/>
          </p:nvPr>
        </p:nvSpPr>
        <p:spPr>
          <a:xfrm>
            <a:off x="6855088" y="4434375"/>
            <a:ext cx="3512100" cy="10608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666" name="Google Shape;666;p63"/>
          <p:cNvSpPr txBox="1"/>
          <p:nvPr>
            <p:ph idx="5" type="subTitle"/>
          </p:nvPr>
        </p:nvSpPr>
        <p:spPr>
          <a:xfrm>
            <a:off x="6855081" y="3999225"/>
            <a:ext cx="3512100" cy="3792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67" name="Google Shape;667;p63"/>
          <p:cNvSpPr txBox="1"/>
          <p:nvPr>
            <p:ph idx="6" type="subTitle"/>
          </p:nvPr>
        </p:nvSpPr>
        <p:spPr>
          <a:xfrm>
            <a:off x="2084625" y="2788100"/>
            <a:ext cx="3512100" cy="10608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668" name="Google Shape;668;p63"/>
          <p:cNvSpPr txBox="1"/>
          <p:nvPr>
            <p:ph idx="7" type="subTitle"/>
          </p:nvPr>
        </p:nvSpPr>
        <p:spPr>
          <a:xfrm>
            <a:off x="2084600" y="2352950"/>
            <a:ext cx="3512100" cy="3792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69" name="Google Shape;669;p63"/>
          <p:cNvSpPr txBox="1"/>
          <p:nvPr>
            <p:ph idx="8" type="subTitle"/>
          </p:nvPr>
        </p:nvSpPr>
        <p:spPr>
          <a:xfrm>
            <a:off x="2084625" y="4434375"/>
            <a:ext cx="3512100" cy="10608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670" name="Google Shape;670;p63"/>
          <p:cNvSpPr txBox="1"/>
          <p:nvPr>
            <p:ph idx="9" type="subTitle"/>
          </p:nvPr>
        </p:nvSpPr>
        <p:spPr>
          <a:xfrm>
            <a:off x="2084600" y="3999225"/>
            <a:ext cx="3512100" cy="3792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71" name="Google Shape;671;p63"/>
          <p:cNvSpPr txBox="1"/>
          <p:nvPr>
            <p:ph idx="1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672" name="Google Shape;672;p63"/>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673" name="Google Shape;673;p63"/>
          <p:cNvSpPr txBox="1"/>
          <p:nvPr>
            <p:ph idx="14"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1 closing">
  <p:cSld name="TITLE_1">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28"/>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8"/>
          <p:cNvSpPr txBox="1"/>
          <p:nvPr>
            <p:ph idx="1" type="subTitle"/>
          </p:nvPr>
        </p:nvSpPr>
        <p:spPr>
          <a:xfrm>
            <a:off x="2083725" y="3008425"/>
            <a:ext cx="4146300" cy="15249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1pPr>
            <a:lvl2pPr lvl="1" algn="l">
              <a:lnSpc>
                <a:spcPct val="180000"/>
              </a:lnSpc>
              <a:spcBef>
                <a:spcPts val="0"/>
              </a:spcBef>
              <a:spcAft>
                <a:spcPts val="0"/>
              </a:spcAft>
              <a:buClr>
                <a:schemeClr val="lt1"/>
              </a:buClr>
              <a:buSzPts val="1400"/>
              <a:buNone/>
              <a:defRPr sz="1400">
                <a:solidFill>
                  <a:schemeClr val="lt1"/>
                </a:solidFill>
              </a:defRPr>
            </a:lvl2pPr>
            <a:lvl3pPr lvl="2" algn="l">
              <a:lnSpc>
                <a:spcPct val="180000"/>
              </a:lnSpc>
              <a:spcBef>
                <a:spcPts val="0"/>
              </a:spcBef>
              <a:spcAft>
                <a:spcPts val="0"/>
              </a:spcAft>
              <a:buClr>
                <a:schemeClr val="lt1"/>
              </a:buClr>
              <a:buSzPts val="1400"/>
              <a:buNone/>
              <a:defRPr sz="1400">
                <a:solidFill>
                  <a:schemeClr val="lt1"/>
                </a:solidFill>
              </a:defRPr>
            </a:lvl3pPr>
            <a:lvl4pPr lvl="3" algn="l">
              <a:lnSpc>
                <a:spcPct val="180000"/>
              </a:lnSpc>
              <a:spcBef>
                <a:spcPts val="0"/>
              </a:spcBef>
              <a:spcAft>
                <a:spcPts val="0"/>
              </a:spcAft>
              <a:buClr>
                <a:schemeClr val="lt1"/>
              </a:buClr>
              <a:buSzPts val="1400"/>
              <a:buNone/>
              <a:defRPr sz="1400">
                <a:solidFill>
                  <a:schemeClr val="lt1"/>
                </a:solidFill>
              </a:defRPr>
            </a:lvl4pPr>
            <a:lvl5pPr lvl="4" algn="l">
              <a:lnSpc>
                <a:spcPct val="180000"/>
              </a:lnSpc>
              <a:spcBef>
                <a:spcPts val="0"/>
              </a:spcBef>
              <a:spcAft>
                <a:spcPts val="0"/>
              </a:spcAft>
              <a:buClr>
                <a:schemeClr val="lt1"/>
              </a:buClr>
              <a:buSzPts val="1400"/>
              <a:buNone/>
              <a:defRPr sz="1400">
                <a:solidFill>
                  <a:schemeClr val="lt1"/>
                </a:solidFill>
              </a:defRPr>
            </a:lvl5pPr>
            <a:lvl6pPr lvl="5" algn="l">
              <a:lnSpc>
                <a:spcPct val="180000"/>
              </a:lnSpc>
              <a:spcBef>
                <a:spcPts val="0"/>
              </a:spcBef>
              <a:spcAft>
                <a:spcPts val="0"/>
              </a:spcAft>
              <a:buClr>
                <a:schemeClr val="lt1"/>
              </a:buClr>
              <a:buSzPts val="1400"/>
              <a:buNone/>
              <a:defRPr sz="1400">
                <a:solidFill>
                  <a:schemeClr val="lt1"/>
                </a:solidFill>
              </a:defRPr>
            </a:lvl6pPr>
            <a:lvl7pPr lvl="6" algn="l">
              <a:lnSpc>
                <a:spcPct val="180000"/>
              </a:lnSpc>
              <a:spcBef>
                <a:spcPts val="0"/>
              </a:spcBef>
              <a:spcAft>
                <a:spcPts val="0"/>
              </a:spcAft>
              <a:buClr>
                <a:schemeClr val="lt1"/>
              </a:buClr>
              <a:buSzPts val="1400"/>
              <a:buNone/>
              <a:defRPr sz="1400">
                <a:solidFill>
                  <a:schemeClr val="lt1"/>
                </a:solidFill>
              </a:defRPr>
            </a:lvl7pPr>
            <a:lvl8pPr lvl="7" algn="l">
              <a:lnSpc>
                <a:spcPct val="180000"/>
              </a:lnSpc>
              <a:spcBef>
                <a:spcPts val="0"/>
              </a:spcBef>
              <a:spcAft>
                <a:spcPts val="0"/>
              </a:spcAft>
              <a:buClr>
                <a:schemeClr val="lt1"/>
              </a:buClr>
              <a:buSzPts val="1400"/>
              <a:buNone/>
              <a:defRPr sz="1400">
                <a:solidFill>
                  <a:schemeClr val="lt1"/>
                </a:solidFill>
              </a:defRPr>
            </a:lvl8pPr>
            <a:lvl9pPr lvl="8" algn="l">
              <a:lnSpc>
                <a:spcPct val="180000"/>
              </a:lnSpc>
              <a:spcBef>
                <a:spcPts val="0"/>
              </a:spcBef>
              <a:spcAft>
                <a:spcPts val="0"/>
              </a:spcAft>
              <a:buClr>
                <a:schemeClr val="lt1"/>
              </a:buClr>
              <a:buSzPts val="1400"/>
              <a:buNone/>
              <a:defRPr sz="1400">
                <a:solidFill>
                  <a:schemeClr val="lt1"/>
                </a:solidFill>
              </a:defRPr>
            </a:lvl9pPr>
          </a:lstStyle>
          <a:p/>
        </p:txBody>
      </p:sp>
      <p:sp>
        <p:nvSpPr>
          <p:cNvPr id="40" name="Google Shape;40;p28"/>
          <p:cNvSpPr txBox="1"/>
          <p:nvPr>
            <p:ph type="title"/>
          </p:nvPr>
        </p:nvSpPr>
        <p:spPr>
          <a:xfrm>
            <a:off x="2083875" y="568625"/>
            <a:ext cx="4905000" cy="1985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5400">
                <a:solidFill>
                  <a:schemeClr val="lt1"/>
                </a:solidFill>
                <a:latin typeface="Red Hat Display Medium"/>
                <a:ea typeface="Red Hat Display Medium"/>
                <a:cs typeface="Red Hat Display Medium"/>
                <a:sym typeface="Red Hat Display Medium"/>
              </a:defRPr>
            </a:lvl1pPr>
            <a:lvl2pPr lvl="1" algn="l">
              <a:lnSpc>
                <a:spcPct val="105000"/>
              </a:lnSpc>
              <a:spcBef>
                <a:spcPts val="0"/>
              </a:spcBef>
              <a:spcAft>
                <a:spcPts val="0"/>
              </a:spcAft>
              <a:buSzPts val="3400"/>
              <a:buNone/>
              <a:defRPr sz="7000">
                <a:solidFill>
                  <a:schemeClr val="lt1"/>
                </a:solidFill>
              </a:defRPr>
            </a:lvl2pPr>
            <a:lvl3pPr lvl="2" algn="l">
              <a:lnSpc>
                <a:spcPct val="105000"/>
              </a:lnSpc>
              <a:spcBef>
                <a:spcPts val="0"/>
              </a:spcBef>
              <a:spcAft>
                <a:spcPts val="0"/>
              </a:spcAft>
              <a:buSzPts val="3400"/>
              <a:buNone/>
              <a:defRPr sz="7000">
                <a:solidFill>
                  <a:schemeClr val="lt1"/>
                </a:solidFill>
              </a:defRPr>
            </a:lvl3pPr>
            <a:lvl4pPr lvl="3" algn="l">
              <a:lnSpc>
                <a:spcPct val="105000"/>
              </a:lnSpc>
              <a:spcBef>
                <a:spcPts val="0"/>
              </a:spcBef>
              <a:spcAft>
                <a:spcPts val="0"/>
              </a:spcAft>
              <a:buSzPts val="3400"/>
              <a:buNone/>
              <a:defRPr sz="7000">
                <a:solidFill>
                  <a:schemeClr val="lt1"/>
                </a:solidFill>
              </a:defRPr>
            </a:lvl4pPr>
            <a:lvl5pPr lvl="4" algn="l">
              <a:lnSpc>
                <a:spcPct val="105000"/>
              </a:lnSpc>
              <a:spcBef>
                <a:spcPts val="0"/>
              </a:spcBef>
              <a:spcAft>
                <a:spcPts val="0"/>
              </a:spcAft>
              <a:buSzPts val="3400"/>
              <a:buNone/>
              <a:defRPr sz="7000">
                <a:solidFill>
                  <a:schemeClr val="lt1"/>
                </a:solidFill>
              </a:defRPr>
            </a:lvl5pPr>
            <a:lvl6pPr lvl="5" algn="l">
              <a:lnSpc>
                <a:spcPct val="105000"/>
              </a:lnSpc>
              <a:spcBef>
                <a:spcPts val="0"/>
              </a:spcBef>
              <a:spcAft>
                <a:spcPts val="0"/>
              </a:spcAft>
              <a:buSzPts val="3400"/>
              <a:buNone/>
              <a:defRPr sz="7000">
                <a:solidFill>
                  <a:schemeClr val="lt1"/>
                </a:solidFill>
              </a:defRPr>
            </a:lvl6pPr>
            <a:lvl7pPr lvl="6" algn="l">
              <a:lnSpc>
                <a:spcPct val="105000"/>
              </a:lnSpc>
              <a:spcBef>
                <a:spcPts val="0"/>
              </a:spcBef>
              <a:spcAft>
                <a:spcPts val="0"/>
              </a:spcAft>
              <a:buSzPts val="3400"/>
              <a:buNone/>
              <a:defRPr sz="7000">
                <a:solidFill>
                  <a:schemeClr val="lt1"/>
                </a:solidFill>
              </a:defRPr>
            </a:lvl7pPr>
            <a:lvl8pPr lvl="7" algn="l">
              <a:lnSpc>
                <a:spcPct val="105000"/>
              </a:lnSpc>
              <a:spcBef>
                <a:spcPts val="0"/>
              </a:spcBef>
              <a:spcAft>
                <a:spcPts val="0"/>
              </a:spcAft>
              <a:buSzPts val="3400"/>
              <a:buNone/>
              <a:defRPr sz="7000">
                <a:solidFill>
                  <a:schemeClr val="lt1"/>
                </a:solidFill>
              </a:defRPr>
            </a:lvl8pPr>
            <a:lvl9pPr lvl="8" algn="l">
              <a:lnSpc>
                <a:spcPct val="105000"/>
              </a:lnSpc>
              <a:spcBef>
                <a:spcPts val="0"/>
              </a:spcBef>
              <a:spcAft>
                <a:spcPts val="0"/>
              </a:spcAft>
              <a:buSzPts val="3400"/>
              <a:buNone/>
              <a:defRPr sz="7000">
                <a:solidFill>
                  <a:schemeClr val="lt1"/>
                </a:solidFill>
              </a:defRPr>
            </a:lvl9pPr>
          </a:lstStyle>
          <a:p/>
        </p:txBody>
      </p:sp>
      <p:pic>
        <p:nvPicPr>
          <p:cNvPr id="41" name="Google Shape;41;p28"/>
          <p:cNvPicPr preferRelativeResize="0"/>
          <p:nvPr/>
        </p:nvPicPr>
        <p:blipFill rotWithShape="1">
          <a:blip r:embed="rId3">
            <a:alphaModFix/>
          </a:blip>
          <a:srcRect b="0" l="0" r="0" t="0"/>
          <a:stretch/>
        </p:blipFill>
        <p:spPr>
          <a:xfrm>
            <a:off x="10106850" y="6203986"/>
            <a:ext cx="1580275" cy="372766"/>
          </a:xfrm>
          <a:prstGeom prst="rect">
            <a:avLst/>
          </a:prstGeom>
          <a:noFill/>
          <a:ln>
            <a:noFill/>
          </a:ln>
        </p:spPr>
      </p:pic>
      <p:pic>
        <p:nvPicPr>
          <p:cNvPr id="42" name="Google Shape;42;p28"/>
          <p:cNvPicPr preferRelativeResize="0"/>
          <p:nvPr/>
        </p:nvPicPr>
        <p:blipFill rotWithShape="1">
          <a:blip r:embed="rId4">
            <a:alphaModFix/>
          </a:blip>
          <a:srcRect b="0" l="0" r="0" t="0"/>
          <a:stretch/>
        </p:blipFill>
        <p:spPr>
          <a:xfrm>
            <a:off x="7542672" y="3470249"/>
            <a:ext cx="282625" cy="282625"/>
          </a:xfrm>
          <a:prstGeom prst="rect">
            <a:avLst/>
          </a:prstGeom>
          <a:noFill/>
          <a:ln>
            <a:noFill/>
          </a:ln>
        </p:spPr>
      </p:pic>
      <p:pic>
        <p:nvPicPr>
          <p:cNvPr id="43" name="Google Shape;43;p28"/>
          <p:cNvPicPr preferRelativeResize="0"/>
          <p:nvPr/>
        </p:nvPicPr>
        <p:blipFill rotWithShape="1">
          <a:blip r:embed="rId5">
            <a:alphaModFix/>
          </a:blip>
          <a:srcRect b="0" l="0" r="0" t="0"/>
          <a:stretch/>
        </p:blipFill>
        <p:spPr>
          <a:xfrm>
            <a:off x="7542672" y="2778374"/>
            <a:ext cx="282625" cy="282625"/>
          </a:xfrm>
          <a:prstGeom prst="rect">
            <a:avLst/>
          </a:prstGeom>
          <a:noFill/>
          <a:ln>
            <a:noFill/>
          </a:ln>
        </p:spPr>
      </p:pic>
      <p:pic>
        <p:nvPicPr>
          <p:cNvPr id="44" name="Google Shape;44;p28"/>
          <p:cNvPicPr preferRelativeResize="0"/>
          <p:nvPr/>
        </p:nvPicPr>
        <p:blipFill rotWithShape="1">
          <a:blip r:embed="rId6">
            <a:alphaModFix/>
          </a:blip>
          <a:srcRect b="0" l="0" r="0" t="0"/>
          <a:stretch/>
        </p:blipFill>
        <p:spPr>
          <a:xfrm>
            <a:off x="7542674" y="2086500"/>
            <a:ext cx="282625" cy="282625"/>
          </a:xfrm>
          <a:prstGeom prst="rect">
            <a:avLst/>
          </a:prstGeom>
          <a:noFill/>
          <a:ln>
            <a:noFill/>
          </a:ln>
        </p:spPr>
      </p:pic>
      <p:pic>
        <p:nvPicPr>
          <p:cNvPr id="45" name="Google Shape;45;p28"/>
          <p:cNvPicPr preferRelativeResize="0"/>
          <p:nvPr/>
        </p:nvPicPr>
        <p:blipFill rotWithShape="1">
          <a:blip r:embed="rId7">
            <a:alphaModFix/>
          </a:blip>
          <a:srcRect b="0" l="0" r="0" t="0"/>
          <a:stretch/>
        </p:blipFill>
        <p:spPr>
          <a:xfrm>
            <a:off x="7542672" y="4162124"/>
            <a:ext cx="282625" cy="282625"/>
          </a:xfrm>
          <a:prstGeom prst="rect">
            <a:avLst/>
          </a:prstGeom>
          <a:noFill/>
          <a:ln>
            <a:noFill/>
          </a:ln>
        </p:spPr>
      </p:pic>
      <p:sp>
        <p:nvSpPr>
          <p:cNvPr id="46" name="Google Shape;46;p28"/>
          <p:cNvSpPr txBox="1"/>
          <p:nvPr/>
        </p:nvSpPr>
        <p:spPr>
          <a:xfrm>
            <a:off x="7960472" y="199982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linkedin.com/company/red-hat</a:t>
            </a:r>
            <a:endParaRPr b="0" i="0" sz="1400" u="none" cap="none" strike="noStrike">
              <a:solidFill>
                <a:schemeClr val="lt1"/>
              </a:solidFill>
              <a:latin typeface="Red Hat Display"/>
              <a:ea typeface="Red Hat Display"/>
              <a:cs typeface="Red Hat Display"/>
              <a:sym typeface="Red Hat Display"/>
            </a:endParaRPr>
          </a:p>
        </p:txBody>
      </p:sp>
      <p:sp>
        <p:nvSpPr>
          <p:cNvPr id="47" name="Google Shape;47;p28"/>
          <p:cNvSpPr txBox="1"/>
          <p:nvPr/>
        </p:nvSpPr>
        <p:spPr>
          <a:xfrm>
            <a:off x="7960472" y="269167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youtube.com/user/RedHatVideos</a:t>
            </a:r>
            <a:endParaRPr b="0" i="0" sz="1400" u="none" cap="none" strike="noStrike">
              <a:solidFill>
                <a:schemeClr val="lt1"/>
              </a:solidFill>
              <a:latin typeface="Red Hat Display"/>
              <a:ea typeface="Red Hat Display"/>
              <a:cs typeface="Red Hat Display"/>
              <a:sym typeface="Red Hat Display"/>
            </a:endParaRPr>
          </a:p>
        </p:txBody>
      </p:sp>
      <p:sp>
        <p:nvSpPr>
          <p:cNvPr id="48" name="Google Shape;48;p28"/>
          <p:cNvSpPr txBox="1"/>
          <p:nvPr/>
        </p:nvSpPr>
        <p:spPr>
          <a:xfrm>
            <a:off x="7960472" y="338352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facebook.com/redhatinc</a:t>
            </a:r>
            <a:endParaRPr b="0" i="0" sz="1400" u="none" cap="none" strike="noStrike">
              <a:solidFill>
                <a:schemeClr val="lt1"/>
              </a:solidFill>
              <a:latin typeface="Red Hat Display"/>
              <a:ea typeface="Red Hat Display"/>
              <a:cs typeface="Red Hat Display"/>
              <a:sym typeface="Red Hat Display"/>
            </a:endParaRPr>
          </a:p>
        </p:txBody>
      </p:sp>
      <p:sp>
        <p:nvSpPr>
          <p:cNvPr id="49" name="Google Shape;49;p28"/>
          <p:cNvSpPr txBox="1"/>
          <p:nvPr/>
        </p:nvSpPr>
        <p:spPr>
          <a:xfrm>
            <a:off x="7960472" y="407537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twitter.com/RedHat</a:t>
            </a:r>
            <a:endParaRPr b="0" i="0" sz="1400" u="none" cap="none" strike="noStrike">
              <a:solidFill>
                <a:schemeClr val="lt1"/>
              </a:solidFill>
              <a:latin typeface="Red Hat Display"/>
              <a:ea typeface="Red Hat Display"/>
              <a:cs typeface="Red Hat Display"/>
              <a:sym typeface="Red Hat Display"/>
            </a:endParaRPr>
          </a:p>
        </p:txBody>
      </p:sp>
      <p:cxnSp>
        <p:nvCxnSpPr>
          <p:cNvPr id="50" name="Google Shape;50;p28"/>
          <p:cNvCxnSpPr/>
          <p:nvPr/>
        </p:nvCxnSpPr>
        <p:spPr>
          <a:xfrm rot="10800000">
            <a:off x="447775" y="50"/>
            <a:ext cx="0" cy="2282700"/>
          </a:xfrm>
          <a:prstGeom prst="straightConnector1">
            <a:avLst/>
          </a:prstGeom>
          <a:noFill/>
          <a:ln cap="flat" cmpd="sng" w="9525">
            <a:solidFill>
              <a:srgbClr val="800000"/>
            </a:solidFill>
            <a:prstDash val="solid"/>
            <a:round/>
            <a:headEnd len="sm" w="sm" type="none"/>
            <a:tailEnd len="sm" w="sm" type="none"/>
          </a:ln>
        </p:spPr>
      </p:cxnSp>
      <p:cxnSp>
        <p:nvCxnSpPr>
          <p:cNvPr id="51" name="Google Shape;51;p28"/>
          <p:cNvCxnSpPr/>
          <p:nvPr/>
        </p:nvCxnSpPr>
        <p:spPr>
          <a:xfrm rot="10800000">
            <a:off x="447767" y="6401400"/>
            <a:ext cx="0" cy="456600"/>
          </a:xfrm>
          <a:prstGeom prst="straightConnector1">
            <a:avLst/>
          </a:prstGeom>
          <a:noFill/>
          <a:ln cap="flat" cmpd="sng" w="9525">
            <a:solidFill>
              <a:srgbClr val="800000"/>
            </a:solidFill>
            <a:prstDash val="solid"/>
            <a:round/>
            <a:headEnd len="sm" w="sm" type="none"/>
            <a:tailEnd len="sm" w="sm" type="none"/>
          </a:ln>
        </p:spPr>
      </p:cxnSp>
      <p:sp>
        <p:nvSpPr>
          <p:cNvPr id="52" name="Google Shape;52;p28"/>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four column">
  <p:cSld name="CUSTOM_4_5">
    <p:spTree>
      <p:nvGrpSpPr>
        <p:cNvPr id="674" name="Shape 674"/>
        <p:cNvGrpSpPr/>
        <p:nvPr/>
      </p:nvGrpSpPr>
      <p:grpSpPr>
        <a:xfrm>
          <a:off x="0" y="0"/>
          <a:ext cx="0" cy="0"/>
          <a:chOff x="0" y="0"/>
          <a:chExt cx="0" cy="0"/>
        </a:xfrm>
      </p:grpSpPr>
      <p:cxnSp>
        <p:nvCxnSpPr>
          <p:cNvPr id="675" name="Google Shape;675;p64"/>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676" name="Google Shape;676;p64"/>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677" name="Google Shape;677;p64"/>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678" name="Google Shape;678;p64"/>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679" name="Google Shape;679;p64"/>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680" name="Google Shape;680;p64"/>
          <p:cNvCxnSpPr/>
          <p:nvPr/>
        </p:nvCxnSpPr>
        <p:spPr>
          <a:xfrm>
            <a:off x="3416583" y="3678000"/>
            <a:ext cx="0" cy="1527600"/>
          </a:xfrm>
          <a:prstGeom prst="straightConnector1">
            <a:avLst/>
          </a:prstGeom>
          <a:noFill/>
          <a:ln cap="flat" cmpd="sng" w="9525">
            <a:solidFill>
              <a:schemeClr val="dk2"/>
            </a:solidFill>
            <a:prstDash val="dot"/>
            <a:round/>
            <a:headEnd len="sm" w="sm" type="none"/>
            <a:tailEnd len="sm" w="sm" type="none"/>
          </a:ln>
        </p:spPr>
      </p:cxnSp>
      <p:cxnSp>
        <p:nvCxnSpPr>
          <p:cNvPr id="681" name="Google Shape;681;p64"/>
          <p:cNvCxnSpPr/>
          <p:nvPr/>
        </p:nvCxnSpPr>
        <p:spPr>
          <a:xfrm>
            <a:off x="6096100" y="3678000"/>
            <a:ext cx="0" cy="1527600"/>
          </a:xfrm>
          <a:prstGeom prst="straightConnector1">
            <a:avLst/>
          </a:prstGeom>
          <a:noFill/>
          <a:ln cap="flat" cmpd="sng" w="9525">
            <a:solidFill>
              <a:schemeClr val="dk2"/>
            </a:solidFill>
            <a:prstDash val="dot"/>
            <a:round/>
            <a:headEnd len="sm" w="sm" type="none"/>
            <a:tailEnd len="sm" w="sm" type="none"/>
          </a:ln>
        </p:spPr>
      </p:cxnSp>
      <p:cxnSp>
        <p:nvCxnSpPr>
          <p:cNvPr id="682" name="Google Shape;682;p64"/>
          <p:cNvCxnSpPr/>
          <p:nvPr/>
        </p:nvCxnSpPr>
        <p:spPr>
          <a:xfrm>
            <a:off x="8775617" y="3678000"/>
            <a:ext cx="0" cy="1527600"/>
          </a:xfrm>
          <a:prstGeom prst="straightConnector1">
            <a:avLst/>
          </a:prstGeom>
          <a:noFill/>
          <a:ln cap="flat" cmpd="sng" w="9525">
            <a:solidFill>
              <a:schemeClr val="dk2"/>
            </a:solidFill>
            <a:prstDash val="dot"/>
            <a:round/>
            <a:headEnd len="sm" w="sm" type="none"/>
            <a:tailEnd len="sm" w="sm" type="none"/>
          </a:ln>
        </p:spPr>
      </p:cxnSp>
      <p:sp>
        <p:nvSpPr>
          <p:cNvPr id="683" name="Google Shape;683;p64"/>
          <p:cNvSpPr txBox="1"/>
          <p:nvPr>
            <p:ph idx="2" type="subTitle"/>
          </p:nvPr>
        </p:nvSpPr>
        <p:spPr>
          <a:xfrm>
            <a:off x="885075" y="4059500"/>
            <a:ext cx="2383500" cy="106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684" name="Google Shape;684;p64"/>
          <p:cNvSpPr txBox="1"/>
          <p:nvPr>
            <p:ph idx="3" type="subTitle"/>
          </p:nvPr>
        </p:nvSpPr>
        <p:spPr>
          <a:xfrm>
            <a:off x="885050" y="3624350"/>
            <a:ext cx="2383500" cy="3792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85" name="Google Shape;685;p64"/>
          <p:cNvSpPr txBox="1"/>
          <p:nvPr>
            <p:ph idx="4" type="subTitle"/>
          </p:nvPr>
        </p:nvSpPr>
        <p:spPr>
          <a:xfrm>
            <a:off x="8923625" y="4059500"/>
            <a:ext cx="2383500" cy="106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686" name="Google Shape;686;p64"/>
          <p:cNvSpPr txBox="1"/>
          <p:nvPr>
            <p:ph idx="5" type="subTitle"/>
          </p:nvPr>
        </p:nvSpPr>
        <p:spPr>
          <a:xfrm>
            <a:off x="8923600" y="3624350"/>
            <a:ext cx="2383500" cy="3792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87" name="Google Shape;687;p64"/>
          <p:cNvSpPr txBox="1"/>
          <p:nvPr>
            <p:ph idx="6" type="subTitle"/>
          </p:nvPr>
        </p:nvSpPr>
        <p:spPr>
          <a:xfrm>
            <a:off x="6244108" y="4059500"/>
            <a:ext cx="2383500" cy="106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688" name="Google Shape;688;p64"/>
          <p:cNvSpPr txBox="1"/>
          <p:nvPr>
            <p:ph idx="7" type="subTitle"/>
          </p:nvPr>
        </p:nvSpPr>
        <p:spPr>
          <a:xfrm>
            <a:off x="6244083" y="3624350"/>
            <a:ext cx="2383500" cy="3792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89" name="Google Shape;689;p64"/>
          <p:cNvSpPr txBox="1"/>
          <p:nvPr>
            <p:ph idx="8" type="subTitle"/>
          </p:nvPr>
        </p:nvSpPr>
        <p:spPr>
          <a:xfrm>
            <a:off x="3564592" y="4059500"/>
            <a:ext cx="2383500" cy="10608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690" name="Google Shape;690;p64"/>
          <p:cNvSpPr txBox="1"/>
          <p:nvPr>
            <p:ph idx="9" type="subTitle"/>
          </p:nvPr>
        </p:nvSpPr>
        <p:spPr>
          <a:xfrm>
            <a:off x="3564567" y="3624350"/>
            <a:ext cx="2383500" cy="3792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691" name="Google Shape;691;p64"/>
          <p:cNvSpPr txBox="1"/>
          <p:nvPr>
            <p:ph idx="1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692" name="Google Shape;692;p64"/>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693" name="Google Shape;693;p64"/>
          <p:cNvSpPr txBox="1"/>
          <p:nvPr>
            <p:ph idx="14"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left">
  <p:cSld name="CUSTOM_4_4">
    <p:spTree>
      <p:nvGrpSpPr>
        <p:cNvPr id="694" name="Shape 694"/>
        <p:cNvGrpSpPr/>
        <p:nvPr/>
      </p:nvGrpSpPr>
      <p:grpSpPr>
        <a:xfrm>
          <a:off x="0" y="0"/>
          <a:ext cx="0" cy="0"/>
          <a:chOff x="0" y="0"/>
          <a:chExt cx="0" cy="0"/>
        </a:xfrm>
      </p:grpSpPr>
      <p:sp>
        <p:nvSpPr>
          <p:cNvPr id="695" name="Google Shape;695;p65"/>
          <p:cNvSpPr txBox="1"/>
          <p:nvPr>
            <p:ph idx="1" type="subTitle"/>
          </p:nvPr>
        </p:nvSpPr>
        <p:spPr>
          <a:xfrm>
            <a:off x="885050" y="3358700"/>
            <a:ext cx="3291900" cy="1980600"/>
          </a:xfrm>
          <a:prstGeom prst="rect">
            <a:avLst/>
          </a:prstGeom>
          <a:noFill/>
          <a:ln>
            <a:noFill/>
          </a:ln>
        </p:spPr>
        <p:txBody>
          <a:bodyPr anchorCtr="0" anchor="t" bIns="0" lIns="0" spcFirstLastPara="1" rIns="0" wrap="square" tIns="0">
            <a:noAutofit/>
          </a:bodyPr>
          <a:lstStyle>
            <a:lvl1pPr lvl="0" algn="l">
              <a:lnSpc>
                <a:spcPct val="150000"/>
              </a:lnSpc>
              <a:spcBef>
                <a:spcPts val="0"/>
              </a:spcBef>
              <a:spcAft>
                <a:spcPts val="0"/>
              </a:spcAft>
              <a:buSzPts val="1800"/>
              <a:buNone/>
              <a:defRPr>
                <a:solidFill>
                  <a:schemeClr val="accent1"/>
                </a:solidFill>
              </a:defRPr>
            </a:lvl1pPr>
            <a:lvl2pPr lvl="1" algn="l">
              <a:lnSpc>
                <a:spcPct val="150000"/>
              </a:lnSpc>
              <a:spcBef>
                <a:spcPts val="500"/>
              </a:spcBef>
              <a:spcAft>
                <a:spcPts val="0"/>
              </a:spcAft>
              <a:buSzPts val="1800"/>
              <a:buNone/>
              <a:defRPr>
                <a:solidFill>
                  <a:schemeClr val="accent1"/>
                </a:solidFill>
              </a:defRPr>
            </a:lvl2pPr>
            <a:lvl3pPr lvl="2" algn="l">
              <a:lnSpc>
                <a:spcPct val="150000"/>
              </a:lnSpc>
              <a:spcBef>
                <a:spcPts val="500"/>
              </a:spcBef>
              <a:spcAft>
                <a:spcPts val="0"/>
              </a:spcAft>
              <a:buSzPts val="1800"/>
              <a:buNone/>
              <a:defRPr>
                <a:solidFill>
                  <a:schemeClr val="accent1"/>
                </a:solidFill>
              </a:defRPr>
            </a:lvl3pPr>
            <a:lvl4pPr lvl="3" algn="l">
              <a:lnSpc>
                <a:spcPct val="150000"/>
              </a:lnSpc>
              <a:spcBef>
                <a:spcPts val="500"/>
              </a:spcBef>
              <a:spcAft>
                <a:spcPts val="0"/>
              </a:spcAft>
              <a:buSzPts val="1800"/>
              <a:buNone/>
              <a:defRPr>
                <a:solidFill>
                  <a:schemeClr val="accent1"/>
                </a:solidFill>
              </a:defRPr>
            </a:lvl4pPr>
            <a:lvl5pPr lvl="4" algn="l">
              <a:lnSpc>
                <a:spcPct val="150000"/>
              </a:lnSpc>
              <a:spcBef>
                <a:spcPts val="500"/>
              </a:spcBef>
              <a:spcAft>
                <a:spcPts val="0"/>
              </a:spcAft>
              <a:buSzPts val="1800"/>
              <a:buNone/>
              <a:defRPr>
                <a:solidFill>
                  <a:schemeClr val="accent1"/>
                </a:solidFill>
              </a:defRPr>
            </a:lvl5pPr>
            <a:lvl6pPr lvl="5" algn="l">
              <a:lnSpc>
                <a:spcPct val="150000"/>
              </a:lnSpc>
              <a:spcBef>
                <a:spcPts val="500"/>
              </a:spcBef>
              <a:spcAft>
                <a:spcPts val="0"/>
              </a:spcAft>
              <a:buSzPts val="1800"/>
              <a:buNone/>
              <a:defRPr>
                <a:solidFill>
                  <a:schemeClr val="accent1"/>
                </a:solidFill>
              </a:defRPr>
            </a:lvl6pPr>
            <a:lvl7pPr lvl="6" algn="l">
              <a:lnSpc>
                <a:spcPct val="150000"/>
              </a:lnSpc>
              <a:spcBef>
                <a:spcPts val="500"/>
              </a:spcBef>
              <a:spcAft>
                <a:spcPts val="0"/>
              </a:spcAft>
              <a:buSzPts val="1800"/>
              <a:buNone/>
              <a:defRPr>
                <a:solidFill>
                  <a:schemeClr val="accent1"/>
                </a:solidFill>
              </a:defRPr>
            </a:lvl7pPr>
            <a:lvl8pPr lvl="7" algn="l">
              <a:lnSpc>
                <a:spcPct val="150000"/>
              </a:lnSpc>
              <a:spcBef>
                <a:spcPts val="500"/>
              </a:spcBef>
              <a:spcAft>
                <a:spcPts val="0"/>
              </a:spcAft>
              <a:buSzPts val="1800"/>
              <a:buNone/>
              <a:defRPr>
                <a:solidFill>
                  <a:schemeClr val="accent1"/>
                </a:solidFill>
              </a:defRPr>
            </a:lvl8pPr>
            <a:lvl9pPr lvl="8" algn="l">
              <a:lnSpc>
                <a:spcPct val="150000"/>
              </a:lnSpc>
              <a:spcBef>
                <a:spcPts val="500"/>
              </a:spcBef>
              <a:spcAft>
                <a:spcPts val="500"/>
              </a:spcAft>
              <a:buSzPts val="1800"/>
              <a:buNone/>
              <a:defRPr>
                <a:solidFill>
                  <a:schemeClr val="accent1"/>
                </a:solidFill>
              </a:defRPr>
            </a:lvl9pPr>
          </a:lstStyle>
          <a:p/>
        </p:txBody>
      </p:sp>
      <p:sp>
        <p:nvSpPr>
          <p:cNvPr id="696" name="Google Shape;696;p65"/>
          <p:cNvSpPr txBox="1"/>
          <p:nvPr>
            <p:ph type="title"/>
          </p:nvPr>
        </p:nvSpPr>
        <p:spPr>
          <a:xfrm>
            <a:off x="885050" y="1240700"/>
            <a:ext cx="4114800" cy="19806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3400"/>
              <a:buNone/>
              <a:defRPr sz="2400"/>
            </a:lvl1pPr>
            <a:lvl2pPr lvl="1" algn="l">
              <a:lnSpc>
                <a:spcPct val="140000"/>
              </a:lnSpc>
              <a:spcBef>
                <a:spcPts val="0"/>
              </a:spcBef>
              <a:spcAft>
                <a:spcPts val="0"/>
              </a:spcAft>
              <a:buSzPts val="3400"/>
              <a:buNone/>
              <a:defRPr sz="2400"/>
            </a:lvl2pPr>
            <a:lvl3pPr lvl="2" algn="l">
              <a:lnSpc>
                <a:spcPct val="140000"/>
              </a:lnSpc>
              <a:spcBef>
                <a:spcPts val="0"/>
              </a:spcBef>
              <a:spcAft>
                <a:spcPts val="0"/>
              </a:spcAft>
              <a:buSzPts val="3400"/>
              <a:buNone/>
              <a:defRPr sz="2400"/>
            </a:lvl3pPr>
            <a:lvl4pPr lvl="3" algn="l">
              <a:lnSpc>
                <a:spcPct val="140000"/>
              </a:lnSpc>
              <a:spcBef>
                <a:spcPts val="0"/>
              </a:spcBef>
              <a:spcAft>
                <a:spcPts val="0"/>
              </a:spcAft>
              <a:buSzPts val="3400"/>
              <a:buNone/>
              <a:defRPr sz="2400"/>
            </a:lvl4pPr>
            <a:lvl5pPr lvl="4" algn="l">
              <a:lnSpc>
                <a:spcPct val="140000"/>
              </a:lnSpc>
              <a:spcBef>
                <a:spcPts val="0"/>
              </a:spcBef>
              <a:spcAft>
                <a:spcPts val="0"/>
              </a:spcAft>
              <a:buSzPts val="3400"/>
              <a:buNone/>
              <a:defRPr sz="2400"/>
            </a:lvl5pPr>
            <a:lvl6pPr lvl="5" algn="l">
              <a:lnSpc>
                <a:spcPct val="140000"/>
              </a:lnSpc>
              <a:spcBef>
                <a:spcPts val="0"/>
              </a:spcBef>
              <a:spcAft>
                <a:spcPts val="0"/>
              </a:spcAft>
              <a:buSzPts val="3400"/>
              <a:buNone/>
              <a:defRPr sz="2400"/>
            </a:lvl6pPr>
            <a:lvl7pPr lvl="6" algn="l">
              <a:lnSpc>
                <a:spcPct val="140000"/>
              </a:lnSpc>
              <a:spcBef>
                <a:spcPts val="0"/>
              </a:spcBef>
              <a:spcAft>
                <a:spcPts val="0"/>
              </a:spcAft>
              <a:buSzPts val="3400"/>
              <a:buNone/>
              <a:defRPr sz="2400"/>
            </a:lvl7pPr>
            <a:lvl8pPr lvl="7" algn="l">
              <a:lnSpc>
                <a:spcPct val="140000"/>
              </a:lnSpc>
              <a:spcBef>
                <a:spcPts val="0"/>
              </a:spcBef>
              <a:spcAft>
                <a:spcPts val="0"/>
              </a:spcAft>
              <a:buSzPts val="3400"/>
              <a:buNone/>
              <a:defRPr sz="2400"/>
            </a:lvl8pPr>
            <a:lvl9pPr lvl="8" algn="l">
              <a:lnSpc>
                <a:spcPct val="140000"/>
              </a:lnSpc>
              <a:spcBef>
                <a:spcPts val="0"/>
              </a:spcBef>
              <a:spcAft>
                <a:spcPts val="0"/>
              </a:spcAft>
              <a:buSzPts val="3400"/>
              <a:buNone/>
              <a:defRPr sz="2400"/>
            </a:lvl9pPr>
          </a:lstStyle>
          <a:p/>
        </p:txBody>
      </p:sp>
      <p:sp>
        <p:nvSpPr>
          <p:cNvPr id="697" name="Google Shape;697;p65"/>
          <p:cNvSpPr txBox="1"/>
          <p:nvPr>
            <p:ph idx="2"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cxnSp>
        <p:nvCxnSpPr>
          <p:cNvPr id="698" name="Google Shape;698;p65"/>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699" name="Google Shape;699;p65"/>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700" name="Google Shape;700;p6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01" name="Google Shape;701;p65"/>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02" name="Google Shape;702;p65"/>
          <p:cNvSpPr txBox="1"/>
          <p:nvPr>
            <p:ph idx="3"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703" name="Google Shape;703;p65"/>
          <p:cNvSpPr txBox="1"/>
          <p:nvPr>
            <p:ph idx="4" type="subTitle"/>
          </p:nvPr>
        </p:nvSpPr>
        <p:spPr>
          <a:xfrm>
            <a:off x="6857350" y="1644050"/>
            <a:ext cx="4660800" cy="8865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704" name="Google Shape;704;p65"/>
          <p:cNvSpPr txBox="1"/>
          <p:nvPr>
            <p:ph idx="5" type="subTitle"/>
          </p:nvPr>
        </p:nvSpPr>
        <p:spPr>
          <a:xfrm>
            <a:off x="6857350" y="1240700"/>
            <a:ext cx="4660800" cy="3474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705" name="Google Shape;705;p65"/>
          <p:cNvSpPr txBox="1"/>
          <p:nvPr>
            <p:ph idx="6" type="subTitle"/>
          </p:nvPr>
        </p:nvSpPr>
        <p:spPr>
          <a:xfrm>
            <a:off x="6857350" y="3164125"/>
            <a:ext cx="4660800" cy="8865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706" name="Google Shape;706;p65"/>
          <p:cNvSpPr txBox="1"/>
          <p:nvPr>
            <p:ph idx="7" type="subTitle"/>
          </p:nvPr>
        </p:nvSpPr>
        <p:spPr>
          <a:xfrm>
            <a:off x="6857350" y="2760775"/>
            <a:ext cx="4660800" cy="3474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707" name="Google Shape;707;p65"/>
          <p:cNvSpPr txBox="1"/>
          <p:nvPr>
            <p:ph idx="8" type="subTitle"/>
          </p:nvPr>
        </p:nvSpPr>
        <p:spPr>
          <a:xfrm>
            <a:off x="6857350" y="4684200"/>
            <a:ext cx="4660800" cy="886500"/>
          </a:xfrm>
          <a:prstGeom prst="rect">
            <a:avLst/>
          </a:prstGeom>
          <a:noFill/>
          <a:ln>
            <a:noFill/>
          </a:ln>
        </p:spPr>
        <p:txBody>
          <a:bodyPr anchorCtr="0" anchor="t" bIns="0" lIns="0" spcFirstLastPara="1" rIns="0" wrap="square" tIns="0">
            <a:noAutofit/>
          </a:bodyPr>
          <a:lstStyle>
            <a:lvl1pPr lvl="0" algn="l">
              <a:lnSpc>
                <a:spcPct val="140000"/>
              </a:lnSpc>
              <a:spcBef>
                <a:spcPts val="0"/>
              </a:spcBef>
              <a:spcAft>
                <a:spcPts val="0"/>
              </a:spcAft>
              <a:buSzPts val="1800"/>
              <a:buNone/>
              <a:defRPr sz="1400"/>
            </a:lvl1pPr>
            <a:lvl2pPr lvl="1" algn="l">
              <a:lnSpc>
                <a:spcPct val="140000"/>
              </a:lnSpc>
              <a:spcBef>
                <a:spcPts val="500"/>
              </a:spcBef>
              <a:spcAft>
                <a:spcPts val="0"/>
              </a:spcAft>
              <a:buSzPts val="1800"/>
              <a:buNone/>
              <a:defRPr sz="1400"/>
            </a:lvl2pPr>
            <a:lvl3pPr lvl="2" algn="l">
              <a:lnSpc>
                <a:spcPct val="140000"/>
              </a:lnSpc>
              <a:spcBef>
                <a:spcPts val="500"/>
              </a:spcBef>
              <a:spcAft>
                <a:spcPts val="0"/>
              </a:spcAft>
              <a:buSzPts val="1800"/>
              <a:buNone/>
              <a:defRPr sz="1400"/>
            </a:lvl3pPr>
            <a:lvl4pPr lvl="3" algn="l">
              <a:lnSpc>
                <a:spcPct val="140000"/>
              </a:lnSpc>
              <a:spcBef>
                <a:spcPts val="500"/>
              </a:spcBef>
              <a:spcAft>
                <a:spcPts val="0"/>
              </a:spcAft>
              <a:buSzPts val="1800"/>
              <a:buNone/>
              <a:defRPr sz="1400"/>
            </a:lvl4pPr>
            <a:lvl5pPr lvl="4" algn="l">
              <a:lnSpc>
                <a:spcPct val="140000"/>
              </a:lnSpc>
              <a:spcBef>
                <a:spcPts val="500"/>
              </a:spcBef>
              <a:spcAft>
                <a:spcPts val="0"/>
              </a:spcAft>
              <a:buSzPts val="1800"/>
              <a:buNone/>
              <a:defRPr sz="1400"/>
            </a:lvl5pPr>
            <a:lvl6pPr lvl="5" algn="l">
              <a:lnSpc>
                <a:spcPct val="140000"/>
              </a:lnSpc>
              <a:spcBef>
                <a:spcPts val="500"/>
              </a:spcBef>
              <a:spcAft>
                <a:spcPts val="0"/>
              </a:spcAft>
              <a:buSzPts val="1800"/>
              <a:buNone/>
              <a:defRPr sz="1400"/>
            </a:lvl6pPr>
            <a:lvl7pPr lvl="6" algn="l">
              <a:lnSpc>
                <a:spcPct val="140000"/>
              </a:lnSpc>
              <a:spcBef>
                <a:spcPts val="500"/>
              </a:spcBef>
              <a:spcAft>
                <a:spcPts val="0"/>
              </a:spcAft>
              <a:buSzPts val="1800"/>
              <a:buNone/>
              <a:defRPr sz="1400"/>
            </a:lvl7pPr>
            <a:lvl8pPr lvl="7" algn="l">
              <a:lnSpc>
                <a:spcPct val="140000"/>
              </a:lnSpc>
              <a:spcBef>
                <a:spcPts val="500"/>
              </a:spcBef>
              <a:spcAft>
                <a:spcPts val="0"/>
              </a:spcAft>
              <a:buSzPts val="1800"/>
              <a:buNone/>
              <a:defRPr sz="1400"/>
            </a:lvl8pPr>
            <a:lvl9pPr lvl="8" algn="l">
              <a:lnSpc>
                <a:spcPct val="140000"/>
              </a:lnSpc>
              <a:spcBef>
                <a:spcPts val="500"/>
              </a:spcBef>
              <a:spcAft>
                <a:spcPts val="500"/>
              </a:spcAft>
              <a:buSzPts val="1800"/>
              <a:buNone/>
              <a:defRPr sz="1400"/>
            </a:lvl9pPr>
          </a:lstStyle>
          <a:p/>
        </p:txBody>
      </p:sp>
      <p:sp>
        <p:nvSpPr>
          <p:cNvPr id="708" name="Google Shape;708;p65"/>
          <p:cNvSpPr txBox="1"/>
          <p:nvPr>
            <p:ph idx="9" type="subTitle"/>
          </p:nvPr>
        </p:nvSpPr>
        <p:spPr>
          <a:xfrm>
            <a:off x="6857350" y="4280850"/>
            <a:ext cx="4660800" cy="347400"/>
          </a:xfrm>
          <a:prstGeom prst="rect">
            <a:avLst/>
          </a:prstGeom>
          <a:noFill/>
          <a:ln>
            <a:noFill/>
          </a:ln>
        </p:spPr>
        <p:txBody>
          <a:bodyPr anchorCtr="0" anchor="b" bIns="0" lIns="0" spcFirstLastPara="1" rIns="0" wrap="square" tIns="0">
            <a:noAutofit/>
          </a:bodyPr>
          <a:lstStyle>
            <a:lvl1pPr lvl="0"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l">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hree column">
  <p:cSld name="CUSTOM_4_3">
    <p:spTree>
      <p:nvGrpSpPr>
        <p:cNvPr id="709" name="Shape 709"/>
        <p:cNvGrpSpPr/>
        <p:nvPr/>
      </p:nvGrpSpPr>
      <p:grpSpPr>
        <a:xfrm>
          <a:off x="0" y="0"/>
          <a:ext cx="0" cy="0"/>
          <a:chOff x="0" y="0"/>
          <a:chExt cx="0" cy="0"/>
        </a:xfrm>
      </p:grpSpPr>
      <p:cxnSp>
        <p:nvCxnSpPr>
          <p:cNvPr id="710" name="Google Shape;710;p66"/>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711" name="Google Shape;711;p66"/>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712" name="Google Shape;712;p66"/>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13" name="Google Shape;713;p66"/>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14" name="Google Shape;714;p66"/>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cxnSp>
        <p:nvCxnSpPr>
          <p:cNvPr id="715" name="Google Shape;715;p66"/>
          <p:cNvCxnSpPr/>
          <p:nvPr/>
        </p:nvCxnSpPr>
        <p:spPr>
          <a:xfrm>
            <a:off x="4306150" y="4229725"/>
            <a:ext cx="0" cy="1557600"/>
          </a:xfrm>
          <a:prstGeom prst="straightConnector1">
            <a:avLst/>
          </a:prstGeom>
          <a:noFill/>
          <a:ln cap="flat" cmpd="sng" w="9525">
            <a:solidFill>
              <a:schemeClr val="dk2"/>
            </a:solidFill>
            <a:prstDash val="dot"/>
            <a:round/>
            <a:headEnd len="sm" w="sm" type="none"/>
            <a:tailEnd len="sm" w="sm" type="none"/>
          </a:ln>
        </p:spPr>
      </p:cxnSp>
      <p:cxnSp>
        <p:nvCxnSpPr>
          <p:cNvPr id="716" name="Google Shape;716;p66"/>
          <p:cNvCxnSpPr/>
          <p:nvPr/>
        </p:nvCxnSpPr>
        <p:spPr>
          <a:xfrm>
            <a:off x="7885850" y="4229725"/>
            <a:ext cx="0" cy="1557600"/>
          </a:xfrm>
          <a:prstGeom prst="straightConnector1">
            <a:avLst/>
          </a:prstGeom>
          <a:noFill/>
          <a:ln cap="flat" cmpd="sng" w="9525">
            <a:solidFill>
              <a:schemeClr val="dk2"/>
            </a:solidFill>
            <a:prstDash val="dot"/>
            <a:round/>
            <a:headEnd len="sm" w="sm" type="none"/>
            <a:tailEnd len="sm" w="sm" type="none"/>
          </a:ln>
        </p:spPr>
      </p:cxnSp>
      <p:sp>
        <p:nvSpPr>
          <p:cNvPr id="717" name="Google Shape;717;p66"/>
          <p:cNvSpPr txBox="1"/>
          <p:nvPr>
            <p:ph idx="2" type="subTitle"/>
          </p:nvPr>
        </p:nvSpPr>
        <p:spPr>
          <a:xfrm>
            <a:off x="4468300" y="4229725"/>
            <a:ext cx="3255300" cy="3219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718" name="Google Shape;718;p66"/>
          <p:cNvSpPr txBox="1"/>
          <p:nvPr>
            <p:ph idx="3" type="subTitle"/>
          </p:nvPr>
        </p:nvSpPr>
        <p:spPr>
          <a:xfrm>
            <a:off x="4468400" y="4718950"/>
            <a:ext cx="3255300" cy="9153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719" name="Google Shape;719;p66"/>
          <p:cNvSpPr txBox="1"/>
          <p:nvPr>
            <p:ph idx="4" type="subTitle"/>
          </p:nvPr>
        </p:nvSpPr>
        <p:spPr>
          <a:xfrm>
            <a:off x="8048000" y="4229725"/>
            <a:ext cx="3255300" cy="3219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720" name="Google Shape;720;p66"/>
          <p:cNvSpPr txBox="1"/>
          <p:nvPr>
            <p:ph idx="5" type="subTitle"/>
          </p:nvPr>
        </p:nvSpPr>
        <p:spPr>
          <a:xfrm>
            <a:off x="8048100" y="4718950"/>
            <a:ext cx="3255300" cy="9153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721" name="Google Shape;721;p66"/>
          <p:cNvSpPr txBox="1"/>
          <p:nvPr>
            <p:ph idx="6" type="subTitle"/>
          </p:nvPr>
        </p:nvSpPr>
        <p:spPr>
          <a:xfrm>
            <a:off x="888600" y="4229725"/>
            <a:ext cx="3255300" cy="321900"/>
          </a:xfrm>
          <a:prstGeom prst="rect">
            <a:avLst/>
          </a:prstGeom>
          <a:noFill/>
          <a:ln>
            <a:noFill/>
          </a:ln>
        </p:spPr>
        <p:txBody>
          <a:bodyPr anchorCtr="0" anchor="b" bIns="0" lIns="0" spcFirstLastPara="1" rIns="0" wrap="square" tIns="0">
            <a:noAutofit/>
          </a:bodyPr>
          <a:lstStyle>
            <a:lvl1pPr lvl="0"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1pPr>
            <a:lvl2pPr lvl="1"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2pPr>
            <a:lvl3pPr lvl="2"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3pPr>
            <a:lvl4pPr lvl="3"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4pPr>
            <a:lvl5pPr lvl="4"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5pPr>
            <a:lvl6pPr lvl="5"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6pPr>
            <a:lvl7pPr lvl="6"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7pPr>
            <a:lvl8pPr lvl="7"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8pPr>
            <a:lvl9pPr lvl="8" algn="ctr">
              <a:lnSpc>
                <a:spcPct val="114000"/>
              </a:lnSpc>
              <a:spcBef>
                <a:spcPts val="0"/>
              </a:spcBef>
              <a:spcAft>
                <a:spcPts val="0"/>
              </a:spcAft>
              <a:buSzPts val="1800"/>
              <a:buNone/>
              <a:defRPr sz="1400">
                <a:solidFill>
                  <a:schemeClr val="accent1"/>
                </a:solidFill>
                <a:latin typeface="Red Hat Display Medium"/>
                <a:ea typeface="Red Hat Display Medium"/>
                <a:cs typeface="Red Hat Display Medium"/>
                <a:sym typeface="Red Hat Display Medium"/>
              </a:defRPr>
            </a:lvl9pPr>
          </a:lstStyle>
          <a:p/>
        </p:txBody>
      </p:sp>
      <p:sp>
        <p:nvSpPr>
          <p:cNvPr id="722" name="Google Shape;722;p66"/>
          <p:cNvSpPr txBox="1"/>
          <p:nvPr>
            <p:ph idx="7" type="subTitle"/>
          </p:nvPr>
        </p:nvSpPr>
        <p:spPr>
          <a:xfrm>
            <a:off x="888700" y="4718950"/>
            <a:ext cx="3255300" cy="9153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400"/>
            </a:lvl1pPr>
            <a:lvl2pPr lvl="1" algn="ctr">
              <a:lnSpc>
                <a:spcPct val="140000"/>
              </a:lnSpc>
              <a:spcBef>
                <a:spcPts val="500"/>
              </a:spcBef>
              <a:spcAft>
                <a:spcPts val="0"/>
              </a:spcAft>
              <a:buSzPts val="1800"/>
              <a:buNone/>
              <a:defRPr sz="1400"/>
            </a:lvl2pPr>
            <a:lvl3pPr lvl="2" algn="ctr">
              <a:lnSpc>
                <a:spcPct val="140000"/>
              </a:lnSpc>
              <a:spcBef>
                <a:spcPts val="500"/>
              </a:spcBef>
              <a:spcAft>
                <a:spcPts val="0"/>
              </a:spcAft>
              <a:buSzPts val="1800"/>
              <a:buNone/>
              <a:defRPr sz="1400"/>
            </a:lvl3pPr>
            <a:lvl4pPr lvl="3" algn="ctr">
              <a:lnSpc>
                <a:spcPct val="140000"/>
              </a:lnSpc>
              <a:spcBef>
                <a:spcPts val="500"/>
              </a:spcBef>
              <a:spcAft>
                <a:spcPts val="0"/>
              </a:spcAft>
              <a:buSzPts val="1800"/>
              <a:buNone/>
              <a:defRPr sz="1400"/>
            </a:lvl4pPr>
            <a:lvl5pPr lvl="4" algn="ctr">
              <a:lnSpc>
                <a:spcPct val="140000"/>
              </a:lnSpc>
              <a:spcBef>
                <a:spcPts val="500"/>
              </a:spcBef>
              <a:spcAft>
                <a:spcPts val="0"/>
              </a:spcAft>
              <a:buSzPts val="1800"/>
              <a:buNone/>
              <a:defRPr sz="1400"/>
            </a:lvl5pPr>
            <a:lvl6pPr lvl="5" algn="ctr">
              <a:lnSpc>
                <a:spcPct val="140000"/>
              </a:lnSpc>
              <a:spcBef>
                <a:spcPts val="500"/>
              </a:spcBef>
              <a:spcAft>
                <a:spcPts val="0"/>
              </a:spcAft>
              <a:buSzPts val="1800"/>
              <a:buNone/>
              <a:defRPr sz="1400"/>
            </a:lvl6pPr>
            <a:lvl7pPr lvl="6" algn="ctr">
              <a:lnSpc>
                <a:spcPct val="140000"/>
              </a:lnSpc>
              <a:spcBef>
                <a:spcPts val="500"/>
              </a:spcBef>
              <a:spcAft>
                <a:spcPts val="0"/>
              </a:spcAft>
              <a:buSzPts val="1800"/>
              <a:buNone/>
              <a:defRPr sz="1400"/>
            </a:lvl7pPr>
            <a:lvl8pPr lvl="7" algn="ctr">
              <a:lnSpc>
                <a:spcPct val="140000"/>
              </a:lnSpc>
              <a:spcBef>
                <a:spcPts val="500"/>
              </a:spcBef>
              <a:spcAft>
                <a:spcPts val="0"/>
              </a:spcAft>
              <a:buSzPts val="1800"/>
              <a:buNone/>
              <a:defRPr sz="1400"/>
            </a:lvl8pPr>
            <a:lvl9pPr lvl="8" algn="ctr">
              <a:lnSpc>
                <a:spcPct val="140000"/>
              </a:lnSpc>
              <a:spcBef>
                <a:spcPts val="500"/>
              </a:spcBef>
              <a:spcAft>
                <a:spcPts val="500"/>
              </a:spcAft>
              <a:buSzPts val="1800"/>
              <a:buNone/>
              <a:defRPr sz="1400"/>
            </a:lvl9pPr>
          </a:lstStyle>
          <a:p/>
        </p:txBody>
      </p:sp>
      <p:sp>
        <p:nvSpPr>
          <p:cNvPr id="723" name="Google Shape;723;p66"/>
          <p:cNvSpPr txBox="1"/>
          <p:nvPr>
            <p:ph idx="8"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724" name="Google Shape;724;p66"/>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725" name="Google Shape;725;p66"/>
          <p:cNvSpPr txBox="1"/>
          <p:nvPr>
            <p:ph idx="9"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image left">
  <p:cSld name="CUSTOM_4_2">
    <p:spTree>
      <p:nvGrpSpPr>
        <p:cNvPr id="726" name="Shape 726"/>
        <p:cNvGrpSpPr/>
        <p:nvPr/>
      </p:nvGrpSpPr>
      <p:grpSpPr>
        <a:xfrm>
          <a:off x="0" y="0"/>
          <a:ext cx="0" cy="0"/>
          <a:chOff x="0" y="0"/>
          <a:chExt cx="0" cy="0"/>
        </a:xfrm>
      </p:grpSpPr>
      <p:cxnSp>
        <p:nvCxnSpPr>
          <p:cNvPr id="727" name="Google Shape;727;p67"/>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728" name="Google Shape;728;p67"/>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729" name="Google Shape;729;p6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30" name="Google Shape;730;p67"/>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31" name="Google Shape;731;p67"/>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732" name="Google Shape;732;p67"/>
          <p:cNvSpPr txBox="1"/>
          <p:nvPr>
            <p:ph idx="2" type="subTitle"/>
          </p:nvPr>
        </p:nvSpPr>
        <p:spPr>
          <a:xfrm>
            <a:off x="5662075" y="2539250"/>
            <a:ext cx="5486400" cy="3168600"/>
          </a:xfrm>
          <a:prstGeom prst="rect">
            <a:avLst/>
          </a:prstGeom>
          <a:noFill/>
          <a:ln>
            <a:noFill/>
          </a:ln>
        </p:spPr>
        <p:txBody>
          <a:bodyPr anchorCtr="0" anchor="t" bIns="0" lIns="0" spcFirstLastPara="1" rIns="0" wrap="square" tIns="0">
            <a:noAutofit/>
          </a:bodyPr>
          <a:lstStyle>
            <a:lvl1pPr lvl="0" algn="l">
              <a:lnSpc>
                <a:spcPct val="113000"/>
              </a:lnSpc>
              <a:spcBef>
                <a:spcPts val="0"/>
              </a:spcBef>
              <a:spcAft>
                <a:spcPts val="0"/>
              </a:spcAft>
              <a:buSzPts val="1800"/>
              <a:buNone/>
              <a:defRPr/>
            </a:lvl1pPr>
            <a:lvl2pPr lvl="1" algn="l">
              <a:lnSpc>
                <a:spcPct val="113000"/>
              </a:lnSpc>
              <a:spcBef>
                <a:spcPts val="2000"/>
              </a:spcBef>
              <a:spcAft>
                <a:spcPts val="0"/>
              </a:spcAft>
              <a:buSzPts val="1800"/>
              <a:buNone/>
              <a:defRPr/>
            </a:lvl2pPr>
            <a:lvl3pPr lvl="2" algn="l">
              <a:lnSpc>
                <a:spcPct val="113000"/>
              </a:lnSpc>
              <a:spcBef>
                <a:spcPts val="2000"/>
              </a:spcBef>
              <a:spcAft>
                <a:spcPts val="0"/>
              </a:spcAft>
              <a:buSzPts val="1800"/>
              <a:buNone/>
              <a:defRPr/>
            </a:lvl3pPr>
            <a:lvl4pPr lvl="3" algn="l">
              <a:lnSpc>
                <a:spcPct val="113000"/>
              </a:lnSpc>
              <a:spcBef>
                <a:spcPts val="2000"/>
              </a:spcBef>
              <a:spcAft>
                <a:spcPts val="0"/>
              </a:spcAft>
              <a:buSzPts val="1800"/>
              <a:buNone/>
              <a:defRPr/>
            </a:lvl4pPr>
            <a:lvl5pPr lvl="4" algn="l">
              <a:lnSpc>
                <a:spcPct val="113000"/>
              </a:lnSpc>
              <a:spcBef>
                <a:spcPts val="2000"/>
              </a:spcBef>
              <a:spcAft>
                <a:spcPts val="0"/>
              </a:spcAft>
              <a:buSzPts val="1800"/>
              <a:buNone/>
              <a:defRPr/>
            </a:lvl5pPr>
            <a:lvl6pPr lvl="5" algn="l">
              <a:lnSpc>
                <a:spcPct val="113000"/>
              </a:lnSpc>
              <a:spcBef>
                <a:spcPts val="2000"/>
              </a:spcBef>
              <a:spcAft>
                <a:spcPts val="0"/>
              </a:spcAft>
              <a:buSzPts val="1800"/>
              <a:buNone/>
              <a:defRPr/>
            </a:lvl6pPr>
            <a:lvl7pPr lvl="6" algn="l">
              <a:lnSpc>
                <a:spcPct val="113000"/>
              </a:lnSpc>
              <a:spcBef>
                <a:spcPts val="2000"/>
              </a:spcBef>
              <a:spcAft>
                <a:spcPts val="0"/>
              </a:spcAft>
              <a:buSzPts val="1800"/>
              <a:buNone/>
              <a:defRPr/>
            </a:lvl7pPr>
            <a:lvl8pPr lvl="7" algn="l">
              <a:lnSpc>
                <a:spcPct val="113000"/>
              </a:lnSpc>
              <a:spcBef>
                <a:spcPts val="2000"/>
              </a:spcBef>
              <a:spcAft>
                <a:spcPts val="0"/>
              </a:spcAft>
              <a:buSzPts val="1800"/>
              <a:buNone/>
              <a:defRPr/>
            </a:lvl8pPr>
            <a:lvl9pPr lvl="8" algn="l">
              <a:lnSpc>
                <a:spcPct val="113000"/>
              </a:lnSpc>
              <a:spcBef>
                <a:spcPts val="2000"/>
              </a:spcBef>
              <a:spcAft>
                <a:spcPts val="2000"/>
              </a:spcAft>
              <a:buSzPts val="1800"/>
              <a:buNone/>
              <a:defRPr/>
            </a:lvl9pPr>
          </a:lstStyle>
          <a:p/>
        </p:txBody>
      </p:sp>
      <p:sp>
        <p:nvSpPr>
          <p:cNvPr id="733" name="Google Shape;733;p67"/>
          <p:cNvSpPr txBox="1"/>
          <p:nvPr>
            <p:ph idx="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734" name="Google Shape;734;p67"/>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735" name="Google Shape;735;p67"/>
          <p:cNvSpPr txBox="1"/>
          <p:nvPr>
            <p:ph idx="4"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large text alt1">
  <p:cSld name="CUSTOM_4_2_2">
    <p:spTree>
      <p:nvGrpSpPr>
        <p:cNvPr id="736" name="Shape 736"/>
        <p:cNvGrpSpPr/>
        <p:nvPr/>
      </p:nvGrpSpPr>
      <p:grpSpPr>
        <a:xfrm>
          <a:off x="0" y="0"/>
          <a:ext cx="0" cy="0"/>
          <a:chOff x="0" y="0"/>
          <a:chExt cx="0" cy="0"/>
        </a:xfrm>
      </p:grpSpPr>
      <p:cxnSp>
        <p:nvCxnSpPr>
          <p:cNvPr id="737" name="Google Shape;737;p68"/>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738" name="Google Shape;738;p68"/>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739" name="Google Shape;739;p68"/>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40" name="Google Shape;740;p68"/>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41" name="Google Shape;741;p68"/>
          <p:cNvSpPr txBox="1"/>
          <p:nvPr>
            <p:ph idx="1"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742" name="Google Shape;742;p68"/>
          <p:cNvSpPr txBox="1"/>
          <p:nvPr>
            <p:ph idx="2" type="subTitle"/>
          </p:nvPr>
        </p:nvSpPr>
        <p:spPr>
          <a:xfrm>
            <a:off x="2087850" y="2416425"/>
            <a:ext cx="8044800" cy="13041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SzPts val="1800"/>
              <a:buNone/>
              <a:defRPr>
                <a:solidFill>
                  <a:schemeClr val="accent1"/>
                </a:solidFill>
              </a:defRPr>
            </a:lvl1pPr>
            <a:lvl2pPr lvl="1" algn="l">
              <a:lnSpc>
                <a:spcPct val="140000"/>
              </a:lnSpc>
              <a:spcBef>
                <a:spcPts val="500"/>
              </a:spcBef>
              <a:spcAft>
                <a:spcPts val="0"/>
              </a:spcAft>
              <a:buSzPts val="1800"/>
              <a:buNone/>
              <a:defRPr>
                <a:solidFill>
                  <a:schemeClr val="accent1"/>
                </a:solidFill>
              </a:defRPr>
            </a:lvl2pPr>
            <a:lvl3pPr lvl="2" algn="l">
              <a:lnSpc>
                <a:spcPct val="140000"/>
              </a:lnSpc>
              <a:spcBef>
                <a:spcPts val="500"/>
              </a:spcBef>
              <a:spcAft>
                <a:spcPts val="0"/>
              </a:spcAft>
              <a:buSzPts val="1800"/>
              <a:buNone/>
              <a:defRPr>
                <a:solidFill>
                  <a:schemeClr val="accent1"/>
                </a:solidFill>
              </a:defRPr>
            </a:lvl3pPr>
            <a:lvl4pPr lvl="3" algn="l">
              <a:lnSpc>
                <a:spcPct val="140000"/>
              </a:lnSpc>
              <a:spcBef>
                <a:spcPts val="500"/>
              </a:spcBef>
              <a:spcAft>
                <a:spcPts val="0"/>
              </a:spcAft>
              <a:buSzPts val="1800"/>
              <a:buNone/>
              <a:defRPr>
                <a:solidFill>
                  <a:schemeClr val="accent1"/>
                </a:solidFill>
              </a:defRPr>
            </a:lvl4pPr>
            <a:lvl5pPr lvl="4" algn="l">
              <a:lnSpc>
                <a:spcPct val="140000"/>
              </a:lnSpc>
              <a:spcBef>
                <a:spcPts val="500"/>
              </a:spcBef>
              <a:spcAft>
                <a:spcPts val="0"/>
              </a:spcAft>
              <a:buSzPts val="1800"/>
              <a:buNone/>
              <a:defRPr>
                <a:solidFill>
                  <a:schemeClr val="accent1"/>
                </a:solidFill>
              </a:defRPr>
            </a:lvl5pPr>
            <a:lvl6pPr lvl="5" algn="l">
              <a:lnSpc>
                <a:spcPct val="140000"/>
              </a:lnSpc>
              <a:spcBef>
                <a:spcPts val="500"/>
              </a:spcBef>
              <a:spcAft>
                <a:spcPts val="0"/>
              </a:spcAft>
              <a:buSzPts val="1800"/>
              <a:buNone/>
              <a:defRPr>
                <a:solidFill>
                  <a:schemeClr val="accent1"/>
                </a:solidFill>
              </a:defRPr>
            </a:lvl6pPr>
            <a:lvl7pPr lvl="6" algn="l">
              <a:lnSpc>
                <a:spcPct val="140000"/>
              </a:lnSpc>
              <a:spcBef>
                <a:spcPts val="500"/>
              </a:spcBef>
              <a:spcAft>
                <a:spcPts val="0"/>
              </a:spcAft>
              <a:buSzPts val="1800"/>
              <a:buNone/>
              <a:defRPr>
                <a:solidFill>
                  <a:schemeClr val="accent1"/>
                </a:solidFill>
              </a:defRPr>
            </a:lvl7pPr>
            <a:lvl8pPr lvl="7" algn="l">
              <a:lnSpc>
                <a:spcPct val="140000"/>
              </a:lnSpc>
              <a:spcBef>
                <a:spcPts val="500"/>
              </a:spcBef>
              <a:spcAft>
                <a:spcPts val="0"/>
              </a:spcAft>
              <a:buSzPts val="1800"/>
              <a:buNone/>
              <a:defRPr>
                <a:solidFill>
                  <a:schemeClr val="accent1"/>
                </a:solidFill>
              </a:defRPr>
            </a:lvl8pPr>
            <a:lvl9pPr lvl="8" algn="l">
              <a:lnSpc>
                <a:spcPct val="140000"/>
              </a:lnSpc>
              <a:spcBef>
                <a:spcPts val="500"/>
              </a:spcBef>
              <a:spcAft>
                <a:spcPts val="500"/>
              </a:spcAft>
              <a:buSzPts val="1800"/>
              <a:buNone/>
              <a:defRPr>
                <a:solidFill>
                  <a:schemeClr val="accent1"/>
                </a:solidFill>
              </a:defRPr>
            </a:lvl9pPr>
          </a:lstStyle>
          <a:p/>
        </p:txBody>
      </p:sp>
      <p:sp>
        <p:nvSpPr>
          <p:cNvPr id="743" name="Google Shape;743;p68"/>
          <p:cNvSpPr txBox="1"/>
          <p:nvPr>
            <p:ph idx="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9pPr>
          </a:lstStyle>
          <a:p/>
        </p:txBody>
      </p:sp>
      <p:sp>
        <p:nvSpPr>
          <p:cNvPr id="744" name="Google Shape;744;p68"/>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600"/>
            </a:lvl2pPr>
            <a:lvl3pPr lvl="2" algn="ctr">
              <a:lnSpc>
                <a:spcPct val="130000"/>
              </a:lnSpc>
              <a:spcBef>
                <a:spcPts val="0"/>
              </a:spcBef>
              <a:spcAft>
                <a:spcPts val="0"/>
              </a:spcAft>
              <a:buSzPts val="3400"/>
              <a:buNone/>
              <a:defRPr sz="2600"/>
            </a:lvl3pPr>
            <a:lvl4pPr lvl="3" algn="ctr">
              <a:lnSpc>
                <a:spcPct val="130000"/>
              </a:lnSpc>
              <a:spcBef>
                <a:spcPts val="0"/>
              </a:spcBef>
              <a:spcAft>
                <a:spcPts val="0"/>
              </a:spcAft>
              <a:buSzPts val="3400"/>
              <a:buNone/>
              <a:defRPr sz="2600"/>
            </a:lvl4pPr>
            <a:lvl5pPr lvl="4" algn="ctr">
              <a:lnSpc>
                <a:spcPct val="130000"/>
              </a:lnSpc>
              <a:spcBef>
                <a:spcPts val="0"/>
              </a:spcBef>
              <a:spcAft>
                <a:spcPts val="0"/>
              </a:spcAft>
              <a:buSzPts val="3400"/>
              <a:buNone/>
              <a:defRPr sz="2600"/>
            </a:lvl5pPr>
            <a:lvl6pPr lvl="5" algn="ctr">
              <a:lnSpc>
                <a:spcPct val="130000"/>
              </a:lnSpc>
              <a:spcBef>
                <a:spcPts val="0"/>
              </a:spcBef>
              <a:spcAft>
                <a:spcPts val="0"/>
              </a:spcAft>
              <a:buSzPts val="3400"/>
              <a:buNone/>
              <a:defRPr sz="2600"/>
            </a:lvl6pPr>
            <a:lvl7pPr lvl="6" algn="ctr">
              <a:lnSpc>
                <a:spcPct val="130000"/>
              </a:lnSpc>
              <a:spcBef>
                <a:spcPts val="0"/>
              </a:spcBef>
              <a:spcAft>
                <a:spcPts val="0"/>
              </a:spcAft>
              <a:buSzPts val="3400"/>
              <a:buNone/>
              <a:defRPr sz="2600"/>
            </a:lvl7pPr>
            <a:lvl8pPr lvl="7" algn="ctr">
              <a:lnSpc>
                <a:spcPct val="130000"/>
              </a:lnSpc>
              <a:spcBef>
                <a:spcPts val="0"/>
              </a:spcBef>
              <a:spcAft>
                <a:spcPts val="0"/>
              </a:spcAft>
              <a:buSzPts val="3400"/>
              <a:buNone/>
              <a:defRPr sz="2600"/>
            </a:lvl8pPr>
            <a:lvl9pPr lvl="8" algn="ctr">
              <a:lnSpc>
                <a:spcPct val="130000"/>
              </a:lnSpc>
              <a:spcBef>
                <a:spcPts val="0"/>
              </a:spcBef>
              <a:spcAft>
                <a:spcPts val="0"/>
              </a:spcAft>
              <a:buSzPts val="3400"/>
              <a:buNone/>
              <a:defRPr sz="2600"/>
            </a:lvl9pPr>
          </a:lstStyle>
          <a:p/>
        </p:txBody>
      </p:sp>
      <p:sp>
        <p:nvSpPr>
          <p:cNvPr id="745" name="Google Shape;745;p68"/>
          <p:cNvSpPr txBox="1"/>
          <p:nvPr>
            <p:ph idx="4"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800">
                <a:solidFill>
                  <a:schemeClr val="accent1"/>
                </a:solidFill>
              </a:defRPr>
            </a:lvl1pPr>
            <a:lvl2pPr lvl="1" algn="ctr">
              <a:lnSpc>
                <a:spcPct val="140000"/>
              </a:lnSpc>
              <a:spcBef>
                <a:spcPts val="500"/>
              </a:spcBef>
              <a:spcAft>
                <a:spcPts val="0"/>
              </a:spcAft>
              <a:buSzPts val="1800"/>
              <a:buNone/>
              <a:defRPr sz="1800">
                <a:solidFill>
                  <a:schemeClr val="accent1"/>
                </a:solidFill>
              </a:defRPr>
            </a:lvl2pPr>
            <a:lvl3pPr lvl="2" algn="ctr">
              <a:lnSpc>
                <a:spcPct val="140000"/>
              </a:lnSpc>
              <a:spcBef>
                <a:spcPts val="500"/>
              </a:spcBef>
              <a:spcAft>
                <a:spcPts val="0"/>
              </a:spcAft>
              <a:buSzPts val="1800"/>
              <a:buNone/>
              <a:defRPr sz="1800">
                <a:solidFill>
                  <a:schemeClr val="accent1"/>
                </a:solidFill>
              </a:defRPr>
            </a:lvl3pPr>
            <a:lvl4pPr lvl="3" algn="ctr">
              <a:lnSpc>
                <a:spcPct val="140000"/>
              </a:lnSpc>
              <a:spcBef>
                <a:spcPts val="500"/>
              </a:spcBef>
              <a:spcAft>
                <a:spcPts val="0"/>
              </a:spcAft>
              <a:buSzPts val="1800"/>
              <a:buNone/>
              <a:defRPr sz="1800">
                <a:solidFill>
                  <a:schemeClr val="accent1"/>
                </a:solidFill>
              </a:defRPr>
            </a:lvl4pPr>
            <a:lvl5pPr lvl="4" algn="ctr">
              <a:lnSpc>
                <a:spcPct val="140000"/>
              </a:lnSpc>
              <a:spcBef>
                <a:spcPts val="500"/>
              </a:spcBef>
              <a:spcAft>
                <a:spcPts val="0"/>
              </a:spcAft>
              <a:buSzPts val="1800"/>
              <a:buNone/>
              <a:defRPr sz="1800">
                <a:solidFill>
                  <a:schemeClr val="accent1"/>
                </a:solidFill>
              </a:defRPr>
            </a:lvl5pPr>
            <a:lvl6pPr lvl="5" algn="ctr">
              <a:lnSpc>
                <a:spcPct val="140000"/>
              </a:lnSpc>
              <a:spcBef>
                <a:spcPts val="500"/>
              </a:spcBef>
              <a:spcAft>
                <a:spcPts val="0"/>
              </a:spcAft>
              <a:buSzPts val="1800"/>
              <a:buNone/>
              <a:defRPr sz="1800">
                <a:solidFill>
                  <a:schemeClr val="accent1"/>
                </a:solidFill>
              </a:defRPr>
            </a:lvl6pPr>
            <a:lvl7pPr lvl="6" algn="ctr">
              <a:lnSpc>
                <a:spcPct val="140000"/>
              </a:lnSpc>
              <a:spcBef>
                <a:spcPts val="500"/>
              </a:spcBef>
              <a:spcAft>
                <a:spcPts val="0"/>
              </a:spcAft>
              <a:buSzPts val="1800"/>
              <a:buNone/>
              <a:defRPr sz="1800">
                <a:solidFill>
                  <a:schemeClr val="accent1"/>
                </a:solidFill>
              </a:defRPr>
            </a:lvl7pPr>
            <a:lvl8pPr lvl="7" algn="ctr">
              <a:lnSpc>
                <a:spcPct val="140000"/>
              </a:lnSpc>
              <a:spcBef>
                <a:spcPts val="500"/>
              </a:spcBef>
              <a:spcAft>
                <a:spcPts val="0"/>
              </a:spcAft>
              <a:buSzPts val="1800"/>
              <a:buNone/>
              <a:defRPr sz="1800">
                <a:solidFill>
                  <a:schemeClr val="accent1"/>
                </a:solidFill>
              </a:defRPr>
            </a:lvl8pPr>
            <a:lvl9pPr lvl="8" algn="ctr">
              <a:lnSpc>
                <a:spcPct val="140000"/>
              </a:lnSpc>
              <a:spcBef>
                <a:spcPts val="500"/>
              </a:spcBef>
              <a:spcAft>
                <a:spcPts val="500"/>
              </a:spcAft>
              <a:buSzPts val="1800"/>
              <a:buNone/>
              <a:defRPr sz="1800">
                <a:solidFill>
                  <a:schemeClr val="accen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large text">
  <p:cSld name="CUSTOM_4_2_1">
    <p:spTree>
      <p:nvGrpSpPr>
        <p:cNvPr id="746" name="Shape 746"/>
        <p:cNvGrpSpPr/>
        <p:nvPr/>
      </p:nvGrpSpPr>
      <p:grpSpPr>
        <a:xfrm>
          <a:off x="0" y="0"/>
          <a:ext cx="0" cy="0"/>
          <a:chOff x="0" y="0"/>
          <a:chExt cx="0" cy="0"/>
        </a:xfrm>
      </p:grpSpPr>
      <p:sp>
        <p:nvSpPr>
          <p:cNvPr id="747" name="Google Shape;747;p69"/>
          <p:cNvSpPr txBox="1"/>
          <p:nvPr>
            <p:ph type="title"/>
          </p:nvPr>
        </p:nvSpPr>
        <p:spPr>
          <a:xfrm>
            <a:off x="3280375" y="1653075"/>
            <a:ext cx="7431000" cy="3931800"/>
          </a:xfrm>
          <a:prstGeom prst="rect">
            <a:avLst/>
          </a:prstGeom>
          <a:noFill/>
          <a:ln>
            <a:noFill/>
          </a:ln>
        </p:spPr>
        <p:txBody>
          <a:bodyPr anchorCtr="0" anchor="ctr" bIns="0" lIns="0" spcFirstLastPara="1" rIns="0" wrap="square" tIns="0">
            <a:noAutofit/>
          </a:bodyPr>
          <a:lstStyle>
            <a:lvl1pPr lvl="0" algn="l">
              <a:lnSpc>
                <a:spcPct val="115000"/>
              </a:lnSpc>
              <a:spcBef>
                <a:spcPts val="0"/>
              </a:spcBef>
              <a:spcAft>
                <a:spcPts val="0"/>
              </a:spcAft>
              <a:buSzPts val="3400"/>
              <a:buNone/>
              <a:defRPr sz="2800">
                <a:solidFill>
                  <a:schemeClr val="accent1"/>
                </a:solidFill>
              </a:defRPr>
            </a:lvl1pPr>
            <a:lvl2pPr lvl="1"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2pPr>
            <a:lvl3pPr lvl="2"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3pPr>
            <a:lvl4pPr lvl="3"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4pPr>
            <a:lvl5pPr lvl="4"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5pPr>
            <a:lvl6pPr lvl="5"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6pPr>
            <a:lvl7pPr lvl="6"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7pPr>
            <a:lvl8pPr lvl="7"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8pPr>
            <a:lvl9pPr lvl="8" algn="l">
              <a:lnSpc>
                <a:spcPct val="115000"/>
              </a:lnSpc>
              <a:spcBef>
                <a:spcPts val="0"/>
              </a:spcBef>
              <a:spcAft>
                <a:spcPts val="0"/>
              </a:spcAft>
              <a:buSzPts val="3400"/>
              <a:buNone/>
              <a:defRPr sz="2600">
                <a:solidFill>
                  <a:schemeClr val="accent1"/>
                </a:solidFill>
                <a:latin typeface="Red Hat Text"/>
                <a:ea typeface="Red Hat Text"/>
                <a:cs typeface="Red Hat Text"/>
                <a:sym typeface="Red Hat Text"/>
              </a:defRPr>
            </a:lvl9pPr>
          </a:lstStyle>
          <a:p/>
        </p:txBody>
      </p:sp>
      <p:sp>
        <p:nvSpPr>
          <p:cNvPr id="748" name="Google Shape;748;p69"/>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accent1"/>
              </a:buClr>
              <a:buSzPts val="1000"/>
              <a:buFont typeface="Red Hat Text Medium"/>
              <a:buNone/>
              <a:defRPr sz="1000">
                <a:solidFill>
                  <a:schemeClr val="accent1"/>
                </a:solidFill>
                <a:latin typeface="Red Hat Text Medium"/>
                <a:ea typeface="Red Hat Text Medium"/>
                <a:cs typeface="Red Hat Text Medium"/>
                <a:sym typeface="Red Hat Text Medium"/>
              </a:defRPr>
            </a:lvl9pPr>
          </a:lstStyle>
          <a:p/>
        </p:txBody>
      </p:sp>
      <p:cxnSp>
        <p:nvCxnSpPr>
          <p:cNvPr id="749" name="Google Shape;749;p69"/>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750" name="Google Shape;750;p69"/>
          <p:cNvCxnSpPr/>
          <p:nvPr/>
        </p:nvCxnSpPr>
        <p:spPr>
          <a:xfrm rot="10800000">
            <a:off x="447767" y="6401400"/>
            <a:ext cx="0" cy="456600"/>
          </a:xfrm>
          <a:prstGeom prst="straightConnector1">
            <a:avLst/>
          </a:prstGeom>
          <a:noFill/>
          <a:ln cap="flat" cmpd="sng" w="9525">
            <a:solidFill>
              <a:schemeClr val="accent1"/>
            </a:solidFill>
            <a:prstDash val="solid"/>
            <a:round/>
            <a:headEnd len="sm" w="sm" type="none"/>
            <a:tailEnd len="sm" w="sm" type="none"/>
          </a:ln>
        </p:spPr>
      </p:cxnSp>
      <p:sp>
        <p:nvSpPr>
          <p:cNvPr id="751" name="Google Shape;751;p6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52" name="Google Shape;752;p69"/>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53" name="Google Shape;753;p69"/>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agenda dark">
  <p:cSld name="CUSTOM_4_1">
    <p:bg>
      <p:bgPr>
        <a:solidFill>
          <a:srgbClr val="353535"/>
        </a:solidFill>
      </p:bgPr>
    </p:bg>
    <p:spTree>
      <p:nvGrpSpPr>
        <p:cNvPr id="754" name="Shape 754"/>
        <p:cNvGrpSpPr/>
        <p:nvPr/>
      </p:nvGrpSpPr>
      <p:grpSpPr>
        <a:xfrm>
          <a:off x="0" y="0"/>
          <a:ext cx="0" cy="0"/>
          <a:chOff x="0" y="0"/>
          <a:chExt cx="0" cy="0"/>
        </a:xfrm>
      </p:grpSpPr>
      <p:sp>
        <p:nvSpPr>
          <p:cNvPr id="755" name="Google Shape;755;p70"/>
          <p:cNvSpPr txBox="1"/>
          <p:nvPr>
            <p:ph idx="1" type="body"/>
          </p:nvPr>
        </p:nvSpPr>
        <p:spPr>
          <a:xfrm>
            <a:off x="8669900" y="1849475"/>
            <a:ext cx="2131800" cy="30000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42900" lvl="1" marL="914400" algn="l">
              <a:lnSpc>
                <a:spcPct val="115000"/>
              </a:lnSpc>
              <a:spcBef>
                <a:spcPts val="2000"/>
              </a:spcBef>
              <a:spcAft>
                <a:spcPts val="0"/>
              </a:spcAft>
              <a:buClr>
                <a:srgbClr val="FFFFFF"/>
              </a:buClr>
              <a:buSzPts val="1800"/>
              <a:buChar char="･"/>
              <a:defRPr>
                <a:solidFill>
                  <a:srgbClr val="FFFFFF"/>
                </a:solidFill>
              </a:defRPr>
            </a:lvl2pPr>
            <a:lvl3pPr indent="-342900" lvl="2" marL="1371600" algn="l">
              <a:lnSpc>
                <a:spcPct val="115000"/>
              </a:lnSpc>
              <a:spcBef>
                <a:spcPts val="2000"/>
              </a:spcBef>
              <a:spcAft>
                <a:spcPts val="0"/>
              </a:spcAft>
              <a:buClr>
                <a:srgbClr val="FFFFFF"/>
              </a:buClr>
              <a:buSzPts val="1800"/>
              <a:buChar char="･"/>
              <a:defRPr>
                <a:solidFill>
                  <a:srgbClr val="FFFFFF"/>
                </a:solidFill>
              </a:defRPr>
            </a:lvl3pPr>
            <a:lvl4pPr indent="-342900" lvl="3" marL="1828800" algn="l">
              <a:lnSpc>
                <a:spcPct val="115000"/>
              </a:lnSpc>
              <a:spcBef>
                <a:spcPts val="2000"/>
              </a:spcBef>
              <a:spcAft>
                <a:spcPts val="0"/>
              </a:spcAft>
              <a:buClr>
                <a:srgbClr val="FFFFFF"/>
              </a:buClr>
              <a:buSzPts val="1800"/>
              <a:buChar char="･"/>
              <a:defRPr>
                <a:solidFill>
                  <a:srgbClr val="FFFFFF"/>
                </a:solidFill>
              </a:defRPr>
            </a:lvl4pPr>
            <a:lvl5pPr indent="-342900" lvl="4" marL="2286000" algn="l">
              <a:lnSpc>
                <a:spcPct val="115000"/>
              </a:lnSpc>
              <a:spcBef>
                <a:spcPts val="2000"/>
              </a:spcBef>
              <a:spcAft>
                <a:spcPts val="0"/>
              </a:spcAft>
              <a:buClr>
                <a:srgbClr val="FFFFFF"/>
              </a:buClr>
              <a:buSzPts val="1800"/>
              <a:buChar char="･"/>
              <a:defRPr>
                <a:solidFill>
                  <a:srgbClr val="FFFFFF"/>
                </a:solidFill>
              </a:defRPr>
            </a:lvl5pPr>
            <a:lvl6pPr indent="-342900" lvl="5" marL="2743200" algn="l">
              <a:lnSpc>
                <a:spcPct val="115000"/>
              </a:lnSpc>
              <a:spcBef>
                <a:spcPts val="2000"/>
              </a:spcBef>
              <a:spcAft>
                <a:spcPts val="0"/>
              </a:spcAft>
              <a:buClr>
                <a:srgbClr val="FFFFFF"/>
              </a:buClr>
              <a:buSzPts val="1800"/>
              <a:buChar char="･"/>
              <a:defRPr>
                <a:solidFill>
                  <a:srgbClr val="FFFFFF"/>
                </a:solidFill>
              </a:defRPr>
            </a:lvl6pPr>
            <a:lvl7pPr indent="-342900" lvl="6" marL="3200400" algn="l">
              <a:lnSpc>
                <a:spcPct val="115000"/>
              </a:lnSpc>
              <a:spcBef>
                <a:spcPts val="2000"/>
              </a:spcBef>
              <a:spcAft>
                <a:spcPts val="0"/>
              </a:spcAft>
              <a:buClr>
                <a:srgbClr val="FFFFFF"/>
              </a:buClr>
              <a:buSzPts val="1800"/>
              <a:buChar char="･"/>
              <a:defRPr>
                <a:solidFill>
                  <a:srgbClr val="FFFFFF"/>
                </a:solidFill>
              </a:defRPr>
            </a:lvl7pPr>
            <a:lvl8pPr indent="-342900" lvl="7" marL="3657600" algn="l">
              <a:lnSpc>
                <a:spcPct val="115000"/>
              </a:lnSpc>
              <a:spcBef>
                <a:spcPts val="2000"/>
              </a:spcBef>
              <a:spcAft>
                <a:spcPts val="0"/>
              </a:spcAft>
              <a:buClr>
                <a:srgbClr val="FFFFFF"/>
              </a:buClr>
              <a:buSzPts val="1800"/>
              <a:buChar char="･"/>
              <a:defRPr>
                <a:solidFill>
                  <a:srgbClr val="FFFFFF"/>
                </a:solidFill>
              </a:defRPr>
            </a:lvl8pPr>
            <a:lvl9pPr indent="-342900" lvl="8" marL="4114800" algn="l">
              <a:lnSpc>
                <a:spcPct val="115000"/>
              </a:lnSpc>
              <a:spcBef>
                <a:spcPts val="2000"/>
              </a:spcBef>
              <a:spcAft>
                <a:spcPts val="2000"/>
              </a:spcAft>
              <a:buClr>
                <a:srgbClr val="FFFFFF"/>
              </a:buClr>
              <a:buSzPts val="1800"/>
              <a:buChar char="･"/>
              <a:defRPr>
                <a:solidFill>
                  <a:srgbClr val="FFFFFF"/>
                </a:solidFill>
              </a:defRPr>
            </a:lvl9pPr>
          </a:lstStyle>
          <a:p/>
        </p:txBody>
      </p:sp>
      <p:sp>
        <p:nvSpPr>
          <p:cNvPr id="756" name="Google Shape;756;p70"/>
          <p:cNvSpPr txBox="1"/>
          <p:nvPr>
            <p:ph idx="2" type="body"/>
          </p:nvPr>
        </p:nvSpPr>
        <p:spPr>
          <a:xfrm>
            <a:off x="5708700" y="1849475"/>
            <a:ext cx="2131800" cy="30000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42900" lvl="1" marL="914400" algn="l">
              <a:lnSpc>
                <a:spcPct val="115000"/>
              </a:lnSpc>
              <a:spcBef>
                <a:spcPts val="2000"/>
              </a:spcBef>
              <a:spcAft>
                <a:spcPts val="0"/>
              </a:spcAft>
              <a:buClr>
                <a:srgbClr val="FFFFFF"/>
              </a:buClr>
              <a:buSzPts val="1800"/>
              <a:buChar char="･"/>
              <a:defRPr>
                <a:solidFill>
                  <a:srgbClr val="FFFFFF"/>
                </a:solidFill>
              </a:defRPr>
            </a:lvl2pPr>
            <a:lvl3pPr indent="-342900" lvl="2" marL="1371600" algn="l">
              <a:lnSpc>
                <a:spcPct val="115000"/>
              </a:lnSpc>
              <a:spcBef>
                <a:spcPts val="2000"/>
              </a:spcBef>
              <a:spcAft>
                <a:spcPts val="0"/>
              </a:spcAft>
              <a:buClr>
                <a:srgbClr val="FFFFFF"/>
              </a:buClr>
              <a:buSzPts val="1800"/>
              <a:buChar char="･"/>
              <a:defRPr>
                <a:solidFill>
                  <a:srgbClr val="FFFFFF"/>
                </a:solidFill>
              </a:defRPr>
            </a:lvl3pPr>
            <a:lvl4pPr indent="-342900" lvl="3" marL="1828800" algn="l">
              <a:lnSpc>
                <a:spcPct val="115000"/>
              </a:lnSpc>
              <a:spcBef>
                <a:spcPts val="2000"/>
              </a:spcBef>
              <a:spcAft>
                <a:spcPts val="0"/>
              </a:spcAft>
              <a:buClr>
                <a:srgbClr val="FFFFFF"/>
              </a:buClr>
              <a:buSzPts val="1800"/>
              <a:buChar char="･"/>
              <a:defRPr>
                <a:solidFill>
                  <a:srgbClr val="FFFFFF"/>
                </a:solidFill>
              </a:defRPr>
            </a:lvl4pPr>
            <a:lvl5pPr indent="-342900" lvl="4" marL="2286000" algn="l">
              <a:lnSpc>
                <a:spcPct val="115000"/>
              </a:lnSpc>
              <a:spcBef>
                <a:spcPts val="2000"/>
              </a:spcBef>
              <a:spcAft>
                <a:spcPts val="0"/>
              </a:spcAft>
              <a:buClr>
                <a:srgbClr val="FFFFFF"/>
              </a:buClr>
              <a:buSzPts val="1800"/>
              <a:buChar char="･"/>
              <a:defRPr>
                <a:solidFill>
                  <a:srgbClr val="FFFFFF"/>
                </a:solidFill>
              </a:defRPr>
            </a:lvl5pPr>
            <a:lvl6pPr indent="-342900" lvl="5" marL="2743200" algn="l">
              <a:lnSpc>
                <a:spcPct val="115000"/>
              </a:lnSpc>
              <a:spcBef>
                <a:spcPts val="2000"/>
              </a:spcBef>
              <a:spcAft>
                <a:spcPts val="0"/>
              </a:spcAft>
              <a:buClr>
                <a:srgbClr val="FFFFFF"/>
              </a:buClr>
              <a:buSzPts val="1800"/>
              <a:buChar char="･"/>
              <a:defRPr>
                <a:solidFill>
                  <a:srgbClr val="FFFFFF"/>
                </a:solidFill>
              </a:defRPr>
            </a:lvl6pPr>
            <a:lvl7pPr indent="-342900" lvl="6" marL="3200400" algn="l">
              <a:lnSpc>
                <a:spcPct val="115000"/>
              </a:lnSpc>
              <a:spcBef>
                <a:spcPts val="2000"/>
              </a:spcBef>
              <a:spcAft>
                <a:spcPts val="0"/>
              </a:spcAft>
              <a:buClr>
                <a:srgbClr val="FFFFFF"/>
              </a:buClr>
              <a:buSzPts val="1800"/>
              <a:buChar char="･"/>
              <a:defRPr>
                <a:solidFill>
                  <a:srgbClr val="FFFFFF"/>
                </a:solidFill>
              </a:defRPr>
            </a:lvl7pPr>
            <a:lvl8pPr indent="-342900" lvl="7" marL="3657600" algn="l">
              <a:lnSpc>
                <a:spcPct val="115000"/>
              </a:lnSpc>
              <a:spcBef>
                <a:spcPts val="2000"/>
              </a:spcBef>
              <a:spcAft>
                <a:spcPts val="0"/>
              </a:spcAft>
              <a:buClr>
                <a:srgbClr val="FFFFFF"/>
              </a:buClr>
              <a:buSzPts val="1800"/>
              <a:buChar char="･"/>
              <a:defRPr>
                <a:solidFill>
                  <a:srgbClr val="FFFFFF"/>
                </a:solidFill>
              </a:defRPr>
            </a:lvl8pPr>
            <a:lvl9pPr indent="-342900" lvl="8" marL="4114800" algn="l">
              <a:lnSpc>
                <a:spcPct val="115000"/>
              </a:lnSpc>
              <a:spcBef>
                <a:spcPts val="2000"/>
              </a:spcBef>
              <a:spcAft>
                <a:spcPts val="2000"/>
              </a:spcAft>
              <a:buClr>
                <a:srgbClr val="FFFFFF"/>
              </a:buClr>
              <a:buSzPts val="1800"/>
              <a:buChar char="･"/>
              <a:defRPr>
                <a:solidFill>
                  <a:srgbClr val="FFFFFF"/>
                </a:solidFill>
              </a:defRPr>
            </a:lvl9pPr>
          </a:lstStyle>
          <a:p/>
        </p:txBody>
      </p:sp>
      <p:sp>
        <p:nvSpPr>
          <p:cNvPr id="757" name="Google Shape;757;p70"/>
          <p:cNvSpPr txBox="1"/>
          <p:nvPr>
            <p:ph type="title"/>
          </p:nvPr>
        </p:nvSpPr>
        <p:spPr>
          <a:xfrm>
            <a:off x="900275" y="1736433"/>
            <a:ext cx="3885900" cy="2698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800"/>
              <a:buNone/>
              <a:defRPr sz="4800">
                <a:solidFill>
                  <a:srgbClr val="FFFFFF"/>
                </a:solidFill>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p:txBody>
      </p:sp>
      <p:cxnSp>
        <p:nvCxnSpPr>
          <p:cNvPr id="758" name="Google Shape;758;p70"/>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759" name="Google Shape;759;p70"/>
          <p:cNvSpPr txBox="1"/>
          <p:nvPr>
            <p:ph idx="3"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lt1"/>
              </a:buClr>
              <a:buSzPts val="1000"/>
              <a:buFont typeface="Red Hat Display Medium"/>
              <a:buNone/>
              <a:defRPr sz="10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9pPr>
          </a:lstStyle>
          <a:p/>
        </p:txBody>
      </p:sp>
      <p:cxnSp>
        <p:nvCxnSpPr>
          <p:cNvPr id="760" name="Google Shape;760;p70"/>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pic>
        <p:nvPicPr>
          <p:cNvPr id="761" name="Google Shape;761;p70"/>
          <p:cNvPicPr preferRelativeResize="0"/>
          <p:nvPr/>
        </p:nvPicPr>
        <p:blipFill rotWithShape="1">
          <a:blip r:embed="rId2">
            <a:alphaModFix/>
          </a:blip>
          <a:srcRect b="0" l="0" r="0" t="0"/>
          <a:stretch/>
        </p:blipFill>
        <p:spPr>
          <a:xfrm>
            <a:off x="10711279" y="6312505"/>
            <a:ext cx="975850" cy="229612"/>
          </a:xfrm>
          <a:prstGeom prst="rect">
            <a:avLst/>
          </a:prstGeom>
          <a:noFill/>
          <a:ln>
            <a:noFill/>
          </a:ln>
        </p:spPr>
      </p:pic>
      <p:sp>
        <p:nvSpPr>
          <p:cNvPr id="762" name="Google Shape;762;p70"/>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763" name="Google Shape;763;p70"/>
          <p:cNvSpPr txBox="1"/>
          <p:nvPr>
            <p:ph idx="4"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lt1"/>
                </a:solidFill>
              </a:defRPr>
            </a:lvl1pPr>
            <a:lvl2pPr lvl="1" algn="l">
              <a:lnSpc>
                <a:spcPct val="115000"/>
              </a:lnSpc>
              <a:spcBef>
                <a:spcPts val="0"/>
              </a:spcBef>
              <a:spcAft>
                <a:spcPts val="0"/>
              </a:spcAft>
              <a:buSzPts val="1800"/>
              <a:buNone/>
              <a:defRPr sz="800">
                <a:solidFill>
                  <a:schemeClr val="lt1"/>
                </a:solidFill>
              </a:defRPr>
            </a:lvl2pPr>
            <a:lvl3pPr lvl="2" algn="l">
              <a:lnSpc>
                <a:spcPct val="115000"/>
              </a:lnSpc>
              <a:spcBef>
                <a:spcPts val="0"/>
              </a:spcBef>
              <a:spcAft>
                <a:spcPts val="0"/>
              </a:spcAft>
              <a:buSzPts val="1800"/>
              <a:buNone/>
              <a:defRPr sz="800">
                <a:solidFill>
                  <a:schemeClr val="lt1"/>
                </a:solidFill>
              </a:defRPr>
            </a:lvl3pPr>
            <a:lvl4pPr lvl="3" algn="l">
              <a:lnSpc>
                <a:spcPct val="115000"/>
              </a:lnSpc>
              <a:spcBef>
                <a:spcPts val="0"/>
              </a:spcBef>
              <a:spcAft>
                <a:spcPts val="0"/>
              </a:spcAft>
              <a:buSzPts val="1800"/>
              <a:buNone/>
              <a:defRPr sz="800">
                <a:solidFill>
                  <a:schemeClr val="lt1"/>
                </a:solidFill>
              </a:defRPr>
            </a:lvl4pPr>
            <a:lvl5pPr lvl="4" algn="l">
              <a:lnSpc>
                <a:spcPct val="115000"/>
              </a:lnSpc>
              <a:spcBef>
                <a:spcPts val="0"/>
              </a:spcBef>
              <a:spcAft>
                <a:spcPts val="0"/>
              </a:spcAft>
              <a:buSzPts val="1800"/>
              <a:buNone/>
              <a:defRPr sz="800">
                <a:solidFill>
                  <a:schemeClr val="lt1"/>
                </a:solidFill>
              </a:defRPr>
            </a:lvl5pPr>
            <a:lvl6pPr lvl="5" algn="l">
              <a:lnSpc>
                <a:spcPct val="115000"/>
              </a:lnSpc>
              <a:spcBef>
                <a:spcPts val="0"/>
              </a:spcBef>
              <a:spcAft>
                <a:spcPts val="0"/>
              </a:spcAft>
              <a:buSzPts val="1800"/>
              <a:buNone/>
              <a:defRPr sz="800">
                <a:solidFill>
                  <a:schemeClr val="lt1"/>
                </a:solidFill>
              </a:defRPr>
            </a:lvl6pPr>
            <a:lvl7pPr lvl="6" algn="l">
              <a:lnSpc>
                <a:spcPct val="115000"/>
              </a:lnSpc>
              <a:spcBef>
                <a:spcPts val="0"/>
              </a:spcBef>
              <a:spcAft>
                <a:spcPts val="0"/>
              </a:spcAft>
              <a:buSzPts val="1800"/>
              <a:buNone/>
              <a:defRPr sz="800">
                <a:solidFill>
                  <a:schemeClr val="lt1"/>
                </a:solidFill>
              </a:defRPr>
            </a:lvl7pPr>
            <a:lvl8pPr lvl="7" algn="l">
              <a:lnSpc>
                <a:spcPct val="115000"/>
              </a:lnSpc>
              <a:spcBef>
                <a:spcPts val="0"/>
              </a:spcBef>
              <a:spcAft>
                <a:spcPts val="0"/>
              </a:spcAft>
              <a:buSzPts val="1800"/>
              <a:buNone/>
              <a:defRPr sz="800">
                <a:solidFill>
                  <a:schemeClr val="lt1"/>
                </a:solidFill>
              </a:defRPr>
            </a:lvl8pPr>
            <a:lvl9pPr lvl="8" algn="l">
              <a:lnSpc>
                <a:spcPct val="115000"/>
              </a:lnSpc>
              <a:spcBef>
                <a:spcPts val="0"/>
              </a:spcBef>
              <a:spcAft>
                <a:spcPts val="0"/>
              </a:spcAft>
              <a:buSzPts val="1800"/>
              <a:buNone/>
              <a:defRPr sz="800">
                <a:solidFill>
                  <a:schemeClr val="lt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agenda light">
  <p:cSld name="CUSTOM_4_1_1">
    <p:bg>
      <p:bgPr>
        <a:solidFill>
          <a:schemeClr val="lt1"/>
        </a:solidFill>
      </p:bgPr>
    </p:bg>
    <p:spTree>
      <p:nvGrpSpPr>
        <p:cNvPr id="764" name="Shape 764"/>
        <p:cNvGrpSpPr/>
        <p:nvPr/>
      </p:nvGrpSpPr>
      <p:grpSpPr>
        <a:xfrm>
          <a:off x="0" y="0"/>
          <a:ext cx="0" cy="0"/>
          <a:chOff x="0" y="0"/>
          <a:chExt cx="0" cy="0"/>
        </a:xfrm>
      </p:grpSpPr>
      <p:cxnSp>
        <p:nvCxnSpPr>
          <p:cNvPr id="765" name="Google Shape;765;p71"/>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766" name="Google Shape;766;p71"/>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9pPr>
          </a:lstStyle>
          <a:p/>
        </p:txBody>
      </p:sp>
      <p:cxnSp>
        <p:nvCxnSpPr>
          <p:cNvPr id="767" name="Google Shape;767;p71"/>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768" name="Google Shape;768;p7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69" name="Google Shape;769;p71"/>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70" name="Google Shape;770;p71"/>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771" name="Google Shape;771;p71"/>
          <p:cNvSpPr txBox="1"/>
          <p:nvPr>
            <p:ph idx="3" type="body"/>
          </p:nvPr>
        </p:nvSpPr>
        <p:spPr>
          <a:xfrm>
            <a:off x="8669900" y="1849475"/>
            <a:ext cx="2131800" cy="30000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772" name="Google Shape;772;p71"/>
          <p:cNvSpPr txBox="1"/>
          <p:nvPr>
            <p:ph idx="4" type="body"/>
          </p:nvPr>
        </p:nvSpPr>
        <p:spPr>
          <a:xfrm>
            <a:off x="5708700" y="1849475"/>
            <a:ext cx="2131800" cy="30000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773" name="Google Shape;773;p71"/>
          <p:cNvSpPr txBox="1"/>
          <p:nvPr>
            <p:ph type="title"/>
          </p:nvPr>
        </p:nvSpPr>
        <p:spPr>
          <a:xfrm>
            <a:off x="900275" y="1736433"/>
            <a:ext cx="3885900" cy="2698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800"/>
              <a:buNone/>
              <a:defRPr sz="4800">
                <a:solidFill>
                  <a:schemeClr val="accent1"/>
                </a:solidFill>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overview">
  <p:cSld name="CUSTOM_4_1_1_1">
    <p:bg>
      <p:bgPr>
        <a:solidFill>
          <a:schemeClr val="lt1"/>
        </a:solidFill>
      </p:bgPr>
    </p:bg>
    <p:spTree>
      <p:nvGrpSpPr>
        <p:cNvPr id="774" name="Shape 774"/>
        <p:cNvGrpSpPr/>
        <p:nvPr/>
      </p:nvGrpSpPr>
      <p:grpSpPr>
        <a:xfrm>
          <a:off x="0" y="0"/>
          <a:ext cx="0" cy="0"/>
          <a:chOff x="0" y="0"/>
          <a:chExt cx="0" cy="0"/>
        </a:xfrm>
      </p:grpSpPr>
      <p:cxnSp>
        <p:nvCxnSpPr>
          <p:cNvPr id="775" name="Google Shape;775;p72"/>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776" name="Google Shape;776;p72"/>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9pPr>
          </a:lstStyle>
          <a:p/>
        </p:txBody>
      </p:sp>
      <p:cxnSp>
        <p:nvCxnSpPr>
          <p:cNvPr id="777" name="Google Shape;777;p72"/>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778" name="Google Shape;778;p72"/>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79" name="Google Shape;779;p72"/>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80" name="Google Shape;780;p72"/>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781" name="Google Shape;781;p72"/>
          <p:cNvSpPr txBox="1"/>
          <p:nvPr>
            <p:ph idx="3" type="body"/>
          </p:nvPr>
        </p:nvSpPr>
        <p:spPr>
          <a:xfrm>
            <a:off x="900275" y="3109300"/>
            <a:ext cx="5043900" cy="3000000"/>
          </a:xfrm>
          <a:prstGeom prst="rect">
            <a:avLst/>
          </a:prstGeom>
          <a:noFill/>
          <a:ln>
            <a:noFill/>
          </a:ln>
        </p:spPr>
        <p:txBody>
          <a:bodyPr anchorCtr="0" anchor="t" bIns="91425" lIns="914400" spcFirstLastPara="1" rIns="91425" wrap="square" tIns="91425">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782" name="Google Shape;782;p72"/>
          <p:cNvSpPr txBox="1"/>
          <p:nvPr>
            <p:ph type="title"/>
          </p:nvPr>
        </p:nvSpPr>
        <p:spPr>
          <a:xfrm>
            <a:off x="900275" y="1190987"/>
            <a:ext cx="3885900" cy="14613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4800"/>
              <a:buNone/>
              <a:defRPr sz="4800">
                <a:solidFill>
                  <a:schemeClr val="accent1"/>
                </a:solidFill>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subhead, and body 2">
  <p:cSld name="CUSTOM_4_17_4">
    <p:spTree>
      <p:nvGrpSpPr>
        <p:cNvPr id="783" name="Shape 783"/>
        <p:cNvGrpSpPr/>
        <p:nvPr/>
      </p:nvGrpSpPr>
      <p:grpSpPr>
        <a:xfrm>
          <a:off x="0" y="0"/>
          <a:ext cx="0" cy="0"/>
          <a:chOff x="0" y="0"/>
          <a:chExt cx="0" cy="0"/>
        </a:xfrm>
      </p:grpSpPr>
      <p:sp>
        <p:nvSpPr>
          <p:cNvPr id="784" name="Google Shape;784;p73"/>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Clr>
                <a:schemeClr val="accent1"/>
              </a:buClr>
              <a:buSzPts val="1100"/>
              <a:buFont typeface="Red Hat Display Medium"/>
              <a:buNone/>
              <a:defRPr sz="1100">
                <a:solidFill>
                  <a:schemeClr val="accent1"/>
                </a:solidFill>
                <a:latin typeface="Red Hat Display Medium"/>
                <a:ea typeface="Red Hat Display Medium"/>
                <a:cs typeface="Red Hat Display Medium"/>
                <a:sym typeface="Red Hat Display Medium"/>
              </a:defRPr>
            </a:lvl9pPr>
          </a:lstStyle>
          <a:p/>
        </p:txBody>
      </p:sp>
      <p:sp>
        <p:nvSpPr>
          <p:cNvPr id="785" name="Google Shape;785;p73"/>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500"/>
              <a:buNone/>
              <a:defRPr sz="2800"/>
            </a:lvl1pPr>
            <a:lvl2pPr lvl="1" algn="ctr">
              <a:lnSpc>
                <a:spcPct val="130000"/>
              </a:lnSpc>
              <a:spcBef>
                <a:spcPts val="0"/>
              </a:spcBef>
              <a:spcAft>
                <a:spcPts val="0"/>
              </a:spcAft>
              <a:buSzPts val="3500"/>
              <a:buNone/>
              <a:defRPr sz="2700"/>
            </a:lvl2pPr>
            <a:lvl3pPr lvl="2" algn="ctr">
              <a:lnSpc>
                <a:spcPct val="130000"/>
              </a:lnSpc>
              <a:spcBef>
                <a:spcPts val="0"/>
              </a:spcBef>
              <a:spcAft>
                <a:spcPts val="0"/>
              </a:spcAft>
              <a:buSzPts val="3500"/>
              <a:buNone/>
              <a:defRPr sz="2700"/>
            </a:lvl3pPr>
            <a:lvl4pPr lvl="3" algn="ctr">
              <a:lnSpc>
                <a:spcPct val="130000"/>
              </a:lnSpc>
              <a:spcBef>
                <a:spcPts val="0"/>
              </a:spcBef>
              <a:spcAft>
                <a:spcPts val="0"/>
              </a:spcAft>
              <a:buSzPts val="3500"/>
              <a:buNone/>
              <a:defRPr sz="2700"/>
            </a:lvl4pPr>
            <a:lvl5pPr lvl="4" algn="ctr">
              <a:lnSpc>
                <a:spcPct val="130000"/>
              </a:lnSpc>
              <a:spcBef>
                <a:spcPts val="0"/>
              </a:spcBef>
              <a:spcAft>
                <a:spcPts val="0"/>
              </a:spcAft>
              <a:buSzPts val="3500"/>
              <a:buNone/>
              <a:defRPr sz="2700"/>
            </a:lvl5pPr>
            <a:lvl6pPr lvl="5" algn="ctr">
              <a:lnSpc>
                <a:spcPct val="130000"/>
              </a:lnSpc>
              <a:spcBef>
                <a:spcPts val="0"/>
              </a:spcBef>
              <a:spcAft>
                <a:spcPts val="0"/>
              </a:spcAft>
              <a:buSzPts val="3500"/>
              <a:buNone/>
              <a:defRPr sz="2700"/>
            </a:lvl6pPr>
            <a:lvl7pPr lvl="6" algn="ctr">
              <a:lnSpc>
                <a:spcPct val="130000"/>
              </a:lnSpc>
              <a:spcBef>
                <a:spcPts val="0"/>
              </a:spcBef>
              <a:spcAft>
                <a:spcPts val="0"/>
              </a:spcAft>
              <a:buSzPts val="3500"/>
              <a:buNone/>
              <a:defRPr sz="2700"/>
            </a:lvl7pPr>
            <a:lvl8pPr lvl="7" algn="ctr">
              <a:lnSpc>
                <a:spcPct val="130000"/>
              </a:lnSpc>
              <a:spcBef>
                <a:spcPts val="0"/>
              </a:spcBef>
              <a:spcAft>
                <a:spcPts val="0"/>
              </a:spcAft>
              <a:buSzPts val="3500"/>
              <a:buNone/>
              <a:defRPr sz="2700"/>
            </a:lvl8pPr>
            <a:lvl9pPr lvl="8" algn="ctr">
              <a:lnSpc>
                <a:spcPct val="130000"/>
              </a:lnSpc>
              <a:spcBef>
                <a:spcPts val="0"/>
              </a:spcBef>
              <a:spcAft>
                <a:spcPts val="0"/>
              </a:spcAft>
              <a:buSzPts val="3500"/>
              <a:buNone/>
              <a:defRPr sz="2700"/>
            </a:lvl9pPr>
          </a:lstStyle>
          <a:p/>
        </p:txBody>
      </p:sp>
      <p:cxnSp>
        <p:nvCxnSpPr>
          <p:cNvPr id="786" name="Google Shape;786;p73"/>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787" name="Google Shape;787;p73"/>
          <p:cNvCxnSpPr/>
          <p:nvPr/>
        </p:nvCxnSpPr>
        <p:spPr>
          <a:xfrm rot="10800000">
            <a:off x="447767" y="6401700"/>
            <a:ext cx="0" cy="456300"/>
          </a:xfrm>
          <a:prstGeom prst="straightConnector1">
            <a:avLst/>
          </a:prstGeom>
          <a:noFill/>
          <a:ln cap="flat" cmpd="sng" w="9525">
            <a:solidFill>
              <a:schemeClr val="accent1"/>
            </a:solidFill>
            <a:prstDash val="solid"/>
            <a:round/>
            <a:headEnd len="sm" w="sm" type="none"/>
            <a:tailEnd len="sm" w="sm" type="none"/>
          </a:ln>
        </p:spPr>
      </p:cxnSp>
      <p:sp>
        <p:nvSpPr>
          <p:cNvPr id="788" name="Google Shape;788;p73"/>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89" name="Google Shape;789;p73"/>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790" name="Google Shape;790;p73"/>
          <p:cNvSpPr txBox="1"/>
          <p:nvPr>
            <p:ph idx="2"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900"/>
              <a:buNone/>
              <a:defRPr sz="1900">
                <a:solidFill>
                  <a:schemeClr val="accent1"/>
                </a:solidFill>
              </a:defRPr>
            </a:lvl1pPr>
            <a:lvl2pPr lvl="1" algn="ctr">
              <a:lnSpc>
                <a:spcPct val="140000"/>
              </a:lnSpc>
              <a:spcBef>
                <a:spcPts val="500"/>
              </a:spcBef>
              <a:spcAft>
                <a:spcPts val="0"/>
              </a:spcAft>
              <a:buSzPts val="1900"/>
              <a:buNone/>
              <a:defRPr sz="1900">
                <a:solidFill>
                  <a:schemeClr val="accent1"/>
                </a:solidFill>
              </a:defRPr>
            </a:lvl2pPr>
            <a:lvl3pPr lvl="2" algn="ctr">
              <a:lnSpc>
                <a:spcPct val="140000"/>
              </a:lnSpc>
              <a:spcBef>
                <a:spcPts val="500"/>
              </a:spcBef>
              <a:spcAft>
                <a:spcPts val="0"/>
              </a:spcAft>
              <a:buSzPts val="1900"/>
              <a:buNone/>
              <a:defRPr sz="1900">
                <a:solidFill>
                  <a:schemeClr val="accent1"/>
                </a:solidFill>
              </a:defRPr>
            </a:lvl3pPr>
            <a:lvl4pPr lvl="3" algn="ctr">
              <a:lnSpc>
                <a:spcPct val="140000"/>
              </a:lnSpc>
              <a:spcBef>
                <a:spcPts val="500"/>
              </a:spcBef>
              <a:spcAft>
                <a:spcPts val="0"/>
              </a:spcAft>
              <a:buSzPts val="1900"/>
              <a:buNone/>
              <a:defRPr sz="1900">
                <a:solidFill>
                  <a:schemeClr val="accent1"/>
                </a:solidFill>
              </a:defRPr>
            </a:lvl4pPr>
            <a:lvl5pPr lvl="4" algn="ctr">
              <a:lnSpc>
                <a:spcPct val="140000"/>
              </a:lnSpc>
              <a:spcBef>
                <a:spcPts val="500"/>
              </a:spcBef>
              <a:spcAft>
                <a:spcPts val="0"/>
              </a:spcAft>
              <a:buSzPts val="1900"/>
              <a:buNone/>
              <a:defRPr sz="1900">
                <a:solidFill>
                  <a:schemeClr val="accent1"/>
                </a:solidFill>
              </a:defRPr>
            </a:lvl5pPr>
            <a:lvl6pPr lvl="5" algn="ctr">
              <a:lnSpc>
                <a:spcPct val="140000"/>
              </a:lnSpc>
              <a:spcBef>
                <a:spcPts val="500"/>
              </a:spcBef>
              <a:spcAft>
                <a:spcPts val="0"/>
              </a:spcAft>
              <a:buSzPts val="1900"/>
              <a:buNone/>
              <a:defRPr sz="1900">
                <a:solidFill>
                  <a:schemeClr val="accent1"/>
                </a:solidFill>
              </a:defRPr>
            </a:lvl6pPr>
            <a:lvl7pPr lvl="6" algn="ctr">
              <a:lnSpc>
                <a:spcPct val="140000"/>
              </a:lnSpc>
              <a:spcBef>
                <a:spcPts val="500"/>
              </a:spcBef>
              <a:spcAft>
                <a:spcPts val="0"/>
              </a:spcAft>
              <a:buSzPts val="1900"/>
              <a:buNone/>
              <a:defRPr sz="1900">
                <a:solidFill>
                  <a:schemeClr val="accent1"/>
                </a:solidFill>
              </a:defRPr>
            </a:lvl7pPr>
            <a:lvl8pPr lvl="7" algn="ctr">
              <a:lnSpc>
                <a:spcPct val="140000"/>
              </a:lnSpc>
              <a:spcBef>
                <a:spcPts val="500"/>
              </a:spcBef>
              <a:spcAft>
                <a:spcPts val="0"/>
              </a:spcAft>
              <a:buSzPts val="1900"/>
              <a:buNone/>
              <a:defRPr sz="1900">
                <a:solidFill>
                  <a:schemeClr val="accent1"/>
                </a:solidFill>
              </a:defRPr>
            </a:lvl8pPr>
            <a:lvl9pPr lvl="8" algn="ctr">
              <a:lnSpc>
                <a:spcPct val="140000"/>
              </a:lnSpc>
              <a:spcBef>
                <a:spcPts val="500"/>
              </a:spcBef>
              <a:spcAft>
                <a:spcPts val="500"/>
              </a:spcAft>
              <a:buSzPts val="1900"/>
              <a:buNone/>
              <a:defRPr sz="1900">
                <a:solidFill>
                  <a:schemeClr val="accent1"/>
                </a:solidFill>
              </a:defRPr>
            </a:lvl9pPr>
          </a:lstStyle>
          <a:p/>
        </p:txBody>
      </p:sp>
      <p:sp>
        <p:nvSpPr>
          <p:cNvPr id="791" name="Google Shape;791;p73"/>
          <p:cNvSpPr txBox="1"/>
          <p:nvPr>
            <p:ph idx="3" type="subTitle"/>
          </p:nvPr>
        </p:nvSpPr>
        <p:spPr>
          <a:xfrm>
            <a:off x="885050" y="6169550"/>
            <a:ext cx="8002500" cy="5601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900"/>
              <a:buNone/>
              <a:defRPr sz="800">
                <a:solidFill>
                  <a:schemeClr val="dk1"/>
                </a:solidFill>
              </a:defRPr>
            </a:lvl1pPr>
            <a:lvl2pPr lvl="1" algn="l">
              <a:lnSpc>
                <a:spcPct val="115000"/>
              </a:lnSpc>
              <a:spcBef>
                <a:spcPts val="0"/>
              </a:spcBef>
              <a:spcAft>
                <a:spcPts val="0"/>
              </a:spcAft>
              <a:buSzPts val="1900"/>
              <a:buNone/>
              <a:defRPr sz="800">
                <a:solidFill>
                  <a:schemeClr val="dk1"/>
                </a:solidFill>
              </a:defRPr>
            </a:lvl2pPr>
            <a:lvl3pPr lvl="2" algn="l">
              <a:lnSpc>
                <a:spcPct val="115000"/>
              </a:lnSpc>
              <a:spcBef>
                <a:spcPts val="0"/>
              </a:spcBef>
              <a:spcAft>
                <a:spcPts val="0"/>
              </a:spcAft>
              <a:buSzPts val="1900"/>
              <a:buNone/>
              <a:defRPr sz="800">
                <a:solidFill>
                  <a:schemeClr val="dk1"/>
                </a:solidFill>
              </a:defRPr>
            </a:lvl3pPr>
            <a:lvl4pPr lvl="3" algn="l">
              <a:lnSpc>
                <a:spcPct val="115000"/>
              </a:lnSpc>
              <a:spcBef>
                <a:spcPts val="0"/>
              </a:spcBef>
              <a:spcAft>
                <a:spcPts val="0"/>
              </a:spcAft>
              <a:buSzPts val="1900"/>
              <a:buNone/>
              <a:defRPr sz="800">
                <a:solidFill>
                  <a:schemeClr val="dk1"/>
                </a:solidFill>
              </a:defRPr>
            </a:lvl4pPr>
            <a:lvl5pPr lvl="4" algn="l">
              <a:lnSpc>
                <a:spcPct val="115000"/>
              </a:lnSpc>
              <a:spcBef>
                <a:spcPts val="0"/>
              </a:spcBef>
              <a:spcAft>
                <a:spcPts val="0"/>
              </a:spcAft>
              <a:buSzPts val="1900"/>
              <a:buNone/>
              <a:defRPr sz="800">
                <a:solidFill>
                  <a:schemeClr val="dk1"/>
                </a:solidFill>
              </a:defRPr>
            </a:lvl5pPr>
            <a:lvl6pPr lvl="5" algn="l">
              <a:lnSpc>
                <a:spcPct val="115000"/>
              </a:lnSpc>
              <a:spcBef>
                <a:spcPts val="0"/>
              </a:spcBef>
              <a:spcAft>
                <a:spcPts val="0"/>
              </a:spcAft>
              <a:buSzPts val="1900"/>
              <a:buNone/>
              <a:defRPr sz="800">
                <a:solidFill>
                  <a:schemeClr val="dk1"/>
                </a:solidFill>
              </a:defRPr>
            </a:lvl6pPr>
            <a:lvl7pPr lvl="6" algn="l">
              <a:lnSpc>
                <a:spcPct val="115000"/>
              </a:lnSpc>
              <a:spcBef>
                <a:spcPts val="0"/>
              </a:spcBef>
              <a:spcAft>
                <a:spcPts val="0"/>
              </a:spcAft>
              <a:buSzPts val="1900"/>
              <a:buNone/>
              <a:defRPr sz="800">
                <a:solidFill>
                  <a:schemeClr val="dk1"/>
                </a:solidFill>
              </a:defRPr>
            </a:lvl7pPr>
            <a:lvl8pPr lvl="7" algn="l">
              <a:lnSpc>
                <a:spcPct val="115000"/>
              </a:lnSpc>
              <a:spcBef>
                <a:spcPts val="0"/>
              </a:spcBef>
              <a:spcAft>
                <a:spcPts val="0"/>
              </a:spcAft>
              <a:buSzPts val="1900"/>
              <a:buNone/>
              <a:defRPr sz="800">
                <a:solidFill>
                  <a:schemeClr val="dk1"/>
                </a:solidFill>
              </a:defRPr>
            </a:lvl8pPr>
            <a:lvl9pPr lvl="8" algn="l">
              <a:lnSpc>
                <a:spcPct val="115000"/>
              </a:lnSpc>
              <a:spcBef>
                <a:spcPts val="0"/>
              </a:spcBef>
              <a:spcAft>
                <a:spcPts val="0"/>
              </a:spcAft>
              <a:buSzPts val="1900"/>
              <a:buNone/>
              <a:defRPr sz="800">
                <a:solidFill>
                  <a:schemeClr val="dk1"/>
                </a:solidFill>
              </a:defRPr>
            </a:lvl9pPr>
          </a:lstStyle>
          <a:p/>
        </p:txBody>
      </p:sp>
      <p:sp>
        <p:nvSpPr>
          <p:cNvPr id="792" name="Google Shape;792;p73"/>
          <p:cNvSpPr txBox="1"/>
          <p:nvPr>
            <p:ph idx="4" type="body"/>
          </p:nvPr>
        </p:nvSpPr>
        <p:spPr>
          <a:xfrm>
            <a:off x="2438400" y="2286000"/>
            <a:ext cx="7315200" cy="3657600"/>
          </a:xfrm>
          <a:prstGeom prst="rect">
            <a:avLst/>
          </a:prstGeom>
          <a:noFill/>
          <a:ln>
            <a:noFill/>
          </a:ln>
        </p:spPr>
        <p:txBody>
          <a:bodyPr anchorCtr="0" anchor="t" bIns="0" lIns="0" spcFirstLastPara="1" rIns="0" wrap="square" tIns="0">
            <a:noAutofit/>
          </a:bodyPr>
          <a:lstStyle>
            <a:lvl1pPr indent="-349250" lvl="0" marL="457200" algn="l">
              <a:lnSpc>
                <a:spcPct val="135000"/>
              </a:lnSpc>
              <a:spcBef>
                <a:spcPts val="1100"/>
              </a:spcBef>
              <a:spcAft>
                <a:spcPts val="0"/>
              </a:spcAft>
              <a:buSzPts val="1900"/>
              <a:buChar char="▸"/>
              <a:defRPr/>
            </a:lvl1pPr>
            <a:lvl2pPr indent="-349250" lvl="1" marL="914400" algn="l">
              <a:lnSpc>
                <a:spcPct val="135000"/>
              </a:lnSpc>
              <a:spcBef>
                <a:spcPts val="1100"/>
              </a:spcBef>
              <a:spcAft>
                <a:spcPts val="0"/>
              </a:spcAft>
              <a:buSzPts val="1900"/>
              <a:buChar char="･"/>
              <a:defRPr/>
            </a:lvl2pPr>
            <a:lvl3pPr indent="-349250" lvl="2" marL="1371600" algn="l">
              <a:lnSpc>
                <a:spcPct val="135000"/>
              </a:lnSpc>
              <a:spcBef>
                <a:spcPts val="1100"/>
              </a:spcBef>
              <a:spcAft>
                <a:spcPts val="0"/>
              </a:spcAft>
              <a:buSzPts val="1900"/>
              <a:buChar char="･"/>
              <a:defRPr/>
            </a:lvl3pPr>
            <a:lvl4pPr indent="-349250" lvl="3" marL="1828800" algn="l">
              <a:lnSpc>
                <a:spcPct val="135000"/>
              </a:lnSpc>
              <a:spcBef>
                <a:spcPts val="1100"/>
              </a:spcBef>
              <a:spcAft>
                <a:spcPts val="0"/>
              </a:spcAft>
              <a:buSzPts val="1900"/>
              <a:buChar char="･"/>
              <a:defRPr/>
            </a:lvl4pPr>
            <a:lvl5pPr indent="-349250" lvl="4" marL="2286000" algn="l">
              <a:lnSpc>
                <a:spcPct val="135000"/>
              </a:lnSpc>
              <a:spcBef>
                <a:spcPts val="1100"/>
              </a:spcBef>
              <a:spcAft>
                <a:spcPts val="0"/>
              </a:spcAft>
              <a:buSzPts val="1900"/>
              <a:buChar char="･"/>
              <a:defRPr/>
            </a:lvl5pPr>
            <a:lvl6pPr indent="-349250" lvl="5" marL="2743200" algn="l">
              <a:lnSpc>
                <a:spcPct val="135000"/>
              </a:lnSpc>
              <a:spcBef>
                <a:spcPts val="1100"/>
              </a:spcBef>
              <a:spcAft>
                <a:spcPts val="0"/>
              </a:spcAft>
              <a:buSzPts val="1900"/>
              <a:buChar char="･"/>
              <a:defRPr/>
            </a:lvl6pPr>
            <a:lvl7pPr indent="-349250" lvl="6" marL="3200400" algn="l">
              <a:lnSpc>
                <a:spcPct val="135000"/>
              </a:lnSpc>
              <a:spcBef>
                <a:spcPts val="1100"/>
              </a:spcBef>
              <a:spcAft>
                <a:spcPts val="0"/>
              </a:spcAft>
              <a:buSzPts val="1900"/>
              <a:buChar char="･"/>
              <a:defRPr/>
            </a:lvl7pPr>
            <a:lvl8pPr indent="-349250" lvl="7" marL="3657600" algn="l">
              <a:lnSpc>
                <a:spcPct val="135000"/>
              </a:lnSpc>
              <a:spcBef>
                <a:spcPts val="1100"/>
              </a:spcBef>
              <a:spcAft>
                <a:spcPts val="0"/>
              </a:spcAft>
              <a:buSzPts val="1900"/>
              <a:buChar char="･"/>
              <a:defRPr/>
            </a:lvl8pPr>
            <a:lvl9pPr indent="-349250" lvl="8" marL="4114800" algn="l">
              <a:lnSpc>
                <a:spcPct val="135000"/>
              </a:lnSpc>
              <a:spcBef>
                <a:spcPts val="1100"/>
              </a:spcBef>
              <a:spcAft>
                <a:spcPts val="1100"/>
              </a:spcAft>
              <a:buSzPts val="19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Title">
  <p:cSld name="TITLE_2">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29"/>
          <p:cNvSpPr/>
          <p:nvPr/>
        </p:nvSpPr>
        <p:spPr>
          <a:xfrm>
            <a:off x="0" y="0"/>
            <a:ext cx="12192000" cy="5844000"/>
          </a:xfrm>
          <a:prstGeom prst="rect">
            <a:avLst/>
          </a:prstGeom>
          <a:solidFill>
            <a:srgbClr val="14141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 name="Google Shape;55;p29" title="RH-AI-Presentation-Asset 4.png"/>
          <p:cNvPicPr preferRelativeResize="0"/>
          <p:nvPr/>
        </p:nvPicPr>
        <p:blipFill rotWithShape="1">
          <a:blip r:embed="rId3">
            <a:alphaModFix/>
          </a:blip>
          <a:srcRect b="0" l="0" r="49934" t="0"/>
          <a:stretch/>
        </p:blipFill>
        <p:spPr>
          <a:xfrm>
            <a:off x="8769329" y="1045675"/>
            <a:ext cx="3422675" cy="4309425"/>
          </a:xfrm>
          <a:prstGeom prst="rect">
            <a:avLst/>
          </a:prstGeom>
          <a:noFill/>
          <a:ln>
            <a:noFill/>
          </a:ln>
        </p:spPr>
      </p:pic>
      <p:sp>
        <p:nvSpPr>
          <p:cNvPr id="56" name="Google Shape;56;p29"/>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29"/>
          <p:cNvPicPr preferRelativeResize="0"/>
          <p:nvPr/>
        </p:nvPicPr>
        <p:blipFill rotWithShape="1">
          <a:blip r:embed="rId4">
            <a:alphaModFix/>
          </a:blip>
          <a:srcRect b="0" l="0" r="0" t="0"/>
          <a:stretch/>
        </p:blipFill>
        <p:spPr>
          <a:xfrm>
            <a:off x="10106850" y="6203986"/>
            <a:ext cx="1580275" cy="372766"/>
          </a:xfrm>
          <a:prstGeom prst="rect">
            <a:avLst/>
          </a:prstGeom>
          <a:noFill/>
          <a:ln>
            <a:noFill/>
          </a:ln>
        </p:spPr>
      </p:pic>
      <p:cxnSp>
        <p:nvCxnSpPr>
          <p:cNvPr id="58" name="Google Shape;58;p29"/>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59" name="Google Shape;59;p2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60" name="Google Shape;60;p29"/>
          <p:cNvSpPr txBox="1"/>
          <p:nvPr>
            <p:ph idx="1" type="subTitle"/>
          </p:nvPr>
        </p:nvSpPr>
        <p:spPr>
          <a:xfrm>
            <a:off x="1321725" y="3521825"/>
            <a:ext cx="7533300" cy="91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800"/>
              <a:buFont typeface="Red Hat Display"/>
              <a:buNone/>
              <a:defRPr sz="2800">
                <a:solidFill>
                  <a:schemeClr val="lt1"/>
                </a:solidFill>
                <a:latin typeface="Red Hat Display"/>
                <a:ea typeface="Red Hat Display"/>
                <a:cs typeface="Red Hat Display"/>
                <a:sym typeface="Red Hat Display"/>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61" name="Google Shape;61;p29"/>
          <p:cNvSpPr txBox="1"/>
          <p:nvPr>
            <p:ph type="title"/>
          </p:nvPr>
        </p:nvSpPr>
        <p:spPr>
          <a:xfrm>
            <a:off x="1321875" y="1743625"/>
            <a:ext cx="7533300" cy="160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48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4800">
                <a:solidFill>
                  <a:schemeClr val="lt1"/>
                </a:solidFill>
              </a:defRPr>
            </a:lvl2pPr>
            <a:lvl3pPr lvl="2" algn="l">
              <a:lnSpc>
                <a:spcPct val="100000"/>
              </a:lnSpc>
              <a:spcBef>
                <a:spcPts val="0"/>
              </a:spcBef>
              <a:spcAft>
                <a:spcPts val="0"/>
              </a:spcAft>
              <a:buSzPts val="3400"/>
              <a:buNone/>
              <a:defRPr sz="4800">
                <a:solidFill>
                  <a:schemeClr val="lt1"/>
                </a:solidFill>
              </a:defRPr>
            </a:lvl3pPr>
            <a:lvl4pPr lvl="3" algn="l">
              <a:lnSpc>
                <a:spcPct val="100000"/>
              </a:lnSpc>
              <a:spcBef>
                <a:spcPts val="0"/>
              </a:spcBef>
              <a:spcAft>
                <a:spcPts val="0"/>
              </a:spcAft>
              <a:buSzPts val="3400"/>
              <a:buNone/>
              <a:defRPr sz="4800">
                <a:solidFill>
                  <a:schemeClr val="lt1"/>
                </a:solidFill>
              </a:defRPr>
            </a:lvl4pPr>
            <a:lvl5pPr lvl="4" algn="l">
              <a:lnSpc>
                <a:spcPct val="100000"/>
              </a:lnSpc>
              <a:spcBef>
                <a:spcPts val="0"/>
              </a:spcBef>
              <a:spcAft>
                <a:spcPts val="0"/>
              </a:spcAft>
              <a:buSzPts val="3400"/>
              <a:buNone/>
              <a:defRPr sz="4800">
                <a:solidFill>
                  <a:schemeClr val="lt1"/>
                </a:solidFill>
              </a:defRPr>
            </a:lvl5pPr>
            <a:lvl6pPr lvl="5" algn="l">
              <a:lnSpc>
                <a:spcPct val="100000"/>
              </a:lnSpc>
              <a:spcBef>
                <a:spcPts val="0"/>
              </a:spcBef>
              <a:spcAft>
                <a:spcPts val="0"/>
              </a:spcAft>
              <a:buSzPts val="3400"/>
              <a:buNone/>
              <a:defRPr sz="4800">
                <a:solidFill>
                  <a:schemeClr val="lt1"/>
                </a:solidFill>
              </a:defRPr>
            </a:lvl6pPr>
            <a:lvl7pPr lvl="6" algn="l">
              <a:lnSpc>
                <a:spcPct val="100000"/>
              </a:lnSpc>
              <a:spcBef>
                <a:spcPts val="0"/>
              </a:spcBef>
              <a:spcAft>
                <a:spcPts val="0"/>
              </a:spcAft>
              <a:buSzPts val="3400"/>
              <a:buNone/>
              <a:defRPr sz="4800">
                <a:solidFill>
                  <a:schemeClr val="lt1"/>
                </a:solidFill>
              </a:defRPr>
            </a:lvl7pPr>
            <a:lvl8pPr lvl="7" algn="l">
              <a:lnSpc>
                <a:spcPct val="100000"/>
              </a:lnSpc>
              <a:spcBef>
                <a:spcPts val="0"/>
              </a:spcBef>
              <a:spcAft>
                <a:spcPts val="0"/>
              </a:spcAft>
              <a:buSzPts val="3400"/>
              <a:buNone/>
              <a:defRPr sz="4800">
                <a:solidFill>
                  <a:schemeClr val="lt1"/>
                </a:solidFill>
              </a:defRPr>
            </a:lvl8pPr>
            <a:lvl9pPr lvl="8" algn="l">
              <a:lnSpc>
                <a:spcPct val="100000"/>
              </a:lnSpc>
              <a:spcBef>
                <a:spcPts val="0"/>
              </a:spcBef>
              <a:spcAft>
                <a:spcPts val="0"/>
              </a:spcAft>
              <a:buSzPts val="3400"/>
              <a:buNone/>
              <a:defRPr sz="4800">
                <a:solidFill>
                  <a:schemeClr val="lt1"/>
                </a:solidFill>
              </a:defRPr>
            </a:lvl9pPr>
          </a:lstStyle>
          <a:p/>
        </p:txBody>
      </p:sp>
      <p:sp>
        <p:nvSpPr>
          <p:cNvPr id="62" name="Google Shape;62;p29"/>
          <p:cNvSpPr txBox="1"/>
          <p:nvPr>
            <p:ph idx="2" type="subTitle"/>
          </p:nvPr>
        </p:nvSpPr>
        <p:spPr>
          <a:xfrm>
            <a:off x="1321725"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Medium"/>
              <a:buNone/>
              <a:defRPr sz="1400">
                <a:solidFill>
                  <a:schemeClr val="lt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9pPr>
          </a:lstStyle>
          <a:p/>
        </p:txBody>
      </p:sp>
      <p:sp>
        <p:nvSpPr>
          <p:cNvPr id="63" name="Google Shape;63;p29"/>
          <p:cNvSpPr txBox="1"/>
          <p:nvPr>
            <p:ph idx="3" type="subTitle"/>
          </p:nvPr>
        </p:nvSpPr>
        <p:spPr>
          <a:xfrm>
            <a:off x="3709850"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Medium"/>
              <a:buNone/>
              <a:defRPr sz="1400">
                <a:solidFill>
                  <a:schemeClr val="lt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USTOM_4_18_1">
    <p:spTree>
      <p:nvGrpSpPr>
        <p:cNvPr id="793" name="Shape 793"/>
        <p:cNvGrpSpPr/>
        <p:nvPr/>
      </p:nvGrpSpPr>
      <p:grpSpPr>
        <a:xfrm>
          <a:off x="0" y="0"/>
          <a:ext cx="0" cy="0"/>
          <a:chOff x="0" y="0"/>
          <a:chExt cx="0" cy="0"/>
        </a:xfrm>
      </p:grpSpPr>
      <p:sp>
        <p:nvSpPr>
          <p:cNvPr id="794" name="Google Shape;794;p74"/>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1pPr>
            <a:lvl2pPr lvl="1"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accent1"/>
              </a:buClr>
              <a:buSzPts val="1100"/>
              <a:buFont typeface="Red Hat Text Medium"/>
              <a:buNone/>
              <a:defRPr sz="1100">
                <a:solidFill>
                  <a:schemeClr val="accent1"/>
                </a:solidFill>
                <a:latin typeface="Red Hat Text Medium"/>
                <a:ea typeface="Red Hat Text Medium"/>
                <a:cs typeface="Red Hat Text Medium"/>
                <a:sym typeface="Red Hat Text Medium"/>
              </a:defRPr>
            </a:lvl9pPr>
          </a:lstStyle>
          <a:p/>
        </p:txBody>
      </p:sp>
      <p:cxnSp>
        <p:nvCxnSpPr>
          <p:cNvPr id="795" name="Google Shape;795;p74"/>
          <p:cNvCxnSpPr/>
          <p:nvPr/>
        </p:nvCxnSpPr>
        <p:spPr>
          <a:xfrm rot="10800000">
            <a:off x="447775" y="100"/>
            <a:ext cx="0" cy="886500"/>
          </a:xfrm>
          <a:prstGeom prst="straightConnector1">
            <a:avLst/>
          </a:prstGeom>
          <a:noFill/>
          <a:ln cap="flat" cmpd="sng" w="12700">
            <a:solidFill>
              <a:schemeClr val="accent1"/>
            </a:solidFill>
            <a:prstDash val="solid"/>
            <a:round/>
            <a:headEnd len="sm" w="sm" type="none"/>
            <a:tailEnd len="sm" w="sm" type="none"/>
          </a:ln>
        </p:spPr>
      </p:cxnSp>
      <p:cxnSp>
        <p:nvCxnSpPr>
          <p:cNvPr id="796" name="Google Shape;796;p74"/>
          <p:cNvCxnSpPr/>
          <p:nvPr/>
        </p:nvCxnSpPr>
        <p:spPr>
          <a:xfrm rot="10800000">
            <a:off x="447767" y="6401700"/>
            <a:ext cx="0" cy="456300"/>
          </a:xfrm>
          <a:prstGeom prst="straightConnector1">
            <a:avLst/>
          </a:prstGeom>
          <a:noFill/>
          <a:ln cap="flat" cmpd="sng" w="12700">
            <a:solidFill>
              <a:schemeClr val="accent1"/>
            </a:solidFill>
            <a:prstDash val="solid"/>
            <a:round/>
            <a:headEnd len="sm" w="sm" type="none"/>
            <a:tailEnd len="sm" w="sm" type="none"/>
          </a:ln>
        </p:spPr>
      </p:cxnSp>
      <p:sp>
        <p:nvSpPr>
          <p:cNvPr id="797" name="Google Shape;797;p74"/>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98" name="Google Shape;798;p74"/>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agenda light 1">
  <p:cSld name="CUSTOM_4_1_1_2">
    <p:bg>
      <p:bgPr>
        <a:solidFill>
          <a:schemeClr val="lt1"/>
        </a:solidFill>
      </p:bgPr>
    </p:bg>
    <p:spTree>
      <p:nvGrpSpPr>
        <p:cNvPr id="799" name="Shape 799"/>
        <p:cNvGrpSpPr/>
        <p:nvPr/>
      </p:nvGrpSpPr>
      <p:grpSpPr>
        <a:xfrm>
          <a:off x="0" y="0"/>
          <a:ext cx="0" cy="0"/>
          <a:chOff x="0" y="0"/>
          <a:chExt cx="0" cy="0"/>
        </a:xfrm>
      </p:grpSpPr>
      <p:cxnSp>
        <p:nvCxnSpPr>
          <p:cNvPr id="800" name="Google Shape;800;p75"/>
          <p:cNvCxnSpPr/>
          <p:nvPr/>
        </p:nvCxnSpPr>
        <p:spPr>
          <a:xfrm rot="10800000">
            <a:off x="447775" y="100"/>
            <a:ext cx="0" cy="886500"/>
          </a:xfrm>
          <a:prstGeom prst="straightConnector1">
            <a:avLst/>
          </a:prstGeom>
          <a:noFill/>
          <a:ln cap="flat" cmpd="sng" w="9525">
            <a:solidFill>
              <a:srgbClr val="EE0000"/>
            </a:solidFill>
            <a:prstDash val="solid"/>
            <a:round/>
            <a:headEnd len="sm" w="sm" type="none"/>
            <a:tailEnd len="sm" w="sm" type="none"/>
          </a:ln>
        </p:spPr>
      </p:cxnSp>
      <p:sp>
        <p:nvSpPr>
          <p:cNvPr id="801" name="Google Shape;801;p75"/>
          <p:cNvSpPr txBox="1"/>
          <p:nvPr>
            <p:ph idx="1" type="subTitle"/>
          </p:nvPr>
        </p:nvSpPr>
        <p:spPr>
          <a:xfrm>
            <a:off x="447775" y="55441"/>
            <a:ext cx="5148900" cy="816300"/>
          </a:xfrm>
          <a:prstGeom prst="rect">
            <a:avLst/>
          </a:prstGeom>
          <a:noFill/>
          <a:ln>
            <a:noFill/>
          </a:ln>
        </p:spPr>
        <p:txBody>
          <a:bodyPr anchorCtr="0" anchor="ctr" bIns="91425" lIns="438900" spcFirstLastPara="1" rIns="91425" wrap="square" tIns="91425">
            <a:noAutofit/>
          </a:bodyPr>
          <a:lstStyle>
            <a:lvl1pPr lvl="0" algn="l">
              <a:lnSpc>
                <a:spcPct val="100000"/>
              </a:lnSpc>
              <a:spcBef>
                <a:spcPts val="0"/>
              </a:spcBef>
              <a:spcAft>
                <a:spcPts val="0"/>
              </a:spcAft>
              <a:buSzPts val="1000"/>
              <a:buFont typeface="Red Hat Display Medium"/>
              <a:buNone/>
              <a:defRPr sz="10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rgbClr val="141414"/>
              </a:buClr>
              <a:buSzPts val="1000"/>
              <a:buFont typeface="Red Hat Text Medium"/>
              <a:buNone/>
              <a:defRPr sz="1000">
                <a:solidFill>
                  <a:srgbClr val="141414"/>
                </a:solidFill>
                <a:latin typeface="Red Hat Text Medium"/>
                <a:ea typeface="Red Hat Text Medium"/>
                <a:cs typeface="Red Hat Text Medium"/>
                <a:sym typeface="Red Hat Text Medium"/>
              </a:defRPr>
            </a:lvl9pPr>
          </a:lstStyle>
          <a:p/>
        </p:txBody>
      </p:sp>
      <p:cxnSp>
        <p:nvCxnSpPr>
          <p:cNvPr id="802" name="Google Shape;802;p75"/>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803" name="Google Shape;803;p7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dk1"/>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804" name="Google Shape;804;p75"/>
          <p:cNvPicPr preferRelativeResize="0"/>
          <p:nvPr/>
        </p:nvPicPr>
        <p:blipFill rotWithShape="1">
          <a:blip r:embed="rId2">
            <a:alphaModFix/>
          </a:blip>
          <a:srcRect b="317" l="0" r="0" t="327"/>
          <a:stretch/>
        </p:blipFill>
        <p:spPr>
          <a:xfrm>
            <a:off x="10711279" y="6313250"/>
            <a:ext cx="975850" cy="228121"/>
          </a:xfrm>
          <a:prstGeom prst="rect">
            <a:avLst/>
          </a:prstGeom>
          <a:noFill/>
          <a:ln>
            <a:noFill/>
          </a:ln>
        </p:spPr>
      </p:pic>
      <p:sp>
        <p:nvSpPr>
          <p:cNvPr id="805" name="Google Shape;805;p75"/>
          <p:cNvSpPr txBox="1"/>
          <p:nvPr>
            <p:ph idx="2" type="subTitle"/>
          </p:nvPr>
        </p:nvSpPr>
        <p:spPr>
          <a:xfrm>
            <a:off x="885050" y="6169550"/>
            <a:ext cx="8002500" cy="559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1800"/>
              <a:buNone/>
              <a:defRPr sz="800">
                <a:solidFill>
                  <a:schemeClr val="dk1"/>
                </a:solidFill>
              </a:defRPr>
            </a:lvl1pPr>
            <a:lvl2pPr lvl="1" algn="l">
              <a:lnSpc>
                <a:spcPct val="115000"/>
              </a:lnSpc>
              <a:spcBef>
                <a:spcPts val="0"/>
              </a:spcBef>
              <a:spcAft>
                <a:spcPts val="0"/>
              </a:spcAft>
              <a:buSzPts val="1800"/>
              <a:buNone/>
              <a:defRPr sz="800">
                <a:solidFill>
                  <a:schemeClr val="dk1"/>
                </a:solidFill>
              </a:defRPr>
            </a:lvl2pPr>
            <a:lvl3pPr lvl="2" algn="l">
              <a:lnSpc>
                <a:spcPct val="115000"/>
              </a:lnSpc>
              <a:spcBef>
                <a:spcPts val="0"/>
              </a:spcBef>
              <a:spcAft>
                <a:spcPts val="0"/>
              </a:spcAft>
              <a:buSzPts val="1800"/>
              <a:buNone/>
              <a:defRPr sz="800">
                <a:solidFill>
                  <a:schemeClr val="dk1"/>
                </a:solidFill>
              </a:defRPr>
            </a:lvl3pPr>
            <a:lvl4pPr lvl="3" algn="l">
              <a:lnSpc>
                <a:spcPct val="115000"/>
              </a:lnSpc>
              <a:spcBef>
                <a:spcPts val="0"/>
              </a:spcBef>
              <a:spcAft>
                <a:spcPts val="0"/>
              </a:spcAft>
              <a:buSzPts val="1800"/>
              <a:buNone/>
              <a:defRPr sz="800">
                <a:solidFill>
                  <a:schemeClr val="dk1"/>
                </a:solidFill>
              </a:defRPr>
            </a:lvl4pPr>
            <a:lvl5pPr lvl="4" algn="l">
              <a:lnSpc>
                <a:spcPct val="115000"/>
              </a:lnSpc>
              <a:spcBef>
                <a:spcPts val="0"/>
              </a:spcBef>
              <a:spcAft>
                <a:spcPts val="0"/>
              </a:spcAft>
              <a:buSzPts val="1800"/>
              <a:buNone/>
              <a:defRPr sz="800">
                <a:solidFill>
                  <a:schemeClr val="dk1"/>
                </a:solidFill>
              </a:defRPr>
            </a:lvl5pPr>
            <a:lvl6pPr lvl="5" algn="l">
              <a:lnSpc>
                <a:spcPct val="115000"/>
              </a:lnSpc>
              <a:spcBef>
                <a:spcPts val="0"/>
              </a:spcBef>
              <a:spcAft>
                <a:spcPts val="0"/>
              </a:spcAft>
              <a:buSzPts val="1800"/>
              <a:buNone/>
              <a:defRPr sz="800">
                <a:solidFill>
                  <a:schemeClr val="dk1"/>
                </a:solidFill>
              </a:defRPr>
            </a:lvl6pPr>
            <a:lvl7pPr lvl="6" algn="l">
              <a:lnSpc>
                <a:spcPct val="115000"/>
              </a:lnSpc>
              <a:spcBef>
                <a:spcPts val="0"/>
              </a:spcBef>
              <a:spcAft>
                <a:spcPts val="0"/>
              </a:spcAft>
              <a:buSzPts val="1800"/>
              <a:buNone/>
              <a:defRPr sz="800">
                <a:solidFill>
                  <a:schemeClr val="dk1"/>
                </a:solidFill>
              </a:defRPr>
            </a:lvl7pPr>
            <a:lvl8pPr lvl="7" algn="l">
              <a:lnSpc>
                <a:spcPct val="115000"/>
              </a:lnSpc>
              <a:spcBef>
                <a:spcPts val="0"/>
              </a:spcBef>
              <a:spcAft>
                <a:spcPts val="0"/>
              </a:spcAft>
              <a:buSzPts val="1800"/>
              <a:buNone/>
              <a:defRPr sz="800">
                <a:solidFill>
                  <a:schemeClr val="dk1"/>
                </a:solidFill>
              </a:defRPr>
            </a:lvl8pPr>
            <a:lvl9pPr lvl="8" algn="l">
              <a:lnSpc>
                <a:spcPct val="115000"/>
              </a:lnSpc>
              <a:spcBef>
                <a:spcPts val="0"/>
              </a:spcBef>
              <a:spcAft>
                <a:spcPts val="0"/>
              </a:spcAft>
              <a:buSzPts val="1800"/>
              <a:buNone/>
              <a:defRPr sz="800">
                <a:solidFill>
                  <a:schemeClr val="dk1"/>
                </a:solidFill>
              </a:defRPr>
            </a:lvl9pPr>
          </a:lstStyle>
          <a:p/>
        </p:txBody>
      </p:sp>
      <p:sp>
        <p:nvSpPr>
          <p:cNvPr id="806" name="Google Shape;806;p75"/>
          <p:cNvSpPr txBox="1"/>
          <p:nvPr>
            <p:ph idx="3" type="body"/>
          </p:nvPr>
        </p:nvSpPr>
        <p:spPr>
          <a:xfrm>
            <a:off x="8669900" y="1849475"/>
            <a:ext cx="2131800" cy="30000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807" name="Google Shape;807;p75"/>
          <p:cNvSpPr txBox="1"/>
          <p:nvPr>
            <p:ph idx="4" type="body"/>
          </p:nvPr>
        </p:nvSpPr>
        <p:spPr>
          <a:xfrm>
            <a:off x="5708700" y="1849475"/>
            <a:ext cx="2131800" cy="3000000"/>
          </a:xfrm>
          <a:prstGeom prst="rect">
            <a:avLst/>
          </a:prstGeom>
          <a:noFill/>
          <a:ln>
            <a:noFill/>
          </a:ln>
        </p:spPr>
        <p:txBody>
          <a:bodyPr anchorCtr="0" anchor="t" bIns="0" lIns="0" spcFirstLastPara="1" rIns="0" wrap="square" tIns="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000"/>
              </a:spcBef>
              <a:spcAft>
                <a:spcPts val="0"/>
              </a:spcAft>
              <a:buSzPts val="1800"/>
              <a:buChar char="･"/>
              <a:defRPr/>
            </a:lvl2pPr>
            <a:lvl3pPr indent="-342900" lvl="2" marL="1371600" algn="l">
              <a:lnSpc>
                <a:spcPct val="115000"/>
              </a:lnSpc>
              <a:spcBef>
                <a:spcPts val="2000"/>
              </a:spcBef>
              <a:spcAft>
                <a:spcPts val="0"/>
              </a:spcAft>
              <a:buSzPts val="1800"/>
              <a:buChar char="･"/>
              <a:defRPr/>
            </a:lvl3pPr>
            <a:lvl4pPr indent="-342900" lvl="3" marL="1828800" algn="l">
              <a:lnSpc>
                <a:spcPct val="115000"/>
              </a:lnSpc>
              <a:spcBef>
                <a:spcPts val="2000"/>
              </a:spcBef>
              <a:spcAft>
                <a:spcPts val="0"/>
              </a:spcAft>
              <a:buSzPts val="1800"/>
              <a:buChar char="･"/>
              <a:defRPr/>
            </a:lvl4pPr>
            <a:lvl5pPr indent="-342900" lvl="4" marL="2286000" algn="l">
              <a:lnSpc>
                <a:spcPct val="115000"/>
              </a:lnSpc>
              <a:spcBef>
                <a:spcPts val="2000"/>
              </a:spcBef>
              <a:spcAft>
                <a:spcPts val="0"/>
              </a:spcAft>
              <a:buSzPts val="1800"/>
              <a:buChar char="･"/>
              <a:defRPr/>
            </a:lvl5pPr>
            <a:lvl6pPr indent="-342900" lvl="5" marL="2743200" algn="l">
              <a:lnSpc>
                <a:spcPct val="115000"/>
              </a:lnSpc>
              <a:spcBef>
                <a:spcPts val="2000"/>
              </a:spcBef>
              <a:spcAft>
                <a:spcPts val="0"/>
              </a:spcAft>
              <a:buSzPts val="1800"/>
              <a:buChar char="･"/>
              <a:defRPr/>
            </a:lvl6pPr>
            <a:lvl7pPr indent="-342900" lvl="6" marL="3200400" algn="l">
              <a:lnSpc>
                <a:spcPct val="115000"/>
              </a:lnSpc>
              <a:spcBef>
                <a:spcPts val="2000"/>
              </a:spcBef>
              <a:spcAft>
                <a:spcPts val="0"/>
              </a:spcAft>
              <a:buSzPts val="1800"/>
              <a:buChar char="･"/>
              <a:defRPr/>
            </a:lvl7pPr>
            <a:lvl8pPr indent="-342900" lvl="7" marL="3657600" algn="l">
              <a:lnSpc>
                <a:spcPct val="115000"/>
              </a:lnSpc>
              <a:spcBef>
                <a:spcPts val="2000"/>
              </a:spcBef>
              <a:spcAft>
                <a:spcPts val="0"/>
              </a:spcAft>
              <a:buSzPts val="1800"/>
              <a:buChar char="･"/>
              <a:defRPr/>
            </a:lvl8pPr>
            <a:lvl9pPr indent="-342900" lvl="8" marL="4114800" algn="l">
              <a:lnSpc>
                <a:spcPct val="115000"/>
              </a:lnSpc>
              <a:spcBef>
                <a:spcPts val="2000"/>
              </a:spcBef>
              <a:spcAft>
                <a:spcPts val="2000"/>
              </a:spcAft>
              <a:buSzPts val="1800"/>
              <a:buChar char="･"/>
              <a:defRPr/>
            </a:lvl9pPr>
          </a:lstStyle>
          <a:p/>
        </p:txBody>
      </p:sp>
      <p:sp>
        <p:nvSpPr>
          <p:cNvPr id="808" name="Google Shape;808;p75"/>
          <p:cNvSpPr txBox="1"/>
          <p:nvPr>
            <p:ph type="title"/>
          </p:nvPr>
        </p:nvSpPr>
        <p:spPr>
          <a:xfrm>
            <a:off x="900275" y="1736433"/>
            <a:ext cx="3885900" cy="2698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800"/>
              <a:buNone/>
              <a:defRPr sz="4800">
                <a:solidFill>
                  <a:schemeClr val="accent1"/>
                </a:solidFill>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G">
  <p:cSld name="TITLE_AND_BODY_2_1_1_1_1_1_1_1_1">
    <p:spTree>
      <p:nvGrpSpPr>
        <p:cNvPr id="809" name="Shape 809"/>
        <p:cNvGrpSpPr/>
        <p:nvPr/>
      </p:nvGrpSpPr>
      <p:grpSpPr>
        <a:xfrm>
          <a:off x="0" y="0"/>
          <a:ext cx="0" cy="0"/>
          <a:chOff x="0" y="0"/>
          <a:chExt cx="0" cy="0"/>
        </a:xfrm>
      </p:grpSpPr>
      <p:sp>
        <p:nvSpPr>
          <p:cNvPr id="810" name="Google Shape;810;p76"/>
          <p:cNvSpPr/>
          <p:nvPr>
            <p:ph idx="2" type="pic"/>
          </p:nvPr>
        </p:nvSpPr>
        <p:spPr>
          <a:xfrm>
            <a:off x="4234731" y="228600"/>
            <a:ext cx="4690800" cy="4690800"/>
          </a:xfrm>
          <a:prstGeom prst="rect">
            <a:avLst/>
          </a:prstGeom>
          <a:noFill/>
          <a:ln>
            <a:noFill/>
          </a:ln>
        </p:spPr>
      </p:sp>
      <p:sp>
        <p:nvSpPr>
          <p:cNvPr id="811" name="Google Shape;811;p76"/>
          <p:cNvSpPr txBox="1"/>
          <p:nvPr>
            <p:ph type="title"/>
          </p:nvPr>
        </p:nvSpPr>
        <p:spPr>
          <a:xfrm>
            <a:off x="228657" y="228600"/>
            <a:ext cx="3558000" cy="841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p:txBody>
      </p:sp>
      <p:sp>
        <p:nvSpPr>
          <p:cNvPr id="812" name="Google Shape;812;p76"/>
          <p:cNvSpPr txBox="1"/>
          <p:nvPr>
            <p:ph idx="1" type="body"/>
          </p:nvPr>
        </p:nvSpPr>
        <p:spPr>
          <a:xfrm>
            <a:off x="228657" y="1600200"/>
            <a:ext cx="3558000" cy="3319200"/>
          </a:xfrm>
          <a:prstGeom prst="rect">
            <a:avLst/>
          </a:prstGeom>
          <a:noFill/>
          <a:ln>
            <a:noFill/>
          </a:ln>
        </p:spPr>
        <p:txBody>
          <a:bodyPr anchorCtr="0" anchor="t" bIns="0" lIns="0" spcFirstLastPara="1" rIns="0" wrap="square" tIns="0">
            <a:noAutofit/>
          </a:bodyPr>
          <a:lstStyle>
            <a:lvl1pPr indent="-342900" lvl="0" marL="457200" algn="l">
              <a:lnSpc>
                <a:spcPct val="140000"/>
              </a:lnSpc>
              <a:spcBef>
                <a:spcPts val="0"/>
              </a:spcBef>
              <a:spcAft>
                <a:spcPts val="0"/>
              </a:spcAft>
              <a:buSzPts val="1800"/>
              <a:buChar char="▸"/>
              <a:defRPr/>
            </a:lvl1pPr>
            <a:lvl2pPr indent="-342900" lvl="1" marL="914400" algn="l">
              <a:lnSpc>
                <a:spcPct val="140000"/>
              </a:lnSpc>
              <a:spcBef>
                <a:spcPts val="500"/>
              </a:spcBef>
              <a:spcAft>
                <a:spcPts val="0"/>
              </a:spcAft>
              <a:buSzPts val="1800"/>
              <a:buChar char="･"/>
              <a:defRPr/>
            </a:lvl2pPr>
            <a:lvl3pPr indent="-342900" lvl="2" marL="1371600" algn="l">
              <a:lnSpc>
                <a:spcPct val="140000"/>
              </a:lnSpc>
              <a:spcBef>
                <a:spcPts val="500"/>
              </a:spcBef>
              <a:spcAft>
                <a:spcPts val="0"/>
              </a:spcAft>
              <a:buSzPts val="1800"/>
              <a:buChar char="･"/>
              <a:defRPr/>
            </a:lvl3pPr>
            <a:lvl4pPr indent="-342900" lvl="3" marL="1828800" algn="l">
              <a:lnSpc>
                <a:spcPct val="140000"/>
              </a:lnSpc>
              <a:spcBef>
                <a:spcPts val="500"/>
              </a:spcBef>
              <a:spcAft>
                <a:spcPts val="0"/>
              </a:spcAft>
              <a:buSzPts val="1800"/>
              <a:buChar char="･"/>
              <a:defRPr/>
            </a:lvl4pPr>
            <a:lvl5pPr indent="-342900" lvl="4" marL="2286000" algn="l">
              <a:lnSpc>
                <a:spcPct val="140000"/>
              </a:lnSpc>
              <a:spcBef>
                <a:spcPts val="500"/>
              </a:spcBef>
              <a:spcAft>
                <a:spcPts val="0"/>
              </a:spcAft>
              <a:buSzPts val="1800"/>
              <a:buChar char="･"/>
              <a:defRPr/>
            </a:lvl5pPr>
            <a:lvl6pPr indent="-342900" lvl="5" marL="2743200" algn="l">
              <a:lnSpc>
                <a:spcPct val="140000"/>
              </a:lnSpc>
              <a:spcBef>
                <a:spcPts val="500"/>
              </a:spcBef>
              <a:spcAft>
                <a:spcPts val="0"/>
              </a:spcAft>
              <a:buSzPts val="1800"/>
              <a:buChar char="･"/>
              <a:defRPr/>
            </a:lvl6pPr>
            <a:lvl7pPr indent="-342900" lvl="6" marL="3200400" algn="l">
              <a:lnSpc>
                <a:spcPct val="140000"/>
              </a:lnSpc>
              <a:spcBef>
                <a:spcPts val="500"/>
              </a:spcBef>
              <a:spcAft>
                <a:spcPts val="0"/>
              </a:spcAft>
              <a:buSzPts val="1800"/>
              <a:buChar char="･"/>
              <a:defRPr/>
            </a:lvl7pPr>
            <a:lvl8pPr indent="-342900" lvl="7" marL="3657600" algn="l">
              <a:lnSpc>
                <a:spcPct val="140000"/>
              </a:lnSpc>
              <a:spcBef>
                <a:spcPts val="500"/>
              </a:spcBef>
              <a:spcAft>
                <a:spcPts val="0"/>
              </a:spcAft>
              <a:buSzPts val="1800"/>
              <a:buChar char="･"/>
              <a:defRPr/>
            </a:lvl8pPr>
            <a:lvl9pPr indent="-342900" lvl="8" marL="4114800" algn="l">
              <a:lnSpc>
                <a:spcPct val="140000"/>
              </a:lnSpc>
              <a:spcBef>
                <a:spcPts val="500"/>
              </a:spcBef>
              <a:spcAft>
                <a:spcPts val="500"/>
              </a:spcAft>
              <a:buSzPts val="1800"/>
              <a:buChar char="･"/>
              <a:defRPr/>
            </a:lvl9pPr>
          </a:lstStyle>
          <a:p/>
        </p:txBody>
      </p:sp>
      <p:sp>
        <p:nvSpPr>
          <p:cNvPr id="813" name="Google Shape;813;p7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and two column body 1 1">
  <p:cSld name="CUSTOM_4_17_1_2_1">
    <p:spTree>
      <p:nvGrpSpPr>
        <p:cNvPr id="814" name="Shape 814"/>
        <p:cNvGrpSpPr/>
        <p:nvPr/>
      </p:nvGrpSpPr>
      <p:grpSpPr>
        <a:xfrm>
          <a:off x="0" y="0"/>
          <a:ext cx="0" cy="0"/>
          <a:chOff x="0" y="0"/>
          <a:chExt cx="0" cy="0"/>
        </a:xfrm>
      </p:grpSpPr>
      <p:sp>
        <p:nvSpPr>
          <p:cNvPr id="815" name="Google Shape;815;g3968325b51f_0_837"/>
          <p:cNvSpPr/>
          <p:nvPr/>
        </p:nvSpPr>
        <p:spPr>
          <a:xfrm>
            <a:off x="9435050" y="6300800"/>
            <a:ext cx="1872000" cy="29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Red Hat Display"/>
              <a:ea typeface="Red Hat Display"/>
              <a:cs typeface="Red Hat Display"/>
              <a:sym typeface="Red Hat Display"/>
            </a:endParaRPr>
          </a:p>
        </p:txBody>
      </p:sp>
      <p:cxnSp>
        <p:nvCxnSpPr>
          <p:cNvPr id="816" name="Google Shape;816;g3968325b51f_0_837"/>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817" name="Google Shape;817;g3968325b51f_0_837"/>
          <p:cNvCxnSpPr/>
          <p:nvPr/>
        </p:nvCxnSpPr>
        <p:spPr>
          <a:xfrm rot="10800000">
            <a:off x="447767" y="6401700"/>
            <a:ext cx="0" cy="456300"/>
          </a:xfrm>
          <a:prstGeom prst="straightConnector1">
            <a:avLst/>
          </a:prstGeom>
          <a:noFill/>
          <a:ln cap="flat" cmpd="sng" w="9525">
            <a:solidFill>
              <a:schemeClr val="accent1"/>
            </a:solidFill>
            <a:prstDash val="solid"/>
            <a:round/>
            <a:headEnd len="sm" w="sm" type="none"/>
            <a:tailEnd len="sm" w="sm" type="none"/>
          </a:ln>
        </p:spPr>
      </p:cxnSp>
      <p:sp>
        <p:nvSpPr>
          <p:cNvPr id="818" name="Google Shape;818;g3968325b51f_0_83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819" name="Google Shape;819;g3968325b51f_0_837"/>
          <p:cNvSpPr txBox="1"/>
          <p:nvPr>
            <p:ph idx="1" type="body"/>
          </p:nvPr>
        </p:nvSpPr>
        <p:spPr>
          <a:xfrm>
            <a:off x="885125" y="2291177"/>
            <a:ext cx="4937700" cy="37272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100"/>
              </a:spcBef>
              <a:spcAft>
                <a:spcPts val="0"/>
              </a:spcAft>
              <a:buSzPts val="1800"/>
              <a:buChar char="▸"/>
              <a:defRPr/>
            </a:lvl1pPr>
            <a:lvl2pPr indent="-342900" lvl="1" marL="914400" algn="l">
              <a:lnSpc>
                <a:spcPct val="135000"/>
              </a:lnSpc>
              <a:spcBef>
                <a:spcPts val="1100"/>
              </a:spcBef>
              <a:spcAft>
                <a:spcPts val="0"/>
              </a:spcAft>
              <a:buSzPts val="1800"/>
              <a:buChar char="･"/>
              <a:defRPr/>
            </a:lvl2pPr>
            <a:lvl3pPr indent="-342900" lvl="2" marL="1371600" algn="l">
              <a:lnSpc>
                <a:spcPct val="135000"/>
              </a:lnSpc>
              <a:spcBef>
                <a:spcPts val="1100"/>
              </a:spcBef>
              <a:spcAft>
                <a:spcPts val="0"/>
              </a:spcAft>
              <a:buSzPts val="1800"/>
              <a:buChar char="･"/>
              <a:defRPr/>
            </a:lvl3pPr>
            <a:lvl4pPr indent="-342900" lvl="3" marL="1828800" algn="l">
              <a:lnSpc>
                <a:spcPct val="135000"/>
              </a:lnSpc>
              <a:spcBef>
                <a:spcPts val="1100"/>
              </a:spcBef>
              <a:spcAft>
                <a:spcPts val="0"/>
              </a:spcAft>
              <a:buSzPts val="1800"/>
              <a:buChar char="･"/>
              <a:defRPr/>
            </a:lvl4pPr>
            <a:lvl5pPr indent="-342900" lvl="4" marL="2286000" algn="l">
              <a:lnSpc>
                <a:spcPct val="135000"/>
              </a:lnSpc>
              <a:spcBef>
                <a:spcPts val="1100"/>
              </a:spcBef>
              <a:spcAft>
                <a:spcPts val="0"/>
              </a:spcAft>
              <a:buSzPts val="1800"/>
              <a:buChar char="･"/>
              <a:defRPr/>
            </a:lvl5pPr>
            <a:lvl6pPr indent="-342900" lvl="5" marL="2743200" algn="l">
              <a:lnSpc>
                <a:spcPct val="135000"/>
              </a:lnSpc>
              <a:spcBef>
                <a:spcPts val="1100"/>
              </a:spcBef>
              <a:spcAft>
                <a:spcPts val="0"/>
              </a:spcAft>
              <a:buSzPts val="1800"/>
              <a:buChar char="･"/>
              <a:defRPr/>
            </a:lvl6pPr>
            <a:lvl7pPr indent="-342900" lvl="6" marL="3200400" algn="l">
              <a:lnSpc>
                <a:spcPct val="135000"/>
              </a:lnSpc>
              <a:spcBef>
                <a:spcPts val="1100"/>
              </a:spcBef>
              <a:spcAft>
                <a:spcPts val="0"/>
              </a:spcAft>
              <a:buSzPts val="1800"/>
              <a:buChar char="･"/>
              <a:defRPr/>
            </a:lvl7pPr>
            <a:lvl8pPr indent="-342900" lvl="7" marL="3657600" algn="l">
              <a:lnSpc>
                <a:spcPct val="135000"/>
              </a:lnSpc>
              <a:spcBef>
                <a:spcPts val="1100"/>
              </a:spcBef>
              <a:spcAft>
                <a:spcPts val="0"/>
              </a:spcAft>
              <a:buSzPts val="1800"/>
              <a:buChar char="･"/>
              <a:defRPr/>
            </a:lvl8pPr>
            <a:lvl9pPr indent="-342900" lvl="8" marL="4114800" algn="l">
              <a:lnSpc>
                <a:spcPct val="135000"/>
              </a:lnSpc>
              <a:spcBef>
                <a:spcPts val="1100"/>
              </a:spcBef>
              <a:spcAft>
                <a:spcPts val="1100"/>
              </a:spcAft>
              <a:buSzPts val="1800"/>
              <a:buChar char="･"/>
              <a:defRPr/>
            </a:lvl9pPr>
          </a:lstStyle>
          <a:p/>
        </p:txBody>
      </p:sp>
      <p:sp>
        <p:nvSpPr>
          <p:cNvPr id="820" name="Google Shape;820;g3968325b51f_0_837"/>
          <p:cNvSpPr txBox="1"/>
          <p:nvPr>
            <p:ph idx="2" type="body"/>
          </p:nvPr>
        </p:nvSpPr>
        <p:spPr>
          <a:xfrm>
            <a:off x="6369425" y="2291175"/>
            <a:ext cx="4937700" cy="29376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100"/>
              </a:spcBef>
              <a:spcAft>
                <a:spcPts val="0"/>
              </a:spcAft>
              <a:buSzPts val="1800"/>
              <a:buChar char="▸"/>
              <a:defRPr/>
            </a:lvl1pPr>
            <a:lvl2pPr indent="-342900" lvl="1" marL="914400" algn="l">
              <a:lnSpc>
                <a:spcPct val="135000"/>
              </a:lnSpc>
              <a:spcBef>
                <a:spcPts val="1100"/>
              </a:spcBef>
              <a:spcAft>
                <a:spcPts val="0"/>
              </a:spcAft>
              <a:buSzPts val="1800"/>
              <a:buChar char="･"/>
              <a:defRPr/>
            </a:lvl2pPr>
            <a:lvl3pPr indent="-342900" lvl="2" marL="1371600" algn="l">
              <a:lnSpc>
                <a:spcPct val="135000"/>
              </a:lnSpc>
              <a:spcBef>
                <a:spcPts val="1100"/>
              </a:spcBef>
              <a:spcAft>
                <a:spcPts val="0"/>
              </a:spcAft>
              <a:buSzPts val="1800"/>
              <a:buChar char="･"/>
              <a:defRPr/>
            </a:lvl3pPr>
            <a:lvl4pPr indent="-342900" lvl="3" marL="1828800" algn="l">
              <a:lnSpc>
                <a:spcPct val="135000"/>
              </a:lnSpc>
              <a:spcBef>
                <a:spcPts val="1100"/>
              </a:spcBef>
              <a:spcAft>
                <a:spcPts val="0"/>
              </a:spcAft>
              <a:buSzPts val="1800"/>
              <a:buChar char="･"/>
              <a:defRPr/>
            </a:lvl4pPr>
            <a:lvl5pPr indent="-342900" lvl="4" marL="2286000" algn="l">
              <a:lnSpc>
                <a:spcPct val="135000"/>
              </a:lnSpc>
              <a:spcBef>
                <a:spcPts val="1100"/>
              </a:spcBef>
              <a:spcAft>
                <a:spcPts val="0"/>
              </a:spcAft>
              <a:buSzPts val="1800"/>
              <a:buChar char="･"/>
              <a:defRPr/>
            </a:lvl5pPr>
            <a:lvl6pPr indent="-342900" lvl="5" marL="2743200" algn="l">
              <a:lnSpc>
                <a:spcPct val="135000"/>
              </a:lnSpc>
              <a:spcBef>
                <a:spcPts val="1100"/>
              </a:spcBef>
              <a:spcAft>
                <a:spcPts val="0"/>
              </a:spcAft>
              <a:buSzPts val="1800"/>
              <a:buChar char="･"/>
              <a:defRPr/>
            </a:lvl6pPr>
            <a:lvl7pPr indent="-342900" lvl="6" marL="3200400" algn="l">
              <a:lnSpc>
                <a:spcPct val="135000"/>
              </a:lnSpc>
              <a:spcBef>
                <a:spcPts val="1100"/>
              </a:spcBef>
              <a:spcAft>
                <a:spcPts val="0"/>
              </a:spcAft>
              <a:buSzPts val="1800"/>
              <a:buChar char="･"/>
              <a:defRPr/>
            </a:lvl7pPr>
            <a:lvl8pPr indent="-342900" lvl="7" marL="3657600" algn="l">
              <a:lnSpc>
                <a:spcPct val="135000"/>
              </a:lnSpc>
              <a:spcBef>
                <a:spcPts val="1100"/>
              </a:spcBef>
              <a:spcAft>
                <a:spcPts val="0"/>
              </a:spcAft>
              <a:buSzPts val="1800"/>
              <a:buChar char="･"/>
              <a:defRPr/>
            </a:lvl8pPr>
            <a:lvl9pPr indent="-342900" lvl="8" marL="4114800" algn="l">
              <a:lnSpc>
                <a:spcPct val="135000"/>
              </a:lnSpc>
              <a:spcBef>
                <a:spcPts val="1100"/>
              </a:spcBef>
              <a:spcAft>
                <a:spcPts val="1100"/>
              </a:spcAft>
              <a:buSzPts val="1800"/>
              <a:buChar char="･"/>
              <a:defRPr/>
            </a:lvl9pPr>
          </a:lstStyle>
          <a:p/>
        </p:txBody>
      </p:sp>
      <p:sp>
        <p:nvSpPr>
          <p:cNvPr id="821" name="Google Shape;821;g3968325b51f_0_837"/>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700"/>
            </a:lvl2pPr>
            <a:lvl3pPr lvl="2" algn="ctr">
              <a:lnSpc>
                <a:spcPct val="130000"/>
              </a:lnSpc>
              <a:spcBef>
                <a:spcPts val="0"/>
              </a:spcBef>
              <a:spcAft>
                <a:spcPts val="0"/>
              </a:spcAft>
              <a:buSzPts val="3400"/>
              <a:buNone/>
              <a:defRPr sz="2700"/>
            </a:lvl3pPr>
            <a:lvl4pPr lvl="3" algn="ctr">
              <a:lnSpc>
                <a:spcPct val="130000"/>
              </a:lnSpc>
              <a:spcBef>
                <a:spcPts val="0"/>
              </a:spcBef>
              <a:spcAft>
                <a:spcPts val="0"/>
              </a:spcAft>
              <a:buSzPts val="3400"/>
              <a:buNone/>
              <a:defRPr sz="2700"/>
            </a:lvl4pPr>
            <a:lvl5pPr lvl="4" algn="ctr">
              <a:lnSpc>
                <a:spcPct val="130000"/>
              </a:lnSpc>
              <a:spcBef>
                <a:spcPts val="0"/>
              </a:spcBef>
              <a:spcAft>
                <a:spcPts val="0"/>
              </a:spcAft>
              <a:buSzPts val="3400"/>
              <a:buNone/>
              <a:defRPr sz="2700"/>
            </a:lvl5pPr>
            <a:lvl6pPr lvl="5" algn="ctr">
              <a:lnSpc>
                <a:spcPct val="130000"/>
              </a:lnSpc>
              <a:spcBef>
                <a:spcPts val="0"/>
              </a:spcBef>
              <a:spcAft>
                <a:spcPts val="0"/>
              </a:spcAft>
              <a:buSzPts val="3400"/>
              <a:buNone/>
              <a:defRPr sz="2700"/>
            </a:lvl6pPr>
            <a:lvl7pPr lvl="6" algn="ctr">
              <a:lnSpc>
                <a:spcPct val="130000"/>
              </a:lnSpc>
              <a:spcBef>
                <a:spcPts val="0"/>
              </a:spcBef>
              <a:spcAft>
                <a:spcPts val="0"/>
              </a:spcAft>
              <a:buSzPts val="3400"/>
              <a:buNone/>
              <a:defRPr sz="2700"/>
            </a:lvl7pPr>
            <a:lvl8pPr lvl="7" algn="ctr">
              <a:lnSpc>
                <a:spcPct val="130000"/>
              </a:lnSpc>
              <a:spcBef>
                <a:spcPts val="0"/>
              </a:spcBef>
              <a:spcAft>
                <a:spcPts val="0"/>
              </a:spcAft>
              <a:buSzPts val="3400"/>
              <a:buNone/>
              <a:defRPr sz="2700"/>
            </a:lvl8pPr>
            <a:lvl9pPr lvl="8" algn="ctr">
              <a:lnSpc>
                <a:spcPct val="130000"/>
              </a:lnSpc>
              <a:spcBef>
                <a:spcPts val="0"/>
              </a:spcBef>
              <a:spcAft>
                <a:spcPts val="0"/>
              </a:spcAft>
              <a:buSzPts val="3400"/>
              <a:buNone/>
              <a:defRPr sz="2700"/>
            </a:lvl9pPr>
          </a:lstStyle>
          <a:p/>
        </p:txBody>
      </p:sp>
      <p:sp>
        <p:nvSpPr>
          <p:cNvPr id="822" name="Google Shape;822;g3968325b51f_0_837"/>
          <p:cNvSpPr txBox="1"/>
          <p:nvPr>
            <p:ph idx="3"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900">
                <a:solidFill>
                  <a:schemeClr val="accent1"/>
                </a:solidFill>
              </a:defRPr>
            </a:lvl1pPr>
            <a:lvl2pPr lvl="1" algn="ctr">
              <a:lnSpc>
                <a:spcPct val="140000"/>
              </a:lnSpc>
              <a:spcBef>
                <a:spcPts val="0"/>
              </a:spcBef>
              <a:spcAft>
                <a:spcPts val="0"/>
              </a:spcAft>
              <a:buSzPts val="1800"/>
              <a:buNone/>
              <a:defRPr sz="1900">
                <a:solidFill>
                  <a:schemeClr val="accent1"/>
                </a:solidFill>
              </a:defRPr>
            </a:lvl2pPr>
            <a:lvl3pPr lvl="2" algn="ctr">
              <a:lnSpc>
                <a:spcPct val="140000"/>
              </a:lnSpc>
              <a:spcBef>
                <a:spcPts val="0"/>
              </a:spcBef>
              <a:spcAft>
                <a:spcPts val="0"/>
              </a:spcAft>
              <a:buSzPts val="1800"/>
              <a:buNone/>
              <a:defRPr sz="1900">
                <a:solidFill>
                  <a:schemeClr val="accent1"/>
                </a:solidFill>
              </a:defRPr>
            </a:lvl3pPr>
            <a:lvl4pPr lvl="3" algn="ctr">
              <a:lnSpc>
                <a:spcPct val="140000"/>
              </a:lnSpc>
              <a:spcBef>
                <a:spcPts val="0"/>
              </a:spcBef>
              <a:spcAft>
                <a:spcPts val="0"/>
              </a:spcAft>
              <a:buSzPts val="1800"/>
              <a:buNone/>
              <a:defRPr sz="1900">
                <a:solidFill>
                  <a:schemeClr val="accent1"/>
                </a:solidFill>
              </a:defRPr>
            </a:lvl4pPr>
            <a:lvl5pPr lvl="4" algn="ctr">
              <a:lnSpc>
                <a:spcPct val="140000"/>
              </a:lnSpc>
              <a:spcBef>
                <a:spcPts val="0"/>
              </a:spcBef>
              <a:spcAft>
                <a:spcPts val="0"/>
              </a:spcAft>
              <a:buSzPts val="1800"/>
              <a:buNone/>
              <a:defRPr sz="1900">
                <a:solidFill>
                  <a:schemeClr val="accent1"/>
                </a:solidFill>
              </a:defRPr>
            </a:lvl5pPr>
            <a:lvl6pPr lvl="5" algn="ctr">
              <a:lnSpc>
                <a:spcPct val="140000"/>
              </a:lnSpc>
              <a:spcBef>
                <a:spcPts val="0"/>
              </a:spcBef>
              <a:spcAft>
                <a:spcPts val="0"/>
              </a:spcAft>
              <a:buSzPts val="1800"/>
              <a:buNone/>
              <a:defRPr sz="1900">
                <a:solidFill>
                  <a:schemeClr val="accent1"/>
                </a:solidFill>
              </a:defRPr>
            </a:lvl6pPr>
            <a:lvl7pPr lvl="6" algn="ctr">
              <a:lnSpc>
                <a:spcPct val="140000"/>
              </a:lnSpc>
              <a:spcBef>
                <a:spcPts val="0"/>
              </a:spcBef>
              <a:spcAft>
                <a:spcPts val="0"/>
              </a:spcAft>
              <a:buSzPts val="1800"/>
              <a:buNone/>
              <a:defRPr sz="1900">
                <a:solidFill>
                  <a:schemeClr val="accent1"/>
                </a:solidFill>
              </a:defRPr>
            </a:lvl7pPr>
            <a:lvl8pPr lvl="7" algn="ctr">
              <a:lnSpc>
                <a:spcPct val="140000"/>
              </a:lnSpc>
              <a:spcBef>
                <a:spcPts val="0"/>
              </a:spcBef>
              <a:spcAft>
                <a:spcPts val="0"/>
              </a:spcAft>
              <a:buSzPts val="1800"/>
              <a:buNone/>
              <a:defRPr sz="1900">
                <a:solidFill>
                  <a:schemeClr val="accent1"/>
                </a:solidFill>
              </a:defRPr>
            </a:lvl8pPr>
            <a:lvl9pPr lvl="8" algn="ctr">
              <a:lnSpc>
                <a:spcPct val="140000"/>
              </a:lnSpc>
              <a:spcBef>
                <a:spcPts val="0"/>
              </a:spcBef>
              <a:spcAft>
                <a:spcPts val="0"/>
              </a:spcAft>
              <a:buSzPts val="1800"/>
              <a:buNone/>
              <a:defRPr sz="1900">
                <a:solidFill>
                  <a:schemeClr val="accent1"/>
                </a:solidFill>
              </a:defRPr>
            </a:lvl9pPr>
          </a:lstStyle>
          <a:p/>
        </p:txBody>
      </p:sp>
      <p:sp>
        <p:nvSpPr>
          <p:cNvPr id="823" name="Google Shape;823;g3968325b51f_0_837"/>
          <p:cNvSpPr/>
          <p:nvPr/>
        </p:nvSpPr>
        <p:spPr>
          <a:xfrm>
            <a:off x="9945775" y="349400"/>
            <a:ext cx="1872000" cy="29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Red Hat Display"/>
              <a:ea typeface="Red Hat Display"/>
              <a:cs typeface="Red Hat Display"/>
              <a:sym typeface="Red Hat Display"/>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and two column body 2">
  <p:cSld name="CUSTOM_4_17_1_3">
    <p:spTree>
      <p:nvGrpSpPr>
        <p:cNvPr id="824" name="Shape 824"/>
        <p:cNvGrpSpPr/>
        <p:nvPr/>
      </p:nvGrpSpPr>
      <p:grpSpPr>
        <a:xfrm>
          <a:off x="0" y="0"/>
          <a:ext cx="0" cy="0"/>
          <a:chOff x="0" y="0"/>
          <a:chExt cx="0" cy="0"/>
        </a:xfrm>
      </p:grpSpPr>
      <p:sp>
        <p:nvSpPr>
          <p:cNvPr id="825" name="Google Shape;825;g3968325b51f_0_1722"/>
          <p:cNvSpPr/>
          <p:nvPr/>
        </p:nvSpPr>
        <p:spPr>
          <a:xfrm>
            <a:off x="9435050" y="6300800"/>
            <a:ext cx="1872000" cy="29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Red Hat Display"/>
              <a:ea typeface="Red Hat Display"/>
              <a:cs typeface="Red Hat Display"/>
              <a:sym typeface="Red Hat Display"/>
            </a:endParaRPr>
          </a:p>
        </p:txBody>
      </p:sp>
      <p:cxnSp>
        <p:nvCxnSpPr>
          <p:cNvPr id="826" name="Google Shape;826;g3968325b51f_0_1722"/>
          <p:cNvCxnSpPr/>
          <p:nvPr/>
        </p:nvCxnSpPr>
        <p:spPr>
          <a:xfrm rot="10800000">
            <a:off x="447775" y="100"/>
            <a:ext cx="0" cy="886500"/>
          </a:xfrm>
          <a:prstGeom prst="straightConnector1">
            <a:avLst/>
          </a:prstGeom>
          <a:noFill/>
          <a:ln cap="flat" cmpd="sng" w="9525">
            <a:solidFill>
              <a:schemeClr val="accent1"/>
            </a:solidFill>
            <a:prstDash val="solid"/>
            <a:round/>
            <a:headEnd len="sm" w="sm" type="none"/>
            <a:tailEnd len="sm" w="sm" type="none"/>
          </a:ln>
        </p:spPr>
      </p:cxnSp>
      <p:cxnSp>
        <p:nvCxnSpPr>
          <p:cNvPr id="827" name="Google Shape;827;g3968325b51f_0_1722"/>
          <p:cNvCxnSpPr/>
          <p:nvPr/>
        </p:nvCxnSpPr>
        <p:spPr>
          <a:xfrm rot="10800000">
            <a:off x="447767" y="6401700"/>
            <a:ext cx="0" cy="456300"/>
          </a:xfrm>
          <a:prstGeom prst="straightConnector1">
            <a:avLst/>
          </a:prstGeom>
          <a:noFill/>
          <a:ln cap="flat" cmpd="sng" w="9525">
            <a:solidFill>
              <a:schemeClr val="accent1"/>
            </a:solidFill>
            <a:prstDash val="solid"/>
            <a:round/>
            <a:headEnd len="sm" w="sm" type="none"/>
            <a:tailEnd len="sm" w="sm" type="none"/>
          </a:ln>
        </p:spPr>
      </p:cxnSp>
      <p:sp>
        <p:nvSpPr>
          <p:cNvPr id="828" name="Google Shape;828;g3968325b51f_0_1722"/>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829" name="Google Shape;829;g3968325b51f_0_1722"/>
          <p:cNvSpPr txBox="1"/>
          <p:nvPr>
            <p:ph idx="1" type="body"/>
          </p:nvPr>
        </p:nvSpPr>
        <p:spPr>
          <a:xfrm>
            <a:off x="885125" y="2291177"/>
            <a:ext cx="4937700" cy="37272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100"/>
              </a:spcBef>
              <a:spcAft>
                <a:spcPts val="0"/>
              </a:spcAft>
              <a:buSzPts val="1800"/>
              <a:buChar char="▸"/>
              <a:defRPr/>
            </a:lvl1pPr>
            <a:lvl2pPr indent="-342900" lvl="1" marL="914400" algn="l">
              <a:lnSpc>
                <a:spcPct val="135000"/>
              </a:lnSpc>
              <a:spcBef>
                <a:spcPts val="1100"/>
              </a:spcBef>
              <a:spcAft>
                <a:spcPts val="0"/>
              </a:spcAft>
              <a:buSzPts val="1800"/>
              <a:buChar char="･"/>
              <a:defRPr/>
            </a:lvl2pPr>
            <a:lvl3pPr indent="-342900" lvl="2" marL="1371600" algn="l">
              <a:lnSpc>
                <a:spcPct val="135000"/>
              </a:lnSpc>
              <a:spcBef>
                <a:spcPts val="1100"/>
              </a:spcBef>
              <a:spcAft>
                <a:spcPts val="0"/>
              </a:spcAft>
              <a:buSzPts val="1800"/>
              <a:buChar char="･"/>
              <a:defRPr/>
            </a:lvl3pPr>
            <a:lvl4pPr indent="-342900" lvl="3" marL="1828800" algn="l">
              <a:lnSpc>
                <a:spcPct val="135000"/>
              </a:lnSpc>
              <a:spcBef>
                <a:spcPts val="1100"/>
              </a:spcBef>
              <a:spcAft>
                <a:spcPts val="0"/>
              </a:spcAft>
              <a:buSzPts val="1800"/>
              <a:buChar char="･"/>
              <a:defRPr/>
            </a:lvl4pPr>
            <a:lvl5pPr indent="-342900" lvl="4" marL="2286000" algn="l">
              <a:lnSpc>
                <a:spcPct val="135000"/>
              </a:lnSpc>
              <a:spcBef>
                <a:spcPts val="1100"/>
              </a:spcBef>
              <a:spcAft>
                <a:spcPts val="0"/>
              </a:spcAft>
              <a:buSzPts val="1800"/>
              <a:buChar char="･"/>
              <a:defRPr/>
            </a:lvl5pPr>
            <a:lvl6pPr indent="-342900" lvl="5" marL="2743200" algn="l">
              <a:lnSpc>
                <a:spcPct val="135000"/>
              </a:lnSpc>
              <a:spcBef>
                <a:spcPts val="1100"/>
              </a:spcBef>
              <a:spcAft>
                <a:spcPts val="0"/>
              </a:spcAft>
              <a:buSzPts val="1800"/>
              <a:buChar char="･"/>
              <a:defRPr/>
            </a:lvl6pPr>
            <a:lvl7pPr indent="-342900" lvl="6" marL="3200400" algn="l">
              <a:lnSpc>
                <a:spcPct val="135000"/>
              </a:lnSpc>
              <a:spcBef>
                <a:spcPts val="1100"/>
              </a:spcBef>
              <a:spcAft>
                <a:spcPts val="0"/>
              </a:spcAft>
              <a:buSzPts val="1800"/>
              <a:buChar char="･"/>
              <a:defRPr/>
            </a:lvl7pPr>
            <a:lvl8pPr indent="-342900" lvl="7" marL="3657600" algn="l">
              <a:lnSpc>
                <a:spcPct val="135000"/>
              </a:lnSpc>
              <a:spcBef>
                <a:spcPts val="1100"/>
              </a:spcBef>
              <a:spcAft>
                <a:spcPts val="0"/>
              </a:spcAft>
              <a:buSzPts val="1800"/>
              <a:buChar char="･"/>
              <a:defRPr/>
            </a:lvl8pPr>
            <a:lvl9pPr indent="-342900" lvl="8" marL="4114800" algn="l">
              <a:lnSpc>
                <a:spcPct val="135000"/>
              </a:lnSpc>
              <a:spcBef>
                <a:spcPts val="1100"/>
              </a:spcBef>
              <a:spcAft>
                <a:spcPts val="1100"/>
              </a:spcAft>
              <a:buSzPts val="1800"/>
              <a:buChar char="･"/>
              <a:defRPr/>
            </a:lvl9pPr>
          </a:lstStyle>
          <a:p/>
        </p:txBody>
      </p:sp>
      <p:sp>
        <p:nvSpPr>
          <p:cNvPr id="830" name="Google Shape;830;g3968325b51f_0_1722"/>
          <p:cNvSpPr txBox="1"/>
          <p:nvPr>
            <p:ph idx="2" type="body"/>
          </p:nvPr>
        </p:nvSpPr>
        <p:spPr>
          <a:xfrm>
            <a:off x="6369425" y="2291175"/>
            <a:ext cx="4937700" cy="2937600"/>
          </a:xfrm>
          <a:prstGeom prst="rect">
            <a:avLst/>
          </a:prstGeom>
          <a:noFill/>
          <a:ln>
            <a:noFill/>
          </a:ln>
        </p:spPr>
        <p:txBody>
          <a:bodyPr anchorCtr="0" anchor="t" bIns="0" lIns="0" spcFirstLastPara="1" rIns="0" wrap="square" tIns="0">
            <a:noAutofit/>
          </a:bodyPr>
          <a:lstStyle>
            <a:lvl1pPr indent="-342900" lvl="0" marL="457200" algn="l">
              <a:lnSpc>
                <a:spcPct val="135000"/>
              </a:lnSpc>
              <a:spcBef>
                <a:spcPts val="1100"/>
              </a:spcBef>
              <a:spcAft>
                <a:spcPts val="0"/>
              </a:spcAft>
              <a:buSzPts val="1800"/>
              <a:buChar char="▸"/>
              <a:defRPr/>
            </a:lvl1pPr>
            <a:lvl2pPr indent="-342900" lvl="1" marL="914400" algn="l">
              <a:lnSpc>
                <a:spcPct val="135000"/>
              </a:lnSpc>
              <a:spcBef>
                <a:spcPts val="1100"/>
              </a:spcBef>
              <a:spcAft>
                <a:spcPts val="0"/>
              </a:spcAft>
              <a:buSzPts val="1800"/>
              <a:buChar char="･"/>
              <a:defRPr/>
            </a:lvl2pPr>
            <a:lvl3pPr indent="-342900" lvl="2" marL="1371600" algn="l">
              <a:lnSpc>
                <a:spcPct val="135000"/>
              </a:lnSpc>
              <a:spcBef>
                <a:spcPts val="1100"/>
              </a:spcBef>
              <a:spcAft>
                <a:spcPts val="0"/>
              </a:spcAft>
              <a:buSzPts val="1800"/>
              <a:buChar char="･"/>
              <a:defRPr/>
            </a:lvl3pPr>
            <a:lvl4pPr indent="-342900" lvl="3" marL="1828800" algn="l">
              <a:lnSpc>
                <a:spcPct val="135000"/>
              </a:lnSpc>
              <a:spcBef>
                <a:spcPts val="1100"/>
              </a:spcBef>
              <a:spcAft>
                <a:spcPts val="0"/>
              </a:spcAft>
              <a:buSzPts val="1800"/>
              <a:buChar char="･"/>
              <a:defRPr/>
            </a:lvl4pPr>
            <a:lvl5pPr indent="-342900" lvl="4" marL="2286000" algn="l">
              <a:lnSpc>
                <a:spcPct val="135000"/>
              </a:lnSpc>
              <a:spcBef>
                <a:spcPts val="1100"/>
              </a:spcBef>
              <a:spcAft>
                <a:spcPts val="0"/>
              </a:spcAft>
              <a:buSzPts val="1800"/>
              <a:buChar char="･"/>
              <a:defRPr/>
            </a:lvl5pPr>
            <a:lvl6pPr indent="-342900" lvl="5" marL="2743200" algn="l">
              <a:lnSpc>
                <a:spcPct val="135000"/>
              </a:lnSpc>
              <a:spcBef>
                <a:spcPts val="1100"/>
              </a:spcBef>
              <a:spcAft>
                <a:spcPts val="0"/>
              </a:spcAft>
              <a:buSzPts val="1800"/>
              <a:buChar char="･"/>
              <a:defRPr/>
            </a:lvl6pPr>
            <a:lvl7pPr indent="-342900" lvl="6" marL="3200400" algn="l">
              <a:lnSpc>
                <a:spcPct val="135000"/>
              </a:lnSpc>
              <a:spcBef>
                <a:spcPts val="1100"/>
              </a:spcBef>
              <a:spcAft>
                <a:spcPts val="0"/>
              </a:spcAft>
              <a:buSzPts val="1800"/>
              <a:buChar char="･"/>
              <a:defRPr/>
            </a:lvl7pPr>
            <a:lvl8pPr indent="-342900" lvl="7" marL="3657600" algn="l">
              <a:lnSpc>
                <a:spcPct val="135000"/>
              </a:lnSpc>
              <a:spcBef>
                <a:spcPts val="1100"/>
              </a:spcBef>
              <a:spcAft>
                <a:spcPts val="0"/>
              </a:spcAft>
              <a:buSzPts val="1800"/>
              <a:buChar char="･"/>
              <a:defRPr/>
            </a:lvl8pPr>
            <a:lvl9pPr indent="-342900" lvl="8" marL="4114800" algn="l">
              <a:lnSpc>
                <a:spcPct val="135000"/>
              </a:lnSpc>
              <a:spcBef>
                <a:spcPts val="1100"/>
              </a:spcBef>
              <a:spcAft>
                <a:spcPts val="1100"/>
              </a:spcAft>
              <a:buSzPts val="1800"/>
              <a:buChar char="･"/>
              <a:defRPr/>
            </a:lvl9pPr>
          </a:lstStyle>
          <a:p/>
        </p:txBody>
      </p:sp>
      <p:sp>
        <p:nvSpPr>
          <p:cNvPr id="831" name="Google Shape;831;g3968325b51f_0_1722"/>
          <p:cNvSpPr txBox="1"/>
          <p:nvPr>
            <p:ph type="title"/>
          </p:nvPr>
        </p:nvSpPr>
        <p:spPr>
          <a:xfrm>
            <a:off x="885050" y="1100350"/>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SzPts val="3400"/>
              <a:buNone/>
              <a:defRPr sz="2800"/>
            </a:lvl1pPr>
            <a:lvl2pPr lvl="1" algn="ctr">
              <a:lnSpc>
                <a:spcPct val="130000"/>
              </a:lnSpc>
              <a:spcBef>
                <a:spcPts val="0"/>
              </a:spcBef>
              <a:spcAft>
                <a:spcPts val="0"/>
              </a:spcAft>
              <a:buSzPts val="3400"/>
              <a:buNone/>
              <a:defRPr sz="2700"/>
            </a:lvl2pPr>
            <a:lvl3pPr lvl="2" algn="ctr">
              <a:lnSpc>
                <a:spcPct val="130000"/>
              </a:lnSpc>
              <a:spcBef>
                <a:spcPts val="0"/>
              </a:spcBef>
              <a:spcAft>
                <a:spcPts val="0"/>
              </a:spcAft>
              <a:buSzPts val="3400"/>
              <a:buNone/>
              <a:defRPr sz="2700"/>
            </a:lvl3pPr>
            <a:lvl4pPr lvl="3" algn="ctr">
              <a:lnSpc>
                <a:spcPct val="130000"/>
              </a:lnSpc>
              <a:spcBef>
                <a:spcPts val="0"/>
              </a:spcBef>
              <a:spcAft>
                <a:spcPts val="0"/>
              </a:spcAft>
              <a:buSzPts val="3400"/>
              <a:buNone/>
              <a:defRPr sz="2700"/>
            </a:lvl4pPr>
            <a:lvl5pPr lvl="4" algn="ctr">
              <a:lnSpc>
                <a:spcPct val="130000"/>
              </a:lnSpc>
              <a:spcBef>
                <a:spcPts val="0"/>
              </a:spcBef>
              <a:spcAft>
                <a:spcPts val="0"/>
              </a:spcAft>
              <a:buSzPts val="3400"/>
              <a:buNone/>
              <a:defRPr sz="2700"/>
            </a:lvl5pPr>
            <a:lvl6pPr lvl="5" algn="ctr">
              <a:lnSpc>
                <a:spcPct val="130000"/>
              </a:lnSpc>
              <a:spcBef>
                <a:spcPts val="0"/>
              </a:spcBef>
              <a:spcAft>
                <a:spcPts val="0"/>
              </a:spcAft>
              <a:buSzPts val="3400"/>
              <a:buNone/>
              <a:defRPr sz="2700"/>
            </a:lvl6pPr>
            <a:lvl7pPr lvl="6" algn="ctr">
              <a:lnSpc>
                <a:spcPct val="130000"/>
              </a:lnSpc>
              <a:spcBef>
                <a:spcPts val="0"/>
              </a:spcBef>
              <a:spcAft>
                <a:spcPts val="0"/>
              </a:spcAft>
              <a:buSzPts val="3400"/>
              <a:buNone/>
              <a:defRPr sz="2700"/>
            </a:lvl7pPr>
            <a:lvl8pPr lvl="7" algn="ctr">
              <a:lnSpc>
                <a:spcPct val="130000"/>
              </a:lnSpc>
              <a:spcBef>
                <a:spcPts val="0"/>
              </a:spcBef>
              <a:spcAft>
                <a:spcPts val="0"/>
              </a:spcAft>
              <a:buSzPts val="3400"/>
              <a:buNone/>
              <a:defRPr sz="2700"/>
            </a:lvl8pPr>
            <a:lvl9pPr lvl="8" algn="ctr">
              <a:lnSpc>
                <a:spcPct val="130000"/>
              </a:lnSpc>
              <a:spcBef>
                <a:spcPts val="0"/>
              </a:spcBef>
              <a:spcAft>
                <a:spcPts val="0"/>
              </a:spcAft>
              <a:buSzPts val="3400"/>
              <a:buNone/>
              <a:defRPr sz="2700"/>
            </a:lvl9pPr>
          </a:lstStyle>
          <a:p/>
        </p:txBody>
      </p:sp>
      <p:sp>
        <p:nvSpPr>
          <p:cNvPr id="832" name="Google Shape;832;g3968325b51f_0_1722"/>
          <p:cNvSpPr txBox="1"/>
          <p:nvPr>
            <p:ph idx="3" type="subTitle"/>
          </p:nvPr>
        </p:nvSpPr>
        <p:spPr>
          <a:xfrm>
            <a:off x="885125" y="1653550"/>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SzPts val="1800"/>
              <a:buNone/>
              <a:defRPr sz="1900">
                <a:solidFill>
                  <a:schemeClr val="accent1"/>
                </a:solidFill>
              </a:defRPr>
            </a:lvl1pPr>
            <a:lvl2pPr lvl="1" algn="ctr">
              <a:lnSpc>
                <a:spcPct val="140000"/>
              </a:lnSpc>
              <a:spcBef>
                <a:spcPts val="0"/>
              </a:spcBef>
              <a:spcAft>
                <a:spcPts val="0"/>
              </a:spcAft>
              <a:buSzPts val="1800"/>
              <a:buNone/>
              <a:defRPr sz="1900">
                <a:solidFill>
                  <a:schemeClr val="accent1"/>
                </a:solidFill>
              </a:defRPr>
            </a:lvl2pPr>
            <a:lvl3pPr lvl="2" algn="ctr">
              <a:lnSpc>
                <a:spcPct val="140000"/>
              </a:lnSpc>
              <a:spcBef>
                <a:spcPts val="0"/>
              </a:spcBef>
              <a:spcAft>
                <a:spcPts val="0"/>
              </a:spcAft>
              <a:buSzPts val="1800"/>
              <a:buNone/>
              <a:defRPr sz="1900">
                <a:solidFill>
                  <a:schemeClr val="accent1"/>
                </a:solidFill>
              </a:defRPr>
            </a:lvl3pPr>
            <a:lvl4pPr lvl="3" algn="ctr">
              <a:lnSpc>
                <a:spcPct val="140000"/>
              </a:lnSpc>
              <a:spcBef>
                <a:spcPts val="0"/>
              </a:spcBef>
              <a:spcAft>
                <a:spcPts val="0"/>
              </a:spcAft>
              <a:buSzPts val="1800"/>
              <a:buNone/>
              <a:defRPr sz="1900">
                <a:solidFill>
                  <a:schemeClr val="accent1"/>
                </a:solidFill>
              </a:defRPr>
            </a:lvl4pPr>
            <a:lvl5pPr lvl="4" algn="ctr">
              <a:lnSpc>
                <a:spcPct val="140000"/>
              </a:lnSpc>
              <a:spcBef>
                <a:spcPts val="0"/>
              </a:spcBef>
              <a:spcAft>
                <a:spcPts val="0"/>
              </a:spcAft>
              <a:buSzPts val="1800"/>
              <a:buNone/>
              <a:defRPr sz="1900">
                <a:solidFill>
                  <a:schemeClr val="accent1"/>
                </a:solidFill>
              </a:defRPr>
            </a:lvl5pPr>
            <a:lvl6pPr lvl="5" algn="ctr">
              <a:lnSpc>
                <a:spcPct val="140000"/>
              </a:lnSpc>
              <a:spcBef>
                <a:spcPts val="0"/>
              </a:spcBef>
              <a:spcAft>
                <a:spcPts val="0"/>
              </a:spcAft>
              <a:buSzPts val="1800"/>
              <a:buNone/>
              <a:defRPr sz="1900">
                <a:solidFill>
                  <a:schemeClr val="accent1"/>
                </a:solidFill>
              </a:defRPr>
            </a:lvl6pPr>
            <a:lvl7pPr lvl="6" algn="ctr">
              <a:lnSpc>
                <a:spcPct val="140000"/>
              </a:lnSpc>
              <a:spcBef>
                <a:spcPts val="0"/>
              </a:spcBef>
              <a:spcAft>
                <a:spcPts val="0"/>
              </a:spcAft>
              <a:buSzPts val="1800"/>
              <a:buNone/>
              <a:defRPr sz="1900">
                <a:solidFill>
                  <a:schemeClr val="accent1"/>
                </a:solidFill>
              </a:defRPr>
            </a:lvl7pPr>
            <a:lvl8pPr lvl="7" algn="ctr">
              <a:lnSpc>
                <a:spcPct val="140000"/>
              </a:lnSpc>
              <a:spcBef>
                <a:spcPts val="0"/>
              </a:spcBef>
              <a:spcAft>
                <a:spcPts val="0"/>
              </a:spcAft>
              <a:buSzPts val="1800"/>
              <a:buNone/>
              <a:defRPr sz="1900">
                <a:solidFill>
                  <a:schemeClr val="accent1"/>
                </a:solidFill>
              </a:defRPr>
            </a:lvl8pPr>
            <a:lvl9pPr lvl="8" algn="ctr">
              <a:lnSpc>
                <a:spcPct val="140000"/>
              </a:lnSpc>
              <a:spcBef>
                <a:spcPts val="0"/>
              </a:spcBef>
              <a:spcAft>
                <a:spcPts val="0"/>
              </a:spcAft>
              <a:buSzPts val="1800"/>
              <a:buNone/>
              <a:defRPr sz="1900">
                <a:solidFill>
                  <a:schemeClr val="accent1"/>
                </a:solidFill>
              </a:defRPr>
            </a:lvl9pPr>
          </a:lstStyle>
          <a:p/>
        </p:txBody>
      </p:sp>
      <p:sp>
        <p:nvSpPr>
          <p:cNvPr id="833" name="Google Shape;833;g3968325b51f_0_1722"/>
          <p:cNvSpPr/>
          <p:nvPr/>
        </p:nvSpPr>
        <p:spPr>
          <a:xfrm>
            <a:off x="9945775" y="349400"/>
            <a:ext cx="1872000" cy="29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Red Hat Display"/>
              <a:ea typeface="Red Hat Display"/>
              <a:cs typeface="Red Hat Display"/>
              <a:sym typeface="Red Hat Display"/>
            </a:endParaRPr>
          </a:p>
        </p:txBody>
      </p:sp>
      <p:pic>
        <p:nvPicPr>
          <p:cNvPr id="834" name="Google Shape;834;g3968325b51f_0_1722"/>
          <p:cNvPicPr preferRelativeResize="0"/>
          <p:nvPr/>
        </p:nvPicPr>
        <p:blipFill rotWithShape="1">
          <a:blip r:embed="rId2">
            <a:alphaModFix/>
          </a:blip>
          <a:srcRect b="13619" l="15945" r="18734" t="14927"/>
          <a:stretch/>
        </p:blipFill>
        <p:spPr>
          <a:xfrm>
            <a:off x="9189166" y="6401600"/>
            <a:ext cx="691062" cy="216668"/>
          </a:xfrm>
          <a:prstGeom prst="rect">
            <a:avLst/>
          </a:prstGeom>
          <a:noFill/>
          <a:ln>
            <a:noFill/>
          </a:ln>
        </p:spPr>
      </p:pic>
      <p:pic>
        <p:nvPicPr>
          <p:cNvPr id="835" name="Google Shape;835;g3968325b51f_0_1722"/>
          <p:cNvPicPr preferRelativeResize="0"/>
          <p:nvPr/>
        </p:nvPicPr>
        <p:blipFill rotWithShape="1">
          <a:blip r:embed="rId3">
            <a:alphaModFix/>
          </a:blip>
          <a:srcRect b="0" l="0" r="0" t="0"/>
          <a:stretch/>
        </p:blipFill>
        <p:spPr>
          <a:xfrm>
            <a:off x="10276964" y="6415867"/>
            <a:ext cx="795386" cy="188133"/>
          </a:xfrm>
          <a:prstGeom prst="rect">
            <a:avLst/>
          </a:prstGeom>
          <a:noFill/>
          <a:ln>
            <a:noFill/>
          </a:ln>
        </p:spPr>
      </p:pic>
      <p:pic>
        <p:nvPicPr>
          <p:cNvPr id="836" name="Google Shape;836;g3968325b51f_0_1722" title="venture-guides-logo.jpeg"/>
          <p:cNvPicPr preferRelativeResize="0"/>
          <p:nvPr/>
        </p:nvPicPr>
        <p:blipFill rotWithShape="1">
          <a:blip r:embed="rId4">
            <a:alphaModFix/>
          </a:blip>
          <a:srcRect b="5421" l="0" r="0" t="5421"/>
          <a:stretch/>
        </p:blipFill>
        <p:spPr>
          <a:xfrm>
            <a:off x="11451433" y="6387733"/>
            <a:ext cx="580834" cy="239600"/>
          </a:xfrm>
          <a:prstGeom prst="rect">
            <a:avLst/>
          </a:prstGeom>
          <a:noFill/>
          <a:ln>
            <a:noFill/>
          </a:ln>
        </p:spPr>
      </p:pic>
      <p:cxnSp>
        <p:nvCxnSpPr>
          <p:cNvPr id="837" name="Google Shape;837;g3968325b51f_0_1722"/>
          <p:cNvCxnSpPr/>
          <p:nvPr/>
        </p:nvCxnSpPr>
        <p:spPr>
          <a:xfrm>
            <a:off x="10082167" y="6355333"/>
            <a:ext cx="0" cy="304500"/>
          </a:xfrm>
          <a:prstGeom prst="straightConnector1">
            <a:avLst/>
          </a:prstGeom>
          <a:noFill/>
          <a:ln cap="flat" cmpd="sng" w="12700">
            <a:solidFill>
              <a:srgbClr val="999999"/>
            </a:solidFill>
            <a:prstDash val="solid"/>
            <a:miter lim="800000"/>
            <a:headEnd len="sm" w="sm" type="none"/>
            <a:tailEnd len="sm" w="sm" type="none"/>
          </a:ln>
        </p:spPr>
      </p:cxnSp>
      <p:cxnSp>
        <p:nvCxnSpPr>
          <p:cNvPr id="838" name="Google Shape;838;g3968325b51f_0_1722"/>
          <p:cNvCxnSpPr/>
          <p:nvPr/>
        </p:nvCxnSpPr>
        <p:spPr>
          <a:xfrm>
            <a:off x="11273767" y="6355333"/>
            <a:ext cx="0" cy="304500"/>
          </a:xfrm>
          <a:prstGeom prst="straightConnector1">
            <a:avLst/>
          </a:prstGeom>
          <a:noFill/>
          <a:ln cap="flat" cmpd="sng" w="12700">
            <a:solidFill>
              <a:srgbClr val="999999"/>
            </a:solidFill>
            <a:prstDash val="solid"/>
            <a:miter lim="800000"/>
            <a:headEnd len="sm" w="sm" type="none"/>
            <a:tailEnd len="sm" w="sm"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9" name="Shape 839"/>
        <p:cNvGrpSpPr/>
        <p:nvPr/>
      </p:nvGrpSpPr>
      <p:grpSpPr>
        <a:xfrm>
          <a:off x="0" y="0"/>
          <a:ext cx="0" cy="0"/>
          <a:chOff x="0" y="0"/>
          <a:chExt cx="0" cy="0"/>
        </a:xfrm>
      </p:grpSpPr>
      <p:sp>
        <p:nvSpPr>
          <p:cNvPr id="840" name="Google Shape;840;g3968325b51f_0_1837"/>
          <p:cNvSpPr txBox="1"/>
          <p:nvPr>
            <p:ph type="title"/>
          </p:nvPr>
        </p:nvSpPr>
        <p:spPr>
          <a:xfrm>
            <a:off x="415600" y="593367"/>
            <a:ext cx="11360700" cy="763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p:txBody>
      </p:sp>
      <p:sp>
        <p:nvSpPr>
          <p:cNvPr id="841" name="Google Shape;841;g3968325b51f_0_1837"/>
          <p:cNvSpPr txBox="1"/>
          <p:nvPr>
            <p:ph idx="1" type="body"/>
          </p:nvPr>
        </p:nvSpPr>
        <p:spPr>
          <a:xfrm>
            <a:off x="415600" y="1536633"/>
            <a:ext cx="11360700" cy="4555200"/>
          </a:xfrm>
          <a:prstGeom prst="rect">
            <a:avLst/>
          </a:prstGeom>
          <a:noFill/>
          <a:ln>
            <a:noFill/>
          </a:ln>
        </p:spPr>
        <p:txBody>
          <a:bodyPr anchorCtr="0" anchor="t" bIns="0" lIns="0" spcFirstLastPara="1" rIns="0" wrap="square" tIns="0">
            <a:noAutofit/>
          </a:bodyPr>
          <a:lstStyle>
            <a:lvl1pPr indent="-342900" lvl="0" marL="457200" algn="l">
              <a:lnSpc>
                <a:spcPct val="140000"/>
              </a:lnSpc>
              <a:spcBef>
                <a:spcPts val="0"/>
              </a:spcBef>
              <a:spcAft>
                <a:spcPts val="0"/>
              </a:spcAft>
              <a:buSzPts val="1800"/>
              <a:buChar char="▸"/>
              <a:defRPr/>
            </a:lvl1pPr>
            <a:lvl2pPr indent="-342900" lvl="1" marL="914400" algn="l">
              <a:lnSpc>
                <a:spcPct val="140000"/>
              </a:lnSpc>
              <a:spcBef>
                <a:spcPts val="500"/>
              </a:spcBef>
              <a:spcAft>
                <a:spcPts val="0"/>
              </a:spcAft>
              <a:buSzPts val="1800"/>
              <a:buChar char="･"/>
              <a:defRPr/>
            </a:lvl2pPr>
            <a:lvl3pPr indent="-342900" lvl="2" marL="1371600" algn="l">
              <a:lnSpc>
                <a:spcPct val="140000"/>
              </a:lnSpc>
              <a:spcBef>
                <a:spcPts val="500"/>
              </a:spcBef>
              <a:spcAft>
                <a:spcPts val="0"/>
              </a:spcAft>
              <a:buSzPts val="1800"/>
              <a:buChar char="･"/>
              <a:defRPr/>
            </a:lvl3pPr>
            <a:lvl4pPr indent="-342900" lvl="3" marL="1828800" algn="l">
              <a:lnSpc>
                <a:spcPct val="140000"/>
              </a:lnSpc>
              <a:spcBef>
                <a:spcPts val="500"/>
              </a:spcBef>
              <a:spcAft>
                <a:spcPts val="0"/>
              </a:spcAft>
              <a:buSzPts val="1800"/>
              <a:buChar char="･"/>
              <a:defRPr/>
            </a:lvl4pPr>
            <a:lvl5pPr indent="-342900" lvl="4" marL="2286000" algn="l">
              <a:lnSpc>
                <a:spcPct val="140000"/>
              </a:lnSpc>
              <a:spcBef>
                <a:spcPts val="500"/>
              </a:spcBef>
              <a:spcAft>
                <a:spcPts val="0"/>
              </a:spcAft>
              <a:buSzPts val="1800"/>
              <a:buChar char="･"/>
              <a:defRPr/>
            </a:lvl5pPr>
            <a:lvl6pPr indent="-342900" lvl="5" marL="2743200" algn="l">
              <a:lnSpc>
                <a:spcPct val="140000"/>
              </a:lnSpc>
              <a:spcBef>
                <a:spcPts val="500"/>
              </a:spcBef>
              <a:spcAft>
                <a:spcPts val="0"/>
              </a:spcAft>
              <a:buSzPts val="1800"/>
              <a:buChar char="･"/>
              <a:defRPr/>
            </a:lvl6pPr>
            <a:lvl7pPr indent="-342900" lvl="6" marL="3200400" algn="l">
              <a:lnSpc>
                <a:spcPct val="140000"/>
              </a:lnSpc>
              <a:spcBef>
                <a:spcPts val="500"/>
              </a:spcBef>
              <a:spcAft>
                <a:spcPts val="0"/>
              </a:spcAft>
              <a:buSzPts val="1800"/>
              <a:buChar char="･"/>
              <a:defRPr/>
            </a:lvl7pPr>
            <a:lvl8pPr indent="-342900" lvl="7" marL="3657600" algn="l">
              <a:lnSpc>
                <a:spcPct val="140000"/>
              </a:lnSpc>
              <a:spcBef>
                <a:spcPts val="500"/>
              </a:spcBef>
              <a:spcAft>
                <a:spcPts val="0"/>
              </a:spcAft>
              <a:buSzPts val="1800"/>
              <a:buChar char="･"/>
              <a:defRPr/>
            </a:lvl8pPr>
            <a:lvl9pPr indent="-342900" lvl="8" marL="4114800" algn="l">
              <a:lnSpc>
                <a:spcPct val="140000"/>
              </a:lnSpc>
              <a:spcBef>
                <a:spcPts val="500"/>
              </a:spcBef>
              <a:spcAft>
                <a:spcPts val="500"/>
              </a:spcAft>
              <a:buSzPts val="1800"/>
              <a:buChar char="･"/>
              <a:defRPr/>
            </a:lvl9pPr>
          </a:lstStyle>
          <a:p/>
        </p:txBody>
      </p:sp>
      <p:sp>
        <p:nvSpPr>
          <p:cNvPr id="842" name="Google Shape;842;g3968325b51f_0_18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footer)">
  <p:cSld name="blank (no footer)">
    <p:spTree>
      <p:nvGrpSpPr>
        <p:cNvPr id="843" name="Shape 843"/>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title and two column body 1 2">
  <p:cSld name="Interior title and two column body 1">
    <p:spTree>
      <p:nvGrpSpPr>
        <p:cNvPr id="844" name="Shape 844"/>
        <p:cNvGrpSpPr/>
        <p:nvPr/>
      </p:nvGrpSpPr>
      <p:grpSpPr>
        <a:xfrm>
          <a:off x="0" y="0"/>
          <a:ext cx="0" cy="0"/>
          <a:chOff x="0" y="0"/>
          <a:chExt cx="0" cy="0"/>
        </a:xfrm>
      </p:grpSpPr>
      <p:sp>
        <p:nvSpPr>
          <p:cNvPr id="845" name="Google Shape;845;g3d4bb40b231_0_32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algn="ctr">
              <a:lnSpc>
                <a:spcPct val="100000"/>
              </a:lnSpc>
              <a:spcBef>
                <a:spcPts val="0"/>
              </a:spcBef>
              <a:spcAft>
                <a:spcPts val="0"/>
              </a:spcAft>
              <a:buClr>
                <a:srgbClr val="000000"/>
              </a:buClr>
              <a:buSzPts val="11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
        <p:nvSpPr>
          <p:cNvPr id="846" name="Google Shape;846;g3d4bb40b231_0_327"/>
          <p:cNvSpPr txBox="1"/>
          <p:nvPr>
            <p:ph idx="1" type="body"/>
          </p:nvPr>
        </p:nvSpPr>
        <p:spPr>
          <a:xfrm>
            <a:off x="885125" y="2291177"/>
            <a:ext cx="4937700" cy="3727200"/>
          </a:xfrm>
          <a:prstGeom prst="rect">
            <a:avLst/>
          </a:prstGeom>
          <a:noFill/>
          <a:ln>
            <a:noFill/>
          </a:ln>
        </p:spPr>
        <p:txBody>
          <a:bodyPr anchorCtr="0" anchor="t" bIns="0" lIns="0" spcFirstLastPara="1" rIns="0" wrap="square" tIns="0">
            <a:noAutofit/>
          </a:bodyPr>
          <a:lstStyle>
            <a:lvl1pPr indent="-381000" lvl="0" marL="457200" algn="l">
              <a:lnSpc>
                <a:spcPct val="135000"/>
              </a:lnSpc>
              <a:spcBef>
                <a:spcPts val="1000"/>
              </a:spcBef>
              <a:spcAft>
                <a:spcPts val="0"/>
              </a:spcAft>
              <a:buClr>
                <a:schemeClr val="dk1"/>
              </a:buClr>
              <a:buSzPts val="2400"/>
              <a:buChar char="▸"/>
              <a:defRPr/>
            </a:lvl1pPr>
            <a:lvl2pPr indent="-381000" lvl="1" marL="914400" algn="l">
              <a:lnSpc>
                <a:spcPct val="135000"/>
              </a:lnSpc>
              <a:spcBef>
                <a:spcPts val="1000"/>
              </a:spcBef>
              <a:spcAft>
                <a:spcPts val="0"/>
              </a:spcAft>
              <a:buClr>
                <a:schemeClr val="dk1"/>
              </a:buClr>
              <a:buSzPts val="2400"/>
              <a:buChar char="･"/>
              <a:defRPr/>
            </a:lvl2pPr>
            <a:lvl3pPr indent="-381000" lvl="2" marL="1371600" algn="l">
              <a:lnSpc>
                <a:spcPct val="135000"/>
              </a:lnSpc>
              <a:spcBef>
                <a:spcPts val="1000"/>
              </a:spcBef>
              <a:spcAft>
                <a:spcPts val="0"/>
              </a:spcAft>
              <a:buClr>
                <a:schemeClr val="dk1"/>
              </a:buClr>
              <a:buSzPts val="2400"/>
              <a:buChar char="･"/>
              <a:defRPr/>
            </a:lvl3pPr>
            <a:lvl4pPr indent="-381000" lvl="3" marL="1828800" algn="l">
              <a:lnSpc>
                <a:spcPct val="135000"/>
              </a:lnSpc>
              <a:spcBef>
                <a:spcPts val="1000"/>
              </a:spcBef>
              <a:spcAft>
                <a:spcPts val="0"/>
              </a:spcAft>
              <a:buClr>
                <a:schemeClr val="dk1"/>
              </a:buClr>
              <a:buSzPts val="2400"/>
              <a:buChar char="･"/>
              <a:defRPr/>
            </a:lvl4pPr>
            <a:lvl5pPr indent="-381000" lvl="4" marL="2286000" algn="l">
              <a:lnSpc>
                <a:spcPct val="135000"/>
              </a:lnSpc>
              <a:spcBef>
                <a:spcPts val="1000"/>
              </a:spcBef>
              <a:spcAft>
                <a:spcPts val="0"/>
              </a:spcAft>
              <a:buClr>
                <a:schemeClr val="dk1"/>
              </a:buClr>
              <a:buSzPts val="2400"/>
              <a:buChar char="･"/>
              <a:defRPr/>
            </a:lvl5pPr>
            <a:lvl6pPr indent="-381000" lvl="5" marL="2743200" algn="l">
              <a:lnSpc>
                <a:spcPct val="135000"/>
              </a:lnSpc>
              <a:spcBef>
                <a:spcPts val="1000"/>
              </a:spcBef>
              <a:spcAft>
                <a:spcPts val="0"/>
              </a:spcAft>
              <a:buClr>
                <a:schemeClr val="dk1"/>
              </a:buClr>
              <a:buSzPts val="2400"/>
              <a:buChar char="･"/>
              <a:defRPr/>
            </a:lvl6pPr>
            <a:lvl7pPr indent="-381000" lvl="6" marL="3200400" algn="l">
              <a:lnSpc>
                <a:spcPct val="135000"/>
              </a:lnSpc>
              <a:spcBef>
                <a:spcPts val="1000"/>
              </a:spcBef>
              <a:spcAft>
                <a:spcPts val="0"/>
              </a:spcAft>
              <a:buClr>
                <a:schemeClr val="dk1"/>
              </a:buClr>
              <a:buSzPts val="2400"/>
              <a:buChar char="･"/>
              <a:defRPr/>
            </a:lvl7pPr>
            <a:lvl8pPr indent="-381000" lvl="7" marL="3657600" algn="l">
              <a:lnSpc>
                <a:spcPct val="135000"/>
              </a:lnSpc>
              <a:spcBef>
                <a:spcPts val="1000"/>
              </a:spcBef>
              <a:spcAft>
                <a:spcPts val="0"/>
              </a:spcAft>
              <a:buClr>
                <a:schemeClr val="dk1"/>
              </a:buClr>
              <a:buSzPts val="2400"/>
              <a:buChar char="･"/>
              <a:defRPr/>
            </a:lvl8pPr>
            <a:lvl9pPr indent="-381000" lvl="8" marL="4114800" algn="l">
              <a:lnSpc>
                <a:spcPct val="135000"/>
              </a:lnSpc>
              <a:spcBef>
                <a:spcPts val="1000"/>
              </a:spcBef>
              <a:spcAft>
                <a:spcPts val="1000"/>
              </a:spcAft>
              <a:buClr>
                <a:schemeClr val="dk1"/>
              </a:buClr>
              <a:buSzPts val="2400"/>
              <a:buChar char="･"/>
              <a:defRPr/>
            </a:lvl9pPr>
          </a:lstStyle>
          <a:p/>
        </p:txBody>
      </p:sp>
      <p:sp>
        <p:nvSpPr>
          <p:cNvPr id="847" name="Google Shape;847;g3d4bb40b231_0_327"/>
          <p:cNvSpPr txBox="1"/>
          <p:nvPr>
            <p:ph idx="2" type="body"/>
          </p:nvPr>
        </p:nvSpPr>
        <p:spPr>
          <a:xfrm>
            <a:off x="6369425" y="2291175"/>
            <a:ext cx="4937700" cy="2937600"/>
          </a:xfrm>
          <a:prstGeom prst="rect">
            <a:avLst/>
          </a:prstGeom>
          <a:noFill/>
          <a:ln>
            <a:noFill/>
          </a:ln>
        </p:spPr>
        <p:txBody>
          <a:bodyPr anchorCtr="0" anchor="t" bIns="0" lIns="0" spcFirstLastPara="1" rIns="0" wrap="square" tIns="0">
            <a:noAutofit/>
          </a:bodyPr>
          <a:lstStyle>
            <a:lvl1pPr indent="-381000" lvl="0" marL="457200" algn="l">
              <a:lnSpc>
                <a:spcPct val="135000"/>
              </a:lnSpc>
              <a:spcBef>
                <a:spcPts val="1000"/>
              </a:spcBef>
              <a:spcAft>
                <a:spcPts val="0"/>
              </a:spcAft>
              <a:buClr>
                <a:schemeClr val="dk1"/>
              </a:buClr>
              <a:buSzPts val="2400"/>
              <a:buChar char="▸"/>
              <a:defRPr/>
            </a:lvl1pPr>
            <a:lvl2pPr indent="-381000" lvl="1" marL="914400" algn="l">
              <a:lnSpc>
                <a:spcPct val="135000"/>
              </a:lnSpc>
              <a:spcBef>
                <a:spcPts val="1000"/>
              </a:spcBef>
              <a:spcAft>
                <a:spcPts val="0"/>
              </a:spcAft>
              <a:buClr>
                <a:schemeClr val="dk1"/>
              </a:buClr>
              <a:buSzPts val="2400"/>
              <a:buChar char="･"/>
              <a:defRPr/>
            </a:lvl2pPr>
            <a:lvl3pPr indent="-381000" lvl="2" marL="1371600" algn="l">
              <a:lnSpc>
                <a:spcPct val="135000"/>
              </a:lnSpc>
              <a:spcBef>
                <a:spcPts val="1000"/>
              </a:spcBef>
              <a:spcAft>
                <a:spcPts val="0"/>
              </a:spcAft>
              <a:buClr>
                <a:schemeClr val="dk1"/>
              </a:buClr>
              <a:buSzPts val="2400"/>
              <a:buChar char="･"/>
              <a:defRPr/>
            </a:lvl3pPr>
            <a:lvl4pPr indent="-381000" lvl="3" marL="1828800" algn="l">
              <a:lnSpc>
                <a:spcPct val="135000"/>
              </a:lnSpc>
              <a:spcBef>
                <a:spcPts val="1000"/>
              </a:spcBef>
              <a:spcAft>
                <a:spcPts val="0"/>
              </a:spcAft>
              <a:buClr>
                <a:schemeClr val="dk1"/>
              </a:buClr>
              <a:buSzPts val="2400"/>
              <a:buChar char="･"/>
              <a:defRPr/>
            </a:lvl4pPr>
            <a:lvl5pPr indent="-381000" lvl="4" marL="2286000" algn="l">
              <a:lnSpc>
                <a:spcPct val="135000"/>
              </a:lnSpc>
              <a:spcBef>
                <a:spcPts val="1000"/>
              </a:spcBef>
              <a:spcAft>
                <a:spcPts val="0"/>
              </a:spcAft>
              <a:buClr>
                <a:schemeClr val="dk1"/>
              </a:buClr>
              <a:buSzPts val="2400"/>
              <a:buChar char="･"/>
              <a:defRPr/>
            </a:lvl5pPr>
            <a:lvl6pPr indent="-381000" lvl="5" marL="2743200" algn="l">
              <a:lnSpc>
                <a:spcPct val="135000"/>
              </a:lnSpc>
              <a:spcBef>
                <a:spcPts val="1000"/>
              </a:spcBef>
              <a:spcAft>
                <a:spcPts val="0"/>
              </a:spcAft>
              <a:buClr>
                <a:schemeClr val="dk1"/>
              </a:buClr>
              <a:buSzPts val="2400"/>
              <a:buChar char="･"/>
              <a:defRPr/>
            </a:lvl6pPr>
            <a:lvl7pPr indent="-381000" lvl="6" marL="3200400" algn="l">
              <a:lnSpc>
                <a:spcPct val="135000"/>
              </a:lnSpc>
              <a:spcBef>
                <a:spcPts val="1000"/>
              </a:spcBef>
              <a:spcAft>
                <a:spcPts val="0"/>
              </a:spcAft>
              <a:buClr>
                <a:schemeClr val="dk1"/>
              </a:buClr>
              <a:buSzPts val="2400"/>
              <a:buChar char="･"/>
              <a:defRPr/>
            </a:lvl7pPr>
            <a:lvl8pPr indent="-381000" lvl="7" marL="3657600" algn="l">
              <a:lnSpc>
                <a:spcPct val="135000"/>
              </a:lnSpc>
              <a:spcBef>
                <a:spcPts val="1000"/>
              </a:spcBef>
              <a:spcAft>
                <a:spcPts val="0"/>
              </a:spcAft>
              <a:buClr>
                <a:schemeClr val="dk1"/>
              </a:buClr>
              <a:buSzPts val="2400"/>
              <a:buChar char="･"/>
              <a:defRPr/>
            </a:lvl8pPr>
            <a:lvl9pPr indent="-381000" lvl="8" marL="4114800" algn="l">
              <a:lnSpc>
                <a:spcPct val="135000"/>
              </a:lnSpc>
              <a:spcBef>
                <a:spcPts val="1000"/>
              </a:spcBef>
              <a:spcAft>
                <a:spcPts val="1000"/>
              </a:spcAft>
              <a:buClr>
                <a:schemeClr val="dk1"/>
              </a:buClr>
              <a:buSzPts val="2400"/>
              <a:buChar char="･"/>
              <a:defRPr/>
            </a:lvl9pPr>
          </a:lstStyle>
          <a:p/>
        </p:txBody>
      </p:sp>
      <p:sp>
        <p:nvSpPr>
          <p:cNvPr id="848" name="Google Shape;848;g3d4bb40b231_0_327"/>
          <p:cNvSpPr txBox="1"/>
          <p:nvPr>
            <p:ph type="title"/>
          </p:nvPr>
        </p:nvSpPr>
        <p:spPr>
          <a:xfrm>
            <a:off x="885051" y="1100351"/>
            <a:ext cx="10422000" cy="553200"/>
          </a:xfrm>
          <a:prstGeom prst="rect">
            <a:avLst/>
          </a:prstGeom>
          <a:noFill/>
          <a:ln>
            <a:noFill/>
          </a:ln>
        </p:spPr>
        <p:txBody>
          <a:bodyPr anchorCtr="0" anchor="t" bIns="0" lIns="0" spcFirstLastPara="1" rIns="0" wrap="square" tIns="0">
            <a:noAutofit/>
          </a:bodyPr>
          <a:lstStyle>
            <a:lvl1pPr lvl="0" algn="ctr">
              <a:lnSpc>
                <a:spcPct val="130000"/>
              </a:lnSpc>
              <a:spcBef>
                <a:spcPts val="0"/>
              </a:spcBef>
              <a:spcAft>
                <a:spcPts val="0"/>
              </a:spcAft>
              <a:buClr>
                <a:schemeClr val="dk1"/>
              </a:buClr>
              <a:buSzPts val="4500"/>
              <a:buFont typeface="Play"/>
              <a:buNone/>
              <a:defRPr sz="2800"/>
            </a:lvl1pPr>
            <a:lvl2pPr lvl="1" algn="ctr">
              <a:lnSpc>
                <a:spcPct val="130000"/>
              </a:lnSpc>
              <a:spcBef>
                <a:spcPts val="0"/>
              </a:spcBef>
              <a:spcAft>
                <a:spcPts val="0"/>
              </a:spcAft>
              <a:buSzPts val="4500"/>
              <a:buNone/>
              <a:defRPr sz="2600"/>
            </a:lvl2pPr>
            <a:lvl3pPr lvl="2" algn="ctr">
              <a:lnSpc>
                <a:spcPct val="130000"/>
              </a:lnSpc>
              <a:spcBef>
                <a:spcPts val="0"/>
              </a:spcBef>
              <a:spcAft>
                <a:spcPts val="0"/>
              </a:spcAft>
              <a:buSzPts val="4500"/>
              <a:buNone/>
              <a:defRPr sz="2600"/>
            </a:lvl3pPr>
            <a:lvl4pPr lvl="3" algn="ctr">
              <a:lnSpc>
                <a:spcPct val="130000"/>
              </a:lnSpc>
              <a:spcBef>
                <a:spcPts val="0"/>
              </a:spcBef>
              <a:spcAft>
                <a:spcPts val="0"/>
              </a:spcAft>
              <a:buSzPts val="4500"/>
              <a:buNone/>
              <a:defRPr sz="2600"/>
            </a:lvl4pPr>
            <a:lvl5pPr lvl="4" algn="ctr">
              <a:lnSpc>
                <a:spcPct val="130000"/>
              </a:lnSpc>
              <a:spcBef>
                <a:spcPts val="0"/>
              </a:spcBef>
              <a:spcAft>
                <a:spcPts val="0"/>
              </a:spcAft>
              <a:buSzPts val="4500"/>
              <a:buNone/>
              <a:defRPr sz="2600"/>
            </a:lvl5pPr>
            <a:lvl6pPr lvl="5" algn="ctr">
              <a:lnSpc>
                <a:spcPct val="130000"/>
              </a:lnSpc>
              <a:spcBef>
                <a:spcPts val="0"/>
              </a:spcBef>
              <a:spcAft>
                <a:spcPts val="0"/>
              </a:spcAft>
              <a:buSzPts val="4500"/>
              <a:buNone/>
              <a:defRPr sz="2600"/>
            </a:lvl6pPr>
            <a:lvl7pPr lvl="6" algn="ctr">
              <a:lnSpc>
                <a:spcPct val="130000"/>
              </a:lnSpc>
              <a:spcBef>
                <a:spcPts val="0"/>
              </a:spcBef>
              <a:spcAft>
                <a:spcPts val="0"/>
              </a:spcAft>
              <a:buSzPts val="4500"/>
              <a:buNone/>
              <a:defRPr sz="2600"/>
            </a:lvl7pPr>
            <a:lvl8pPr lvl="7" algn="ctr">
              <a:lnSpc>
                <a:spcPct val="130000"/>
              </a:lnSpc>
              <a:spcBef>
                <a:spcPts val="0"/>
              </a:spcBef>
              <a:spcAft>
                <a:spcPts val="0"/>
              </a:spcAft>
              <a:buSzPts val="4500"/>
              <a:buNone/>
              <a:defRPr sz="2600"/>
            </a:lvl8pPr>
            <a:lvl9pPr lvl="8" algn="ctr">
              <a:lnSpc>
                <a:spcPct val="130000"/>
              </a:lnSpc>
              <a:spcBef>
                <a:spcPts val="0"/>
              </a:spcBef>
              <a:spcAft>
                <a:spcPts val="0"/>
              </a:spcAft>
              <a:buSzPts val="4500"/>
              <a:buNone/>
              <a:defRPr sz="2600"/>
            </a:lvl9pPr>
          </a:lstStyle>
          <a:p/>
        </p:txBody>
      </p:sp>
      <p:sp>
        <p:nvSpPr>
          <p:cNvPr id="849" name="Google Shape;849;g3d4bb40b231_0_327"/>
          <p:cNvSpPr txBox="1"/>
          <p:nvPr>
            <p:ph idx="3" type="subTitle"/>
          </p:nvPr>
        </p:nvSpPr>
        <p:spPr>
          <a:xfrm>
            <a:off x="885125" y="1653549"/>
            <a:ext cx="10422000" cy="291900"/>
          </a:xfrm>
          <a:prstGeom prst="rect">
            <a:avLst/>
          </a:prstGeom>
          <a:noFill/>
          <a:ln>
            <a:noFill/>
          </a:ln>
        </p:spPr>
        <p:txBody>
          <a:bodyPr anchorCtr="0" anchor="t" bIns="0" lIns="0" spcFirstLastPara="1" rIns="0" wrap="square" tIns="0">
            <a:noAutofit/>
          </a:bodyPr>
          <a:lstStyle>
            <a:lvl1pPr lvl="0" algn="ctr">
              <a:lnSpc>
                <a:spcPct val="140000"/>
              </a:lnSpc>
              <a:spcBef>
                <a:spcPts val="0"/>
              </a:spcBef>
              <a:spcAft>
                <a:spcPts val="0"/>
              </a:spcAft>
              <a:buClr>
                <a:schemeClr val="accent1"/>
              </a:buClr>
              <a:buSzPts val="2400"/>
              <a:buNone/>
              <a:defRPr sz="1800">
                <a:solidFill>
                  <a:schemeClr val="accent1"/>
                </a:solidFill>
              </a:defRPr>
            </a:lvl1pPr>
            <a:lvl2pPr lvl="1" algn="ctr">
              <a:lnSpc>
                <a:spcPct val="140000"/>
              </a:lnSpc>
              <a:spcBef>
                <a:spcPts val="500"/>
              </a:spcBef>
              <a:spcAft>
                <a:spcPts val="0"/>
              </a:spcAft>
              <a:buClr>
                <a:schemeClr val="accent1"/>
              </a:buClr>
              <a:buSzPts val="2400"/>
              <a:buNone/>
              <a:defRPr sz="1800">
                <a:solidFill>
                  <a:schemeClr val="accent1"/>
                </a:solidFill>
              </a:defRPr>
            </a:lvl2pPr>
            <a:lvl3pPr lvl="2" algn="ctr">
              <a:lnSpc>
                <a:spcPct val="140000"/>
              </a:lnSpc>
              <a:spcBef>
                <a:spcPts val="500"/>
              </a:spcBef>
              <a:spcAft>
                <a:spcPts val="0"/>
              </a:spcAft>
              <a:buClr>
                <a:schemeClr val="accent1"/>
              </a:buClr>
              <a:buSzPts val="2400"/>
              <a:buNone/>
              <a:defRPr sz="1800">
                <a:solidFill>
                  <a:schemeClr val="accent1"/>
                </a:solidFill>
              </a:defRPr>
            </a:lvl3pPr>
            <a:lvl4pPr lvl="3" algn="ctr">
              <a:lnSpc>
                <a:spcPct val="140000"/>
              </a:lnSpc>
              <a:spcBef>
                <a:spcPts val="500"/>
              </a:spcBef>
              <a:spcAft>
                <a:spcPts val="0"/>
              </a:spcAft>
              <a:buClr>
                <a:schemeClr val="accent1"/>
              </a:buClr>
              <a:buSzPts val="2400"/>
              <a:buNone/>
              <a:defRPr sz="1800">
                <a:solidFill>
                  <a:schemeClr val="accent1"/>
                </a:solidFill>
              </a:defRPr>
            </a:lvl4pPr>
            <a:lvl5pPr lvl="4" algn="ctr">
              <a:lnSpc>
                <a:spcPct val="140000"/>
              </a:lnSpc>
              <a:spcBef>
                <a:spcPts val="500"/>
              </a:spcBef>
              <a:spcAft>
                <a:spcPts val="0"/>
              </a:spcAft>
              <a:buClr>
                <a:schemeClr val="accent1"/>
              </a:buClr>
              <a:buSzPts val="2400"/>
              <a:buNone/>
              <a:defRPr sz="1800">
                <a:solidFill>
                  <a:schemeClr val="accent1"/>
                </a:solidFill>
              </a:defRPr>
            </a:lvl5pPr>
            <a:lvl6pPr lvl="5" algn="ctr">
              <a:lnSpc>
                <a:spcPct val="140000"/>
              </a:lnSpc>
              <a:spcBef>
                <a:spcPts val="500"/>
              </a:spcBef>
              <a:spcAft>
                <a:spcPts val="0"/>
              </a:spcAft>
              <a:buClr>
                <a:schemeClr val="accent1"/>
              </a:buClr>
              <a:buSzPts val="2400"/>
              <a:buNone/>
              <a:defRPr sz="1800">
                <a:solidFill>
                  <a:schemeClr val="accent1"/>
                </a:solidFill>
              </a:defRPr>
            </a:lvl6pPr>
            <a:lvl7pPr lvl="6" algn="ctr">
              <a:lnSpc>
                <a:spcPct val="140000"/>
              </a:lnSpc>
              <a:spcBef>
                <a:spcPts val="500"/>
              </a:spcBef>
              <a:spcAft>
                <a:spcPts val="0"/>
              </a:spcAft>
              <a:buClr>
                <a:schemeClr val="accent1"/>
              </a:buClr>
              <a:buSzPts val="2400"/>
              <a:buNone/>
              <a:defRPr sz="1800">
                <a:solidFill>
                  <a:schemeClr val="accent1"/>
                </a:solidFill>
              </a:defRPr>
            </a:lvl7pPr>
            <a:lvl8pPr lvl="7" algn="ctr">
              <a:lnSpc>
                <a:spcPct val="140000"/>
              </a:lnSpc>
              <a:spcBef>
                <a:spcPts val="500"/>
              </a:spcBef>
              <a:spcAft>
                <a:spcPts val="0"/>
              </a:spcAft>
              <a:buClr>
                <a:schemeClr val="accent1"/>
              </a:buClr>
              <a:buSzPts val="2400"/>
              <a:buNone/>
              <a:defRPr sz="1800">
                <a:solidFill>
                  <a:schemeClr val="accent1"/>
                </a:solidFill>
              </a:defRPr>
            </a:lvl8pPr>
            <a:lvl9pPr lvl="8" algn="ctr">
              <a:lnSpc>
                <a:spcPct val="140000"/>
              </a:lnSpc>
              <a:spcBef>
                <a:spcPts val="500"/>
              </a:spcBef>
              <a:spcAft>
                <a:spcPts val="500"/>
              </a:spcAft>
              <a:buClr>
                <a:schemeClr val="accent1"/>
              </a:buClr>
              <a:buSzPts val="2400"/>
              <a:buNone/>
              <a:defRPr sz="1800">
                <a:solidFill>
                  <a:schemeClr val="accent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및 내용" type="obj">
  <p:cSld name="OBJECT">
    <p:spTree>
      <p:nvGrpSpPr>
        <p:cNvPr id="850" name="Shape 850"/>
        <p:cNvGrpSpPr/>
        <p:nvPr/>
      </p:nvGrpSpPr>
      <p:grpSpPr>
        <a:xfrm>
          <a:off x="0" y="0"/>
          <a:ext cx="0" cy="0"/>
          <a:chOff x="0" y="0"/>
          <a:chExt cx="0" cy="0"/>
        </a:xfrm>
      </p:grpSpPr>
      <p:sp>
        <p:nvSpPr>
          <p:cNvPr id="851" name="Google Shape;851;g38700172f2b_0_63"/>
          <p:cNvSpPr txBox="1"/>
          <p:nvPr>
            <p:ph type="title"/>
          </p:nvPr>
        </p:nvSpPr>
        <p:spPr>
          <a:xfrm>
            <a:off x="263352" y="260648"/>
            <a:ext cx="11664000" cy="720000"/>
          </a:xfrm>
          <a:prstGeom prst="rect">
            <a:avLst/>
          </a:prstGeom>
          <a:noFill/>
          <a:ln>
            <a:noFill/>
          </a:ln>
        </p:spPr>
        <p:txBody>
          <a:bodyPr anchorCtr="0" anchor="ctr" bIns="36000" lIns="72000" spcFirstLastPara="1" rIns="72000" wrap="square" tIns="36000">
            <a:normAutofit/>
          </a:bodyPr>
          <a:lstStyle>
            <a:lvl1pPr lvl="0" algn="l">
              <a:lnSpc>
                <a:spcPct val="100000"/>
              </a:lnSpc>
              <a:spcBef>
                <a:spcPts val="0"/>
              </a:spcBef>
              <a:spcAft>
                <a:spcPts val="0"/>
              </a:spcAft>
              <a:buClr>
                <a:schemeClr val="dk1"/>
              </a:buClr>
              <a:buSzPts val="2800"/>
              <a:buFont typeface="Arial"/>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p:txBody>
      </p:sp>
      <p:sp>
        <p:nvSpPr>
          <p:cNvPr id="852" name="Google Shape;852;g38700172f2b_0_63"/>
          <p:cNvSpPr txBox="1"/>
          <p:nvPr>
            <p:ph idx="1" type="body"/>
          </p:nvPr>
        </p:nvSpPr>
        <p:spPr>
          <a:xfrm>
            <a:off x="336640" y="1196752"/>
            <a:ext cx="11520000" cy="5040000"/>
          </a:xfrm>
          <a:prstGeom prst="rect">
            <a:avLst/>
          </a:prstGeom>
          <a:noFill/>
          <a:ln>
            <a:noFill/>
          </a:ln>
        </p:spPr>
        <p:txBody>
          <a:bodyPr anchorCtr="0" anchor="t" bIns="36000" lIns="72000" spcFirstLastPara="1" rIns="72000" wrap="square" tIns="36000">
            <a:normAutofit/>
          </a:bodyPr>
          <a:lstStyle>
            <a:lvl1pPr indent="-355600" lvl="0" marL="457200" algn="l">
              <a:lnSpc>
                <a:spcPct val="110000"/>
              </a:lnSpc>
              <a:spcBef>
                <a:spcPts val="1600"/>
              </a:spcBef>
              <a:spcAft>
                <a:spcPts val="0"/>
              </a:spcAft>
              <a:buClr>
                <a:schemeClr val="dk1"/>
              </a:buClr>
              <a:buSzPts val="2000"/>
              <a:buChar char="▸"/>
              <a:defRPr/>
            </a:lvl1pPr>
            <a:lvl2pPr indent="-342900" lvl="1" marL="914400" algn="l">
              <a:lnSpc>
                <a:spcPct val="110000"/>
              </a:lnSpc>
              <a:spcBef>
                <a:spcPts val="400"/>
              </a:spcBef>
              <a:spcAft>
                <a:spcPts val="0"/>
              </a:spcAft>
              <a:buClr>
                <a:schemeClr val="dk1"/>
              </a:buClr>
              <a:buSzPts val="1800"/>
              <a:buChar char="･"/>
              <a:defRPr/>
            </a:lvl2pPr>
            <a:lvl3pPr indent="-342900" lvl="2" marL="1371600" algn="l">
              <a:lnSpc>
                <a:spcPct val="110000"/>
              </a:lnSpc>
              <a:spcBef>
                <a:spcPts val="400"/>
              </a:spcBef>
              <a:spcAft>
                <a:spcPts val="0"/>
              </a:spcAft>
              <a:buClr>
                <a:schemeClr val="dk1"/>
              </a:buClr>
              <a:buSzPts val="1800"/>
              <a:buChar char="･"/>
              <a:defRPr/>
            </a:lvl3pPr>
            <a:lvl4pPr indent="-330200" lvl="3" marL="1828800" algn="l">
              <a:lnSpc>
                <a:spcPct val="110000"/>
              </a:lnSpc>
              <a:spcBef>
                <a:spcPts val="400"/>
              </a:spcBef>
              <a:spcAft>
                <a:spcPts val="0"/>
              </a:spcAft>
              <a:buClr>
                <a:schemeClr val="dk1"/>
              </a:buClr>
              <a:buSzPts val="1600"/>
              <a:buChar char="･"/>
              <a:defRPr/>
            </a:lvl4pPr>
            <a:lvl5pPr indent="-330200" lvl="4" marL="2286000" algn="l">
              <a:lnSpc>
                <a:spcPct val="110000"/>
              </a:lnSpc>
              <a:spcBef>
                <a:spcPts val="400"/>
              </a:spcBef>
              <a:spcAft>
                <a:spcPts val="0"/>
              </a:spcAft>
              <a:buClr>
                <a:schemeClr val="dk1"/>
              </a:buClr>
              <a:buSzPts val="16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500"/>
              </a:spcAft>
              <a:buClr>
                <a:schemeClr val="dk1"/>
              </a:buClr>
              <a:buSzPts val="1800"/>
              <a:buChar char="･"/>
              <a:defRPr/>
            </a:lvl9pPr>
          </a:lstStyle>
          <a:p/>
        </p:txBody>
      </p:sp>
      <p:sp>
        <p:nvSpPr>
          <p:cNvPr id="853" name="Google Shape;853;g38700172f2b_0_63"/>
          <p:cNvSpPr txBox="1"/>
          <p:nvPr>
            <p:ph idx="11" type="ftr"/>
          </p:nvPr>
        </p:nvSpPr>
        <p:spPr>
          <a:xfrm>
            <a:off x="983432" y="6381328"/>
            <a:ext cx="4320000" cy="432000"/>
          </a:xfrm>
          <a:prstGeom prst="rect">
            <a:avLst/>
          </a:prstGeom>
          <a:noFill/>
          <a:ln>
            <a:noFill/>
          </a:ln>
        </p:spPr>
        <p:txBody>
          <a:bodyPr anchorCtr="0" anchor="ctr" bIns="36000" lIns="72000" spcFirstLastPara="1" rIns="72000" wrap="square" tIns="36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4" name="Google Shape;854;g38700172f2b_0_63"/>
          <p:cNvSpPr txBox="1"/>
          <p:nvPr>
            <p:ph idx="12" type="sldNum"/>
          </p:nvPr>
        </p:nvSpPr>
        <p:spPr>
          <a:xfrm>
            <a:off x="11136560" y="6381328"/>
            <a:ext cx="720000" cy="432000"/>
          </a:xfrm>
          <a:prstGeom prst="rect">
            <a:avLst/>
          </a:prstGeom>
          <a:noFill/>
          <a:ln>
            <a:noFill/>
          </a:ln>
        </p:spPr>
        <p:txBody>
          <a:bodyPr anchorCtr="0" anchor="ctr" bIns="36000" lIns="72000" spcFirstLastPara="1" rIns="72000" wrap="square" tIns="360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55" name="Google Shape;855;g38700172f2b_0_63"/>
          <p:cNvSpPr/>
          <p:nvPr/>
        </p:nvSpPr>
        <p:spPr>
          <a:xfrm>
            <a:off x="0" y="260648"/>
            <a:ext cx="119400" cy="720000"/>
          </a:xfrm>
          <a:prstGeom prst="rect">
            <a:avLst/>
          </a:prstGeom>
          <a:solidFill>
            <a:srgbClr val="FF57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856" name="Shape 85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Title 2 1">
  <p:cSld name="TITLE_2_2_1">
    <p:bg>
      <p:bgPr>
        <a:solidFill>
          <a:schemeClr val="lt1"/>
        </a:solidFill>
      </p:bgPr>
    </p:bg>
    <p:spTree>
      <p:nvGrpSpPr>
        <p:cNvPr id="64" name="Shape 64"/>
        <p:cNvGrpSpPr/>
        <p:nvPr/>
      </p:nvGrpSpPr>
      <p:grpSpPr>
        <a:xfrm>
          <a:off x="0" y="0"/>
          <a:ext cx="0" cy="0"/>
          <a:chOff x="0" y="0"/>
          <a:chExt cx="0" cy="0"/>
        </a:xfrm>
      </p:grpSpPr>
      <p:sp>
        <p:nvSpPr>
          <p:cNvPr id="65" name="Google Shape;65;p30"/>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0"/>
          <p:cNvSpPr txBox="1"/>
          <p:nvPr>
            <p:ph idx="1" type="subTitle"/>
          </p:nvPr>
        </p:nvSpPr>
        <p:spPr>
          <a:xfrm>
            <a:off x="1321725" y="3521825"/>
            <a:ext cx="7533300" cy="91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800"/>
              <a:buFont typeface="Red Hat Display"/>
              <a:buNone/>
              <a:defRPr sz="2800">
                <a:solidFill>
                  <a:schemeClr val="dk1"/>
                </a:solidFill>
                <a:latin typeface="Red Hat Display"/>
                <a:ea typeface="Red Hat Display"/>
                <a:cs typeface="Red Hat Display"/>
                <a:sym typeface="Red Hat Display"/>
              </a:defRPr>
            </a:lvl1pPr>
            <a:lvl2pPr lvl="1" algn="l">
              <a:lnSpc>
                <a:spcPct val="100000"/>
              </a:lnSpc>
              <a:spcBef>
                <a:spcPts val="0"/>
              </a:spcBef>
              <a:spcAft>
                <a:spcPts val="0"/>
              </a:spcAft>
              <a:buClr>
                <a:schemeClr val="dk1"/>
              </a:buClr>
              <a:buSzPts val="2400"/>
              <a:buNone/>
              <a:defRPr sz="2400">
                <a:solidFill>
                  <a:schemeClr val="dk1"/>
                </a:solidFill>
              </a:defRPr>
            </a:lvl2pPr>
            <a:lvl3pPr lvl="2" algn="l">
              <a:lnSpc>
                <a:spcPct val="100000"/>
              </a:lnSpc>
              <a:spcBef>
                <a:spcPts val="0"/>
              </a:spcBef>
              <a:spcAft>
                <a:spcPts val="0"/>
              </a:spcAft>
              <a:buClr>
                <a:schemeClr val="dk1"/>
              </a:buClr>
              <a:buSzPts val="2400"/>
              <a:buNone/>
              <a:defRPr sz="2400">
                <a:solidFill>
                  <a:schemeClr val="dk1"/>
                </a:solidFill>
              </a:defRPr>
            </a:lvl3pPr>
            <a:lvl4pPr lvl="3" algn="l">
              <a:lnSpc>
                <a:spcPct val="100000"/>
              </a:lnSpc>
              <a:spcBef>
                <a:spcPts val="0"/>
              </a:spcBef>
              <a:spcAft>
                <a:spcPts val="0"/>
              </a:spcAft>
              <a:buClr>
                <a:schemeClr val="dk1"/>
              </a:buClr>
              <a:buSzPts val="2400"/>
              <a:buNone/>
              <a:defRPr sz="2400">
                <a:solidFill>
                  <a:schemeClr val="dk1"/>
                </a:solidFill>
              </a:defRPr>
            </a:lvl4pPr>
            <a:lvl5pPr lvl="4" algn="l">
              <a:lnSpc>
                <a:spcPct val="100000"/>
              </a:lnSpc>
              <a:spcBef>
                <a:spcPts val="0"/>
              </a:spcBef>
              <a:spcAft>
                <a:spcPts val="0"/>
              </a:spcAft>
              <a:buClr>
                <a:schemeClr val="dk1"/>
              </a:buClr>
              <a:buSzPts val="2400"/>
              <a:buNone/>
              <a:defRPr sz="2400">
                <a:solidFill>
                  <a:schemeClr val="dk1"/>
                </a:solidFill>
              </a:defRPr>
            </a:lvl5pPr>
            <a:lvl6pPr lvl="5" algn="l">
              <a:lnSpc>
                <a:spcPct val="100000"/>
              </a:lnSpc>
              <a:spcBef>
                <a:spcPts val="0"/>
              </a:spcBef>
              <a:spcAft>
                <a:spcPts val="0"/>
              </a:spcAft>
              <a:buClr>
                <a:schemeClr val="dk1"/>
              </a:buClr>
              <a:buSzPts val="2400"/>
              <a:buNone/>
              <a:defRPr sz="2400">
                <a:solidFill>
                  <a:schemeClr val="dk1"/>
                </a:solidFill>
              </a:defRPr>
            </a:lvl6pPr>
            <a:lvl7pPr lvl="6" algn="l">
              <a:lnSpc>
                <a:spcPct val="100000"/>
              </a:lnSpc>
              <a:spcBef>
                <a:spcPts val="0"/>
              </a:spcBef>
              <a:spcAft>
                <a:spcPts val="0"/>
              </a:spcAft>
              <a:buClr>
                <a:schemeClr val="dk1"/>
              </a:buClr>
              <a:buSzPts val="2400"/>
              <a:buNone/>
              <a:defRPr sz="2400">
                <a:solidFill>
                  <a:schemeClr val="dk1"/>
                </a:solidFill>
              </a:defRPr>
            </a:lvl7pPr>
            <a:lvl8pPr lvl="7" algn="l">
              <a:lnSpc>
                <a:spcPct val="100000"/>
              </a:lnSpc>
              <a:spcBef>
                <a:spcPts val="0"/>
              </a:spcBef>
              <a:spcAft>
                <a:spcPts val="0"/>
              </a:spcAft>
              <a:buClr>
                <a:schemeClr val="dk1"/>
              </a:buClr>
              <a:buSzPts val="2400"/>
              <a:buNone/>
              <a:defRPr sz="2400">
                <a:solidFill>
                  <a:schemeClr val="dk1"/>
                </a:solidFill>
              </a:defRPr>
            </a:lvl8pPr>
            <a:lvl9pPr lvl="8" algn="l">
              <a:lnSpc>
                <a:spcPct val="100000"/>
              </a:lnSpc>
              <a:spcBef>
                <a:spcPts val="0"/>
              </a:spcBef>
              <a:spcAft>
                <a:spcPts val="0"/>
              </a:spcAft>
              <a:buClr>
                <a:schemeClr val="dk1"/>
              </a:buClr>
              <a:buSzPts val="2400"/>
              <a:buNone/>
              <a:defRPr sz="2400">
                <a:solidFill>
                  <a:schemeClr val="dk1"/>
                </a:solidFill>
              </a:defRPr>
            </a:lvl9pPr>
          </a:lstStyle>
          <a:p/>
        </p:txBody>
      </p:sp>
      <p:sp>
        <p:nvSpPr>
          <p:cNvPr id="67" name="Google Shape;67;p30"/>
          <p:cNvSpPr txBox="1"/>
          <p:nvPr>
            <p:ph type="title"/>
          </p:nvPr>
        </p:nvSpPr>
        <p:spPr>
          <a:xfrm>
            <a:off x="1321875" y="1743625"/>
            <a:ext cx="7533300" cy="160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4800">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4800"/>
            </a:lvl2pPr>
            <a:lvl3pPr lvl="2" algn="l">
              <a:lnSpc>
                <a:spcPct val="100000"/>
              </a:lnSpc>
              <a:spcBef>
                <a:spcPts val="0"/>
              </a:spcBef>
              <a:spcAft>
                <a:spcPts val="0"/>
              </a:spcAft>
              <a:buSzPts val="3400"/>
              <a:buNone/>
              <a:defRPr sz="4800"/>
            </a:lvl3pPr>
            <a:lvl4pPr lvl="3" algn="l">
              <a:lnSpc>
                <a:spcPct val="100000"/>
              </a:lnSpc>
              <a:spcBef>
                <a:spcPts val="0"/>
              </a:spcBef>
              <a:spcAft>
                <a:spcPts val="0"/>
              </a:spcAft>
              <a:buSzPts val="3400"/>
              <a:buNone/>
              <a:defRPr sz="4800"/>
            </a:lvl4pPr>
            <a:lvl5pPr lvl="4" algn="l">
              <a:lnSpc>
                <a:spcPct val="100000"/>
              </a:lnSpc>
              <a:spcBef>
                <a:spcPts val="0"/>
              </a:spcBef>
              <a:spcAft>
                <a:spcPts val="0"/>
              </a:spcAft>
              <a:buSzPts val="3400"/>
              <a:buNone/>
              <a:defRPr sz="4800"/>
            </a:lvl5pPr>
            <a:lvl6pPr lvl="5" algn="l">
              <a:lnSpc>
                <a:spcPct val="100000"/>
              </a:lnSpc>
              <a:spcBef>
                <a:spcPts val="0"/>
              </a:spcBef>
              <a:spcAft>
                <a:spcPts val="0"/>
              </a:spcAft>
              <a:buSzPts val="3400"/>
              <a:buNone/>
              <a:defRPr sz="4800"/>
            </a:lvl6pPr>
            <a:lvl7pPr lvl="6" algn="l">
              <a:lnSpc>
                <a:spcPct val="100000"/>
              </a:lnSpc>
              <a:spcBef>
                <a:spcPts val="0"/>
              </a:spcBef>
              <a:spcAft>
                <a:spcPts val="0"/>
              </a:spcAft>
              <a:buSzPts val="3400"/>
              <a:buNone/>
              <a:defRPr sz="4800"/>
            </a:lvl7pPr>
            <a:lvl8pPr lvl="7" algn="l">
              <a:lnSpc>
                <a:spcPct val="100000"/>
              </a:lnSpc>
              <a:spcBef>
                <a:spcPts val="0"/>
              </a:spcBef>
              <a:spcAft>
                <a:spcPts val="0"/>
              </a:spcAft>
              <a:buSzPts val="3400"/>
              <a:buNone/>
              <a:defRPr sz="4800"/>
            </a:lvl8pPr>
            <a:lvl9pPr lvl="8" algn="l">
              <a:lnSpc>
                <a:spcPct val="100000"/>
              </a:lnSpc>
              <a:spcBef>
                <a:spcPts val="0"/>
              </a:spcBef>
              <a:spcAft>
                <a:spcPts val="0"/>
              </a:spcAft>
              <a:buSzPts val="3400"/>
              <a:buNone/>
              <a:defRPr sz="4800"/>
            </a:lvl9pPr>
          </a:lstStyle>
          <a:p/>
        </p:txBody>
      </p:sp>
      <p:sp>
        <p:nvSpPr>
          <p:cNvPr id="68" name="Google Shape;68;p30"/>
          <p:cNvSpPr txBox="1"/>
          <p:nvPr>
            <p:ph idx="2" type="subTitle"/>
          </p:nvPr>
        </p:nvSpPr>
        <p:spPr>
          <a:xfrm>
            <a:off x="1321725"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400"/>
              <a:buFont typeface="Red Hat Display Medium"/>
              <a:buNone/>
              <a:defRPr sz="1400">
                <a:solidFill>
                  <a:schemeClr val="dk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9pPr>
          </a:lstStyle>
          <a:p/>
        </p:txBody>
      </p:sp>
      <p:sp>
        <p:nvSpPr>
          <p:cNvPr id="69" name="Google Shape;69;p30"/>
          <p:cNvSpPr txBox="1"/>
          <p:nvPr>
            <p:ph idx="3" type="subTitle"/>
          </p:nvPr>
        </p:nvSpPr>
        <p:spPr>
          <a:xfrm>
            <a:off x="3709850"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400"/>
              <a:buFont typeface="Red Hat Display Medium"/>
              <a:buNone/>
              <a:defRPr sz="1400">
                <a:solidFill>
                  <a:schemeClr val="dk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dk1"/>
              </a:buClr>
              <a:buSzPts val="1800"/>
              <a:buFont typeface="Red Hat Display Medium"/>
              <a:buNone/>
              <a:defRPr>
                <a:solidFill>
                  <a:schemeClr val="dk1"/>
                </a:solidFill>
                <a:latin typeface="Red Hat Display Medium"/>
                <a:ea typeface="Red Hat Display Medium"/>
                <a:cs typeface="Red Hat Display Medium"/>
                <a:sym typeface="Red Hat Display Medium"/>
              </a:defRPr>
            </a:lvl9pPr>
          </a:lstStyle>
          <a:p/>
        </p:txBody>
      </p:sp>
      <p:cxnSp>
        <p:nvCxnSpPr>
          <p:cNvPr id="70" name="Google Shape;70;p30"/>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71" name="Google Shape;71;p30"/>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72" name="Google Shape;72;p30" title="RH-AI-Presentation-Asset 3.png"/>
          <p:cNvPicPr preferRelativeResize="0"/>
          <p:nvPr/>
        </p:nvPicPr>
        <p:blipFill rotWithShape="1">
          <a:blip r:embed="rId2">
            <a:alphaModFix/>
          </a:blip>
          <a:srcRect b="0" l="0" r="0" t="0"/>
          <a:stretch/>
        </p:blipFill>
        <p:spPr>
          <a:xfrm>
            <a:off x="7857825" y="1822775"/>
            <a:ext cx="3877051" cy="3182399"/>
          </a:xfrm>
          <a:prstGeom prst="rect">
            <a:avLst/>
          </a:prstGeom>
          <a:noFill/>
          <a:ln>
            <a:noFill/>
          </a:ln>
        </p:spPr>
      </p:pic>
      <p:pic>
        <p:nvPicPr>
          <p:cNvPr descr="A black and grey logo&#10;&#10;AI-generated content may be incorrect." id="73" name="Google Shape;73;p30"/>
          <p:cNvPicPr preferRelativeResize="0"/>
          <p:nvPr/>
        </p:nvPicPr>
        <p:blipFill rotWithShape="1">
          <a:blip r:embed="rId3">
            <a:alphaModFix/>
          </a:blip>
          <a:srcRect b="0" l="0" r="0" t="0"/>
          <a:stretch/>
        </p:blipFill>
        <p:spPr>
          <a:xfrm>
            <a:off x="10581996" y="6337213"/>
            <a:ext cx="956085" cy="2924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Title 1">
  <p:cSld name="TITLE_2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31"/>
          <p:cNvSpPr/>
          <p:nvPr/>
        </p:nvSpPr>
        <p:spPr>
          <a:xfrm>
            <a:off x="0" y="0"/>
            <a:ext cx="12192000" cy="5844000"/>
          </a:xfrm>
          <a:prstGeom prst="rect">
            <a:avLst/>
          </a:prstGeom>
          <a:solidFill>
            <a:srgbClr val="14141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1"/>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1"/>
          <p:cNvSpPr txBox="1"/>
          <p:nvPr>
            <p:ph idx="1" type="subTitle"/>
          </p:nvPr>
        </p:nvSpPr>
        <p:spPr>
          <a:xfrm>
            <a:off x="1321725" y="3521825"/>
            <a:ext cx="7533300" cy="914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800"/>
              <a:buFont typeface="Red Hat Display"/>
              <a:buNone/>
              <a:defRPr sz="2800">
                <a:solidFill>
                  <a:schemeClr val="lt1"/>
                </a:solidFill>
                <a:latin typeface="Red Hat Display"/>
                <a:ea typeface="Red Hat Display"/>
                <a:cs typeface="Red Hat Display"/>
                <a:sym typeface="Red Hat Display"/>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p:txBody>
      </p:sp>
      <p:sp>
        <p:nvSpPr>
          <p:cNvPr id="78" name="Google Shape;78;p31"/>
          <p:cNvSpPr txBox="1"/>
          <p:nvPr>
            <p:ph type="title"/>
          </p:nvPr>
        </p:nvSpPr>
        <p:spPr>
          <a:xfrm>
            <a:off x="1321875" y="1743625"/>
            <a:ext cx="7533300" cy="160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48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4800">
                <a:solidFill>
                  <a:schemeClr val="lt1"/>
                </a:solidFill>
              </a:defRPr>
            </a:lvl2pPr>
            <a:lvl3pPr lvl="2" algn="l">
              <a:lnSpc>
                <a:spcPct val="100000"/>
              </a:lnSpc>
              <a:spcBef>
                <a:spcPts val="0"/>
              </a:spcBef>
              <a:spcAft>
                <a:spcPts val="0"/>
              </a:spcAft>
              <a:buSzPts val="3400"/>
              <a:buNone/>
              <a:defRPr sz="4800">
                <a:solidFill>
                  <a:schemeClr val="lt1"/>
                </a:solidFill>
              </a:defRPr>
            </a:lvl3pPr>
            <a:lvl4pPr lvl="3" algn="l">
              <a:lnSpc>
                <a:spcPct val="100000"/>
              </a:lnSpc>
              <a:spcBef>
                <a:spcPts val="0"/>
              </a:spcBef>
              <a:spcAft>
                <a:spcPts val="0"/>
              </a:spcAft>
              <a:buSzPts val="3400"/>
              <a:buNone/>
              <a:defRPr sz="4800">
                <a:solidFill>
                  <a:schemeClr val="lt1"/>
                </a:solidFill>
              </a:defRPr>
            </a:lvl4pPr>
            <a:lvl5pPr lvl="4" algn="l">
              <a:lnSpc>
                <a:spcPct val="100000"/>
              </a:lnSpc>
              <a:spcBef>
                <a:spcPts val="0"/>
              </a:spcBef>
              <a:spcAft>
                <a:spcPts val="0"/>
              </a:spcAft>
              <a:buSzPts val="3400"/>
              <a:buNone/>
              <a:defRPr sz="4800">
                <a:solidFill>
                  <a:schemeClr val="lt1"/>
                </a:solidFill>
              </a:defRPr>
            </a:lvl5pPr>
            <a:lvl6pPr lvl="5" algn="l">
              <a:lnSpc>
                <a:spcPct val="100000"/>
              </a:lnSpc>
              <a:spcBef>
                <a:spcPts val="0"/>
              </a:spcBef>
              <a:spcAft>
                <a:spcPts val="0"/>
              </a:spcAft>
              <a:buSzPts val="3400"/>
              <a:buNone/>
              <a:defRPr sz="4800">
                <a:solidFill>
                  <a:schemeClr val="lt1"/>
                </a:solidFill>
              </a:defRPr>
            </a:lvl6pPr>
            <a:lvl7pPr lvl="6" algn="l">
              <a:lnSpc>
                <a:spcPct val="100000"/>
              </a:lnSpc>
              <a:spcBef>
                <a:spcPts val="0"/>
              </a:spcBef>
              <a:spcAft>
                <a:spcPts val="0"/>
              </a:spcAft>
              <a:buSzPts val="3400"/>
              <a:buNone/>
              <a:defRPr sz="4800">
                <a:solidFill>
                  <a:schemeClr val="lt1"/>
                </a:solidFill>
              </a:defRPr>
            </a:lvl7pPr>
            <a:lvl8pPr lvl="7" algn="l">
              <a:lnSpc>
                <a:spcPct val="100000"/>
              </a:lnSpc>
              <a:spcBef>
                <a:spcPts val="0"/>
              </a:spcBef>
              <a:spcAft>
                <a:spcPts val="0"/>
              </a:spcAft>
              <a:buSzPts val="3400"/>
              <a:buNone/>
              <a:defRPr sz="4800">
                <a:solidFill>
                  <a:schemeClr val="lt1"/>
                </a:solidFill>
              </a:defRPr>
            </a:lvl8pPr>
            <a:lvl9pPr lvl="8" algn="l">
              <a:lnSpc>
                <a:spcPct val="100000"/>
              </a:lnSpc>
              <a:spcBef>
                <a:spcPts val="0"/>
              </a:spcBef>
              <a:spcAft>
                <a:spcPts val="0"/>
              </a:spcAft>
              <a:buSzPts val="3400"/>
              <a:buNone/>
              <a:defRPr sz="4800">
                <a:solidFill>
                  <a:schemeClr val="lt1"/>
                </a:solidFill>
              </a:defRPr>
            </a:lvl9pPr>
          </a:lstStyle>
          <a:p/>
        </p:txBody>
      </p:sp>
      <p:sp>
        <p:nvSpPr>
          <p:cNvPr id="79" name="Google Shape;79;p31"/>
          <p:cNvSpPr txBox="1"/>
          <p:nvPr>
            <p:ph idx="2" type="subTitle"/>
          </p:nvPr>
        </p:nvSpPr>
        <p:spPr>
          <a:xfrm>
            <a:off x="1321725"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Medium"/>
              <a:buNone/>
              <a:defRPr sz="1400">
                <a:solidFill>
                  <a:schemeClr val="lt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9pPr>
          </a:lstStyle>
          <a:p/>
        </p:txBody>
      </p:sp>
      <p:sp>
        <p:nvSpPr>
          <p:cNvPr id="80" name="Google Shape;80;p31"/>
          <p:cNvSpPr txBox="1"/>
          <p:nvPr>
            <p:ph idx="3" type="subTitle"/>
          </p:nvPr>
        </p:nvSpPr>
        <p:spPr>
          <a:xfrm>
            <a:off x="3709850" y="4605500"/>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Medium"/>
              <a:buNone/>
              <a:defRPr sz="1400">
                <a:solidFill>
                  <a:schemeClr val="lt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2pPr>
            <a:lvl3pPr lvl="2"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3pPr>
            <a:lvl4pPr lvl="3"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4pPr>
            <a:lvl5pPr lvl="4"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5pPr>
            <a:lvl6pPr lvl="5"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6pPr>
            <a:lvl7pPr lvl="6"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7pPr>
            <a:lvl8pPr lvl="7"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8pPr>
            <a:lvl9pPr lvl="8" algn="l">
              <a:lnSpc>
                <a:spcPct val="135000"/>
              </a:lnSpc>
              <a:spcBef>
                <a:spcPts val="0"/>
              </a:spcBef>
              <a:spcAft>
                <a:spcPts val="0"/>
              </a:spcAft>
              <a:buClr>
                <a:schemeClr val="lt1"/>
              </a:buClr>
              <a:buSzPts val="1800"/>
              <a:buFont typeface="Red Hat Display Medium"/>
              <a:buNone/>
              <a:defRPr>
                <a:solidFill>
                  <a:schemeClr val="lt1"/>
                </a:solidFill>
                <a:latin typeface="Red Hat Display Medium"/>
                <a:ea typeface="Red Hat Display Medium"/>
                <a:cs typeface="Red Hat Display Medium"/>
                <a:sym typeface="Red Hat Display Medium"/>
              </a:defRPr>
            </a:lvl9pPr>
          </a:lstStyle>
          <a:p/>
        </p:txBody>
      </p:sp>
      <p:pic>
        <p:nvPicPr>
          <p:cNvPr id="81" name="Google Shape;81;p31"/>
          <p:cNvPicPr preferRelativeResize="0"/>
          <p:nvPr/>
        </p:nvPicPr>
        <p:blipFill rotWithShape="1">
          <a:blip r:embed="rId3">
            <a:alphaModFix/>
          </a:blip>
          <a:srcRect b="0" l="0" r="0" t="0"/>
          <a:stretch/>
        </p:blipFill>
        <p:spPr>
          <a:xfrm>
            <a:off x="10106850" y="6203986"/>
            <a:ext cx="1580275" cy="372766"/>
          </a:xfrm>
          <a:prstGeom prst="rect">
            <a:avLst/>
          </a:prstGeom>
          <a:noFill/>
          <a:ln>
            <a:noFill/>
          </a:ln>
        </p:spPr>
      </p:pic>
      <p:cxnSp>
        <p:nvCxnSpPr>
          <p:cNvPr id="82" name="Google Shape;82;p31"/>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83" name="Google Shape;83;p3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84" name="Google Shape;84;p31" title="RH-AI-Presentation-Asset 2.png"/>
          <p:cNvPicPr preferRelativeResize="0"/>
          <p:nvPr/>
        </p:nvPicPr>
        <p:blipFill rotWithShape="1">
          <a:blip r:embed="rId4">
            <a:alphaModFix/>
          </a:blip>
          <a:srcRect b="2696" l="0" r="0" t="2705"/>
          <a:stretch/>
        </p:blipFill>
        <p:spPr>
          <a:xfrm>
            <a:off x="7857825" y="1822775"/>
            <a:ext cx="3877051" cy="3182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2 closing">
  <p:cSld name="TITLE_1_1">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32"/>
          <p:cNvSpPr/>
          <p:nvPr/>
        </p:nvSpPr>
        <p:spPr>
          <a:xfrm>
            <a:off x="0" y="0"/>
            <a:ext cx="12192000" cy="5844000"/>
          </a:xfrm>
          <a:prstGeom prst="rect">
            <a:avLst/>
          </a:prstGeom>
          <a:solidFill>
            <a:srgbClr val="14141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2"/>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2"/>
          <p:cNvSpPr txBox="1"/>
          <p:nvPr>
            <p:ph idx="1" type="subTitle"/>
          </p:nvPr>
        </p:nvSpPr>
        <p:spPr>
          <a:xfrm>
            <a:off x="2083725" y="3008425"/>
            <a:ext cx="4146300" cy="15249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1pPr>
            <a:lvl2pPr lvl="1"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2pPr>
            <a:lvl3pPr lvl="2"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3pPr>
            <a:lvl4pPr lvl="3"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4pPr>
            <a:lvl5pPr lvl="4"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5pPr>
            <a:lvl6pPr lvl="5"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6pPr>
            <a:lvl7pPr lvl="6"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7pPr>
            <a:lvl8pPr lvl="7"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8pPr>
            <a:lvl9pPr lvl="8" algn="l">
              <a:lnSpc>
                <a:spcPct val="180000"/>
              </a:lnSpc>
              <a:spcBef>
                <a:spcPts val="0"/>
              </a:spcBef>
              <a:spcAft>
                <a:spcPts val="0"/>
              </a:spcAft>
              <a:buClr>
                <a:schemeClr val="lt1"/>
              </a:buClr>
              <a:buSzPts val="1400"/>
              <a:buFont typeface="Red Hat Display"/>
              <a:buNone/>
              <a:defRPr sz="1400">
                <a:solidFill>
                  <a:schemeClr val="lt1"/>
                </a:solidFill>
                <a:latin typeface="Red Hat Display"/>
                <a:ea typeface="Red Hat Display"/>
                <a:cs typeface="Red Hat Display"/>
                <a:sym typeface="Red Hat Display"/>
              </a:defRPr>
            </a:lvl9pPr>
          </a:lstStyle>
          <a:p/>
        </p:txBody>
      </p:sp>
      <p:sp>
        <p:nvSpPr>
          <p:cNvPr id="89" name="Google Shape;89;p32"/>
          <p:cNvSpPr txBox="1"/>
          <p:nvPr>
            <p:ph type="title"/>
          </p:nvPr>
        </p:nvSpPr>
        <p:spPr>
          <a:xfrm>
            <a:off x="2083875" y="568625"/>
            <a:ext cx="4905000" cy="1985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5400">
                <a:solidFill>
                  <a:schemeClr val="lt1"/>
                </a:solidFill>
                <a:latin typeface="Red Hat Display Medium"/>
                <a:ea typeface="Red Hat Display Medium"/>
                <a:cs typeface="Red Hat Display Medium"/>
                <a:sym typeface="Red Hat Display Medium"/>
              </a:defRPr>
            </a:lvl1pPr>
            <a:lvl2pPr lvl="1" algn="l">
              <a:lnSpc>
                <a:spcPct val="105000"/>
              </a:lnSpc>
              <a:spcBef>
                <a:spcPts val="0"/>
              </a:spcBef>
              <a:spcAft>
                <a:spcPts val="0"/>
              </a:spcAft>
              <a:buSzPts val="3400"/>
              <a:buNone/>
              <a:defRPr sz="7000">
                <a:solidFill>
                  <a:schemeClr val="lt1"/>
                </a:solidFill>
              </a:defRPr>
            </a:lvl2pPr>
            <a:lvl3pPr lvl="2" algn="l">
              <a:lnSpc>
                <a:spcPct val="105000"/>
              </a:lnSpc>
              <a:spcBef>
                <a:spcPts val="0"/>
              </a:spcBef>
              <a:spcAft>
                <a:spcPts val="0"/>
              </a:spcAft>
              <a:buSzPts val="3400"/>
              <a:buNone/>
              <a:defRPr sz="7000">
                <a:solidFill>
                  <a:schemeClr val="lt1"/>
                </a:solidFill>
              </a:defRPr>
            </a:lvl3pPr>
            <a:lvl4pPr lvl="3" algn="l">
              <a:lnSpc>
                <a:spcPct val="105000"/>
              </a:lnSpc>
              <a:spcBef>
                <a:spcPts val="0"/>
              </a:spcBef>
              <a:spcAft>
                <a:spcPts val="0"/>
              </a:spcAft>
              <a:buSzPts val="3400"/>
              <a:buNone/>
              <a:defRPr sz="7000">
                <a:solidFill>
                  <a:schemeClr val="lt1"/>
                </a:solidFill>
              </a:defRPr>
            </a:lvl4pPr>
            <a:lvl5pPr lvl="4" algn="l">
              <a:lnSpc>
                <a:spcPct val="105000"/>
              </a:lnSpc>
              <a:spcBef>
                <a:spcPts val="0"/>
              </a:spcBef>
              <a:spcAft>
                <a:spcPts val="0"/>
              </a:spcAft>
              <a:buSzPts val="3400"/>
              <a:buNone/>
              <a:defRPr sz="7000">
                <a:solidFill>
                  <a:schemeClr val="lt1"/>
                </a:solidFill>
              </a:defRPr>
            </a:lvl5pPr>
            <a:lvl6pPr lvl="5" algn="l">
              <a:lnSpc>
                <a:spcPct val="105000"/>
              </a:lnSpc>
              <a:spcBef>
                <a:spcPts val="0"/>
              </a:spcBef>
              <a:spcAft>
                <a:spcPts val="0"/>
              </a:spcAft>
              <a:buSzPts val="3400"/>
              <a:buNone/>
              <a:defRPr sz="7000">
                <a:solidFill>
                  <a:schemeClr val="lt1"/>
                </a:solidFill>
              </a:defRPr>
            </a:lvl6pPr>
            <a:lvl7pPr lvl="6" algn="l">
              <a:lnSpc>
                <a:spcPct val="105000"/>
              </a:lnSpc>
              <a:spcBef>
                <a:spcPts val="0"/>
              </a:spcBef>
              <a:spcAft>
                <a:spcPts val="0"/>
              </a:spcAft>
              <a:buSzPts val="3400"/>
              <a:buNone/>
              <a:defRPr sz="7000">
                <a:solidFill>
                  <a:schemeClr val="lt1"/>
                </a:solidFill>
              </a:defRPr>
            </a:lvl7pPr>
            <a:lvl8pPr lvl="7" algn="l">
              <a:lnSpc>
                <a:spcPct val="105000"/>
              </a:lnSpc>
              <a:spcBef>
                <a:spcPts val="0"/>
              </a:spcBef>
              <a:spcAft>
                <a:spcPts val="0"/>
              </a:spcAft>
              <a:buSzPts val="3400"/>
              <a:buNone/>
              <a:defRPr sz="7000">
                <a:solidFill>
                  <a:schemeClr val="lt1"/>
                </a:solidFill>
              </a:defRPr>
            </a:lvl8pPr>
            <a:lvl9pPr lvl="8" algn="l">
              <a:lnSpc>
                <a:spcPct val="105000"/>
              </a:lnSpc>
              <a:spcBef>
                <a:spcPts val="0"/>
              </a:spcBef>
              <a:spcAft>
                <a:spcPts val="0"/>
              </a:spcAft>
              <a:buSzPts val="3400"/>
              <a:buNone/>
              <a:defRPr sz="7000">
                <a:solidFill>
                  <a:schemeClr val="lt1"/>
                </a:solidFill>
              </a:defRPr>
            </a:lvl9pPr>
          </a:lstStyle>
          <a:p/>
        </p:txBody>
      </p:sp>
      <p:pic>
        <p:nvPicPr>
          <p:cNvPr id="90" name="Google Shape;90;p32"/>
          <p:cNvPicPr preferRelativeResize="0"/>
          <p:nvPr/>
        </p:nvPicPr>
        <p:blipFill rotWithShape="1">
          <a:blip r:embed="rId3">
            <a:alphaModFix/>
          </a:blip>
          <a:srcRect b="0" l="0" r="0" t="0"/>
          <a:stretch/>
        </p:blipFill>
        <p:spPr>
          <a:xfrm>
            <a:off x="10106850" y="6203986"/>
            <a:ext cx="1580275" cy="372766"/>
          </a:xfrm>
          <a:prstGeom prst="rect">
            <a:avLst/>
          </a:prstGeom>
          <a:noFill/>
          <a:ln>
            <a:noFill/>
          </a:ln>
        </p:spPr>
      </p:pic>
      <p:sp>
        <p:nvSpPr>
          <p:cNvPr id="91" name="Google Shape;91;p32"/>
          <p:cNvSpPr txBox="1"/>
          <p:nvPr/>
        </p:nvSpPr>
        <p:spPr>
          <a:xfrm>
            <a:off x="7960472" y="199982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linkedin.com/company/red-hat</a:t>
            </a:r>
            <a:endParaRPr b="0" i="0" sz="1400" u="none" cap="none" strike="noStrike">
              <a:solidFill>
                <a:schemeClr val="lt1"/>
              </a:solidFill>
              <a:latin typeface="Red Hat Display"/>
              <a:ea typeface="Red Hat Display"/>
              <a:cs typeface="Red Hat Display"/>
              <a:sym typeface="Red Hat Display"/>
            </a:endParaRPr>
          </a:p>
        </p:txBody>
      </p:sp>
      <p:sp>
        <p:nvSpPr>
          <p:cNvPr id="92" name="Google Shape;92;p32"/>
          <p:cNvSpPr txBox="1"/>
          <p:nvPr/>
        </p:nvSpPr>
        <p:spPr>
          <a:xfrm>
            <a:off x="7960472" y="269167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youtube.com/user/RedHatVideos</a:t>
            </a:r>
            <a:endParaRPr b="0" i="0" sz="1400" u="none" cap="none" strike="noStrike">
              <a:solidFill>
                <a:schemeClr val="lt1"/>
              </a:solidFill>
              <a:latin typeface="Red Hat Display"/>
              <a:ea typeface="Red Hat Display"/>
              <a:cs typeface="Red Hat Display"/>
              <a:sym typeface="Red Hat Display"/>
            </a:endParaRPr>
          </a:p>
        </p:txBody>
      </p:sp>
      <p:sp>
        <p:nvSpPr>
          <p:cNvPr id="93" name="Google Shape;93;p32"/>
          <p:cNvSpPr txBox="1"/>
          <p:nvPr/>
        </p:nvSpPr>
        <p:spPr>
          <a:xfrm>
            <a:off x="7960472" y="338352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facebook.com/redhatinc</a:t>
            </a:r>
            <a:endParaRPr b="0" i="0" sz="1400" u="none" cap="none" strike="noStrike">
              <a:solidFill>
                <a:schemeClr val="lt1"/>
              </a:solidFill>
              <a:latin typeface="Red Hat Display"/>
              <a:ea typeface="Red Hat Display"/>
              <a:cs typeface="Red Hat Display"/>
              <a:sym typeface="Red Hat Display"/>
            </a:endParaRPr>
          </a:p>
        </p:txBody>
      </p:sp>
      <p:sp>
        <p:nvSpPr>
          <p:cNvPr id="94" name="Google Shape;94;p32"/>
          <p:cNvSpPr txBox="1"/>
          <p:nvPr/>
        </p:nvSpPr>
        <p:spPr>
          <a:xfrm>
            <a:off x="7960472" y="4075375"/>
            <a:ext cx="2993400" cy="45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ed Hat Display"/>
                <a:ea typeface="Red Hat Display"/>
                <a:cs typeface="Red Hat Display"/>
                <a:sym typeface="Red Hat Display"/>
              </a:rPr>
              <a:t>twitter.com/RedHat</a:t>
            </a:r>
            <a:endParaRPr b="0" i="0" sz="1400" u="none" cap="none" strike="noStrike">
              <a:solidFill>
                <a:schemeClr val="lt1"/>
              </a:solidFill>
              <a:latin typeface="Red Hat Display"/>
              <a:ea typeface="Red Hat Display"/>
              <a:cs typeface="Red Hat Display"/>
              <a:sym typeface="Red Hat Display"/>
            </a:endParaRPr>
          </a:p>
        </p:txBody>
      </p:sp>
      <p:cxnSp>
        <p:nvCxnSpPr>
          <p:cNvPr id="95" name="Google Shape;95;p32"/>
          <p:cNvCxnSpPr/>
          <p:nvPr/>
        </p:nvCxnSpPr>
        <p:spPr>
          <a:xfrm rot="10800000">
            <a:off x="447775" y="50"/>
            <a:ext cx="0" cy="2282700"/>
          </a:xfrm>
          <a:prstGeom prst="straightConnector1">
            <a:avLst/>
          </a:prstGeom>
          <a:noFill/>
          <a:ln cap="flat" cmpd="sng" w="9525">
            <a:solidFill>
              <a:srgbClr val="EE0000"/>
            </a:solidFill>
            <a:prstDash val="solid"/>
            <a:round/>
            <a:headEnd len="sm" w="sm" type="none"/>
            <a:tailEnd len="sm" w="sm" type="none"/>
          </a:ln>
        </p:spPr>
      </p:cxnSp>
      <p:cxnSp>
        <p:nvCxnSpPr>
          <p:cNvPr id="96" name="Google Shape;96;p32"/>
          <p:cNvCxnSpPr/>
          <p:nvPr/>
        </p:nvCxnSpPr>
        <p:spPr>
          <a:xfrm rot="10800000">
            <a:off x="447767" y="6401400"/>
            <a:ext cx="0" cy="456600"/>
          </a:xfrm>
          <a:prstGeom prst="straightConnector1">
            <a:avLst/>
          </a:prstGeom>
          <a:noFill/>
          <a:ln cap="flat" cmpd="sng" w="9525">
            <a:solidFill>
              <a:srgbClr val="EE0000"/>
            </a:solidFill>
            <a:prstDash val="solid"/>
            <a:round/>
            <a:headEnd len="sm" w="sm" type="none"/>
            <a:tailEnd len="sm" w="sm" type="none"/>
          </a:ln>
        </p:spPr>
      </p:cxnSp>
      <p:sp>
        <p:nvSpPr>
          <p:cNvPr id="97" name="Google Shape;97;p32"/>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00000"/>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pic>
        <p:nvPicPr>
          <p:cNvPr id="98" name="Google Shape;98;p32"/>
          <p:cNvPicPr preferRelativeResize="0"/>
          <p:nvPr/>
        </p:nvPicPr>
        <p:blipFill rotWithShape="1">
          <a:blip r:embed="rId4">
            <a:alphaModFix/>
          </a:blip>
          <a:srcRect b="0" l="0" r="0" t="0"/>
          <a:stretch/>
        </p:blipFill>
        <p:spPr>
          <a:xfrm>
            <a:off x="7542672" y="3470249"/>
            <a:ext cx="282625" cy="282625"/>
          </a:xfrm>
          <a:prstGeom prst="rect">
            <a:avLst/>
          </a:prstGeom>
          <a:noFill/>
          <a:ln>
            <a:noFill/>
          </a:ln>
        </p:spPr>
      </p:pic>
      <p:pic>
        <p:nvPicPr>
          <p:cNvPr id="99" name="Google Shape;99;p32"/>
          <p:cNvPicPr preferRelativeResize="0"/>
          <p:nvPr/>
        </p:nvPicPr>
        <p:blipFill rotWithShape="1">
          <a:blip r:embed="rId5">
            <a:alphaModFix/>
          </a:blip>
          <a:srcRect b="0" l="0" r="0" t="0"/>
          <a:stretch/>
        </p:blipFill>
        <p:spPr>
          <a:xfrm>
            <a:off x="7542672" y="2778374"/>
            <a:ext cx="282625" cy="282625"/>
          </a:xfrm>
          <a:prstGeom prst="rect">
            <a:avLst/>
          </a:prstGeom>
          <a:noFill/>
          <a:ln>
            <a:noFill/>
          </a:ln>
        </p:spPr>
      </p:pic>
      <p:pic>
        <p:nvPicPr>
          <p:cNvPr id="100" name="Google Shape;100;p32"/>
          <p:cNvPicPr preferRelativeResize="0"/>
          <p:nvPr/>
        </p:nvPicPr>
        <p:blipFill rotWithShape="1">
          <a:blip r:embed="rId6">
            <a:alphaModFix/>
          </a:blip>
          <a:srcRect b="0" l="0" r="0" t="0"/>
          <a:stretch/>
        </p:blipFill>
        <p:spPr>
          <a:xfrm>
            <a:off x="7542674" y="2086500"/>
            <a:ext cx="282625" cy="282625"/>
          </a:xfrm>
          <a:prstGeom prst="rect">
            <a:avLst/>
          </a:prstGeom>
          <a:noFill/>
          <a:ln>
            <a:noFill/>
          </a:ln>
        </p:spPr>
      </p:pic>
      <p:pic>
        <p:nvPicPr>
          <p:cNvPr id="101" name="Google Shape;101;p32"/>
          <p:cNvPicPr preferRelativeResize="0"/>
          <p:nvPr/>
        </p:nvPicPr>
        <p:blipFill rotWithShape="1">
          <a:blip r:embed="rId7">
            <a:alphaModFix/>
          </a:blip>
          <a:srcRect b="0" l="0" r="0" t="0"/>
          <a:stretch/>
        </p:blipFill>
        <p:spPr>
          <a:xfrm>
            <a:off x="7542672" y="4162124"/>
            <a:ext cx="282625" cy="282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3 Title">
  <p:cSld name="CUSTOM">
    <p:bg>
      <p:bgPr>
        <a:blipFill>
          <a:blip r:embed="rId2">
            <a:alphaModFix/>
          </a:blip>
          <a:stretch>
            <a:fillRect/>
          </a:stretch>
        </a:blipFill>
      </p:bgPr>
    </p:bg>
    <p:spTree>
      <p:nvGrpSpPr>
        <p:cNvPr id="102" name="Shape 102"/>
        <p:cNvGrpSpPr/>
        <p:nvPr/>
      </p:nvGrpSpPr>
      <p:grpSpPr>
        <a:xfrm>
          <a:off x="0" y="0"/>
          <a:ext cx="0" cy="0"/>
          <a:chOff x="0" y="0"/>
          <a:chExt cx="0" cy="0"/>
        </a:xfrm>
      </p:grpSpPr>
      <p:pic>
        <p:nvPicPr>
          <p:cNvPr id="103" name="Google Shape;103;p33"/>
          <p:cNvPicPr preferRelativeResize="0"/>
          <p:nvPr/>
        </p:nvPicPr>
        <p:blipFill rotWithShape="1">
          <a:blip r:embed="rId3">
            <a:alphaModFix/>
          </a:blip>
          <a:srcRect b="0" l="35303" r="34731" t="0"/>
          <a:stretch/>
        </p:blipFill>
        <p:spPr>
          <a:xfrm>
            <a:off x="872050" y="0"/>
            <a:ext cx="3653350" cy="6858000"/>
          </a:xfrm>
          <a:prstGeom prst="rect">
            <a:avLst/>
          </a:prstGeom>
          <a:noFill/>
          <a:ln>
            <a:noFill/>
          </a:ln>
        </p:spPr>
      </p:pic>
      <p:sp>
        <p:nvSpPr>
          <p:cNvPr id="104" name="Google Shape;104;p33"/>
          <p:cNvSpPr/>
          <p:nvPr/>
        </p:nvSpPr>
        <p:spPr>
          <a:xfrm>
            <a:off x="9617175" y="5878875"/>
            <a:ext cx="2574900" cy="979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 name="Google Shape;105;p33"/>
          <p:cNvPicPr preferRelativeResize="0"/>
          <p:nvPr/>
        </p:nvPicPr>
        <p:blipFill rotWithShape="1">
          <a:blip r:embed="rId4">
            <a:alphaModFix/>
          </a:blip>
          <a:srcRect b="0" l="0" r="0" t="0"/>
          <a:stretch/>
        </p:blipFill>
        <p:spPr>
          <a:xfrm>
            <a:off x="10106850" y="6203986"/>
            <a:ext cx="1580275" cy="372766"/>
          </a:xfrm>
          <a:prstGeom prst="rect">
            <a:avLst/>
          </a:prstGeom>
          <a:noFill/>
          <a:ln>
            <a:noFill/>
          </a:ln>
        </p:spPr>
      </p:pic>
      <p:cxnSp>
        <p:nvCxnSpPr>
          <p:cNvPr id="106" name="Google Shape;106;p33"/>
          <p:cNvCxnSpPr/>
          <p:nvPr/>
        </p:nvCxnSpPr>
        <p:spPr>
          <a:xfrm rot="10800000">
            <a:off x="447767" y="6401400"/>
            <a:ext cx="0" cy="456600"/>
          </a:xfrm>
          <a:prstGeom prst="straightConnector1">
            <a:avLst/>
          </a:prstGeom>
          <a:noFill/>
          <a:ln cap="flat" cmpd="sng" w="9525">
            <a:solidFill>
              <a:schemeClr val="lt1"/>
            </a:solidFill>
            <a:prstDash val="solid"/>
            <a:round/>
            <a:headEnd len="sm" w="sm" type="none"/>
            <a:tailEnd len="sm" w="sm" type="none"/>
          </a:ln>
        </p:spPr>
      </p:cxnSp>
      <p:sp>
        <p:nvSpPr>
          <p:cNvPr id="107" name="Google Shape;107;p33"/>
          <p:cNvSpPr txBox="1"/>
          <p:nvPr>
            <p:ph idx="1" type="subTitle"/>
          </p:nvPr>
        </p:nvSpPr>
        <p:spPr>
          <a:xfrm>
            <a:off x="5660525" y="3971650"/>
            <a:ext cx="4446300" cy="9144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800"/>
              <a:buFont typeface="Red Hat Display"/>
              <a:buNone/>
              <a:defRPr sz="1800">
                <a:solidFill>
                  <a:schemeClr val="dk1"/>
                </a:solidFill>
                <a:latin typeface="Red Hat Display"/>
                <a:ea typeface="Red Hat Display"/>
                <a:cs typeface="Red Hat Display"/>
                <a:sym typeface="Red Hat Display"/>
              </a:defRPr>
            </a:lvl1pPr>
            <a:lvl2pPr lvl="1" algn="l">
              <a:lnSpc>
                <a:spcPct val="140000"/>
              </a:lnSpc>
              <a:spcBef>
                <a:spcPts val="0"/>
              </a:spcBef>
              <a:spcAft>
                <a:spcPts val="0"/>
              </a:spcAft>
              <a:buClr>
                <a:schemeClr val="dk1"/>
              </a:buClr>
              <a:buSzPts val="1800"/>
              <a:buNone/>
              <a:defRPr sz="1800">
                <a:solidFill>
                  <a:schemeClr val="dk1"/>
                </a:solidFill>
              </a:defRPr>
            </a:lvl2pPr>
            <a:lvl3pPr lvl="2" algn="l">
              <a:lnSpc>
                <a:spcPct val="140000"/>
              </a:lnSpc>
              <a:spcBef>
                <a:spcPts val="0"/>
              </a:spcBef>
              <a:spcAft>
                <a:spcPts val="0"/>
              </a:spcAft>
              <a:buClr>
                <a:schemeClr val="dk1"/>
              </a:buClr>
              <a:buSzPts val="1800"/>
              <a:buNone/>
              <a:defRPr sz="1800">
                <a:solidFill>
                  <a:schemeClr val="dk1"/>
                </a:solidFill>
              </a:defRPr>
            </a:lvl3pPr>
            <a:lvl4pPr lvl="3" algn="l">
              <a:lnSpc>
                <a:spcPct val="140000"/>
              </a:lnSpc>
              <a:spcBef>
                <a:spcPts val="0"/>
              </a:spcBef>
              <a:spcAft>
                <a:spcPts val="0"/>
              </a:spcAft>
              <a:buClr>
                <a:schemeClr val="dk1"/>
              </a:buClr>
              <a:buSzPts val="1800"/>
              <a:buNone/>
              <a:defRPr sz="1800">
                <a:solidFill>
                  <a:schemeClr val="dk1"/>
                </a:solidFill>
              </a:defRPr>
            </a:lvl4pPr>
            <a:lvl5pPr lvl="4" algn="l">
              <a:lnSpc>
                <a:spcPct val="140000"/>
              </a:lnSpc>
              <a:spcBef>
                <a:spcPts val="0"/>
              </a:spcBef>
              <a:spcAft>
                <a:spcPts val="0"/>
              </a:spcAft>
              <a:buClr>
                <a:schemeClr val="dk1"/>
              </a:buClr>
              <a:buSzPts val="1800"/>
              <a:buNone/>
              <a:defRPr sz="1800">
                <a:solidFill>
                  <a:schemeClr val="dk1"/>
                </a:solidFill>
              </a:defRPr>
            </a:lvl5pPr>
            <a:lvl6pPr lvl="5" algn="l">
              <a:lnSpc>
                <a:spcPct val="140000"/>
              </a:lnSpc>
              <a:spcBef>
                <a:spcPts val="0"/>
              </a:spcBef>
              <a:spcAft>
                <a:spcPts val="0"/>
              </a:spcAft>
              <a:buClr>
                <a:schemeClr val="dk1"/>
              </a:buClr>
              <a:buSzPts val="1800"/>
              <a:buNone/>
              <a:defRPr sz="1800">
                <a:solidFill>
                  <a:schemeClr val="dk1"/>
                </a:solidFill>
              </a:defRPr>
            </a:lvl6pPr>
            <a:lvl7pPr lvl="6" algn="l">
              <a:lnSpc>
                <a:spcPct val="140000"/>
              </a:lnSpc>
              <a:spcBef>
                <a:spcPts val="0"/>
              </a:spcBef>
              <a:spcAft>
                <a:spcPts val="0"/>
              </a:spcAft>
              <a:buClr>
                <a:schemeClr val="dk1"/>
              </a:buClr>
              <a:buSzPts val="1800"/>
              <a:buNone/>
              <a:defRPr sz="1800">
                <a:solidFill>
                  <a:schemeClr val="dk1"/>
                </a:solidFill>
              </a:defRPr>
            </a:lvl7pPr>
            <a:lvl8pPr lvl="7" algn="l">
              <a:lnSpc>
                <a:spcPct val="140000"/>
              </a:lnSpc>
              <a:spcBef>
                <a:spcPts val="0"/>
              </a:spcBef>
              <a:spcAft>
                <a:spcPts val="0"/>
              </a:spcAft>
              <a:buClr>
                <a:schemeClr val="dk1"/>
              </a:buClr>
              <a:buSzPts val="1800"/>
              <a:buNone/>
              <a:defRPr sz="1800">
                <a:solidFill>
                  <a:schemeClr val="dk1"/>
                </a:solidFill>
              </a:defRPr>
            </a:lvl8pPr>
            <a:lvl9pPr lvl="8" algn="l">
              <a:lnSpc>
                <a:spcPct val="140000"/>
              </a:lnSpc>
              <a:spcBef>
                <a:spcPts val="0"/>
              </a:spcBef>
              <a:spcAft>
                <a:spcPts val="0"/>
              </a:spcAft>
              <a:buClr>
                <a:schemeClr val="dk1"/>
              </a:buClr>
              <a:buSzPts val="1800"/>
              <a:buNone/>
              <a:defRPr sz="1800">
                <a:solidFill>
                  <a:schemeClr val="dk1"/>
                </a:solidFill>
              </a:defRPr>
            </a:lvl9pPr>
          </a:lstStyle>
          <a:p/>
        </p:txBody>
      </p:sp>
      <p:sp>
        <p:nvSpPr>
          <p:cNvPr id="108" name="Google Shape;108;p33"/>
          <p:cNvSpPr txBox="1"/>
          <p:nvPr>
            <p:ph type="title"/>
          </p:nvPr>
        </p:nvSpPr>
        <p:spPr>
          <a:xfrm>
            <a:off x="5660525" y="1709031"/>
            <a:ext cx="5736300" cy="2117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400"/>
              <a:buNone/>
              <a:defRPr sz="4800">
                <a:solidFill>
                  <a:schemeClr val="accen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2pPr>
            <a:lvl3pPr lvl="2"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3pPr>
            <a:lvl4pPr lvl="3"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4pPr>
            <a:lvl5pPr lvl="4"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5pPr>
            <a:lvl6pPr lvl="5"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6pPr>
            <a:lvl7pPr lvl="6"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7pPr>
            <a:lvl8pPr lvl="7"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8pPr>
            <a:lvl9pPr lvl="8" algn="l">
              <a:lnSpc>
                <a:spcPct val="100000"/>
              </a:lnSpc>
              <a:spcBef>
                <a:spcPts val="0"/>
              </a:spcBef>
              <a:spcAft>
                <a:spcPts val="0"/>
              </a:spcAft>
              <a:buSzPts val="3400"/>
              <a:buNone/>
              <a:defRPr sz="4600">
                <a:solidFill>
                  <a:schemeClr val="accent1"/>
                </a:solidFill>
                <a:latin typeface="Red Hat Display Medium"/>
                <a:ea typeface="Red Hat Display Medium"/>
                <a:cs typeface="Red Hat Display Medium"/>
                <a:sym typeface="Red Hat Display Medium"/>
              </a:defRPr>
            </a:lvl9pPr>
          </a:lstStyle>
          <a:p/>
        </p:txBody>
      </p:sp>
      <p:sp>
        <p:nvSpPr>
          <p:cNvPr id="109" name="Google Shape;109;p33"/>
          <p:cNvSpPr txBox="1"/>
          <p:nvPr>
            <p:ph idx="2" type="subTitle"/>
          </p:nvPr>
        </p:nvSpPr>
        <p:spPr>
          <a:xfrm>
            <a:off x="5660525" y="5318275"/>
            <a:ext cx="2040300" cy="605700"/>
          </a:xfrm>
          <a:prstGeom prst="rect">
            <a:avLst/>
          </a:prstGeom>
          <a:noFill/>
          <a:ln>
            <a:noFill/>
          </a:ln>
        </p:spPr>
        <p:txBody>
          <a:bodyPr anchorCtr="0" anchor="t" bIns="0" lIns="0" spcFirstLastPara="1" rIns="0" wrap="square" tIns="0">
            <a:noAutofit/>
          </a:bodyPr>
          <a:lstStyle>
            <a:lvl1pPr lvl="0" algn="l">
              <a:lnSpc>
                <a:spcPct val="135000"/>
              </a:lnSpc>
              <a:spcBef>
                <a:spcPts val="0"/>
              </a:spcBef>
              <a:spcAft>
                <a:spcPts val="0"/>
              </a:spcAft>
              <a:buClr>
                <a:schemeClr val="dk1"/>
              </a:buClr>
              <a:buSzPts val="1400"/>
              <a:buFont typeface="Red Hat Display Medium"/>
              <a:buNone/>
              <a:defRPr sz="1400">
                <a:solidFill>
                  <a:schemeClr val="dk1"/>
                </a:solidFill>
                <a:latin typeface="Red Hat Display Medium"/>
                <a:ea typeface="Red Hat Display Medium"/>
                <a:cs typeface="Red Hat Display Medium"/>
                <a:sym typeface="Red Hat Display Medium"/>
              </a:defRPr>
            </a:lvl1pPr>
            <a:lvl2pPr lvl="1" algn="l">
              <a:lnSpc>
                <a:spcPct val="135000"/>
              </a:lnSpc>
              <a:spcBef>
                <a:spcPts val="0"/>
              </a:spcBef>
              <a:spcAft>
                <a:spcPts val="0"/>
              </a:spcAft>
              <a:buClr>
                <a:schemeClr val="dk1"/>
              </a:buClr>
              <a:buSzPts val="1200"/>
              <a:buNone/>
              <a:defRPr sz="1200">
                <a:solidFill>
                  <a:schemeClr val="dk1"/>
                </a:solidFill>
              </a:defRPr>
            </a:lvl2pPr>
            <a:lvl3pPr lvl="2" algn="l">
              <a:lnSpc>
                <a:spcPct val="135000"/>
              </a:lnSpc>
              <a:spcBef>
                <a:spcPts val="0"/>
              </a:spcBef>
              <a:spcAft>
                <a:spcPts val="0"/>
              </a:spcAft>
              <a:buClr>
                <a:schemeClr val="dk1"/>
              </a:buClr>
              <a:buSzPts val="1200"/>
              <a:buNone/>
              <a:defRPr sz="1200">
                <a:solidFill>
                  <a:schemeClr val="dk1"/>
                </a:solidFill>
              </a:defRPr>
            </a:lvl3pPr>
            <a:lvl4pPr lvl="3" algn="l">
              <a:lnSpc>
                <a:spcPct val="135000"/>
              </a:lnSpc>
              <a:spcBef>
                <a:spcPts val="0"/>
              </a:spcBef>
              <a:spcAft>
                <a:spcPts val="0"/>
              </a:spcAft>
              <a:buClr>
                <a:schemeClr val="dk1"/>
              </a:buClr>
              <a:buSzPts val="1200"/>
              <a:buNone/>
              <a:defRPr sz="1200">
                <a:solidFill>
                  <a:schemeClr val="dk1"/>
                </a:solidFill>
              </a:defRPr>
            </a:lvl4pPr>
            <a:lvl5pPr lvl="4" algn="l">
              <a:lnSpc>
                <a:spcPct val="135000"/>
              </a:lnSpc>
              <a:spcBef>
                <a:spcPts val="0"/>
              </a:spcBef>
              <a:spcAft>
                <a:spcPts val="0"/>
              </a:spcAft>
              <a:buClr>
                <a:schemeClr val="dk1"/>
              </a:buClr>
              <a:buSzPts val="1200"/>
              <a:buNone/>
              <a:defRPr sz="1200">
                <a:solidFill>
                  <a:schemeClr val="dk1"/>
                </a:solidFill>
              </a:defRPr>
            </a:lvl5pPr>
            <a:lvl6pPr lvl="5" algn="l">
              <a:lnSpc>
                <a:spcPct val="135000"/>
              </a:lnSpc>
              <a:spcBef>
                <a:spcPts val="0"/>
              </a:spcBef>
              <a:spcAft>
                <a:spcPts val="0"/>
              </a:spcAft>
              <a:buClr>
                <a:schemeClr val="dk1"/>
              </a:buClr>
              <a:buSzPts val="1200"/>
              <a:buNone/>
              <a:defRPr sz="1200">
                <a:solidFill>
                  <a:schemeClr val="dk1"/>
                </a:solidFill>
              </a:defRPr>
            </a:lvl6pPr>
            <a:lvl7pPr lvl="6" algn="l">
              <a:lnSpc>
                <a:spcPct val="135000"/>
              </a:lnSpc>
              <a:spcBef>
                <a:spcPts val="0"/>
              </a:spcBef>
              <a:spcAft>
                <a:spcPts val="0"/>
              </a:spcAft>
              <a:buClr>
                <a:schemeClr val="dk1"/>
              </a:buClr>
              <a:buSzPts val="1200"/>
              <a:buNone/>
              <a:defRPr sz="1200">
                <a:solidFill>
                  <a:schemeClr val="dk1"/>
                </a:solidFill>
              </a:defRPr>
            </a:lvl7pPr>
            <a:lvl8pPr lvl="7" algn="l">
              <a:lnSpc>
                <a:spcPct val="135000"/>
              </a:lnSpc>
              <a:spcBef>
                <a:spcPts val="0"/>
              </a:spcBef>
              <a:spcAft>
                <a:spcPts val="0"/>
              </a:spcAft>
              <a:buClr>
                <a:schemeClr val="dk1"/>
              </a:buClr>
              <a:buSzPts val="1200"/>
              <a:buNone/>
              <a:defRPr sz="1200">
                <a:solidFill>
                  <a:schemeClr val="dk1"/>
                </a:solidFill>
              </a:defRPr>
            </a:lvl8pPr>
            <a:lvl9pPr lvl="8" algn="l">
              <a:lnSpc>
                <a:spcPct val="135000"/>
              </a:lnSpc>
              <a:spcBef>
                <a:spcPts val="0"/>
              </a:spcBef>
              <a:spcAft>
                <a:spcPts val="0"/>
              </a:spcAft>
              <a:buClr>
                <a:schemeClr val="dk1"/>
              </a:buClr>
              <a:buSzPts val="1200"/>
              <a:buNone/>
              <a:defRPr sz="1200">
                <a:solidFill>
                  <a:schemeClr val="dk1"/>
                </a:solidFill>
              </a:defRPr>
            </a:lvl9pPr>
          </a:lstStyle>
          <a:p/>
        </p:txBody>
      </p:sp>
      <p:sp>
        <p:nvSpPr>
          <p:cNvPr id="110" name="Google Shape;110;p33"/>
          <p:cNvSpPr txBox="1"/>
          <p:nvPr>
            <p:ph idx="3" type="subTitle"/>
          </p:nvPr>
        </p:nvSpPr>
        <p:spPr>
          <a:xfrm rot="5400000">
            <a:off x="-2138450" y="2138400"/>
            <a:ext cx="5148900" cy="872100"/>
          </a:xfrm>
          <a:prstGeom prst="rect">
            <a:avLst/>
          </a:prstGeom>
          <a:noFill/>
          <a:ln>
            <a:noFill/>
          </a:ln>
        </p:spPr>
        <p:txBody>
          <a:bodyPr anchorCtr="0" anchor="ctr" bIns="91425" lIns="502900" spcFirstLastPara="1" rIns="91425" wrap="square" tIns="91425">
            <a:noAutofit/>
          </a:bodyPr>
          <a:lstStyle>
            <a:lvl1pPr lvl="0" algn="l">
              <a:lnSpc>
                <a:spcPct val="100000"/>
              </a:lnSpc>
              <a:spcBef>
                <a:spcPts val="0"/>
              </a:spcBef>
              <a:spcAft>
                <a:spcPts val="0"/>
              </a:spcAft>
              <a:buClr>
                <a:schemeClr val="lt1"/>
              </a:buClr>
              <a:buSzPts val="1000"/>
              <a:buFont typeface="Red Hat Display Medium"/>
              <a:buNone/>
              <a:defRPr sz="1000">
                <a:solidFill>
                  <a:schemeClr val="lt1"/>
                </a:solidFill>
                <a:latin typeface="Red Hat Display Medium"/>
                <a:ea typeface="Red Hat Display Medium"/>
                <a:cs typeface="Red Hat Display Medium"/>
                <a:sym typeface="Red Hat Display Medium"/>
              </a:defRPr>
            </a:lvl1pPr>
            <a:lvl2pPr lvl="1"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2pPr>
            <a:lvl3pPr lvl="2"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3pPr>
            <a:lvl4pPr lvl="3"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4pPr>
            <a:lvl5pPr lvl="4"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5pPr>
            <a:lvl6pPr lvl="5"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6pPr>
            <a:lvl7pPr lvl="6"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7pPr>
            <a:lvl8pPr lvl="7"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8pPr>
            <a:lvl9pPr lvl="8" algn="l">
              <a:lnSpc>
                <a:spcPct val="100000"/>
              </a:lnSpc>
              <a:spcBef>
                <a:spcPts val="0"/>
              </a:spcBef>
              <a:spcAft>
                <a:spcPts val="0"/>
              </a:spcAft>
              <a:buClr>
                <a:schemeClr val="lt1"/>
              </a:buClr>
              <a:buSzPts val="1000"/>
              <a:buFont typeface="Red Hat Text Medium"/>
              <a:buNone/>
              <a:defRPr sz="1000">
                <a:solidFill>
                  <a:schemeClr val="lt1"/>
                </a:solidFill>
                <a:latin typeface="Red Hat Text Medium"/>
                <a:ea typeface="Red Hat Text Medium"/>
                <a:cs typeface="Red Hat Text Medium"/>
                <a:sym typeface="Red Hat Text Medium"/>
              </a:defRPr>
            </a:lvl9pPr>
          </a:lstStyle>
          <a:p/>
        </p:txBody>
      </p:sp>
      <p:sp>
        <p:nvSpPr>
          <p:cNvPr id="111" name="Google Shape;111;p33"/>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Red Hat Text Medium"/>
                <a:ea typeface="Red Hat Text Medium"/>
                <a:cs typeface="Red Hat Text Medium"/>
                <a:sym typeface="Red Hat Tex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theme" Target="../theme/theme2.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415600" y="593367"/>
            <a:ext cx="11360700" cy="763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1pPr>
            <a:lvl2pPr lvl="1"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2pPr>
            <a:lvl3pPr lvl="2"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3pPr>
            <a:lvl4pPr lvl="3"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4pPr>
            <a:lvl5pPr lvl="4"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5pPr>
            <a:lvl6pPr lvl="5"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6pPr>
            <a:lvl7pPr lvl="6"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7pPr>
            <a:lvl8pPr lvl="7"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8pPr>
            <a:lvl9pPr lvl="8" marR="0" rtl="0" algn="l">
              <a:lnSpc>
                <a:spcPct val="100000"/>
              </a:lnSpc>
              <a:spcBef>
                <a:spcPts val="0"/>
              </a:spcBef>
              <a:spcAft>
                <a:spcPts val="0"/>
              </a:spcAft>
              <a:buClr>
                <a:schemeClr val="dk1"/>
              </a:buClr>
              <a:buSzPts val="3400"/>
              <a:buFont typeface="Red Hat Display"/>
              <a:buNone/>
              <a:defRPr b="0" i="0" sz="3400" u="none" cap="none" strike="noStrike">
                <a:solidFill>
                  <a:schemeClr val="dk1"/>
                </a:solidFill>
                <a:latin typeface="Red Hat Display"/>
                <a:ea typeface="Red Hat Display"/>
                <a:cs typeface="Red Hat Display"/>
                <a:sym typeface="Red Hat Display"/>
              </a:defRPr>
            </a:lvl9pPr>
          </a:lstStyle>
          <a:p/>
        </p:txBody>
      </p:sp>
      <p:sp>
        <p:nvSpPr>
          <p:cNvPr id="7" name="Google Shape;7;p24"/>
          <p:cNvSpPr txBox="1"/>
          <p:nvPr>
            <p:ph idx="1" type="body"/>
          </p:nvPr>
        </p:nvSpPr>
        <p:spPr>
          <a:xfrm>
            <a:off x="415600" y="1536633"/>
            <a:ext cx="11360700" cy="4555200"/>
          </a:xfrm>
          <a:prstGeom prst="rect">
            <a:avLst/>
          </a:prstGeom>
          <a:noFill/>
          <a:ln>
            <a:noFill/>
          </a:ln>
        </p:spPr>
        <p:txBody>
          <a:bodyPr anchorCtr="0" anchor="t" bIns="0" lIns="0" spcFirstLastPara="1" rIns="0" wrap="square" tIns="0">
            <a:noAutofit/>
          </a:bodyPr>
          <a:lstStyle>
            <a:lvl1pPr indent="-342900" lvl="0" marL="457200" marR="0" rtl="0" algn="l">
              <a:lnSpc>
                <a:spcPct val="140000"/>
              </a:lnSpc>
              <a:spcBef>
                <a:spcPts val="0"/>
              </a:spcBef>
              <a:spcAft>
                <a:spcPts val="0"/>
              </a:spcAft>
              <a:buClr>
                <a:schemeClr val="accent1"/>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1pPr>
            <a:lvl2pPr indent="-342900" lvl="1" marL="9144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2pPr>
            <a:lvl3pPr indent="-342900" lvl="2" marL="13716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3pPr>
            <a:lvl4pPr indent="-342900" lvl="3" marL="18288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4pPr>
            <a:lvl5pPr indent="-342900" lvl="4" marL="22860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5pPr>
            <a:lvl6pPr indent="-342900" lvl="5" marL="27432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6pPr>
            <a:lvl7pPr indent="-342900" lvl="6" marL="32004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7pPr>
            <a:lvl8pPr indent="-342900" lvl="7" marL="3657600" marR="0" rtl="0" algn="l">
              <a:lnSpc>
                <a:spcPct val="140000"/>
              </a:lnSpc>
              <a:spcBef>
                <a:spcPts val="500"/>
              </a:spcBef>
              <a:spcAft>
                <a:spcPts val="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8pPr>
            <a:lvl9pPr indent="-342900" lvl="8" marL="4114800" marR="0" rtl="0" algn="l">
              <a:lnSpc>
                <a:spcPct val="140000"/>
              </a:lnSpc>
              <a:spcBef>
                <a:spcPts val="500"/>
              </a:spcBef>
              <a:spcAft>
                <a:spcPts val="500"/>
              </a:spcAft>
              <a:buClr>
                <a:srgbClr val="000000"/>
              </a:buClr>
              <a:buSzPts val="1800"/>
              <a:buFont typeface="Red Hat Display"/>
              <a:buChar char="･"/>
              <a:defRPr b="0" i="0" sz="1800" u="none" cap="none" strike="noStrike">
                <a:solidFill>
                  <a:srgbClr val="000000"/>
                </a:solidFill>
                <a:latin typeface="Red Hat Display"/>
                <a:ea typeface="Red Hat Display"/>
                <a:cs typeface="Red Hat Display"/>
                <a:sym typeface="Red Hat Display"/>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github.com/llm-d/llm-d-kv-cache" TargetMode="External"/><Relationship Id="rId4" Type="http://schemas.openxmlformats.org/officeDocument/2006/relationships/hyperlink" Target="https://github.com/llm-d/llm-d-inference-scheduler" TargetMode="External"/><Relationship Id="rId5" Type="http://schemas.openxmlformats.org/officeDocument/2006/relationships/image" Target="../media/image45.png"/><Relationship Id="rId6" Type="http://schemas.openxmlformats.org/officeDocument/2006/relationships/image" Target="../media/image46.jpg"/><Relationship Id="rId7"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862" name="Google Shape;862;p1"/>
          <p:cNvSpPr txBox="1"/>
          <p:nvPr>
            <p:ph type="title"/>
          </p:nvPr>
        </p:nvSpPr>
        <p:spPr>
          <a:xfrm>
            <a:off x="1321874" y="25"/>
            <a:ext cx="7403671" cy="6858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sz="4400"/>
              <a:t>Not All Tokens are Equal</a:t>
            </a:r>
            <a:br>
              <a:rPr lang="en-US" sz="4400"/>
            </a:br>
            <a:r>
              <a:rPr lang="en-US" sz="3600">
                <a:solidFill>
                  <a:srgbClr val="7F7F7F"/>
                </a:solidFill>
              </a:rPr>
              <a:t>Semantic KV-Cache for Agentic LLM Serving</a:t>
            </a:r>
            <a:endParaRPr sz="4400">
              <a:solidFill>
                <a:srgbClr val="7F7F7F"/>
              </a:solidFill>
            </a:endParaRPr>
          </a:p>
        </p:txBody>
      </p:sp>
      <p:sp>
        <p:nvSpPr>
          <p:cNvPr id="863" name="Google Shape;863;p1"/>
          <p:cNvSpPr txBox="1"/>
          <p:nvPr>
            <p:ph idx="3" type="subTitle"/>
          </p:nvPr>
        </p:nvSpPr>
        <p:spPr>
          <a:xfrm>
            <a:off x="1321874" y="4670705"/>
            <a:ext cx="8631900" cy="1642551"/>
          </a:xfrm>
          <a:prstGeom prst="rect">
            <a:avLst/>
          </a:prstGeom>
          <a:noFill/>
          <a:ln>
            <a:noFill/>
          </a:ln>
        </p:spPr>
        <p:txBody>
          <a:bodyPr anchorCtr="0" anchor="t" bIns="0" lIns="0" spcFirstLastPara="1" rIns="0" wrap="square" tIns="0">
            <a:noAutofit/>
          </a:bodyPr>
          <a:lstStyle/>
          <a:p>
            <a:pPr indent="0" lvl="0" marL="0" rtl="0" algn="l">
              <a:lnSpc>
                <a:spcPct val="135000"/>
              </a:lnSpc>
              <a:spcBef>
                <a:spcPts val="0"/>
              </a:spcBef>
              <a:spcAft>
                <a:spcPts val="0"/>
              </a:spcAft>
              <a:buClr>
                <a:schemeClr val="dk1"/>
              </a:buClr>
              <a:buSzPts val="1100"/>
              <a:buFont typeface="Arial"/>
              <a:buNone/>
            </a:pPr>
            <a:r>
              <a:rPr b="1" lang="en-US" sz="1600">
                <a:latin typeface="Red Hat Display"/>
                <a:ea typeface="Red Hat Display"/>
                <a:cs typeface="Red Hat Display"/>
                <a:sym typeface="Red Hat Display"/>
              </a:rPr>
              <a:t>Maroon Ayoub</a:t>
            </a:r>
            <a:r>
              <a:rPr lang="en-US" sz="1600"/>
              <a:t>, IBM Research, llm-d core maintainer</a:t>
            </a:r>
            <a:endParaRPr/>
          </a:p>
          <a:p>
            <a:pPr indent="0" lvl="0" marL="0" rtl="0" algn="l">
              <a:lnSpc>
                <a:spcPct val="135000"/>
              </a:lnSpc>
              <a:spcBef>
                <a:spcPts val="0"/>
              </a:spcBef>
              <a:spcAft>
                <a:spcPts val="0"/>
              </a:spcAft>
              <a:buClr>
                <a:schemeClr val="dk1"/>
              </a:buClr>
              <a:buSzPts val="1100"/>
              <a:buFont typeface="Arial"/>
              <a:buNone/>
            </a:pPr>
            <a:r>
              <a:rPr b="1" lang="en-US" sz="1600">
                <a:latin typeface="Red Hat Display"/>
                <a:ea typeface="Red Hat Display"/>
                <a:cs typeface="Red Hat Display"/>
                <a:sym typeface="Red Hat Display"/>
              </a:rPr>
              <a:t>Hyunkyun Moon</a:t>
            </a:r>
            <a:r>
              <a:rPr lang="en-US" sz="1600"/>
              <a:t>, Moreh.io, llm-d/vLLM contributor</a:t>
            </a:r>
            <a:endParaRPr/>
          </a:p>
        </p:txBody>
      </p:sp>
      <p:pic>
        <p:nvPicPr>
          <p:cNvPr id="864" name="Google Shape;864;p1" title="MOREH_Logo_248x63_Transparent.png"/>
          <p:cNvPicPr preferRelativeResize="0"/>
          <p:nvPr/>
        </p:nvPicPr>
        <p:blipFill>
          <a:blip r:embed="rId3">
            <a:alphaModFix/>
          </a:blip>
          <a:stretch>
            <a:fillRect/>
          </a:stretch>
        </p:blipFill>
        <p:spPr>
          <a:xfrm>
            <a:off x="9714193" y="6325247"/>
            <a:ext cx="1059250" cy="269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3d4bb40b231_0_425"/>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lang="en-US" sz="3000">
                <a:latin typeface="Red Hat Display"/>
                <a:ea typeface="Red Hat Display"/>
                <a:cs typeface="Red Hat Display"/>
                <a:sym typeface="Red Hat Display"/>
              </a:rPr>
              <a:t>Cache Orchestration Policies</a:t>
            </a:r>
            <a:endParaRPr b="0" i="0" sz="3000" u="none" cap="none" strike="noStrike">
              <a:solidFill>
                <a:srgbClr val="000000"/>
              </a:solidFill>
              <a:latin typeface="Red Hat Display"/>
              <a:ea typeface="Red Hat Display"/>
              <a:cs typeface="Red Hat Display"/>
              <a:sym typeface="Red Hat Display"/>
            </a:endParaRPr>
          </a:p>
        </p:txBody>
      </p:sp>
      <p:sp>
        <p:nvSpPr>
          <p:cNvPr id="1096" name="Google Shape;1096;g3d4bb40b231_0_425"/>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Treat KV-Cache as a programmable, orchestrated resource</a:t>
            </a:r>
            <a:endParaRPr/>
          </a:p>
        </p:txBody>
      </p:sp>
      <p:sp>
        <p:nvSpPr>
          <p:cNvPr id="1097" name="Google Shape;1097;g3d4bb40b231_0_425"/>
          <p:cNvSpPr/>
          <p:nvPr/>
        </p:nvSpPr>
        <p:spPr>
          <a:xfrm>
            <a:off x="806150" y="2033756"/>
            <a:ext cx="10387500" cy="4177800"/>
          </a:xfrm>
          <a:prstGeom prst="rect">
            <a:avLst/>
          </a:prstGeom>
          <a:noFill/>
          <a:ln>
            <a:noFill/>
          </a:ln>
        </p:spPr>
        <p:txBody>
          <a:bodyPr anchorCtr="0" anchor="ctr" bIns="0" lIns="0" spcFirstLastPara="1" rIns="0" wrap="square" tIns="0">
            <a:noAutofit/>
          </a:bodyPr>
          <a:lstStyle/>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Semantic context types</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system-prompt, tool-definitions, reasoning-branch, checkpoint, ...</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Retention policies</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Priority + TTL per context type. Which blocks survive memory pressure, for how long, where they land when offloaded</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Movement policies</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When and where to distribute blocks across tiers or nodes — replication for fan-out, proactive prefetch, tier offloading</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0" lvl="0" marL="0" rtl="0" algn="l">
              <a:spcBef>
                <a:spcPts val="0"/>
              </a:spcBef>
              <a:spcAft>
                <a:spcPts val="0"/>
              </a:spcAft>
              <a:buNone/>
            </a:pPr>
            <a:r>
              <a:rPr i="1" lang="en-US" sz="1600">
                <a:solidFill>
                  <a:schemeClr val="accent1"/>
                </a:solidFill>
                <a:latin typeface="Red Hat Display"/>
                <a:ea typeface="Red Hat Display"/>
                <a:cs typeface="Red Hat Display"/>
                <a:sym typeface="Red Hat Display"/>
              </a:rPr>
              <a:t>Specific policies are consumers of the surface, not the surface itself</a:t>
            </a:r>
            <a:endParaRPr sz="1600">
              <a:solidFill>
                <a:schemeClr val="accent1"/>
              </a:solidFill>
              <a:latin typeface="Red Hat Display"/>
              <a:ea typeface="Red Hat Display"/>
              <a:cs typeface="Red Hat Display"/>
              <a:sym typeface="Red Hat Display"/>
            </a:endParaRPr>
          </a:p>
          <a:p>
            <a:pPr indent="0" lvl="0" marL="457200" marR="0" rtl="0" algn="l">
              <a:spcBef>
                <a:spcPts val="0"/>
              </a:spcBef>
              <a:spcAft>
                <a:spcPts val="0"/>
              </a:spcAft>
              <a:buNone/>
            </a:pPr>
            <a:r>
              <a:t/>
            </a:r>
            <a:endParaRPr b="1" sz="1600">
              <a:solidFill>
                <a:srgbClr val="333333"/>
              </a:solidFill>
              <a:latin typeface="Red Hat Display"/>
              <a:ea typeface="Red Hat Display"/>
              <a:cs typeface="Red Hat Display"/>
              <a:sym typeface="Red Hat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g3d4bb40b231_0_457"/>
          <p:cNvSpPr/>
          <p:nvPr/>
        </p:nvSpPr>
        <p:spPr>
          <a:xfrm>
            <a:off x="731520" y="365760"/>
            <a:ext cx="10728900" cy="85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A1A2E"/>
              </a:buClr>
              <a:buSzPts val="3700"/>
              <a:buFont typeface="Calibri"/>
              <a:buNone/>
            </a:pPr>
            <a:r>
              <a:rPr i="0" lang="en-US" sz="3700" u="none" cap="none" strike="noStrike">
                <a:solidFill>
                  <a:srgbClr val="1A1A2E"/>
                </a:solidFill>
                <a:latin typeface="Red Hat Display"/>
                <a:ea typeface="Red Hat Display"/>
                <a:cs typeface="Red Hat Display"/>
                <a:sym typeface="Red Hat Display"/>
              </a:rPr>
              <a:t>Policy: ReAct-Loop Retention</a:t>
            </a:r>
            <a:endParaRPr i="0" sz="3700" u="none" cap="none" strike="noStrike">
              <a:solidFill>
                <a:schemeClr val="dk1"/>
              </a:solidFill>
              <a:latin typeface="Red Hat Display"/>
              <a:ea typeface="Red Hat Display"/>
              <a:cs typeface="Red Hat Display"/>
              <a:sym typeface="Red Hat Display"/>
            </a:endParaRPr>
          </a:p>
        </p:txBody>
      </p:sp>
      <p:sp>
        <p:nvSpPr>
          <p:cNvPr id="1104" name="Google Shape;1104;g3d4bb40b231_0_457"/>
          <p:cNvSpPr/>
          <p:nvPr/>
        </p:nvSpPr>
        <p:spPr>
          <a:xfrm>
            <a:off x="731520" y="1552378"/>
            <a:ext cx="10728900" cy="853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Continuum: Efficient and Robust Multi-Turn LLM Agent Scheduling with KV Cache TTL</a:t>
            </a:r>
            <a:endParaRPr i="0" sz="16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arXiv 2511.02230  ·  arxiv.org/abs/2511.02230</a:t>
            </a:r>
            <a:endParaRPr i="0" sz="16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Core idea: TTL-based KV cache retention to bridge tool-call pauses in multi-turn agent loops</a:t>
            </a:r>
            <a:endParaRPr i="0" sz="1600" u="none" cap="none" strike="noStrike">
              <a:solidFill>
                <a:schemeClr val="dk1"/>
              </a:solidFill>
              <a:latin typeface="Red Hat Display"/>
              <a:ea typeface="Red Hat Display"/>
              <a:cs typeface="Red Hat Display"/>
              <a:sym typeface="Red Hat Display"/>
            </a:endParaRPr>
          </a:p>
        </p:txBody>
      </p:sp>
      <p:sp>
        <p:nvSpPr>
          <p:cNvPr id="1105" name="Google Shape;1105;g3d4bb40b231_0_457"/>
          <p:cNvSpPr/>
          <p:nvPr/>
        </p:nvSpPr>
        <p:spPr>
          <a:xfrm>
            <a:off x="731520" y="2588698"/>
            <a:ext cx="6705600" cy="3170100"/>
          </a:xfrm>
          <a:prstGeom prst="rect">
            <a:avLst/>
          </a:prstGeom>
          <a:solidFill>
            <a:srgbClr val="F5F5F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6" name="Google Shape;1106;g3d4bb40b231_0_457"/>
          <p:cNvSpPr/>
          <p:nvPr/>
        </p:nvSpPr>
        <p:spPr>
          <a:xfrm>
            <a:off x="1097280" y="2771578"/>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77B6"/>
              </a:buClr>
              <a:buSzPts val="1700"/>
              <a:buFont typeface="Consolas"/>
              <a:buNone/>
            </a:pPr>
            <a:r>
              <a:rPr b="1" i="0" lang="en-US" sz="1700" u="none" cap="none" strike="noStrike">
                <a:solidFill>
                  <a:schemeClr val="accent1"/>
                </a:solidFill>
                <a:latin typeface="Consolas"/>
                <a:ea typeface="Consolas"/>
                <a:cs typeface="Consolas"/>
                <a:sym typeface="Consolas"/>
              </a:rPr>
              <a:t>policy: react-loop-retention</a:t>
            </a:r>
            <a:endParaRPr b="0" i="0" sz="1700" u="none" cap="none" strike="noStrike">
              <a:solidFill>
                <a:schemeClr val="accent1"/>
              </a:solidFill>
              <a:latin typeface="Calibri"/>
              <a:ea typeface="Calibri"/>
              <a:cs typeface="Calibri"/>
              <a:sym typeface="Calibri"/>
            </a:endParaRPr>
          </a:p>
        </p:txBody>
      </p:sp>
      <p:sp>
        <p:nvSpPr>
          <p:cNvPr id="1107" name="Google Shape;1107;g3d4bb40b231_0_457"/>
          <p:cNvSpPr/>
          <p:nvPr/>
        </p:nvSpPr>
        <p:spPr>
          <a:xfrm>
            <a:off x="1097280" y="3198298"/>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700"/>
              <a:buFont typeface="Calibri"/>
              <a:buNone/>
            </a:pPr>
            <a:r>
              <a:t/>
            </a:r>
            <a:endParaRPr b="0" i="0" sz="1700" u="none" cap="none" strike="noStrike">
              <a:solidFill>
                <a:schemeClr val="dk1"/>
              </a:solidFill>
              <a:latin typeface="Calibri"/>
              <a:ea typeface="Calibri"/>
              <a:cs typeface="Calibri"/>
              <a:sym typeface="Calibri"/>
            </a:endParaRPr>
          </a:p>
        </p:txBody>
      </p:sp>
      <p:sp>
        <p:nvSpPr>
          <p:cNvPr id="1108" name="Google Shape;1108;g3d4bb40b231_0_457"/>
          <p:cNvSpPr/>
          <p:nvPr/>
        </p:nvSpPr>
        <p:spPr>
          <a:xfrm>
            <a:off x="1097280" y="3625018"/>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system-prompt         → pri: 95</a:t>
            </a:r>
            <a:endParaRPr b="0" i="0" sz="1700" u="none" cap="none" strike="noStrike">
              <a:solidFill>
                <a:schemeClr val="dk1"/>
              </a:solidFill>
              <a:latin typeface="Calibri"/>
              <a:ea typeface="Calibri"/>
              <a:cs typeface="Calibri"/>
              <a:sym typeface="Calibri"/>
            </a:endParaRPr>
          </a:p>
        </p:txBody>
      </p:sp>
      <p:sp>
        <p:nvSpPr>
          <p:cNvPr id="1109" name="Google Shape;1109;g3d4bb40b231_0_457"/>
          <p:cNvSpPr/>
          <p:nvPr/>
        </p:nvSpPr>
        <p:spPr>
          <a:xfrm>
            <a:off x="1097280" y="4051738"/>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tool-definitions      → pri: 90</a:t>
            </a:r>
            <a:endParaRPr b="0" i="0" sz="1700" u="none" cap="none" strike="noStrike">
              <a:solidFill>
                <a:schemeClr val="dk1"/>
              </a:solidFill>
              <a:latin typeface="Calibri"/>
              <a:ea typeface="Calibri"/>
              <a:cs typeface="Calibri"/>
              <a:sym typeface="Calibri"/>
            </a:endParaRPr>
          </a:p>
        </p:txBody>
      </p:sp>
      <p:sp>
        <p:nvSpPr>
          <p:cNvPr id="1110" name="Google Shape;1110;g3d4bb40b231_0_457"/>
          <p:cNvSpPr/>
          <p:nvPr/>
        </p:nvSpPr>
        <p:spPr>
          <a:xfrm>
            <a:off x="1097280" y="4478458"/>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conversation-history  → pri: 60,  ttl: 30s</a:t>
            </a:r>
            <a:endParaRPr b="0" i="0" sz="1700" u="none" cap="none" strike="noStrike">
              <a:solidFill>
                <a:schemeClr val="dk1"/>
              </a:solidFill>
              <a:latin typeface="Calibri"/>
              <a:ea typeface="Calibri"/>
              <a:cs typeface="Calibri"/>
              <a:sym typeface="Calibri"/>
            </a:endParaRPr>
          </a:p>
        </p:txBody>
      </p:sp>
      <p:sp>
        <p:nvSpPr>
          <p:cNvPr id="1111" name="Google Shape;1111;g3d4bb40b231_0_457"/>
          <p:cNvSpPr/>
          <p:nvPr/>
        </p:nvSpPr>
        <p:spPr>
          <a:xfrm>
            <a:off x="1097280" y="4905178"/>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reasoning-scratchpad  → pri: 30,  ttl: 10s</a:t>
            </a:r>
            <a:endParaRPr b="0" i="0" sz="1700" u="none" cap="none" strike="noStrike">
              <a:solidFill>
                <a:schemeClr val="dk1"/>
              </a:solidFill>
              <a:latin typeface="Calibri"/>
              <a:ea typeface="Calibri"/>
              <a:cs typeface="Calibri"/>
              <a:sym typeface="Calibri"/>
            </a:endParaRPr>
          </a:p>
        </p:txBody>
      </p:sp>
      <p:sp>
        <p:nvSpPr>
          <p:cNvPr id="1112" name="Google Shape;1112;g3d4bb40b231_0_457"/>
          <p:cNvSpPr/>
          <p:nvPr/>
        </p:nvSpPr>
        <p:spPr>
          <a:xfrm>
            <a:off x="7802880" y="2588698"/>
            <a:ext cx="3901500" cy="317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alibri"/>
              <a:buNone/>
            </a:pPr>
            <a:r>
              <a:rPr b="1" i="0" lang="en-US" sz="1700" u="none" cap="none" strike="noStrike">
                <a:solidFill>
                  <a:srgbClr val="333333"/>
                </a:solidFill>
                <a:latin typeface="Red Hat Display"/>
                <a:ea typeface="Red Hat Display"/>
                <a:cs typeface="Red Hat Display"/>
                <a:sym typeface="Red Hat Display"/>
              </a:rPr>
              <a:t>Insight: </a:t>
            </a:r>
            <a:r>
              <a:rPr i="0" lang="en-US" sz="1700" u="none" cap="none" strike="noStrike">
                <a:solidFill>
                  <a:srgbClr val="333333"/>
                </a:solidFill>
                <a:latin typeface="Red Hat Display"/>
                <a:ea typeface="Red Hat Display"/>
                <a:cs typeface="Red Hat Display"/>
                <a:sym typeface="Red Hat Display"/>
              </a:rPr>
              <a:t>tool definitions and system prompts are reused every turn but evicted during tool-call pauses (2–30s). TTL bridges the gap.</a:t>
            </a:r>
            <a:br>
              <a:rPr i="0" lang="en-US" sz="1700" u="none" cap="none" strike="noStrike">
                <a:solidFill>
                  <a:srgbClr val="333333"/>
                </a:solidFill>
                <a:latin typeface="Red Hat Display"/>
                <a:ea typeface="Red Hat Display"/>
                <a:cs typeface="Red Hat Display"/>
                <a:sym typeface="Red Hat Display"/>
              </a:rPr>
            </a:br>
            <a:br>
              <a:rPr i="0" lang="en-US" sz="1700" u="none" cap="none" strike="noStrike">
                <a:solidFill>
                  <a:srgbClr val="333333"/>
                </a:solidFill>
                <a:latin typeface="Red Hat Display"/>
                <a:ea typeface="Red Hat Display"/>
                <a:cs typeface="Red Hat Display"/>
                <a:sym typeface="Red Hat Display"/>
              </a:rPr>
            </a:br>
            <a:endParaRPr i="0" sz="17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333333"/>
              </a:buClr>
              <a:buSzPts val="1700"/>
              <a:buFont typeface="Calibri"/>
              <a:buNone/>
            </a:pPr>
            <a:r>
              <a:rPr b="1" i="0" lang="en-US" sz="1700" u="none" cap="none" strike="noStrike">
                <a:solidFill>
                  <a:srgbClr val="333333"/>
                </a:solidFill>
                <a:latin typeface="Red Hat Display"/>
                <a:ea typeface="Red Hat Display"/>
                <a:cs typeface="Red Hat Display"/>
                <a:sym typeface="Red Hat Display"/>
              </a:rPr>
              <a:t>Evidence: </a:t>
            </a:r>
            <a:r>
              <a:rPr i="0" lang="en-US" sz="1700" u="none" cap="none" strike="noStrike">
                <a:solidFill>
                  <a:srgbClr val="333333"/>
                </a:solidFill>
                <a:latin typeface="Red Hat Display"/>
                <a:ea typeface="Red Hat Display"/>
                <a:cs typeface="Red Hat Display"/>
                <a:sym typeface="Red Hat Display"/>
              </a:rPr>
              <a:t>1.12–3.66× delay reduction on SWE-Bench and BFCL</a:t>
            </a:r>
            <a:endParaRPr i="0" sz="1700" u="none" cap="none" strike="noStrike">
              <a:solidFill>
                <a:schemeClr val="dk1"/>
              </a:solidFill>
              <a:latin typeface="Red Hat Display"/>
              <a:ea typeface="Red Hat Display"/>
              <a:cs typeface="Red Hat Display"/>
              <a:sym typeface="Red Hat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g3d4bb40b231_0_471"/>
          <p:cNvSpPr/>
          <p:nvPr/>
        </p:nvSpPr>
        <p:spPr>
          <a:xfrm>
            <a:off x="731520" y="365760"/>
            <a:ext cx="10728900" cy="85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A1A2E"/>
              </a:buClr>
              <a:buSzPts val="3700"/>
              <a:buFont typeface="Calibri"/>
              <a:buNone/>
            </a:pPr>
            <a:r>
              <a:rPr i="0" lang="en-US" sz="3700" u="none" cap="none" strike="noStrike">
                <a:solidFill>
                  <a:srgbClr val="1A1A2E"/>
                </a:solidFill>
                <a:latin typeface="Red Hat Display"/>
                <a:ea typeface="Red Hat Display"/>
                <a:cs typeface="Red Hat Display"/>
                <a:sym typeface="Red Hat Display"/>
              </a:rPr>
              <a:t>Policy: Workflow-Aware Scoring</a:t>
            </a:r>
            <a:endParaRPr i="0" sz="3700" u="none" cap="none" strike="noStrike">
              <a:solidFill>
                <a:schemeClr val="dk1"/>
              </a:solidFill>
              <a:latin typeface="Red Hat Display"/>
              <a:ea typeface="Red Hat Display"/>
              <a:cs typeface="Red Hat Display"/>
              <a:sym typeface="Red Hat Display"/>
            </a:endParaRPr>
          </a:p>
        </p:txBody>
      </p:sp>
      <p:sp>
        <p:nvSpPr>
          <p:cNvPr id="1119" name="Google Shape;1119;g3d4bb40b231_0_471"/>
          <p:cNvSpPr/>
          <p:nvPr/>
        </p:nvSpPr>
        <p:spPr>
          <a:xfrm>
            <a:off x="731520" y="1583909"/>
            <a:ext cx="10728900" cy="853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KVFlow: Efficient Prefix Caching for Accelerating LLM-Based Multi-Agent Workflows</a:t>
            </a:r>
            <a:endParaRPr i="0" sz="16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NeurIPS 2025  ·  arxiv.org/abs/2507.07400</a:t>
            </a:r>
            <a:endParaRPr i="0" sz="16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Core idea: eviction priority from workflow DAG — agents close to execution keep their cache</a:t>
            </a:r>
            <a:endParaRPr i="0" sz="1600" u="none" cap="none" strike="noStrike">
              <a:solidFill>
                <a:schemeClr val="dk1"/>
              </a:solidFill>
              <a:latin typeface="Red Hat Display"/>
              <a:ea typeface="Red Hat Display"/>
              <a:cs typeface="Red Hat Display"/>
              <a:sym typeface="Red Hat Display"/>
            </a:endParaRPr>
          </a:p>
        </p:txBody>
      </p:sp>
      <p:sp>
        <p:nvSpPr>
          <p:cNvPr id="1120" name="Google Shape;1120;g3d4bb40b231_0_471"/>
          <p:cNvSpPr/>
          <p:nvPr/>
        </p:nvSpPr>
        <p:spPr>
          <a:xfrm>
            <a:off x="731520" y="2620229"/>
            <a:ext cx="6705600" cy="3170100"/>
          </a:xfrm>
          <a:prstGeom prst="rect">
            <a:avLst/>
          </a:prstGeom>
          <a:solidFill>
            <a:srgbClr val="F5F5F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1" name="Google Shape;1121;g3d4bb40b231_0_471"/>
          <p:cNvSpPr/>
          <p:nvPr/>
        </p:nvSpPr>
        <p:spPr>
          <a:xfrm>
            <a:off x="1097280" y="2803109"/>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77B6"/>
              </a:buClr>
              <a:buSzPts val="1700"/>
              <a:buFont typeface="Consolas"/>
              <a:buNone/>
            </a:pPr>
            <a:r>
              <a:rPr b="1" i="0" lang="en-US" sz="1700" u="none" cap="none" strike="noStrike">
                <a:solidFill>
                  <a:schemeClr val="accent1"/>
                </a:solidFill>
                <a:latin typeface="Consolas"/>
                <a:ea typeface="Consolas"/>
                <a:cs typeface="Consolas"/>
                <a:sym typeface="Consolas"/>
              </a:rPr>
              <a:t>policy: workflow-aware-scoring</a:t>
            </a:r>
            <a:endParaRPr b="0" i="0" sz="1700" u="none" cap="none" strike="noStrike">
              <a:solidFill>
                <a:schemeClr val="accent1"/>
              </a:solidFill>
              <a:latin typeface="Calibri"/>
              <a:ea typeface="Calibri"/>
              <a:cs typeface="Calibri"/>
              <a:sym typeface="Calibri"/>
            </a:endParaRPr>
          </a:p>
        </p:txBody>
      </p:sp>
      <p:sp>
        <p:nvSpPr>
          <p:cNvPr id="1122" name="Google Shape;1122;g3d4bb40b231_0_471"/>
          <p:cNvSpPr/>
          <p:nvPr/>
        </p:nvSpPr>
        <p:spPr>
          <a:xfrm>
            <a:off x="1097280" y="3229829"/>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700"/>
              <a:buFont typeface="Calibri"/>
              <a:buNone/>
            </a:pPr>
            <a:r>
              <a:t/>
            </a:r>
            <a:endParaRPr b="0" i="0" sz="1700" u="none" cap="none" strike="noStrike">
              <a:solidFill>
                <a:schemeClr val="dk1"/>
              </a:solidFill>
              <a:latin typeface="Calibri"/>
              <a:ea typeface="Calibri"/>
              <a:cs typeface="Calibri"/>
              <a:sym typeface="Calibri"/>
            </a:endParaRPr>
          </a:p>
        </p:txBody>
      </p:sp>
      <p:sp>
        <p:nvSpPr>
          <p:cNvPr id="1123" name="Google Shape;1123;g3d4bb40b231_0_471"/>
          <p:cNvSpPr/>
          <p:nvPr/>
        </p:nvSpPr>
        <p:spPr>
          <a:xfrm>
            <a:off x="1097280" y="3656549"/>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imminent-agent    → pri: 90</a:t>
            </a:r>
            <a:endParaRPr b="0" i="0" sz="1700" u="none" cap="none" strike="noStrike">
              <a:solidFill>
                <a:schemeClr val="dk1"/>
              </a:solidFill>
              <a:latin typeface="Calibri"/>
              <a:ea typeface="Calibri"/>
              <a:cs typeface="Calibri"/>
              <a:sym typeface="Calibri"/>
            </a:endParaRPr>
          </a:p>
        </p:txBody>
      </p:sp>
      <p:sp>
        <p:nvSpPr>
          <p:cNvPr id="1124" name="Google Shape;1124;g3d4bb40b231_0_471"/>
          <p:cNvSpPr/>
          <p:nvPr/>
        </p:nvSpPr>
        <p:spPr>
          <a:xfrm>
            <a:off x="1097280" y="4083269"/>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next-in-pipeline  → pri: 70,  ttl: 60s</a:t>
            </a:r>
            <a:endParaRPr b="0" i="0" sz="1700" u="none" cap="none" strike="noStrike">
              <a:solidFill>
                <a:schemeClr val="dk1"/>
              </a:solidFill>
              <a:latin typeface="Calibri"/>
              <a:ea typeface="Calibri"/>
              <a:cs typeface="Calibri"/>
              <a:sym typeface="Calibri"/>
            </a:endParaRPr>
          </a:p>
        </p:txBody>
      </p:sp>
      <p:sp>
        <p:nvSpPr>
          <p:cNvPr id="1125" name="Google Shape;1125;g3d4bb40b231_0_471"/>
          <p:cNvSpPr/>
          <p:nvPr/>
        </p:nvSpPr>
        <p:spPr>
          <a:xfrm>
            <a:off x="1097280" y="4509989"/>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distant-agent     → pri: 30,  ttl: 120s</a:t>
            </a:r>
            <a:endParaRPr b="0" i="0" sz="1700" u="none" cap="none" strike="noStrike">
              <a:solidFill>
                <a:schemeClr val="dk1"/>
              </a:solidFill>
              <a:latin typeface="Calibri"/>
              <a:ea typeface="Calibri"/>
              <a:cs typeface="Calibri"/>
              <a:sym typeface="Calibri"/>
            </a:endParaRPr>
          </a:p>
        </p:txBody>
      </p:sp>
      <p:sp>
        <p:nvSpPr>
          <p:cNvPr id="1126" name="Google Shape;1126;g3d4bb40b231_0_471"/>
          <p:cNvSpPr/>
          <p:nvPr/>
        </p:nvSpPr>
        <p:spPr>
          <a:xfrm>
            <a:off x="1097280" y="4936709"/>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completed-agent   → pri: 10,  move → cpu</a:t>
            </a:r>
            <a:endParaRPr b="0" i="0" sz="1700" u="none" cap="none" strike="noStrike">
              <a:solidFill>
                <a:schemeClr val="dk1"/>
              </a:solidFill>
              <a:latin typeface="Calibri"/>
              <a:ea typeface="Calibri"/>
              <a:cs typeface="Calibri"/>
              <a:sym typeface="Calibri"/>
            </a:endParaRPr>
          </a:p>
        </p:txBody>
      </p:sp>
      <p:sp>
        <p:nvSpPr>
          <p:cNvPr id="1127" name="Google Shape;1127;g3d4bb40b231_0_471"/>
          <p:cNvSpPr/>
          <p:nvPr/>
        </p:nvSpPr>
        <p:spPr>
          <a:xfrm>
            <a:off x="7802880" y="2620229"/>
            <a:ext cx="3901500" cy="3170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alibri"/>
              <a:buNone/>
            </a:pPr>
            <a:r>
              <a:rPr b="1" i="0" lang="en-US" sz="1700" u="none" cap="none" strike="noStrike">
                <a:solidFill>
                  <a:srgbClr val="333333"/>
                </a:solidFill>
                <a:latin typeface="Red Hat Display"/>
                <a:ea typeface="Red Hat Display"/>
                <a:cs typeface="Red Hat Display"/>
                <a:sym typeface="Red Hat Display"/>
              </a:rPr>
              <a:t>Insight: </a:t>
            </a:r>
            <a:r>
              <a:rPr i="0" lang="en-US" sz="1700" u="none" cap="none" strike="noStrike">
                <a:solidFill>
                  <a:srgbClr val="333333"/>
                </a:solidFill>
                <a:latin typeface="Red Hat Display"/>
                <a:ea typeface="Red Hat Display"/>
                <a:cs typeface="Red Hat Display"/>
                <a:sym typeface="Red Hat Display"/>
              </a:rPr>
              <a:t>in a multi-agent pipeline (Researcher → Analyst → Recommender), agents far from execution don't need GPU-resident cache. Priorities update as the workflow progresses.</a:t>
            </a:r>
            <a:br>
              <a:rPr i="0" lang="en-US" sz="1700" u="none" cap="none" strike="noStrike">
                <a:solidFill>
                  <a:srgbClr val="333333"/>
                </a:solidFill>
                <a:latin typeface="Red Hat Display"/>
                <a:ea typeface="Red Hat Display"/>
                <a:cs typeface="Red Hat Display"/>
                <a:sym typeface="Red Hat Display"/>
              </a:rPr>
            </a:br>
            <a:br>
              <a:rPr i="0" lang="en-US" sz="1700" u="none" cap="none" strike="noStrike">
                <a:solidFill>
                  <a:srgbClr val="333333"/>
                </a:solidFill>
                <a:latin typeface="Red Hat Display"/>
                <a:ea typeface="Red Hat Display"/>
                <a:cs typeface="Red Hat Display"/>
                <a:sym typeface="Red Hat Display"/>
              </a:rPr>
            </a:br>
            <a:endParaRPr i="0" sz="17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333333"/>
              </a:buClr>
              <a:buSzPts val="1700"/>
              <a:buFont typeface="Calibri"/>
              <a:buNone/>
            </a:pPr>
            <a:r>
              <a:rPr b="1" i="0" lang="en-US" sz="1700" u="none" cap="none" strike="noStrike">
                <a:solidFill>
                  <a:srgbClr val="333333"/>
                </a:solidFill>
                <a:latin typeface="Red Hat Display"/>
                <a:ea typeface="Red Hat Display"/>
                <a:cs typeface="Red Hat Display"/>
                <a:sym typeface="Red Hat Display"/>
              </a:rPr>
              <a:t>Evidence: </a:t>
            </a:r>
            <a:r>
              <a:rPr i="0" lang="en-US" sz="1700" u="none" cap="none" strike="noStrike">
                <a:solidFill>
                  <a:srgbClr val="333333"/>
                </a:solidFill>
                <a:latin typeface="Red Hat Display"/>
                <a:ea typeface="Red Hat Display"/>
                <a:cs typeface="Red Hat Display"/>
                <a:sym typeface="Red Hat Display"/>
              </a:rPr>
              <a:t>Up to 2.19× speedup over LRU under concurrent multi-agent workloads</a:t>
            </a:r>
            <a:endParaRPr i="0" sz="1700" u="none" cap="none" strike="noStrike">
              <a:solidFill>
                <a:schemeClr val="dk1"/>
              </a:solidFill>
              <a:latin typeface="Red Hat Display"/>
              <a:ea typeface="Red Hat Display"/>
              <a:cs typeface="Red Hat Display"/>
              <a:sym typeface="Red Hat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g3d4bb40b231_0_499"/>
          <p:cNvSpPr/>
          <p:nvPr/>
        </p:nvSpPr>
        <p:spPr>
          <a:xfrm>
            <a:off x="731520" y="365760"/>
            <a:ext cx="10728900" cy="85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A1A2E"/>
              </a:buClr>
              <a:buSzPts val="3700"/>
              <a:buFont typeface="Calibri"/>
              <a:buNone/>
            </a:pPr>
            <a:r>
              <a:rPr i="0" lang="en-US" sz="3700" u="none" cap="none" strike="noStrike">
                <a:solidFill>
                  <a:srgbClr val="1A1A2E"/>
                </a:solidFill>
                <a:latin typeface="Red Hat Display"/>
                <a:ea typeface="Red Hat Display"/>
                <a:cs typeface="Red Hat Display"/>
                <a:sym typeface="Red Hat Display"/>
              </a:rPr>
              <a:t>Policy: Branching Exploration</a:t>
            </a:r>
            <a:endParaRPr i="0" sz="3700" u="none" cap="none" strike="noStrike">
              <a:solidFill>
                <a:schemeClr val="dk1"/>
              </a:solidFill>
              <a:latin typeface="Red Hat Display"/>
              <a:ea typeface="Red Hat Display"/>
              <a:cs typeface="Red Hat Display"/>
              <a:sym typeface="Red Hat Display"/>
            </a:endParaRPr>
          </a:p>
        </p:txBody>
      </p:sp>
      <p:sp>
        <p:nvSpPr>
          <p:cNvPr id="1134" name="Google Shape;1134;g3d4bb40b231_0_499"/>
          <p:cNvSpPr/>
          <p:nvPr/>
        </p:nvSpPr>
        <p:spPr>
          <a:xfrm>
            <a:off x="731520" y="1599674"/>
            <a:ext cx="10728900" cy="853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6666"/>
              </a:buClr>
              <a:buSzPts val="1600"/>
              <a:buFont typeface="Calibri"/>
              <a:buNone/>
            </a:pPr>
            <a:r>
              <a:rPr i="1" lang="en-US" sz="1600" u="none" cap="none" strike="noStrike">
                <a:solidFill>
                  <a:srgbClr val="666666"/>
                </a:solidFill>
                <a:latin typeface="Red Hat Display"/>
                <a:ea typeface="Red Hat Display"/>
                <a:cs typeface="Red Hat Display"/>
                <a:sym typeface="Red Hat Display"/>
              </a:rPr>
              <a:t>Tree-of-Thought  ·  N parallel branches from shared prefix</a:t>
            </a:r>
            <a:endParaRPr i="0" sz="1600" u="none" cap="none" strike="noStrike">
              <a:solidFill>
                <a:schemeClr val="dk1"/>
              </a:solidFill>
              <a:latin typeface="Red Hat Display"/>
              <a:ea typeface="Red Hat Display"/>
              <a:cs typeface="Red Hat Display"/>
              <a:sym typeface="Red Hat Display"/>
            </a:endParaRPr>
          </a:p>
        </p:txBody>
      </p:sp>
      <p:sp>
        <p:nvSpPr>
          <p:cNvPr id="1135" name="Google Shape;1135;g3d4bb40b231_0_499"/>
          <p:cNvSpPr/>
          <p:nvPr/>
        </p:nvSpPr>
        <p:spPr>
          <a:xfrm>
            <a:off x="731520" y="2635994"/>
            <a:ext cx="6705600" cy="3413700"/>
          </a:xfrm>
          <a:prstGeom prst="rect">
            <a:avLst/>
          </a:prstGeom>
          <a:solidFill>
            <a:srgbClr val="F5F5F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6" name="Google Shape;1136;g3d4bb40b231_0_499"/>
          <p:cNvSpPr/>
          <p:nvPr/>
        </p:nvSpPr>
        <p:spPr>
          <a:xfrm>
            <a:off x="1097280" y="281887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77B6"/>
              </a:buClr>
              <a:buSzPts val="1700"/>
              <a:buFont typeface="Consolas"/>
              <a:buNone/>
            </a:pPr>
            <a:r>
              <a:rPr b="1" i="0" lang="en-US" sz="1700" u="none" cap="none" strike="noStrike">
                <a:solidFill>
                  <a:schemeClr val="accent1"/>
                </a:solidFill>
                <a:latin typeface="Consolas"/>
                <a:ea typeface="Consolas"/>
                <a:cs typeface="Consolas"/>
                <a:sym typeface="Consolas"/>
              </a:rPr>
              <a:t>policy: branching-exploration</a:t>
            </a:r>
            <a:endParaRPr b="0" i="0" sz="1700" u="none" cap="none" strike="noStrike">
              <a:solidFill>
                <a:schemeClr val="accent1"/>
              </a:solidFill>
              <a:latin typeface="Calibri"/>
              <a:ea typeface="Calibri"/>
              <a:cs typeface="Calibri"/>
              <a:sym typeface="Calibri"/>
            </a:endParaRPr>
          </a:p>
        </p:txBody>
      </p:sp>
      <p:sp>
        <p:nvSpPr>
          <p:cNvPr id="1137" name="Google Shape;1137;g3d4bb40b231_0_499"/>
          <p:cNvSpPr/>
          <p:nvPr/>
        </p:nvSpPr>
        <p:spPr>
          <a:xfrm>
            <a:off x="1097280" y="324559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700"/>
              <a:buFont typeface="Calibri"/>
              <a:buNone/>
            </a:pPr>
            <a:r>
              <a:t/>
            </a:r>
            <a:endParaRPr i="0" sz="1700" u="none" cap="none" strike="noStrike">
              <a:solidFill>
                <a:schemeClr val="dk1"/>
              </a:solidFill>
              <a:latin typeface="Red Hat Display"/>
              <a:ea typeface="Red Hat Display"/>
              <a:cs typeface="Red Hat Display"/>
              <a:sym typeface="Red Hat Display"/>
            </a:endParaRPr>
          </a:p>
        </p:txBody>
      </p:sp>
      <p:sp>
        <p:nvSpPr>
          <p:cNvPr id="1138" name="Google Shape;1138;g3d4bb40b231_0_499"/>
          <p:cNvSpPr/>
          <p:nvPr/>
        </p:nvSpPr>
        <p:spPr>
          <a:xfrm>
            <a:off x="1097280" y="367231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shared-prefix      → pri: 95</a:t>
            </a:r>
            <a:endParaRPr b="0" i="0" sz="1700" u="none" cap="none" strike="noStrike">
              <a:solidFill>
                <a:schemeClr val="dk1"/>
              </a:solidFill>
              <a:latin typeface="Calibri"/>
              <a:ea typeface="Calibri"/>
              <a:cs typeface="Calibri"/>
              <a:sym typeface="Calibri"/>
            </a:endParaRPr>
          </a:p>
        </p:txBody>
      </p:sp>
      <p:sp>
        <p:nvSpPr>
          <p:cNvPr id="1139" name="Google Shape;1139;g3d4bb40b231_0_499"/>
          <p:cNvSpPr/>
          <p:nvPr/>
        </p:nvSpPr>
        <p:spPr>
          <a:xfrm>
            <a:off x="1097280" y="409903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active-branch      → pri: 70</a:t>
            </a:r>
            <a:endParaRPr b="0" i="0" sz="1700" u="none" cap="none" strike="noStrike">
              <a:solidFill>
                <a:schemeClr val="dk1"/>
              </a:solidFill>
              <a:latin typeface="Calibri"/>
              <a:ea typeface="Calibri"/>
              <a:cs typeface="Calibri"/>
              <a:sym typeface="Calibri"/>
            </a:endParaRPr>
          </a:p>
        </p:txBody>
      </p:sp>
      <p:sp>
        <p:nvSpPr>
          <p:cNvPr id="1140" name="Google Shape;1140;g3d4bb40b231_0_499"/>
          <p:cNvSpPr/>
          <p:nvPr/>
        </p:nvSpPr>
        <p:spPr>
          <a:xfrm>
            <a:off x="1097280" y="452575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completed-branch   → pri: 40, ttl: 30s</a:t>
            </a:r>
            <a:endParaRPr b="0" i="0" sz="1700" u="none" cap="none" strike="noStrike">
              <a:solidFill>
                <a:schemeClr val="dk1"/>
              </a:solidFill>
              <a:latin typeface="Calibri"/>
              <a:ea typeface="Calibri"/>
              <a:cs typeface="Calibri"/>
              <a:sym typeface="Calibri"/>
            </a:endParaRPr>
          </a:p>
        </p:txBody>
      </p:sp>
      <p:sp>
        <p:nvSpPr>
          <p:cNvPr id="1141" name="Google Shape;1141;g3d4bb40b231_0_499"/>
          <p:cNvSpPr/>
          <p:nvPr/>
        </p:nvSpPr>
        <p:spPr>
          <a:xfrm>
            <a:off x="1097280" y="495247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move → cpu</a:t>
            </a:r>
            <a:endParaRPr b="0" i="0" sz="1700" u="none" cap="none" strike="noStrike">
              <a:solidFill>
                <a:schemeClr val="dk1"/>
              </a:solidFill>
              <a:latin typeface="Calibri"/>
              <a:ea typeface="Calibri"/>
              <a:cs typeface="Calibri"/>
              <a:sym typeface="Calibri"/>
            </a:endParaRPr>
          </a:p>
        </p:txBody>
      </p:sp>
      <p:sp>
        <p:nvSpPr>
          <p:cNvPr id="1142" name="Google Shape;1142;g3d4bb40b231_0_499"/>
          <p:cNvSpPr/>
          <p:nvPr/>
        </p:nvSpPr>
        <p:spPr>
          <a:xfrm>
            <a:off x="1097280" y="5379194"/>
            <a:ext cx="6096000" cy="426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onsolas"/>
              <a:buNone/>
            </a:pPr>
            <a:r>
              <a:rPr b="0" i="0" lang="en-US" sz="1700" u="none" cap="none" strike="noStrike">
                <a:solidFill>
                  <a:srgbClr val="333333"/>
                </a:solidFill>
                <a:latin typeface="Consolas"/>
                <a:ea typeface="Consolas"/>
                <a:cs typeface="Consolas"/>
                <a:sym typeface="Consolas"/>
              </a:rPr>
              <a:t>  discarded-branch   → move → storage</a:t>
            </a:r>
            <a:endParaRPr b="0" i="0" sz="1700" u="none" cap="none" strike="noStrike">
              <a:solidFill>
                <a:schemeClr val="dk1"/>
              </a:solidFill>
              <a:latin typeface="Calibri"/>
              <a:ea typeface="Calibri"/>
              <a:cs typeface="Calibri"/>
              <a:sym typeface="Calibri"/>
            </a:endParaRPr>
          </a:p>
        </p:txBody>
      </p:sp>
      <p:sp>
        <p:nvSpPr>
          <p:cNvPr id="1143" name="Google Shape;1143;g3d4bb40b231_0_499"/>
          <p:cNvSpPr/>
          <p:nvPr/>
        </p:nvSpPr>
        <p:spPr>
          <a:xfrm>
            <a:off x="7802880" y="2635994"/>
            <a:ext cx="3901500" cy="3413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33333"/>
              </a:buClr>
              <a:buSzPts val="1700"/>
              <a:buFont typeface="Calibri"/>
              <a:buNone/>
            </a:pPr>
            <a:r>
              <a:rPr b="1" i="0" lang="en-US" sz="1700" u="none" cap="none" strike="noStrike">
                <a:solidFill>
                  <a:srgbClr val="333333"/>
                </a:solidFill>
                <a:latin typeface="Red Hat Display"/>
                <a:ea typeface="Red Hat Display"/>
                <a:cs typeface="Red Hat Display"/>
                <a:sym typeface="Red Hat Display"/>
              </a:rPr>
              <a:t>Insight: </a:t>
            </a:r>
            <a:r>
              <a:rPr i="0" lang="en-US" sz="1700" u="none" cap="none" strike="noStrike">
                <a:solidFill>
                  <a:srgbClr val="333333"/>
                </a:solidFill>
                <a:latin typeface="Red Hat Display"/>
                <a:ea typeface="Red Hat Display"/>
                <a:cs typeface="Red Hat Display"/>
                <a:sym typeface="Red Hat Display"/>
              </a:rPr>
              <a:t>shared prefix is high-value (reused by all branches). Completed branches can offload to CPU. Discarded branches move to storage or evict.</a:t>
            </a:r>
            <a:br>
              <a:rPr i="0" lang="en-US" sz="1700" u="none" cap="none" strike="noStrike">
                <a:solidFill>
                  <a:srgbClr val="333333"/>
                </a:solidFill>
                <a:latin typeface="Red Hat Display"/>
                <a:ea typeface="Red Hat Display"/>
                <a:cs typeface="Red Hat Display"/>
                <a:sym typeface="Red Hat Display"/>
              </a:rPr>
            </a:br>
            <a:br>
              <a:rPr i="0" lang="en-US" sz="1700" u="none" cap="none" strike="noStrike">
                <a:solidFill>
                  <a:srgbClr val="333333"/>
                </a:solidFill>
                <a:latin typeface="Red Hat Display"/>
                <a:ea typeface="Red Hat Display"/>
                <a:cs typeface="Red Hat Display"/>
                <a:sym typeface="Red Hat Display"/>
              </a:rPr>
            </a:br>
            <a:endParaRPr i="0" sz="1700" u="none" cap="none" strike="noStrike">
              <a:solidFill>
                <a:schemeClr val="dk1"/>
              </a:solidFill>
              <a:latin typeface="Red Hat Display"/>
              <a:ea typeface="Red Hat Display"/>
              <a:cs typeface="Red Hat Display"/>
              <a:sym typeface="Red Hat Display"/>
            </a:endParaRPr>
          </a:p>
          <a:p>
            <a:pPr indent="0" lvl="0" marL="0" marR="0" rtl="0" algn="l">
              <a:spcBef>
                <a:spcPts val="0"/>
              </a:spcBef>
              <a:spcAft>
                <a:spcPts val="0"/>
              </a:spcAft>
              <a:buClr>
                <a:srgbClr val="333333"/>
              </a:buClr>
              <a:buSzPts val="1700"/>
              <a:buFont typeface="Calibri"/>
              <a:buNone/>
            </a:pPr>
            <a:r>
              <a:rPr b="1" i="0" lang="en-US" sz="1700" u="none" cap="none" strike="noStrike">
                <a:solidFill>
                  <a:srgbClr val="333333"/>
                </a:solidFill>
                <a:latin typeface="Red Hat Display"/>
                <a:ea typeface="Red Hat Display"/>
                <a:cs typeface="Red Hat Display"/>
                <a:sym typeface="Red Hat Display"/>
              </a:rPr>
              <a:t>Exercises both dimensions: </a:t>
            </a:r>
            <a:r>
              <a:rPr i="0" lang="en-US" sz="1700" u="none" cap="none" strike="noStrike">
                <a:solidFill>
                  <a:srgbClr val="333333"/>
                </a:solidFill>
                <a:latin typeface="Red Hat Display"/>
                <a:ea typeface="Red Hat Display"/>
                <a:cs typeface="Red Hat Display"/>
                <a:sym typeface="Red Hat Display"/>
              </a:rPr>
              <a:t>retention (priority + TTL) and movement (tier offloading)</a:t>
            </a:r>
            <a:endParaRPr i="0" sz="1700" u="none" cap="none" strike="noStrike">
              <a:solidFill>
                <a:schemeClr val="dk1"/>
              </a:solidFill>
              <a:latin typeface="Red Hat Display"/>
              <a:ea typeface="Red Hat Display"/>
              <a:cs typeface="Red Hat Display"/>
              <a:sym typeface="Red Hat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3d4bb40b231_0_431"/>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lang="en-US" sz="3000">
                <a:latin typeface="Red Hat Display"/>
                <a:ea typeface="Red Hat Display"/>
                <a:cs typeface="Red Hat Display"/>
                <a:sym typeface="Red Hat Display"/>
              </a:rPr>
              <a:t>Where is Lives in llm-d</a:t>
            </a:r>
            <a:endParaRPr b="0" i="0" sz="3000" u="none" cap="none" strike="noStrike">
              <a:solidFill>
                <a:srgbClr val="000000"/>
              </a:solidFill>
              <a:latin typeface="Red Hat Display"/>
              <a:ea typeface="Red Hat Display"/>
              <a:cs typeface="Red Hat Display"/>
              <a:sym typeface="Red Hat Display"/>
            </a:endParaRPr>
          </a:p>
        </p:txBody>
      </p:sp>
      <p:sp>
        <p:nvSpPr>
          <p:cNvPr id="1149" name="Google Shape;1149;g3d4bb40b231_0_431"/>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Declarative rules over semantic types</a:t>
            </a:r>
            <a:endParaRPr/>
          </a:p>
        </p:txBody>
      </p:sp>
      <p:sp>
        <p:nvSpPr>
          <p:cNvPr id="1150" name="Google Shape;1150;g3d4bb40b231_0_431"/>
          <p:cNvSpPr/>
          <p:nvPr/>
        </p:nvSpPr>
        <p:spPr>
          <a:xfrm>
            <a:off x="806150" y="2033756"/>
            <a:ext cx="10387500" cy="4177800"/>
          </a:xfrm>
          <a:prstGeom prst="rect">
            <a:avLst/>
          </a:prstGeom>
          <a:noFill/>
          <a:ln>
            <a:noFill/>
          </a:ln>
        </p:spPr>
        <p:txBody>
          <a:bodyPr anchorCtr="0" anchor="ctr" bIns="0" lIns="0" spcFirstLastPara="1" rIns="0" wrap="square" tIns="0">
            <a:noAutofit/>
          </a:bodyPr>
          <a:lstStyle/>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Router / EPP  —  workload understanding + policy evaluation</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Extracts agentic structure from request traffic. Issues Retain and Move directives.</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Semantic Indexer  —  the global view</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Extends kvblock tracking with context_type, program_id, priority, TTL.</a:t>
            </a:r>
            <a:endParaRPr sz="1600">
              <a:solidFill>
                <a:srgbClr val="666666"/>
              </a:solidFill>
              <a:latin typeface="Red Hat Display Medium"/>
              <a:ea typeface="Red Hat Display Medium"/>
              <a:cs typeface="Red Hat Display Medium"/>
              <a:sym typeface="Red Hat Display Medium"/>
            </a:endParaRPr>
          </a:p>
          <a:p>
            <a:pPr indent="0" lvl="0" marL="0" rtl="0" algn="l">
              <a:spcBef>
                <a:spcPts val="0"/>
              </a:spcBef>
              <a:spcAft>
                <a:spcPts val="0"/>
              </a:spcAft>
              <a:buNone/>
            </a:pPr>
            <a:r>
              <a:t/>
            </a:r>
            <a:endParaRPr sz="1600">
              <a:solidFill>
                <a:srgbClr val="666666"/>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Primitives</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Retain(blocks, priority, ttl)  — engine-local</a:t>
            </a:r>
            <a:br>
              <a:rPr lang="en-US" sz="1600">
                <a:solidFill>
                  <a:srgbClr val="666666"/>
                </a:solidFill>
                <a:latin typeface="Red Hat Display Medium"/>
                <a:ea typeface="Red Hat Display Medium"/>
                <a:cs typeface="Red Hat Display Medium"/>
                <a:sym typeface="Red Hat Display Medium"/>
              </a:rPr>
            </a:br>
            <a:r>
              <a:rPr lang="en-US" sz="1600">
                <a:solidFill>
                  <a:srgbClr val="666666"/>
                </a:solidFill>
                <a:latin typeface="Red Hat Display Medium"/>
                <a:ea typeface="Red Hat Display Medium"/>
                <a:cs typeface="Red Hat Display Medium"/>
                <a:sym typeface="Red Hat Display Medium"/>
              </a:rPr>
              <a:t>Move(blocks, src_tier, dst_tier, dst_node)  — cross-node via NIXL</a:t>
            </a:r>
            <a:br>
              <a:rPr lang="en-US" sz="1600">
                <a:solidFill>
                  <a:srgbClr val="666666"/>
                </a:solidFill>
                <a:latin typeface="Red Hat Display Medium"/>
                <a:ea typeface="Red Hat Display Medium"/>
                <a:cs typeface="Red Hat Display Medium"/>
                <a:sym typeface="Red Hat Display Medium"/>
              </a:rPr>
            </a:br>
            <a:r>
              <a:rPr lang="en-US" sz="1600">
                <a:solidFill>
                  <a:srgbClr val="666666"/>
                </a:solidFill>
                <a:latin typeface="Red Hat Display Medium"/>
                <a:ea typeface="Red Hat Display Medium"/>
                <a:cs typeface="Red Hat Display Medium"/>
                <a:sym typeface="Red Hat Display Medium"/>
              </a:rPr>
              <a:t>KVEvents  — engine reports, indexer tags semantics</a:t>
            </a:r>
            <a:endParaRPr sz="1600">
              <a:solidFill>
                <a:srgbClr val="666666"/>
              </a:solidFill>
              <a:latin typeface="Red Hat Display Medium"/>
              <a:ea typeface="Red Hat Display Medium"/>
              <a:cs typeface="Red Hat Display Medium"/>
              <a:sym typeface="Red Hat Display Medium"/>
            </a:endParaRPr>
          </a:p>
          <a:p>
            <a:pPr indent="0" lvl="1" marL="0" rtl="0" algn="l">
              <a:spcBef>
                <a:spcPts val="0"/>
              </a:spcBef>
              <a:spcAft>
                <a:spcPts val="0"/>
              </a:spcAft>
              <a:buNone/>
            </a:pPr>
            <a:r>
              <a:t/>
            </a:r>
            <a:endParaRPr sz="1600">
              <a:solidFill>
                <a:srgbClr val="666666"/>
              </a:solidFill>
              <a:latin typeface="Red Hat Display Medium"/>
              <a:ea typeface="Red Hat Display Medium"/>
              <a:cs typeface="Red Hat Display Medium"/>
              <a:sym typeface="Red Hat Display Medium"/>
            </a:endParaRPr>
          </a:p>
          <a:p>
            <a:pPr indent="0" lvl="0" marL="0" rtl="0" algn="l">
              <a:spcBef>
                <a:spcPts val="0"/>
              </a:spcBef>
              <a:spcAft>
                <a:spcPts val="0"/>
              </a:spcAft>
              <a:buClr>
                <a:srgbClr val="0077B6"/>
              </a:buClr>
              <a:buSzPts val="1400"/>
              <a:buFont typeface="Calibri"/>
              <a:buNone/>
            </a:pPr>
            <a:r>
              <a:rPr i="1" lang="en-US" sz="1600">
                <a:solidFill>
                  <a:schemeClr val="accent1"/>
                </a:solidFill>
                <a:latin typeface="Red Hat Display Medium"/>
                <a:ea typeface="Red Hat Display Medium"/>
                <a:cs typeface="Red Hat Display Medium"/>
                <a:sym typeface="Red Hat Display Medium"/>
              </a:rPr>
              <a:t>The model server does not evaluate policies. All intelligence in the control plane.</a:t>
            </a:r>
            <a:endParaRPr sz="1600">
              <a:solidFill>
                <a:schemeClr val="accent1"/>
              </a:solidFill>
              <a:latin typeface="Red Hat Display Medium"/>
              <a:ea typeface="Red Hat Display Medium"/>
              <a:cs typeface="Red Hat Display Medium"/>
              <a:sym typeface="Red Hat Display Medium"/>
            </a:endParaRPr>
          </a:p>
          <a:p>
            <a:pPr indent="0" lvl="0" marL="0" marR="0" rtl="0" algn="l">
              <a:spcBef>
                <a:spcPts val="0"/>
              </a:spcBef>
              <a:spcAft>
                <a:spcPts val="0"/>
              </a:spcAft>
              <a:buNone/>
            </a:pPr>
            <a:r>
              <a:t/>
            </a:r>
            <a:endParaRPr sz="1600">
              <a:solidFill>
                <a:srgbClr val="333333"/>
              </a:solidFill>
              <a:latin typeface="Red Hat Display Medium"/>
              <a:ea typeface="Red Hat Display Medium"/>
              <a:cs typeface="Red Hat Display Medium"/>
              <a:sym typeface="Red Hat Display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g3d4bb40b231_0_437"/>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lang="en-US" sz="3000">
                <a:latin typeface="Red Hat Display"/>
                <a:ea typeface="Red Hat Display"/>
                <a:cs typeface="Red Hat Display"/>
                <a:sym typeface="Red Hat Display"/>
              </a:rPr>
              <a:t>Status</a:t>
            </a:r>
            <a:endParaRPr b="0" i="0" sz="3000" u="none" cap="none" strike="noStrike">
              <a:solidFill>
                <a:srgbClr val="000000"/>
              </a:solidFill>
              <a:latin typeface="Red Hat Display"/>
              <a:ea typeface="Red Hat Display"/>
              <a:cs typeface="Red Hat Display"/>
              <a:sym typeface="Red Hat Display"/>
            </a:endParaRPr>
          </a:p>
        </p:txBody>
      </p:sp>
      <p:sp>
        <p:nvSpPr>
          <p:cNvPr id="1156" name="Google Shape;1156;g3d4bb40b231_0_437"/>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Progress across the stack</a:t>
            </a:r>
            <a:endParaRPr/>
          </a:p>
        </p:txBody>
      </p:sp>
      <p:graphicFrame>
        <p:nvGraphicFramePr>
          <p:cNvPr id="1157" name="Google Shape;1157;g3d4bb40b231_0_437"/>
          <p:cNvGraphicFramePr/>
          <p:nvPr/>
        </p:nvGraphicFramePr>
        <p:xfrm>
          <a:off x="2025990" y="2040645"/>
          <a:ext cx="3000000" cy="3000000"/>
        </p:xfrm>
        <a:graphic>
          <a:graphicData uri="http://schemas.openxmlformats.org/drawingml/2006/table">
            <a:tbl>
              <a:tblPr>
                <a:noFill/>
                <a:tableStyleId>{9B13D16B-82A7-4ECB-A0F7-56F3137D2B09}</a:tableStyleId>
              </a:tblPr>
              <a:tblGrid>
                <a:gridCol w="1065500"/>
                <a:gridCol w="2344075"/>
                <a:gridCol w="3622650"/>
                <a:gridCol w="1278575"/>
              </a:tblGrid>
              <a:tr h="486450">
                <a:tc>
                  <a:txBody>
                    <a:bodyPr/>
                    <a:lstStyle/>
                    <a:p>
                      <a:pPr indent="0" lvl="0" marL="0" marR="0" rtl="0" algn="l">
                        <a:spcBef>
                          <a:spcPts val="0"/>
                        </a:spcBef>
                        <a:spcAft>
                          <a:spcPts val="0"/>
                        </a:spcAft>
                        <a:buClr>
                          <a:srgbClr val="FFFFFF"/>
                        </a:buClr>
                        <a:buSzPts val="1200"/>
                        <a:buFont typeface="Calibri"/>
                        <a:buNone/>
                      </a:pPr>
                      <a:r>
                        <a:rPr b="1" lang="en-US" sz="1800" u="none" cap="none" strike="noStrike">
                          <a:solidFill>
                            <a:srgbClr val="FFFFFF"/>
                          </a:solidFill>
                          <a:latin typeface="Red Hat Display"/>
                          <a:ea typeface="Red Hat Display"/>
                          <a:cs typeface="Red Hat Display"/>
                          <a:sym typeface="Red Hat Display"/>
                        </a:rPr>
                        <a:t>Pillar</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chemeClr val="accent3"/>
                    </a:solidFill>
                  </a:tcPr>
                </a:tc>
                <a:tc>
                  <a:txBody>
                    <a:bodyPr/>
                    <a:lstStyle/>
                    <a:p>
                      <a:pPr indent="0" lvl="0" marL="0" marR="0" rtl="0" algn="l">
                        <a:spcBef>
                          <a:spcPts val="0"/>
                        </a:spcBef>
                        <a:spcAft>
                          <a:spcPts val="0"/>
                        </a:spcAft>
                        <a:buClr>
                          <a:srgbClr val="FFFFFF"/>
                        </a:buClr>
                        <a:buSzPts val="1200"/>
                        <a:buFont typeface="Calibri"/>
                        <a:buNone/>
                      </a:pPr>
                      <a:r>
                        <a:rPr b="1" lang="en-US" sz="1800" u="none" cap="none" strike="noStrike">
                          <a:solidFill>
                            <a:srgbClr val="FFFFFF"/>
                          </a:solidFill>
                          <a:latin typeface="Red Hat Display"/>
                          <a:ea typeface="Red Hat Display"/>
                          <a:cs typeface="Red Hat Display"/>
                          <a:sym typeface="Red Hat Display"/>
                        </a:rPr>
                        <a:t>Name</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chemeClr val="accent3"/>
                    </a:solidFill>
                  </a:tcPr>
                </a:tc>
                <a:tc>
                  <a:txBody>
                    <a:bodyPr/>
                    <a:lstStyle/>
                    <a:p>
                      <a:pPr indent="0" lvl="0" marL="0" marR="0" rtl="0" algn="l">
                        <a:spcBef>
                          <a:spcPts val="0"/>
                        </a:spcBef>
                        <a:spcAft>
                          <a:spcPts val="0"/>
                        </a:spcAft>
                        <a:buClr>
                          <a:srgbClr val="FFFFFF"/>
                        </a:buClr>
                        <a:buSzPts val="1200"/>
                        <a:buFont typeface="Calibri"/>
                        <a:buNone/>
                      </a:pPr>
                      <a:r>
                        <a:rPr b="1" lang="en-US" sz="1800" u="none" cap="none" strike="noStrike">
                          <a:solidFill>
                            <a:srgbClr val="FFFFFF"/>
                          </a:solidFill>
                          <a:latin typeface="Red Hat Display"/>
                          <a:ea typeface="Red Hat Display"/>
                          <a:cs typeface="Red Hat Display"/>
                          <a:sym typeface="Red Hat Display"/>
                        </a:rPr>
                        <a:t>What</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chemeClr val="accent3"/>
                    </a:solidFill>
                  </a:tcPr>
                </a:tc>
                <a:tc>
                  <a:txBody>
                    <a:bodyPr/>
                    <a:lstStyle/>
                    <a:p>
                      <a:pPr indent="0" lvl="0" marL="0" marR="0" rtl="0" algn="l">
                        <a:spcBef>
                          <a:spcPts val="0"/>
                        </a:spcBef>
                        <a:spcAft>
                          <a:spcPts val="0"/>
                        </a:spcAft>
                        <a:buClr>
                          <a:srgbClr val="FFFFFF"/>
                        </a:buClr>
                        <a:buSzPts val="1200"/>
                        <a:buFont typeface="Calibri"/>
                        <a:buNone/>
                      </a:pPr>
                      <a:r>
                        <a:rPr b="1" lang="en-US" sz="1800" u="none" cap="none" strike="noStrike">
                          <a:solidFill>
                            <a:srgbClr val="FFFFFF"/>
                          </a:solidFill>
                          <a:latin typeface="Red Hat Display"/>
                          <a:ea typeface="Red Hat Display"/>
                          <a:cs typeface="Red Hat Display"/>
                          <a:sym typeface="Red Hat Display"/>
                        </a:rPr>
                        <a:t>Status</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chemeClr val="accent3"/>
                    </a:solidFill>
                  </a:tcPr>
                </a:tc>
              </a:tr>
              <a:tr h="486450">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PE-III</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Semantic Indexer</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Context types + program IDs on kvblocks</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Design</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r>
              <a:tr h="486450">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PE-IV-a</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Context-Aware Eviction</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Retain(blocks, priority, ttl) primitive</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In Progress</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r>
              <a:tr h="486450">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PE-IV-b</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Context-Aware Offloading</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Move directives driven by retention policies</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Scoped</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r>
              <a:tr h="486450">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PE-I</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Program-Aware Scheduler</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Workload-aware routing via semantic view</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Design</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FFFFF"/>
                    </a:solidFill>
                  </a:tcPr>
                </a:tc>
              </a:tr>
              <a:tr h="486450">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PE-V</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Workload Benchmarking</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OTel trace replay for agentic simulation</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c>
                  <a:txBody>
                    <a:bodyPr/>
                    <a:lstStyle/>
                    <a:p>
                      <a:pPr indent="0" lvl="0" marL="0" marR="0" rtl="0" algn="l">
                        <a:spcBef>
                          <a:spcPts val="0"/>
                        </a:spcBef>
                        <a:spcAft>
                          <a:spcPts val="0"/>
                        </a:spcAft>
                        <a:buClr>
                          <a:srgbClr val="333333"/>
                        </a:buClr>
                        <a:buSzPts val="1200"/>
                        <a:buFont typeface="Calibri"/>
                        <a:buNone/>
                      </a:pPr>
                      <a:r>
                        <a:rPr lang="en-US" sz="1800" u="none" cap="none" strike="noStrike">
                          <a:solidFill>
                            <a:srgbClr val="333333"/>
                          </a:solidFill>
                          <a:latin typeface="Red Hat Display"/>
                          <a:ea typeface="Red Hat Display"/>
                          <a:cs typeface="Red Hat Display"/>
                          <a:sym typeface="Red Hat Display"/>
                        </a:rPr>
                        <a:t>In Progress</a:t>
                      </a:r>
                      <a:endParaRPr sz="1800" u="none" cap="none" strike="noStrike">
                        <a:latin typeface="Red Hat Display"/>
                        <a:ea typeface="Red Hat Display"/>
                        <a:cs typeface="Red Hat Display"/>
                        <a:sym typeface="Red Hat Display"/>
                      </a:endParaRPr>
                    </a:p>
                  </a:txBody>
                  <a:tcPr marT="45725" marB="45725" marR="91450" marL="9145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F5F5F5"/>
                    </a:solidFill>
                  </a:tcPr>
                </a:tc>
              </a:tr>
            </a:tbl>
          </a:graphicData>
        </a:graphic>
      </p:graphicFrame>
      <p:sp>
        <p:nvSpPr>
          <p:cNvPr id="1158" name="Google Shape;1158;g3d4bb40b231_0_437"/>
          <p:cNvSpPr txBox="1"/>
          <p:nvPr/>
        </p:nvSpPr>
        <p:spPr>
          <a:xfrm>
            <a:off x="965500" y="6062875"/>
            <a:ext cx="59067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Red Hat Display"/>
                <a:ea typeface="Red Hat Display"/>
                <a:cs typeface="Red Hat Display"/>
                <a:sym typeface="Red Hat Display"/>
              </a:rPr>
              <a:t>llm-d as an Agentic Runtime Northstar</a:t>
            </a:r>
            <a:endParaRPr sz="1600">
              <a:latin typeface="Red Hat Display"/>
              <a:ea typeface="Red Hat Display"/>
              <a:cs typeface="Red Hat Display"/>
              <a:sym typeface="Red Hat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g3d4bb40b231_0_445"/>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lang="en-US" sz="3000">
                <a:latin typeface="Red Hat Display"/>
                <a:ea typeface="Red Hat Display"/>
                <a:cs typeface="Red Hat Display"/>
                <a:sym typeface="Red Hat Display"/>
              </a:rPr>
              <a:t>Where is Lives in llm-d</a:t>
            </a:r>
            <a:endParaRPr b="0" i="0" sz="3000" u="none" cap="none" strike="noStrike">
              <a:solidFill>
                <a:srgbClr val="000000"/>
              </a:solidFill>
              <a:latin typeface="Red Hat Display"/>
              <a:ea typeface="Red Hat Display"/>
              <a:cs typeface="Red Hat Display"/>
              <a:sym typeface="Red Hat Display"/>
            </a:endParaRPr>
          </a:p>
        </p:txBody>
      </p:sp>
      <p:sp>
        <p:nvSpPr>
          <p:cNvPr id="1164" name="Google Shape;1164;g3d4bb40b231_0_445"/>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Declarative rules over semantic types</a:t>
            </a:r>
            <a:endParaRPr/>
          </a:p>
        </p:txBody>
      </p:sp>
      <p:sp>
        <p:nvSpPr>
          <p:cNvPr id="1165" name="Google Shape;1165;g3d4bb40b231_0_445"/>
          <p:cNvSpPr/>
          <p:nvPr/>
        </p:nvSpPr>
        <p:spPr>
          <a:xfrm>
            <a:off x="806150" y="2033756"/>
            <a:ext cx="10387500" cy="4177800"/>
          </a:xfrm>
          <a:prstGeom prst="rect">
            <a:avLst/>
          </a:prstGeom>
          <a:noFill/>
          <a:ln>
            <a:noFill/>
          </a:ln>
        </p:spPr>
        <p:txBody>
          <a:bodyPr anchorCtr="0" anchor="ctr" bIns="0" lIns="0" spcFirstLastPara="1" rIns="0" wrap="square" tIns="0">
            <a:noAutofit/>
          </a:bodyPr>
          <a:lstStyle/>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Router / EPP  —  workload understanding + policy evaluation</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Extracts agentic structure from request traffic. Issues Retain and Move directives.</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Semantic Indexer  —  the global view</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Extends kvblock tracking with context_type, program_id, priority, TTL.</a:t>
            </a:r>
            <a:endParaRPr sz="1600">
              <a:solidFill>
                <a:srgbClr val="666666"/>
              </a:solidFill>
              <a:latin typeface="Red Hat Display Medium"/>
              <a:ea typeface="Red Hat Display Medium"/>
              <a:cs typeface="Red Hat Display Medium"/>
              <a:sym typeface="Red Hat Display Medium"/>
            </a:endParaRPr>
          </a:p>
          <a:p>
            <a:pPr indent="0" lvl="0" marL="0" rtl="0" algn="l">
              <a:spcBef>
                <a:spcPts val="0"/>
              </a:spcBef>
              <a:spcAft>
                <a:spcPts val="0"/>
              </a:spcAft>
              <a:buNone/>
            </a:pPr>
            <a:r>
              <a:t/>
            </a:r>
            <a:endParaRPr sz="1600">
              <a:solidFill>
                <a:srgbClr val="666666"/>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Primitives</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Retain(blocks, priority, ttl)  — engine-local</a:t>
            </a:r>
            <a:br>
              <a:rPr lang="en-US" sz="1600">
                <a:solidFill>
                  <a:srgbClr val="666666"/>
                </a:solidFill>
                <a:latin typeface="Red Hat Display Medium"/>
                <a:ea typeface="Red Hat Display Medium"/>
                <a:cs typeface="Red Hat Display Medium"/>
                <a:sym typeface="Red Hat Display Medium"/>
              </a:rPr>
            </a:br>
            <a:r>
              <a:rPr lang="en-US" sz="1600">
                <a:solidFill>
                  <a:srgbClr val="666666"/>
                </a:solidFill>
                <a:latin typeface="Red Hat Display Medium"/>
                <a:ea typeface="Red Hat Display Medium"/>
                <a:cs typeface="Red Hat Display Medium"/>
                <a:sym typeface="Red Hat Display Medium"/>
              </a:rPr>
              <a:t>Move(blocks, src_tier, dst_tier, dst_node)  — cross-node via NIXL</a:t>
            </a:r>
            <a:br>
              <a:rPr lang="en-US" sz="1600">
                <a:solidFill>
                  <a:srgbClr val="666666"/>
                </a:solidFill>
                <a:latin typeface="Red Hat Display Medium"/>
                <a:ea typeface="Red Hat Display Medium"/>
                <a:cs typeface="Red Hat Display Medium"/>
                <a:sym typeface="Red Hat Display Medium"/>
              </a:rPr>
            </a:br>
            <a:r>
              <a:rPr lang="en-US" sz="1600">
                <a:solidFill>
                  <a:srgbClr val="666666"/>
                </a:solidFill>
                <a:latin typeface="Red Hat Display Medium"/>
                <a:ea typeface="Red Hat Display Medium"/>
                <a:cs typeface="Red Hat Display Medium"/>
                <a:sym typeface="Red Hat Display Medium"/>
              </a:rPr>
              <a:t>KVEvents  — engine reports, indexer tags semantics</a:t>
            </a:r>
            <a:endParaRPr sz="1600">
              <a:solidFill>
                <a:srgbClr val="666666"/>
              </a:solidFill>
              <a:latin typeface="Red Hat Display Medium"/>
              <a:ea typeface="Red Hat Display Medium"/>
              <a:cs typeface="Red Hat Display Medium"/>
              <a:sym typeface="Red Hat Display Medium"/>
            </a:endParaRPr>
          </a:p>
          <a:p>
            <a:pPr indent="0" lvl="1" marL="0" rtl="0" algn="l">
              <a:spcBef>
                <a:spcPts val="0"/>
              </a:spcBef>
              <a:spcAft>
                <a:spcPts val="0"/>
              </a:spcAft>
              <a:buNone/>
            </a:pPr>
            <a:r>
              <a:t/>
            </a:r>
            <a:endParaRPr sz="1600">
              <a:solidFill>
                <a:srgbClr val="666666"/>
              </a:solidFill>
              <a:latin typeface="Red Hat Display Medium"/>
              <a:ea typeface="Red Hat Display Medium"/>
              <a:cs typeface="Red Hat Display Medium"/>
              <a:sym typeface="Red Hat Display Medium"/>
            </a:endParaRPr>
          </a:p>
          <a:p>
            <a:pPr indent="0" lvl="0" marL="0" rtl="0" algn="l">
              <a:spcBef>
                <a:spcPts val="0"/>
              </a:spcBef>
              <a:spcAft>
                <a:spcPts val="0"/>
              </a:spcAft>
              <a:buNone/>
            </a:pPr>
            <a:r>
              <a:rPr i="1" lang="en-US" sz="1600">
                <a:solidFill>
                  <a:schemeClr val="accent1"/>
                </a:solidFill>
                <a:latin typeface="Red Hat Display Medium"/>
                <a:ea typeface="Red Hat Display Medium"/>
                <a:cs typeface="Red Hat Display Medium"/>
                <a:sym typeface="Red Hat Display Medium"/>
              </a:rPr>
              <a:t>The model server does not evaluate policies. All intelligence in the control plane.</a:t>
            </a:r>
            <a:endParaRPr sz="1600">
              <a:solidFill>
                <a:schemeClr val="accent1"/>
              </a:solidFill>
              <a:latin typeface="Red Hat Display Medium"/>
              <a:ea typeface="Red Hat Display Medium"/>
              <a:cs typeface="Red Hat Display Medium"/>
              <a:sym typeface="Red Hat Display Medium"/>
            </a:endParaRPr>
          </a:p>
          <a:p>
            <a:pPr indent="0" lvl="0" marL="0" marR="0" rtl="0" algn="l">
              <a:spcBef>
                <a:spcPts val="0"/>
              </a:spcBef>
              <a:spcAft>
                <a:spcPts val="0"/>
              </a:spcAft>
              <a:buNone/>
            </a:pPr>
            <a:r>
              <a:t/>
            </a:r>
            <a:endParaRPr sz="1600">
              <a:solidFill>
                <a:srgbClr val="333333"/>
              </a:solidFill>
              <a:latin typeface="Red Hat Display Medium"/>
              <a:ea typeface="Red Hat Display Medium"/>
              <a:cs typeface="Red Hat Display Medium"/>
              <a:sym typeface="Red Hat Display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g3d4bb40b231_0_451"/>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lang="en-US" sz="3000">
                <a:latin typeface="Red Hat Display"/>
                <a:ea typeface="Red Hat Display"/>
                <a:cs typeface="Red Hat Display"/>
                <a:sym typeface="Red Hat Display"/>
              </a:rPr>
              <a:t>What’s Next</a:t>
            </a:r>
            <a:endParaRPr b="0" i="0" sz="3000" u="none" cap="none" strike="noStrike">
              <a:solidFill>
                <a:srgbClr val="000000"/>
              </a:solidFill>
              <a:latin typeface="Red Hat Display"/>
              <a:ea typeface="Red Hat Display"/>
              <a:cs typeface="Red Hat Display"/>
              <a:sym typeface="Red Hat Display"/>
            </a:endParaRPr>
          </a:p>
        </p:txBody>
      </p:sp>
      <p:sp>
        <p:nvSpPr>
          <p:cNvPr id="1171" name="Google Shape;1171;g3d4bb40b231_0_451"/>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Declarative rules over semantic types</a:t>
            </a:r>
            <a:endParaRPr/>
          </a:p>
        </p:txBody>
      </p:sp>
      <p:sp>
        <p:nvSpPr>
          <p:cNvPr id="1172" name="Google Shape;1172;g3d4bb40b231_0_451"/>
          <p:cNvSpPr/>
          <p:nvPr/>
        </p:nvSpPr>
        <p:spPr>
          <a:xfrm>
            <a:off x="806150" y="2033756"/>
            <a:ext cx="10387500" cy="4177800"/>
          </a:xfrm>
          <a:prstGeom prst="rect">
            <a:avLst/>
          </a:prstGeom>
          <a:noFill/>
          <a:ln>
            <a:noFill/>
          </a:ln>
        </p:spPr>
        <p:txBody>
          <a:bodyPr anchorCtr="0" anchor="ctr" bIns="0" lIns="0" spcFirstLastPara="1" rIns="0" wrap="square" tIns="0">
            <a:noAutofit/>
          </a:bodyPr>
          <a:lstStyle/>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Retention API in vLLM</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The Retain primitive — validating context-aware eviction (in progress)</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Semantic fields in the indexer</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Context types and program IDs on kvblocks — the semantic memory map</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Policy-driven benchmarks</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OTel trace replay validating each tested policy against LRU baseline</a:t>
            </a:r>
            <a:br>
              <a:rPr lang="en-US" sz="1600">
                <a:solidFill>
                  <a:srgbClr val="333333"/>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330200" lvl="0" marL="457200" rtl="0" algn="l">
              <a:spcBef>
                <a:spcPts val="0"/>
              </a:spcBef>
              <a:spcAft>
                <a:spcPts val="0"/>
              </a:spcAft>
              <a:buClr>
                <a:srgbClr val="333333"/>
              </a:buClr>
              <a:buSzPts val="1600"/>
              <a:buFont typeface="Red Hat Display"/>
              <a:buChar char="●"/>
            </a:pPr>
            <a:r>
              <a:rPr b="1" lang="en-US" sz="1600">
                <a:solidFill>
                  <a:srgbClr val="333333"/>
                </a:solidFill>
                <a:latin typeface="Red Hat Display"/>
                <a:ea typeface="Red Hat Display"/>
                <a:cs typeface="Red Hat Display"/>
                <a:sym typeface="Red Hat Display"/>
              </a:rPr>
              <a:t>Workload structure extraction</a:t>
            </a:r>
            <a:endParaRPr b="1" sz="1600">
              <a:solidFill>
                <a:schemeClr val="dk1"/>
              </a:solidFill>
              <a:latin typeface="Red Hat Display"/>
              <a:ea typeface="Red Hat Display"/>
              <a:cs typeface="Red Hat Display"/>
              <a:sym typeface="Red Hat Display"/>
            </a:endParaRPr>
          </a:p>
          <a:p>
            <a:pPr indent="0" lvl="0" marL="457200" rtl="0" algn="l">
              <a:spcBef>
                <a:spcPts val="0"/>
              </a:spcBef>
              <a:spcAft>
                <a:spcPts val="0"/>
              </a:spcAft>
              <a:buNone/>
            </a:pPr>
            <a:r>
              <a:rPr lang="en-US" sz="1600">
                <a:solidFill>
                  <a:srgbClr val="666666"/>
                </a:solidFill>
                <a:latin typeface="Red Hat Display Medium"/>
                <a:ea typeface="Red Hat Display Medium"/>
                <a:cs typeface="Red Hat Display Medium"/>
                <a:sym typeface="Red Hat Display Medium"/>
              </a:rPr>
              <a:t>Meeting frameworks where they are — recognizing patterns from request traffic</a:t>
            </a:r>
            <a:br>
              <a:rPr lang="en-US" sz="1600">
                <a:solidFill>
                  <a:srgbClr val="666666"/>
                </a:solidFill>
                <a:latin typeface="Red Hat Display Medium"/>
                <a:ea typeface="Red Hat Display Medium"/>
                <a:cs typeface="Red Hat Display Medium"/>
                <a:sym typeface="Red Hat Display Medium"/>
              </a:rPr>
            </a:br>
            <a:endParaRPr sz="1600">
              <a:solidFill>
                <a:schemeClr val="dk1"/>
              </a:solidFill>
              <a:latin typeface="Red Hat Display Medium"/>
              <a:ea typeface="Red Hat Display Medium"/>
              <a:cs typeface="Red Hat Display Medium"/>
              <a:sym typeface="Red Hat Display Medium"/>
            </a:endParaRPr>
          </a:p>
          <a:p>
            <a:pPr indent="0" lvl="0" marL="0" rtl="0" algn="l">
              <a:spcBef>
                <a:spcPts val="0"/>
              </a:spcBef>
              <a:spcAft>
                <a:spcPts val="0"/>
              </a:spcAft>
              <a:buNone/>
            </a:pPr>
            <a:r>
              <a:t/>
            </a:r>
            <a:endParaRPr sz="1600">
              <a:solidFill>
                <a:srgbClr val="333333"/>
              </a:solidFill>
              <a:latin typeface="Red Hat Display Medium"/>
              <a:ea typeface="Red Hat Display Medium"/>
              <a:cs typeface="Red Hat Display Medium"/>
              <a:sym typeface="Red Hat Display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23"/>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r>
              <a:rPr lang="en-US"/>
              <a:t>20</a:t>
            </a:r>
            <a:endParaRPr/>
          </a:p>
        </p:txBody>
      </p:sp>
      <p:sp>
        <p:nvSpPr>
          <p:cNvPr id="1178" name="Google Shape;1178;p23"/>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Red Hat Display"/>
                <a:ea typeface="Red Hat Display"/>
                <a:cs typeface="Red Hat Display"/>
                <a:sym typeface="Red Hat Display"/>
              </a:rPr>
              <a:t>Join us!</a:t>
            </a:r>
            <a:endParaRPr b="0" i="0" sz="1400" u="none" cap="none" strike="noStrike">
              <a:solidFill>
                <a:srgbClr val="000000"/>
              </a:solidFill>
              <a:latin typeface="Arial"/>
              <a:ea typeface="Arial"/>
              <a:cs typeface="Arial"/>
              <a:sym typeface="Arial"/>
            </a:endParaRPr>
          </a:p>
        </p:txBody>
      </p:sp>
      <p:sp>
        <p:nvSpPr>
          <p:cNvPr id="1179" name="Google Shape;1179;p23"/>
          <p:cNvSpPr txBox="1"/>
          <p:nvPr/>
        </p:nvSpPr>
        <p:spPr>
          <a:xfrm>
            <a:off x="3184071" y="2416629"/>
            <a:ext cx="6718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GitHub: </a:t>
            </a:r>
            <a:r>
              <a:rPr b="0" i="0" lang="en-US" sz="2000" u="sng" cap="none" strike="noStrike">
                <a:solidFill>
                  <a:srgbClr val="000000"/>
                </a:solidFill>
                <a:latin typeface="Arial"/>
                <a:ea typeface="Arial"/>
                <a:cs typeface="Arial"/>
                <a:sym typeface="Arial"/>
                <a:hlinkClick r:id="rId3">
                  <a:extLst>
                    <a:ext uri="{A12FA001-AC4F-418D-AE19-62706E023703}">
                      <ahyp:hlinkClr val="tx"/>
                    </a:ext>
                  </a:extLst>
                </a:hlinkClick>
              </a:rPr>
              <a:t>https://github.com/llm-d/llm-d-kv-cache</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             </a:t>
            </a:r>
            <a:r>
              <a:rPr b="0" i="0" lang="en-US" sz="2000" u="sng" cap="none" strike="noStrike">
                <a:solidFill>
                  <a:srgbClr val="000000"/>
                </a:solidFill>
                <a:latin typeface="Arial"/>
                <a:ea typeface="Arial"/>
                <a:cs typeface="Arial"/>
                <a:sym typeface="Arial"/>
                <a:hlinkClick r:id="rId4">
                  <a:extLst>
                    <a:ext uri="{A12FA001-AC4F-418D-AE19-62706E023703}">
                      <ahyp:hlinkClr val="tx"/>
                    </a:ext>
                  </a:extLst>
                </a:hlinkClick>
              </a:rPr>
              <a:t>https://github.com/llm-d/llm-d-inference-scheduler</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Slack:	#sig-kv-disaggregation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		#sig-inference-scheduler</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lang="en-US" sz="2000"/>
              <a:t>		#agentic-inference</a:t>
            </a:r>
            <a:endParaRPr sz="2000"/>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descr="Github Logo - Free social media icons" id="1180" name="Google Shape;1180;p23"/>
          <p:cNvPicPr preferRelativeResize="0"/>
          <p:nvPr/>
        </p:nvPicPr>
        <p:blipFill rotWithShape="1">
          <a:blip r:embed="rId5">
            <a:alphaModFix/>
          </a:blip>
          <a:srcRect b="0" l="0" r="0" t="0"/>
          <a:stretch/>
        </p:blipFill>
        <p:spPr>
          <a:xfrm>
            <a:off x="2168071" y="2286000"/>
            <a:ext cx="760186" cy="760186"/>
          </a:xfrm>
          <a:prstGeom prst="rect">
            <a:avLst/>
          </a:prstGeom>
          <a:noFill/>
          <a:ln>
            <a:noFill/>
          </a:ln>
        </p:spPr>
      </p:pic>
      <p:pic>
        <p:nvPicPr>
          <p:cNvPr descr="Slack sparks further outrage with tweak to new logo ..." id="1181" name="Google Shape;1181;p23"/>
          <p:cNvPicPr preferRelativeResize="0"/>
          <p:nvPr/>
        </p:nvPicPr>
        <p:blipFill rotWithShape="1">
          <a:blip r:embed="rId6">
            <a:alphaModFix/>
          </a:blip>
          <a:srcRect b="0" l="0" r="0" t="0"/>
          <a:stretch/>
        </p:blipFill>
        <p:spPr>
          <a:xfrm>
            <a:off x="1919514" y="3552430"/>
            <a:ext cx="1257300" cy="707231"/>
          </a:xfrm>
          <a:prstGeom prst="rect">
            <a:avLst/>
          </a:prstGeom>
          <a:noFill/>
          <a:ln>
            <a:noFill/>
          </a:ln>
        </p:spPr>
      </p:pic>
      <p:sp>
        <p:nvSpPr>
          <p:cNvPr id="1182" name="Google Shape;1182;p23"/>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Your Contributions Matter!</a:t>
            </a:r>
            <a:endParaRPr/>
          </a:p>
        </p:txBody>
      </p:sp>
      <p:sp>
        <p:nvSpPr>
          <p:cNvPr id="1183" name="Google Shape;1183;p23"/>
          <p:cNvSpPr txBox="1"/>
          <p:nvPr/>
        </p:nvSpPr>
        <p:spPr>
          <a:xfrm>
            <a:off x="9121746" y="6169554"/>
            <a:ext cx="6718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t>linkedin.com/in/v-maroon</a:t>
            </a:r>
            <a:endParaRPr sz="2000"/>
          </a:p>
          <a:p>
            <a:pPr indent="0" lvl="0" marL="0" marR="0" rtl="0" algn="l">
              <a:lnSpc>
                <a:spcPct val="100000"/>
              </a:lnSpc>
              <a:spcBef>
                <a:spcPts val="0"/>
              </a:spcBef>
              <a:spcAft>
                <a:spcPts val="0"/>
              </a:spcAft>
              <a:buClr>
                <a:srgbClr val="000000"/>
              </a:buClr>
              <a:buSzPts val="2000"/>
              <a:buFont typeface="Arial"/>
              <a:buNone/>
            </a:pPr>
            <a:r>
              <a:rPr lang="en-US" sz="2000"/>
              <a:t>linkedin.com/in/hyunkyun</a:t>
            </a:r>
            <a:endParaRPr b="0" i="0" sz="2000" u="none" cap="none" strike="noStrike">
              <a:solidFill>
                <a:srgbClr val="000000"/>
              </a:solidFill>
              <a:latin typeface="Arial"/>
              <a:ea typeface="Arial"/>
              <a:cs typeface="Arial"/>
              <a:sym typeface="Arial"/>
            </a:endParaRPr>
          </a:p>
        </p:txBody>
      </p:sp>
      <p:pic>
        <p:nvPicPr>
          <p:cNvPr id="1184" name="Google Shape;1184;p23"/>
          <p:cNvPicPr preferRelativeResize="0"/>
          <p:nvPr/>
        </p:nvPicPr>
        <p:blipFill>
          <a:blip r:embed="rId7">
            <a:alphaModFix/>
          </a:blip>
          <a:stretch>
            <a:fillRect/>
          </a:stretch>
        </p:blipFill>
        <p:spPr>
          <a:xfrm>
            <a:off x="8568550" y="6246951"/>
            <a:ext cx="553200" cy="55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0"/>
          <p:cNvSpPr txBox="1"/>
          <p:nvPr/>
        </p:nvSpPr>
        <p:spPr>
          <a:xfrm>
            <a:off x="2710100" y="2491400"/>
            <a:ext cx="6942600" cy="2721600"/>
          </a:xfrm>
          <a:prstGeom prst="rect">
            <a:avLst/>
          </a:prstGeom>
          <a:noFill/>
          <a:ln>
            <a:noFill/>
          </a:ln>
        </p:spPr>
        <p:txBody>
          <a:bodyPr anchorCtr="0" anchor="ctr" bIns="104075" lIns="104075" spcFirstLastPara="1" rIns="104075" wrap="square" tIns="104075">
            <a:noAutofit/>
          </a:bodyPr>
          <a:lstStyle/>
          <a:p>
            <a:pPr indent="-349250" lvl="0" marL="457200" rtl="0" algn="l">
              <a:spcBef>
                <a:spcPts val="0"/>
              </a:spcBef>
              <a:spcAft>
                <a:spcPts val="0"/>
              </a:spcAft>
              <a:buSzPts val="1900"/>
              <a:buFont typeface="Red Hat Display"/>
              <a:buChar char="●"/>
            </a:pPr>
            <a:r>
              <a:rPr b="1" lang="en-US" sz="1900">
                <a:latin typeface="Red Hat Display"/>
                <a:ea typeface="Red Hat Display"/>
                <a:cs typeface="Red Hat Display"/>
                <a:sym typeface="Red Hat Display"/>
              </a:rPr>
              <a:t>Cross-vendor PD disaggregation (e.g., NVIDIA-AMD)</a:t>
            </a:r>
            <a:endParaRPr b="1" sz="1900">
              <a:latin typeface="Red Hat Display"/>
              <a:ea typeface="Red Hat Display"/>
              <a:cs typeface="Red Hat Display"/>
              <a:sym typeface="Red Hat Display"/>
            </a:endParaRPr>
          </a:p>
          <a:p>
            <a:pPr indent="0" lvl="0" marL="0" rtl="0" algn="l">
              <a:spcBef>
                <a:spcPts val="0"/>
              </a:spcBef>
              <a:spcAft>
                <a:spcPts val="0"/>
              </a:spcAft>
              <a:buNone/>
            </a:pPr>
            <a:r>
              <a:t/>
            </a:r>
            <a:endParaRPr b="1" sz="1900">
              <a:latin typeface="Red Hat Display"/>
              <a:ea typeface="Red Hat Display"/>
              <a:cs typeface="Red Hat Display"/>
              <a:sym typeface="Red Hat Display"/>
            </a:endParaRPr>
          </a:p>
          <a:p>
            <a:pPr indent="0" lvl="0" marL="0" rtl="0" algn="l">
              <a:spcBef>
                <a:spcPts val="0"/>
              </a:spcBef>
              <a:spcAft>
                <a:spcPts val="0"/>
              </a:spcAft>
              <a:buNone/>
            </a:pPr>
            <a:r>
              <a:t/>
            </a:r>
            <a:endParaRPr b="1" sz="1900">
              <a:latin typeface="Red Hat Display"/>
              <a:ea typeface="Red Hat Display"/>
              <a:cs typeface="Red Hat Display"/>
              <a:sym typeface="Red Hat Display"/>
            </a:endParaRPr>
          </a:p>
          <a:p>
            <a:pPr indent="-349250" lvl="0" marL="457200" rtl="0" algn="l">
              <a:spcBef>
                <a:spcPts val="0"/>
              </a:spcBef>
              <a:spcAft>
                <a:spcPts val="0"/>
              </a:spcAft>
              <a:buSzPts val="1900"/>
              <a:buFont typeface="Red Hat Display"/>
              <a:buChar char="●"/>
            </a:pPr>
            <a:r>
              <a:rPr b="1" lang="en-US" sz="1900">
                <a:latin typeface="Red Hat Display"/>
                <a:ea typeface="Red Hat Display"/>
                <a:cs typeface="Red Hat Display"/>
                <a:sym typeface="Red Hat Display"/>
              </a:rPr>
              <a:t>SLO-driven automatic chip selection and deployment</a:t>
            </a:r>
            <a:endParaRPr b="1" sz="1900">
              <a:latin typeface="Red Hat Display"/>
              <a:ea typeface="Red Hat Display"/>
              <a:cs typeface="Red Hat Display"/>
              <a:sym typeface="Red Hat Display"/>
            </a:endParaRPr>
          </a:p>
          <a:p>
            <a:pPr indent="0" lvl="0" marL="0" rtl="0" algn="l">
              <a:spcBef>
                <a:spcPts val="0"/>
              </a:spcBef>
              <a:spcAft>
                <a:spcPts val="0"/>
              </a:spcAft>
              <a:buNone/>
            </a:pPr>
            <a:r>
              <a:t/>
            </a:r>
            <a:endParaRPr b="1" sz="1900">
              <a:latin typeface="Red Hat Display"/>
              <a:ea typeface="Red Hat Display"/>
              <a:cs typeface="Red Hat Display"/>
              <a:sym typeface="Red Hat Display"/>
            </a:endParaRPr>
          </a:p>
          <a:p>
            <a:pPr indent="0" lvl="0" marL="0" rtl="0" algn="l">
              <a:spcBef>
                <a:spcPts val="0"/>
              </a:spcBef>
              <a:spcAft>
                <a:spcPts val="0"/>
              </a:spcAft>
              <a:buNone/>
            </a:pPr>
            <a:r>
              <a:t/>
            </a:r>
            <a:endParaRPr b="1" sz="1900">
              <a:latin typeface="Red Hat Display"/>
              <a:ea typeface="Red Hat Display"/>
              <a:cs typeface="Red Hat Display"/>
              <a:sym typeface="Red Hat Display"/>
            </a:endParaRPr>
          </a:p>
          <a:p>
            <a:pPr indent="-349250" lvl="0" marL="457200" rtl="0" algn="l">
              <a:spcBef>
                <a:spcPts val="0"/>
              </a:spcBef>
              <a:spcAft>
                <a:spcPts val="0"/>
              </a:spcAft>
              <a:buSzPts val="1900"/>
              <a:buFont typeface="Red Hat Display"/>
              <a:buChar char="●"/>
            </a:pPr>
            <a:r>
              <a:rPr b="1" lang="en-US" sz="1900">
                <a:latin typeface="Red Hat Display"/>
                <a:ea typeface="Red Hat Display"/>
                <a:cs typeface="Red Hat Display"/>
                <a:sym typeface="Red Hat Display"/>
              </a:rPr>
              <a:t>Vertical optimization for AMD GPU clusters</a:t>
            </a:r>
            <a:endParaRPr b="0" i="0" sz="1900" u="none" cap="none" strike="noStrike">
              <a:solidFill>
                <a:srgbClr val="000000"/>
              </a:solidFill>
              <a:latin typeface="Arial"/>
              <a:ea typeface="Arial"/>
              <a:cs typeface="Arial"/>
              <a:sym typeface="Arial"/>
            </a:endParaRPr>
          </a:p>
        </p:txBody>
      </p:sp>
      <p:sp>
        <p:nvSpPr>
          <p:cNvPr id="870" name="Google Shape;870;p10"/>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871" name="Google Shape;871;p10"/>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b="0" i="0" lang="en-US" sz="3000" u="none" cap="none" strike="noStrike">
                <a:solidFill>
                  <a:srgbClr val="000000"/>
                </a:solidFill>
                <a:latin typeface="Red Hat Display"/>
                <a:ea typeface="Red Hat Display"/>
                <a:cs typeface="Red Hat Display"/>
                <a:sym typeface="Red Hat Display"/>
              </a:rPr>
              <a:t>About </a:t>
            </a:r>
            <a:r>
              <a:rPr lang="en-US" sz="3000">
                <a:latin typeface="Red Hat Display"/>
                <a:ea typeface="Red Hat Display"/>
                <a:cs typeface="Red Hat Display"/>
                <a:sym typeface="Red Hat Display"/>
              </a:rPr>
              <a:t>“</a:t>
            </a:r>
            <a:r>
              <a:rPr b="0" i="0" lang="en-US" sz="3000" u="none" cap="none" strike="noStrike">
                <a:solidFill>
                  <a:srgbClr val="000000"/>
                </a:solidFill>
                <a:latin typeface="Red Hat Display"/>
                <a:ea typeface="Red Hat Display"/>
                <a:cs typeface="Red Hat Display"/>
                <a:sym typeface="Red Hat Display"/>
              </a:rPr>
              <a:t>Moreh</a:t>
            </a:r>
            <a:r>
              <a:rPr lang="en-US" sz="3000">
                <a:latin typeface="Red Hat Display"/>
                <a:ea typeface="Red Hat Display"/>
                <a:cs typeface="Red Hat Display"/>
                <a:sym typeface="Red Hat Display"/>
              </a:rPr>
              <a:t>”</a:t>
            </a:r>
            <a:endParaRPr b="0" i="0" sz="3000" u="none" cap="none" strike="noStrike">
              <a:solidFill>
                <a:srgbClr val="000000"/>
              </a:solidFill>
              <a:latin typeface="Red Hat Display"/>
              <a:ea typeface="Red Hat Display"/>
              <a:cs typeface="Red Hat Display"/>
              <a:sym typeface="Red Hat Display"/>
            </a:endParaRPr>
          </a:p>
          <a:p>
            <a:pPr indent="0" lvl="0" marL="0" rtl="0" algn="ctr">
              <a:lnSpc>
                <a:spcPct val="130000"/>
              </a:lnSpc>
              <a:spcBef>
                <a:spcPts val="0"/>
              </a:spcBef>
              <a:spcAft>
                <a:spcPts val="0"/>
              </a:spcAft>
              <a:buClr>
                <a:schemeClr val="dk1"/>
              </a:buClr>
              <a:buSzPts val="1100"/>
              <a:buFont typeface="Arial"/>
              <a:buNone/>
            </a:pPr>
            <a:r>
              <a:t/>
            </a:r>
            <a:endParaRPr b="0" i="0" sz="3000" u="none" cap="none" strike="noStrike">
              <a:solidFill>
                <a:srgbClr val="000000"/>
              </a:solidFill>
              <a:latin typeface="Red Hat Display"/>
              <a:ea typeface="Red Hat Display"/>
              <a:cs typeface="Red Hat Display"/>
              <a:sym typeface="Red Hat Display"/>
            </a:endParaRPr>
          </a:p>
          <a:p>
            <a:pPr indent="0" lvl="0" marL="0" marR="0" rtl="0" algn="ctr">
              <a:lnSpc>
                <a:spcPct val="130000"/>
              </a:lnSpc>
              <a:spcBef>
                <a:spcPts val="0"/>
              </a:spcBef>
              <a:spcAft>
                <a:spcPts val="0"/>
              </a:spcAft>
              <a:buClr>
                <a:srgbClr val="000000"/>
              </a:buClr>
              <a:buSzPts val="3000"/>
              <a:buFont typeface="Arial"/>
              <a:buNone/>
            </a:pPr>
            <a:r>
              <a:t/>
            </a:r>
            <a:endParaRPr sz="3000">
              <a:latin typeface="Red Hat Display"/>
              <a:ea typeface="Red Hat Display"/>
              <a:cs typeface="Red Hat Display"/>
              <a:sym typeface="Red Hat Display"/>
            </a:endParaRPr>
          </a:p>
          <a:p>
            <a:pPr indent="0" lvl="0" marL="0" marR="0" rtl="0" algn="l">
              <a:lnSpc>
                <a:spcPct val="130000"/>
              </a:lnSpc>
              <a:spcBef>
                <a:spcPts val="0"/>
              </a:spcBef>
              <a:spcAft>
                <a:spcPts val="0"/>
              </a:spcAft>
              <a:buClr>
                <a:srgbClr val="000000"/>
              </a:buClr>
              <a:buSzPts val="3000"/>
              <a:buFont typeface="Arial"/>
              <a:buNone/>
            </a:pPr>
            <a:r>
              <a:t/>
            </a:r>
            <a:endParaRPr b="0" i="0" sz="3000" u="none" cap="none" strike="noStrike">
              <a:solidFill>
                <a:srgbClr val="000000"/>
              </a:solidFill>
              <a:latin typeface="Red Hat Display"/>
              <a:ea typeface="Red Hat Display"/>
              <a:cs typeface="Red Hat Display"/>
              <a:sym typeface="Red Hat Display"/>
            </a:endParaRPr>
          </a:p>
          <a:p>
            <a:pPr indent="0" lvl="0" marL="0" marR="0" rtl="0" algn="ctr">
              <a:lnSpc>
                <a:spcPct val="130000"/>
              </a:lnSpc>
              <a:spcBef>
                <a:spcPts val="0"/>
              </a:spcBef>
              <a:spcAft>
                <a:spcPts val="0"/>
              </a:spcAft>
              <a:buClr>
                <a:srgbClr val="000000"/>
              </a:buClr>
              <a:buSzPts val="3000"/>
              <a:buFont typeface="Arial"/>
              <a:buNone/>
            </a:pPr>
            <a:r>
              <a:t/>
            </a:r>
            <a:endParaRPr b="0" i="0" sz="3000" u="none" cap="none" strike="noStrike">
              <a:solidFill>
                <a:srgbClr val="000000"/>
              </a:solidFill>
              <a:latin typeface="Red Hat Display"/>
              <a:ea typeface="Red Hat Display"/>
              <a:cs typeface="Red Hat Display"/>
              <a:sym typeface="Red Hat Display"/>
            </a:endParaRPr>
          </a:p>
          <a:p>
            <a:pPr indent="0" lvl="0" marL="0" marR="0" rtl="0" algn="ctr">
              <a:lnSpc>
                <a:spcPct val="130000"/>
              </a:lnSpc>
              <a:spcBef>
                <a:spcPts val="0"/>
              </a:spcBef>
              <a:spcAft>
                <a:spcPts val="0"/>
              </a:spcAft>
              <a:buClr>
                <a:srgbClr val="000000"/>
              </a:buClr>
              <a:buSzPts val="3000"/>
              <a:buFont typeface="Arial"/>
              <a:buNone/>
            </a:pPr>
            <a:r>
              <a:t/>
            </a:r>
            <a:endParaRPr b="0" i="0" sz="3000" u="none" cap="none" strike="noStrike">
              <a:solidFill>
                <a:srgbClr val="000000"/>
              </a:solidFill>
              <a:latin typeface="Red Hat Display"/>
              <a:ea typeface="Red Hat Display"/>
              <a:cs typeface="Red Hat Display"/>
              <a:sym typeface="Red Hat Display"/>
            </a:endParaRPr>
          </a:p>
        </p:txBody>
      </p:sp>
      <p:sp>
        <p:nvSpPr>
          <p:cNvPr id="872" name="Google Shape;872;p10"/>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Distributed inference platform for heterogeneous GPU data centers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g38700172f2b_0_6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878" name="Google Shape;878;g38700172f2b_0_69"/>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b="0" i="0" lang="en-US" sz="3000" u="none" cap="none" strike="noStrike">
                <a:solidFill>
                  <a:srgbClr val="000000"/>
                </a:solidFill>
                <a:latin typeface="Red Hat Display"/>
                <a:ea typeface="Red Hat Display"/>
                <a:cs typeface="Red Hat Display"/>
                <a:sym typeface="Red Hat Display"/>
              </a:rPr>
              <a:t>“Well-lit” Paths</a:t>
            </a:r>
            <a:endParaRPr b="0" i="0" sz="3000" u="none" cap="none" strike="noStrike">
              <a:solidFill>
                <a:srgbClr val="000000"/>
              </a:solidFill>
              <a:latin typeface="Red Hat Display"/>
              <a:ea typeface="Red Hat Display"/>
              <a:cs typeface="Red Hat Display"/>
              <a:sym typeface="Red Hat Display"/>
            </a:endParaRPr>
          </a:p>
          <a:p>
            <a:pPr indent="0" lvl="0" marL="0" marR="0" rtl="0" algn="l">
              <a:lnSpc>
                <a:spcPct val="130000"/>
              </a:lnSpc>
              <a:spcBef>
                <a:spcPts val="0"/>
              </a:spcBef>
              <a:spcAft>
                <a:spcPts val="0"/>
              </a:spcAft>
              <a:buClr>
                <a:srgbClr val="000000"/>
              </a:buClr>
              <a:buSzPts val="3000"/>
              <a:buFont typeface="Arial"/>
              <a:buNone/>
            </a:pPr>
            <a:r>
              <a:t/>
            </a:r>
            <a:endParaRPr b="0" i="0" sz="3000" u="none" cap="none" strike="noStrike">
              <a:solidFill>
                <a:srgbClr val="000000"/>
              </a:solidFill>
              <a:latin typeface="Red Hat Display"/>
              <a:ea typeface="Red Hat Display"/>
              <a:cs typeface="Red Hat Display"/>
              <a:sym typeface="Red Hat Display"/>
            </a:endParaRPr>
          </a:p>
          <a:p>
            <a:pPr indent="0" lvl="0" marL="0" marR="0" rtl="0" algn="ctr">
              <a:lnSpc>
                <a:spcPct val="130000"/>
              </a:lnSpc>
              <a:spcBef>
                <a:spcPts val="0"/>
              </a:spcBef>
              <a:spcAft>
                <a:spcPts val="0"/>
              </a:spcAft>
              <a:buClr>
                <a:srgbClr val="000000"/>
              </a:buClr>
              <a:buSzPts val="3000"/>
              <a:buFont typeface="Arial"/>
              <a:buNone/>
            </a:pPr>
            <a:r>
              <a:t/>
            </a:r>
            <a:endParaRPr b="0" i="0" sz="3000" u="none" cap="none" strike="noStrike">
              <a:solidFill>
                <a:srgbClr val="000000"/>
              </a:solidFill>
              <a:latin typeface="Red Hat Display"/>
              <a:ea typeface="Red Hat Display"/>
              <a:cs typeface="Red Hat Display"/>
              <a:sym typeface="Red Hat Display"/>
            </a:endParaRPr>
          </a:p>
          <a:p>
            <a:pPr indent="0" lvl="0" marL="0" marR="0" rtl="0" algn="ctr">
              <a:lnSpc>
                <a:spcPct val="130000"/>
              </a:lnSpc>
              <a:spcBef>
                <a:spcPts val="0"/>
              </a:spcBef>
              <a:spcAft>
                <a:spcPts val="0"/>
              </a:spcAft>
              <a:buClr>
                <a:srgbClr val="000000"/>
              </a:buClr>
              <a:buSzPts val="3000"/>
              <a:buFont typeface="Arial"/>
              <a:buNone/>
            </a:pPr>
            <a:r>
              <a:t/>
            </a:r>
            <a:endParaRPr b="0" i="0" sz="3000" u="none" cap="none" strike="noStrike">
              <a:solidFill>
                <a:srgbClr val="000000"/>
              </a:solidFill>
              <a:latin typeface="Red Hat Display"/>
              <a:ea typeface="Red Hat Display"/>
              <a:cs typeface="Red Hat Display"/>
              <a:sym typeface="Red Hat Display"/>
            </a:endParaRPr>
          </a:p>
        </p:txBody>
      </p:sp>
      <p:sp>
        <p:nvSpPr>
          <p:cNvPr id="879" name="Google Shape;879;g38700172f2b_0_69"/>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llm-d provides “well-lit” paths for running LLM inference workloads</a:t>
            </a:r>
            <a:endParaRPr/>
          </a:p>
        </p:txBody>
      </p:sp>
      <p:sp>
        <p:nvSpPr>
          <p:cNvPr id="880" name="Google Shape;880;g38700172f2b_0_69"/>
          <p:cNvSpPr txBox="1"/>
          <p:nvPr/>
        </p:nvSpPr>
        <p:spPr>
          <a:xfrm>
            <a:off x="2997664" y="2496019"/>
            <a:ext cx="6196500" cy="2721600"/>
          </a:xfrm>
          <a:prstGeom prst="rect">
            <a:avLst/>
          </a:prstGeom>
          <a:noFill/>
          <a:ln>
            <a:noFill/>
          </a:ln>
        </p:spPr>
        <p:txBody>
          <a:bodyPr anchorCtr="0" anchor="ctr" bIns="104075" lIns="104075" spcFirstLastPara="1" rIns="104075" wrap="square" tIns="104075">
            <a:noAutofit/>
          </a:bodyPr>
          <a:lstStyle/>
          <a:p>
            <a:pPr indent="-419100" lvl="0" marL="520700" marR="0" rtl="0" algn="l">
              <a:lnSpc>
                <a:spcPct val="100000"/>
              </a:lnSpc>
              <a:spcBef>
                <a:spcPts val="0"/>
              </a:spcBef>
              <a:spcAft>
                <a:spcPts val="0"/>
              </a:spcAft>
              <a:buClr>
                <a:srgbClr val="000000"/>
              </a:buClr>
              <a:buSzPts val="2600"/>
              <a:buFont typeface="Red Hat Display"/>
              <a:buChar char="●"/>
            </a:pPr>
            <a:r>
              <a:rPr b="1" i="0" lang="en-US" sz="2600" u="none" cap="none" strike="noStrike">
                <a:solidFill>
                  <a:srgbClr val="000000"/>
                </a:solidFill>
                <a:latin typeface="Red Hat Display"/>
                <a:ea typeface="Red Hat Display"/>
                <a:cs typeface="Red Hat Display"/>
                <a:sym typeface="Red Hat Display"/>
              </a:rPr>
              <a:t>Intelligent Inference Scheduling</a:t>
            </a:r>
            <a:endParaRPr b="1" i="0" sz="2600" u="none" cap="none" strike="noStrike">
              <a:solidFill>
                <a:srgbClr val="000000"/>
              </a:solidFill>
              <a:latin typeface="Red Hat Display"/>
              <a:ea typeface="Red Hat Display"/>
              <a:cs typeface="Red Hat Display"/>
              <a:sym typeface="Red Hat Display"/>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Red Hat Display"/>
              <a:ea typeface="Red Hat Display"/>
              <a:cs typeface="Red Hat Display"/>
              <a:sym typeface="Red Hat Display"/>
            </a:endParaRPr>
          </a:p>
          <a:p>
            <a:pPr indent="-419100" lvl="0" marL="520700" marR="0" rtl="0" algn="l">
              <a:lnSpc>
                <a:spcPct val="100000"/>
              </a:lnSpc>
              <a:spcBef>
                <a:spcPts val="0"/>
              </a:spcBef>
              <a:spcAft>
                <a:spcPts val="0"/>
              </a:spcAft>
              <a:buClr>
                <a:srgbClr val="000000"/>
              </a:buClr>
              <a:buSzPts val="2600"/>
              <a:buFont typeface="Red Hat Display"/>
              <a:buChar char="●"/>
            </a:pPr>
            <a:r>
              <a:rPr b="1" i="0" lang="en-US" sz="2600" u="none" cap="none" strike="noStrike">
                <a:solidFill>
                  <a:srgbClr val="000000"/>
                </a:solidFill>
                <a:latin typeface="Red Hat Display"/>
                <a:ea typeface="Red Hat Display"/>
                <a:cs typeface="Red Hat Display"/>
                <a:sym typeface="Red Hat Display"/>
              </a:rPr>
              <a:t>P/D Disaggregation</a:t>
            </a:r>
            <a:endParaRPr b="1" i="0" sz="2600" u="none" cap="none" strike="noStrike">
              <a:solidFill>
                <a:srgbClr val="000000"/>
              </a:solidFill>
              <a:latin typeface="Red Hat Display"/>
              <a:ea typeface="Red Hat Display"/>
              <a:cs typeface="Red Hat Display"/>
              <a:sym typeface="Red Hat Display"/>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chemeClr val="dk1"/>
              </a:solidFill>
              <a:latin typeface="Red Hat Display"/>
              <a:ea typeface="Red Hat Display"/>
              <a:cs typeface="Red Hat Display"/>
              <a:sym typeface="Red Hat Display"/>
            </a:endParaRPr>
          </a:p>
          <a:p>
            <a:pPr indent="-419100" lvl="0" marL="520700" marR="0" rtl="0" algn="l">
              <a:lnSpc>
                <a:spcPct val="100000"/>
              </a:lnSpc>
              <a:spcBef>
                <a:spcPts val="0"/>
              </a:spcBef>
              <a:spcAft>
                <a:spcPts val="0"/>
              </a:spcAft>
              <a:buClr>
                <a:schemeClr val="dk1"/>
              </a:buClr>
              <a:buSzPts val="2600"/>
              <a:buFont typeface="Red Hat Display"/>
              <a:buChar char="●"/>
            </a:pPr>
            <a:r>
              <a:rPr b="1" i="0" lang="en-US" sz="2600" u="none" cap="none" strike="noStrike">
                <a:solidFill>
                  <a:schemeClr val="dk1"/>
                </a:solidFill>
                <a:latin typeface="Red Hat Display"/>
                <a:ea typeface="Red Hat Display"/>
                <a:cs typeface="Red Hat Display"/>
                <a:sym typeface="Red Hat Display"/>
              </a:rPr>
              <a:t>Wide Expert Parallelism</a:t>
            </a:r>
            <a:endParaRPr b="0" i="0" sz="1400" u="none" cap="none" strike="noStrike">
              <a:solidFill>
                <a:srgbClr val="000000"/>
              </a:solidFill>
              <a:latin typeface="Arial"/>
              <a:ea typeface="Arial"/>
              <a:cs typeface="Arial"/>
              <a:sym typeface="Arial"/>
            </a:endParaRPr>
          </a:p>
          <a:p>
            <a:pPr indent="-254000" lvl="0" marL="520700" marR="0" rtl="0" algn="l">
              <a:lnSpc>
                <a:spcPct val="100000"/>
              </a:lnSpc>
              <a:spcBef>
                <a:spcPts val="0"/>
              </a:spcBef>
              <a:spcAft>
                <a:spcPts val="0"/>
              </a:spcAft>
              <a:buClr>
                <a:schemeClr val="dk1"/>
              </a:buClr>
              <a:buSzPts val="2600"/>
              <a:buFont typeface="Red Hat Display"/>
              <a:buNone/>
            </a:pPr>
            <a:r>
              <a:t/>
            </a:r>
            <a:endParaRPr b="1" i="0" sz="2600" u="none" cap="none" strike="noStrike">
              <a:solidFill>
                <a:schemeClr val="dk1"/>
              </a:solidFill>
              <a:latin typeface="Red Hat Display"/>
              <a:ea typeface="Red Hat Display"/>
              <a:cs typeface="Red Hat Display"/>
              <a:sym typeface="Red Hat Display"/>
            </a:endParaRPr>
          </a:p>
          <a:p>
            <a:pPr indent="-419100" lvl="0" marL="520700" marR="0" rtl="0" algn="l">
              <a:lnSpc>
                <a:spcPct val="100000"/>
              </a:lnSpc>
              <a:spcBef>
                <a:spcPts val="0"/>
              </a:spcBef>
              <a:spcAft>
                <a:spcPts val="0"/>
              </a:spcAft>
              <a:buClr>
                <a:schemeClr val="dk1"/>
              </a:buClr>
              <a:buSzPts val="2600"/>
              <a:buFont typeface="Red Hat Display"/>
              <a:buChar char="●"/>
            </a:pPr>
            <a:r>
              <a:rPr b="1" i="0" lang="en-US" sz="2600" u="none" cap="none" strike="noStrike">
                <a:solidFill>
                  <a:srgbClr val="000000"/>
                </a:solidFill>
                <a:latin typeface="Red Hat Display"/>
                <a:ea typeface="Red Hat Display"/>
                <a:cs typeface="Red Hat Display"/>
                <a:sym typeface="Red Hat Display"/>
              </a:rPr>
              <a:t>KV Cache Management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3968325b51f_0_1737"/>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
        <p:nvSpPr>
          <p:cNvPr id="886" name="Google Shape;886;g3968325b51f_0_1737"/>
          <p:cNvSpPr txBox="1"/>
          <p:nvPr/>
        </p:nvSpPr>
        <p:spPr>
          <a:xfrm>
            <a:off x="188747" y="2488300"/>
            <a:ext cx="5000700" cy="455100"/>
          </a:xfrm>
          <a:prstGeom prst="rect">
            <a:avLst/>
          </a:prstGeom>
          <a:noFill/>
          <a:ln>
            <a:noFill/>
          </a:ln>
        </p:spPr>
        <p:txBody>
          <a:bodyPr anchorCtr="0" anchor="t" bIns="84525" lIns="84525" spcFirstLastPara="1" rIns="84525" wrap="square" tIns="845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Red Hat Text"/>
                <a:ea typeface="Red Hat Text"/>
                <a:cs typeface="Red Hat Text"/>
                <a:sym typeface="Red Hat Text"/>
              </a:rPr>
              <a:t>Example: </a:t>
            </a:r>
            <a:r>
              <a:rPr b="0" i="0" lang="en-US" sz="1900" u="none" cap="none" strike="noStrike">
                <a:solidFill>
                  <a:srgbClr val="000000"/>
                </a:solidFill>
                <a:latin typeface="Red Hat Text"/>
                <a:ea typeface="Red Hat Text"/>
                <a:cs typeface="Red Hat Text"/>
                <a:sym typeface="Red Hat Text"/>
              </a:rPr>
              <a:t>Multi-turn conversation</a:t>
            </a:r>
            <a:endParaRPr b="0" i="0" sz="1900" u="none" cap="none" strike="noStrike">
              <a:solidFill>
                <a:srgbClr val="000000"/>
              </a:solidFill>
              <a:latin typeface="Red Hat Text"/>
              <a:ea typeface="Red Hat Text"/>
              <a:cs typeface="Red Hat Text"/>
              <a:sym typeface="Red Hat Text"/>
            </a:endParaRPr>
          </a:p>
        </p:txBody>
      </p:sp>
      <p:sp>
        <p:nvSpPr>
          <p:cNvPr id="887" name="Google Shape;887;g3968325b51f_0_1737"/>
          <p:cNvSpPr txBox="1"/>
          <p:nvPr/>
        </p:nvSpPr>
        <p:spPr>
          <a:xfrm>
            <a:off x="188747" y="3122284"/>
            <a:ext cx="3027300" cy="1837200"/>
          </a:xfrm>
          <a:prstGeom prst="rect">
            <a:avLst/>
          </a:prstGeom>
          <a:noFill/>
          <a:ln>
            <a:noFill/>
          </a:ln>
        </p:spPr>
        <p:txBody>
          <a:bodyPr anchorCtr="0" anchor="t" bIns="84525" lIns="84525" spcFirstLastPara="1" rIns="84525" wrap="square" tIns="84525">
            <a:no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3C78D8"/>
                </a:solidFill>
                <a:latin typeface="Red Hat Text"/>
                <a:ea typeface="Red Hat Text"/>
                <a:cs typeface="Red Hat Text"/>
                <a:sym typeface="Red Hat Text"/>
              </a:rPr>
              <a:t>Prompt (round 1)</a:t>
            </a:r>
            <a:endParaRPr b="1" i="0" sz="1500" u="none" cap="none" strike="noStrike">
              <a:solidFill>
                <a:srgbClr val="3C78D8"/>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rPr b="1" i="1" lang="en-US" sz="1500" u="none" cap="none" strike="noStrike">
                <a:solidFill>
                  <a:srgbClr val="000000"/>
                </a:solidFill>
                <a:latin typeface="Red Hat Text"/>
                <a:ea typeface="Red Hat Text"/>
                <a:cs typeface="Red Hat Text"/>
                <a:sym typeface="Red Hat Text"/>
              </a:rPr>
              <a:t>Human:</a:t>
            </a:r>
            <a:r>
              <a:rPr b="0" i="1" lang="en-US" sz="1500" u="none" cap="none" strike="noStrike">
                <a:solidFill>
                  <a:srgbClr val="000000"/>
                </a:solidFill>
                <a:latin typeface="Red Hat Text"/>
                <a:ea typeface="Red Hat Text"/>
                <a:cs typeface="Red Hat Text"/>
                <a:sym typeface="Red Hat Text"/>
              </a:rPr>
              <a:t> What's AI?</a:t>
            </a:r>
            <a:endParaRPr b="0" i="1" sz="1500" u="none" cap="none" strike="noStrike">
              <a:solidFill>
                <a:srgbClr val="00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6AA84F"/>
                </a:solidFill>
                <a:latin typeface="Red Hat Text"/>
                <a:ea typeface="Red Hat Text"/>
                <a:cs typeface="Red Hat Text"/>
                <a:sym typeface="Red Hat Text"/>
              </a:rPr>
              <a:t>LLM Result (round 1)</a:t>
            </a:r>
            <a:endParaRPr b="1" i="0" sz="1500" u="none" cap="none" strike="noStrike">
              <a:solidFill>
                <a:srgbClr val="6AA84F"/>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100"/>
              <a:buFont typeface="Arial"/>
              <a:buNone/>
            </a:pPr>
            <a:r>
              <a:rPr b="1" i="1" lang="en-US" sz="1500" u="none" cap="none" strike="noStrike">
                <a:solidFill>
                  <a:srgbClr val="000000"/>
                </a:solidFill>
                <a:latin typeface="Red Hat Text"/>
                <a:ea typeface="Red Hat Text"/>
                <a:cs typeface="Red Hat Text"/>
                <a:sym typeface="Red Hat Text"/>
              </a:rPr>
              <a:t>LLM:</a:t>
            </a:r>
            <a:r>
              <a:rPr b="0" i="1" lang="en-US" sz="1500" u="none" cap="none" strike="noStrike">
                <a:solidFill>
                  <a:srgbClr val="000000"/>
                </a:solidFill>
                <a:latin typeface="Red Hat Text"/>
                <a:ea typeface="Red Hat Text"/>
                <a:cs typeface="Red Hat Text"/>
                <a:sym typeface="Red Hat Text"/>
              </a:rPr>
              <a:t> AI is technology that simulates human intelligence, like Siri or Google Maps.</a:t>
            </a:r>
            <a:endParaRPr b="0" i="1" sz="1500" u="none" cap="none" strike="noStrike">
              <a:solidFill>
                <a:srgbClr val="00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100"/>
              <a:buFont typeface="Arial"/>
              <a:buNone/>
            </a:pPr>
            <a:r>
              <a:t/>
            </a:r>
            <a:endParaRPr b="0" i="0" sz="1500" u="none" cap="none" strike="noStrike">
              <a:solidFill>
                <a:srgbClr val="00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Red Hat Text"/>
              <a:ea typeface="Red Hat Text"/>
              <a:cs typeface="Red Hat Text"/>
              <a:sym typeface="Red Hat Text"/>
            </a:endParaRPr>
          </a:p>
        </p:txBody>
      </p:sp>
      <p:sp>
        <p:nvSpPr>
          <p:cNvPr id="888" name="Google Shape;888;g3968325b51f_0_1737"/>
          <p:cNvSpPr txBox="1"/>
          <p:nvPr/>
        </p:nvSpPr>
        <p:spPr>
          <a:xfrm>
            <a:off x="3304579" y="3122284"/>
            <a:ext cx="2599200" cy="2547900"/>
          </a:xfrm>
          <a:prstGeom prst="rect">
            <a:avLst/>
          </a:prstGeom>
          <a:noFill/>
          <a:ln>
            <a:noFill/>
          </a:ln>
        </p:spPr>
        <p:txBody>
          <a:bodyPr anchorCtr="0" anchor="t" bIns="84525" lIns="84525" spcFirstLastPara="1" rIns="84525" wrap="square" tIns="84525">
            <a:no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3C78D8"/>
                </a:solidFill>
                <a:latin typeface="Red Hat Text"/>
                <a:ea typeface="Red Hat Text"/>
                <a:cs typeface="Red Hat Text"/>
                <a:sym typeface="Red Hat Text"/>
              </a:rPr>
              <a:t>Prompt (round 2)</a:t>
            </a:r>
            <a:endParaRPr b="1" i="0" sz="1500" u="none" cap="none" strike="noStrike">
              <a:solidFill>
                <a:srgbClr val="3C78D8"/>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rPr b="1" i="1" lang="en-US" sz="1500" u="none" cap="none" strike="noStrike">
                <a:solidFill>
                  <a:srgbClr val="CC0000"/>
                </a:solidFill>
                <a:latin typeface="Red Hat Text"/>
                <a:ea typeface="Red Hat Text"/>
                <a:cs typeface="Red Hat Text"/>
                <a:sym typeface="Red Hat Text"/>
              </a:rPr>
              <a:t>Human:</a:t>
            </a:r>
            <a:r>
              <a:rPr b="0" i="1" lang="en-US" sz="1500" u="none" cap="none" strike="noStrike">
                <a:solidFill>
                  <a:srgbClr val="CC0000"/>
                </a:solidFill>
                <a:latin typeface="Red Hat Text"/>
                <a:ea typeface="Red Hat Text"/>
                <a:cs typeface="Red Hat Text"/>
                <a:sym typeface="Red Hat Text"/>
              </a:rPr>
              <a:t> What's AI?</a:t>
            </a:r>
            <a:endParaRPr b="0" i="1" sz="1500" u="none" cap="none" strike="noStrike">
              <a:solidFill>
                <a:srgbClr val="CC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rPr b="1" i="1" lang="en-US" sz="1500" u="none" cap="none" strike="noStrike">
                <a:solidFill>
                  <a:srgbClr val="CC0000"/>
                </a:solidFill>
                <a:latin typeface="Red Hat Text"/>
                <a:ea typeface="Red Hat Text"/>
                <a:cs typeface="Red Hat Text"/>
                <a:sym typeface="Red Hat Text"/>
              </a:rPr>
              <a:t>LLM:</a:t>
            </a:r>
            <a:r>
              <a:rPr b="0" i="1" lang="en-US" sz="1500" u="none" cap="none" strike="noStrike">
                <a:solidFill>
                  <a:srgbClr val="CC0000"/>
                </a:solidFill>
                <a:latin typeface="Red Hat Text"/>
                <a:ea typeface="Red Hat Text"/>
                <a:cs typeface="Red Hat Text"/>
                <a:sym typeface="Red Hat Text"/>
              </a:rPr>
              <a:t> AI is technology that simulates human intelligence, like Siri or Google Maps.</a:t>
            </a:r>
            <a:endParaRPr b="0" i="1" sz="1500" u="none" cap="none" strike="noStrike">
              <a:solidFill>
                <a:srgbClr val="CC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100"/>
              <a:buFont typeface="Arial"/>
              <a:buNone/>
            </a:pPr>
            <a:r>
              <a:rPr b="1" i="1" lang="en-US" sz="1500" u="none" cap="none" strike="noStrike">
                <a:solidFill>
                  <a:srgbClr val="000000"/>
                </a:solidFill>
                <a:latin typeface="Red Hat Text"/>
                <a:ea typeface="Red Hat Text"/>
                <a:cs typeface="Red Hat Text"/>
                <a:sym typeface="Red Hat Text"/>
              </a:rPr>
              <a:t>Human:</a:t>
            </a:r>
            <a:r>
              <a:rPr b="0" i="1" lang="en-US" sz="1500" u="none" cap="none" strike="noStrike">
                <a:solidFill>
                  <a:srgbClr val="000000"/>
                </a:solidFill>
                <a:latin typeface="Red Hat Text"/>
                <a:ea typeface="Red Hat Text"/>
                <a:cs typeface="Red Hat Text"/>
                <a:sym typeface="Red Hat Text"/>
              </a:rPr>
              <a:t> Cool, thanks!</a:t>
            </a:r>
            <a:endParaRPr b="0" i="1" sz="1500" u="none" cap="none" strike="noStrike">
              <a:solidFill>
                <a:srgbClr val="00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rgbClr val="6AA84F"/>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100"/>
              <a:buFont typeface="Arial"/>
              <a:buNone/>
            </a:pPr>
            <a:r>
              <a:rPr b="1" i="0" lang="en-US" sz="1500" u="none" cap="none" strike="noStrike">
                <a:solidFill>
                  <a:srgbClr val="6AA84F"/>
                </a:solidFill>
                <a:latin typeface="Red Hat Text"/>
                <a:ea typeface="Red Hat Text"/>
                <a:cs typeface="Red Hat Text"/>
                <a:sym typeface="Red Hat Text"/>
              </a:rPr>
              <a:t>LLM Result (round 2)</a:t>
            </a:r>
            <a:endParaRPr b="0" i="0" sz="1500" u="none" cap="none" strike="noStrike">
              <a:solidFill>
                <a:srgbClr val="000000"/>
              </a:solidFill>
              <a:latin typeface="Red Hat Text"/>
              <a:ea typeface="Red Hat Text"/>
              <a:cs typeface="Red Hat Text"/>
              <a:sym typeface="Red Hat Text"/>
            </a:endParaRPr>
          </a:p>
          <a:p>
            <a:pPr indent="0" lvl="0" marL="0" marR="0" rtl="0" algn="l">
              <a:lnSpc>
                <a:spcPct val="115000"/>
              </a:lnSpc>
              <a:spcBef>
                <a:spcPts val="0"/>
              </a:spcBef>
              <a:spcAft>
                <a:spcPts val="0"/>
              </a:spcAft>
              <a:buClr>
                <a:srgbClr val="000000"/>
              </a:buClr>
              <a:buSzPts val="1100"/>
              <a:buFont typeface="Arial"/>
              <a:buNone/>
            </a:pPr>
            <a:r>
              <a:rPr b="1" i="1" lang="en-US" sz="1500" u="none" cap="none" strike="noStrike">
                <a:solidFill>
                  <a:srgbClr val="000000"/>
                </a:solidFill>
                <a:latin typeface="Red Hat Text"/>
                <a:ea typeface="Red Hat Text"/>
                <a:cs typeface="Red Hat Text"/>
                <a:sym typeface="Red Hat Text"/>
              </a:rPr>
              <a:t>LLM:</a:t>
            </a:r>
            <a:r>
              <a:rPr b="0" i="1" lang="en-US" sz="1500" u="none" cap="none" strike="noStrike">
                <a:solidFill>
                  <a:srgbClr val="000000"/>
                </a:solidFill>
                <a:latin typeface="Red Hat Text"/>
                <a:ea typeface="Red Hat Text"/>
                <a:cs typeface="Red Hat Text"/>
                <a:sym typeface="Red Hat Text"/>
              </a:rPr>
              <a:t> No problem!</a:t>
            </a:r>
            <a:endParaRPr b="0" i="0" sz="1500" u="none" cap="none" strike="noStrike">
              <a:solidFill>
                <a:srgbClr val="000000"/>
              </a:solidFill>
              <a:latin typeface="Red Hat Text"/>
              <a:ea typeface="Red Hat Text"/>
              <a:cs typeface="Red Hat Text"/>
              <a:sym typeface="Red Hat Text"/>
            </a:endParaRPr>
          </a:p>
        </p:txBody>
      </p:sp>
      <p:cxnSp>
        <p:nvCxnSpPr>
          <p:cNvPr id="889" name="Google Shape;889;g3968325b51f_0_1737"/>
          <p:cNvCxnSpPr/>
          <p:nvPr/>
        </p:nvCxnSpPr>
        <p:spPr>
          <a:xfrm>
            <a:off x="1968255" y="3594386"/>
            <a:ext cx="1307700" cy="0"/>
          </a:xfrm>
          <a:prstGeom prst="straightConnector1">
            <a:avLst/>
          </a:prstGeom>
          <a:noFill/>
          <a:ln cap="flat" cmpd="sng" w="17600">
            <a:solidFill>
              <a:srgbClr val="CC0000"/>
            </a:solidFill>
            <a:prstDash val="solid"/>
            <a:round/>
            <a:headEnd len="sm" w="sm" type="none"/>
            <a:tailEnd len="med" w="med" type="triangle"/>
          </a:ln>
        </p:spPr>
      </p:cxnSp>
      <p:cxnSp>
        <p:nvCxnSpPr>
          <p:cNvPr id="890" name="Google Shape;890;g3968325b51f_0_1737"/>
          <p:cNvCxnSpPr/>
          <p:nvPr/>
        </p:nvCxnSpPr>
        <p:spPr>
          <a:xfrm flipH="1" rot="10800000">
            <a:off x="2536890" y="3886215"/>
            <a:ext cx="764400" cy="495300"/>
          </a:xfrm>
          <a:prstGeom prst="straightConnector1">
            <a:avLst/>
          </a:prstGeom>
          <a:noFill/>
          <a:ln cap="flat" cmpd="sng" w="17600">
            <a:solidFill>
              <a:srgbClr val="CC0000"/>
            </a:solidFill>
            <a:prstDash val="solid"/>
            <a:round/>
            <a:headEnd len="sm" w="sm" type="none"/>
            <a:tailEnd len="med" w="med" type="triangle"/>
          </a:ln>
        </p:spPr>
      </p:cxnSp>
      <p:sp>
        <p:nvSpPr>
          <p:cNvPr id="891" name="Google Shape;891;g3968325b51f_0_1737"/>
          <p:cNvSpPr txBox="1"/>
          <p:nvPr/>
        </p:nvSpPr>
        <p:spPr>
          <a:xfrm>
            <a:off x="2218719" y="3122284"/>
            <a:ext cx="1315500" cy="363900"/>
          </a:xfrm>
          <a:prstGeom prst="rect">
            <a:avLst/>
          </a:prstGeom>
          <a:noFill/>
          <a:ln>
            <a:noFill/>
          </a:ln>
        </p:spPr>
        <p:txBody>
          <a:bodyPr anchorCtr="0" anchor="t" bIns="84525" lIns="84525" spcFirstLastPara="1" rIns="84525" wrap="square" tIns="845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CC0000"/>
                </a:solidFill>
                <a:latin typeface="Red Hat Text"/>
                <a:ea typeface="Red Hat Text"/>
                <a:cs typeface="Red Hat Text"/>
                <a:sym typeface="Red Hat Text"/>
              </a:rPr>
              <a:t>Cached</a:t>
            </a:r>
            <a:endParaRPr b="0" i="0" sz="1600" u="none" cap="none" strike="noStrike">
              <a:solidFill>
                <a:srgbClr val="CC0000"/>
              </a:solidFill>
              <a:latin typeface="Red Hat Text"/>
              <a:ea typeface="Red Hat Text"/>
              <a:cs typeface="Red Hat Text"/>
              <a:sym typeface="Red Hat Text"/>
            </a:endParaRPr>
          </a:p>
        </p:txBody>
      </p:sp>
      <p:pic>
        <p:nvPicPr>
          <p:cNvPr id="892" name="Google Shape;892;g3968325b51f_0_1737"/>
          <p:cNvPicPr preferRelativeResize="0"/>
          <p:nvPr/>
        </p:nvPicPr>
        <p:blipFill rotWithShape="1">
          <a:blip r:embed="rId3">
            <a:alphaModFix/>
          </a:blip>
          <a:srcRect b="0" l="0" r="0" t="0"/>
          <a:stretch/>
        </p:blipFill>
        <p:spPr>
          <a:xfrm>
            <a:off x="5907049" y="2564503"/>
            <a:ext cx="6174149" cy="3087075"/>
          </a:xfrm>
          <a:prstGeom prst="rect">
            <a:avLst/>
          </a:prstGeom>
          <a:noFill/>
          <a:ln>
            <a:noFill/>
          </a:ln>
        </p:spPr>
      </p:pic>
      <p:sp>
        <p:nvSpPr>
          <p:cNvPr id="893" name="Google Shape;893;g3968325b51f_0_1737"/>
          <p:cNvSpPr txBox="1"/>
          <p:nvPr>
            <p:ph idx="4294967295" type="title"/>
          </p:nvPr>
        </p:nvSpPr>
        <p:spPr>
          <a:xfrm>
            <a:off x="885066" y="1100367"/>
            <a:ext cx="10422000" cy="553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400"/>
              <a:buNone/>
            </a:pPr>
            <a:r>
              <a:rPr lang="en-US" sz="2800"/>
              <a:t>Automatic Prefix Caching</a:t>
            </a:r>
            <a:endParaRPr sz="2800"/>
          </a:p>
          <a:p>
            <a:pPr indent="0" lvl="0" marL="0" rtl="0" algn="ctr">
              <a:lnSpc>
                <a:spcPct val="100000"/>
              </a:lnSpc>
              <a:spcBef>
                <a:spcPts val="0"/>
              </a:spcBef>
              <a:spcAft>
                <a:spcPts val="0"/>
              </a:spcAft>
              <a:buSzPts val="3400"/>
              <a:buNone/>
            </a:pPr>
            <a:r>
              <a:t/>
            </a:r>
            <a:endParaRPr/>
          </a:p>
        </p:txBody>
      </p:sp>
      <p:sp>
        <p:nvSpPr>
          <p:cNvPr id="894" name="Google Shape;894;g3968325b51f_0_1737"/>
          <p:cNvSpPr txBox="1"/>
          <p:nvPr>
            <p:ph idx="4294967295" type="subTitle"/>
          </p:nvPr>
        </p:nvSpPr>
        <p:spPr>
          <a:xfrm>
            <a:off x="885125" y="1653550"/>
            <a:ext cx="10422000" cy="291900"/>
          </a:xfrm>
          <a:prstGeom prst="rect">
            <a:avLst/>
          </a:prstGeom>
          <a:noFill/>
          <a:ln>
            <a:noFill/>
          </a:ln>
        </p:spPr>
        <p:txBody>
          <a:bodyPr anchorCtr="0" anchor="t" bIns="0" lIns="0" spcFirstLastPara="1" rIns="0" wrap="square" tIns="0">
            <a:noAutofit/>
          </a:bodyPr>
          <a:lstStyle/>
          <a:p>
            <a:pPr indent="0" lvl="0" marL="0" marR="0" rtl="0" algn="ctr">
              <a:lnSpc>
                <a:spcPct val="140000"/>
              </a:lnSpc>
              <a:spcBef>
                <a:spcPts val="0"/>
              </a:spcBef>
              <a:spcAft>
                <a:spcPts val="0"/>
              </a:spcAft>
              <a:buClr>
                <a:schemeClr val="accent1"/>
              </a:buClr>
              <a:buSzPts val="1800"/>
              <a:buFont typeface="Red Hat Display"/>
              <a:buNone/>
            </a:pPr>
            <a:r>
              <a:rPr b="0" i="0" lang="en-US" sz="1800" u="none" cap="none" strike="noStrike">
                <a:solidFill>
                  <a:schemeClr val="accent1"/>
                </a:solidFill>
                <a:latin typeface="Red Hat Display"/>
                <a:ea typeface="Red Hat Display"/>
                <a:cs typeface="Red Hat Display"/>
                <a:sym typeface="Red Hat Display"/>
              </a:rPr>
              <a:t>vLLM skips prompt processing  by automatically reusing KV cache blocks across requests</a:t>
            </a:r>
            <a:endParaRPr b="0" i="0" sz="1800" u="none" cap="none" strike="noStrike">
              <a:solidFill>
                <a:srgbClr val="000000"/>
              </a:solidFill>
              <a:latin typeface="Red Hat Display"/>
              <a:ea typeface="Red Hat Display"/>
              <a:cs typeface="Red Hat Display"/>
              <a:sym typeface="Red Hat Display"/>
            </a:endParaRPr>
          </a:p>
          <a:p>
            <a:pPr indent="0" lvl="0" marL="0" marR="0" rtl="0" algn="l">
              <a:lnSpc>
                <a:spcPct val="140000"/>
              </a:lnSpc>
              <a:spcBef>
                <a:spcPts val="0"/>
              </a:spcBef>
              <a:spcAft>
                <a:spcPts val="0"/>
              </a:spcAft>
              <a:buClr>
                <a:schemeClr val="accent1"/>
              </a:buClr>
              <a:buSzPts val="1800"/>
              <a:buFont typeface="Red Hat Display"/>
              <a:buNone/>
            </a:pPr>
            <a:r>
              <a:t/>
            </a:r>
            <a:endParaRPr b="0" i="0" sz="1800" u="none" cap="none" strike="noStrike">
              <a:solidFill>
                <a:srgbClr val="000000"/>
              </a:solidFill>
              <a:latin typeface="Red Hat Display"/>
              <a:ea typeface="Red Hat Display"/>
              <a:cs typeface="Red Hat Display"/>
              <a:sym typeface="Red Hat Display"/>
            </a:endParaRPr>
          </a:p>
          <a:p>
            <a:pPr indent="0" lvl="0" marL="0" marR="0" rtl="0" algn="l">
              <a:lnSpc>
                <a:spcPct val="140000"/>
              </a:lnSpc>
              <a:spcBef>
                <a:spcPts val="0"/>
              </a:spcBef>
              <a:spcAft>
                <a:spcPts val="0"/>
              </a:spcAft>
              <a:buClr>
                <a:schemeClr val="accent1"/>
              </a:buClr>
              <a:buSzPts val="1800"/>
              <a:buFont typeface="Red Hat Display"/>
              <a:buNone/>
            </a:pPr>
            <a:r>
              <a:t/>
            </a:r>
            <a:endParaRPr b="0" i="0" sz="1800" u="none" cap="none" strike="noStrike">
              <a:solidFill>
                <a:schemeClr val="accent1"/>
              </a:solidFill>
              <a:latin typeface="Red Hat Display"/>
              <a:ea typeface="Red Hat Display"/>
              <a:cs typeface="Red Hat Display"/>
              <a:sym typeface="Red Hat Display"/>
            </a:endParaRPr>
          </a:p>
          <a:p>
            <a:pPr indent="0" lvl="0" marL="0" marR="0" rtl="0" algn="l">
              <a:lnSpc>
                <a:spcPct val="140000"/>
              </a:lnSpc>
              <a:spcBef>
                <a:spcPts val="0"/>
              </a:spcBef>
              <a:spcAft>
                <a:spcPts val="0"/>
              </a:spcAft>
              <a:buClr>
                <a:schemeClr val="accent1"/>
              </a:buClr>
              <a:buSzPts val="1800"/>
              <a:buFont typeface="Red Hat Display"/>
              <a:buNone/>
            </a:pPr>
            <a:r>
              <a:t/>
            </a:r>
            <a:endParaRPr b="0" i="0" sz="1800" u="none" cap="none" strike="noStrike">
              <a:solidFill>
                <a:schemeClr val="accent1"/>
              </a:solidFill>
              <a:latin typeface="Red Hat Display"/>
              <a:ea typeface="Red Hat Display"/>
              <a:cs typeface="Red Hat Display"/>
              <a:sym typeface="Red Hat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3968325b51f_0_295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900" name="Google Shape;900;g3968325b51f_0_2959"/>
          <p:cNvSpPr txBox="1"/>
          <p:nvPr>
            <p:ph type="title"/>
          </p:nvPr>
        </p:nvSpPr>
        <p:spPr>
          <a:xfrm>
            <a:off x="885050" y="871750"/>
            <a:ext cx="10422000" cy="553200"/>
          </a:xfrm>
          <a:prstGeom prst="rect">
            <a:avLst/>
          </a:prstGeom>
          <a:noFill/>
          <a:ln>
            <a:noFill/>
          </a:ln>
        </p:spPr>
        <p:txBody>
          <a:bodyPr anchorCtr="0" anchor="t" bIns="0" lIns="0" spcFirstLastPara="1" rIns="0" wrap="square" tIns="0">
            <a:noAutofit/>
          </a:bodyPr>
          <a:lstStyle/>
          <a:p>
            <a:pPr indent="0" lvl="0" marL="0" rtl="0" algn="ctr">
              <a:lnSpc>
                <a:spcPct val="130000"/>
              </a:lnSpc>
              <a:spcBef>
                <a:spcPts val="0"/>
              </a:spcBef>
              <a:spcAft>
                <a:spcPts val="0"/>
              </a:spcAft>
              <a:buSzPts val="3400"/>
              <a:buNone/>
            </a:pPr>
            <a:r>
              <a:rPr lang="en-US"/>
              <a:t>“Well-lit” Path: Prefill/Decode Disaggregation</a:t>
            </a:r>
            <a:endParaRPr/>
          </a:p>
        </p:txBody>
      </p:sp>
      <p:sp>
        <p:nvSpPr>
          <p:cNvPr id="901" name="Google Shape;901;g3968325b51f_0_2959"/>
          <p:cNvSpPr txBox="1"/>
          <p:nvPr>
            <p:ph idx="3" type="subTitle"/>
          </p:nvPr>
        </p:nvSpPr>
        <p:spPr>
          <a:xfrm>
            <a:off x="885125" y="1424950"/>
            <a:ext cx="10422000" cy="291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1600"/>
              <a:buFont typeface="Noto Sans Symbols"/>
              <a:buNone/>
            </a:pPr>
            <a:r>
              <a:rPr lang="en-US">
                <a:latin typeface="IBM Plex Sans Light"/>
                <a:ea typeface="IBM Plex Sans Light"/>
                <a:cs typeface="IBM Plex Sans Light"/>
                <a:sym typeface="IBM Plex Sans Light"/>
              </a:rPr>
              <a:t>llm-d composes vLLM and Gateway to enable P/D disaggregation</a:t>
            </a:r>
            <a:endParaRPr>
              <a:latin typeface="IBM Plex Sans Light"/>
              <a:ea typeface="IBM Plex Sans Light"/>
              <a:cs typeface="IBM Plex Sans Light"/>
              <a:sym typeface="IBM Plex Sans Light"/>
            </a:endParaRPr>
          </a:p>
          <a:p>
            <a:pPr indent="0" lvl="0" marL="0" rtl="0" algn="ctr">
              <a:lnSpc>
                <a:spcPct val="100000"/>
              </a:lnSpc>
              <a:spcBef>
                <a:spcPts val="500"/>
              </a:spcBef>
              <a:spcAft>
                <a:spcPts val="0"/>
              </a:spcAft>
              <a:buSzPts val="1800"/>
              <a:buNone/>
            </a:pPr>
            <a:r>
              <a:t/>
            </a:r>
            <a:endParaRPr>
              <a:latin typeface="Red Hat Display Light"/>
              <a:ea typeface="Red Hat Display Light"/>
              <a:cs typeface="Red Hat Display Light"/>
              <a:sym typeface="Red Hat Display Light"/>
            </a:endParaRPr>
          </a:p>
          <a:p>
            <a:pPr indent="0" lvl="0" marL="0" rtl="0" algn="ctr">
              <a:lnSpc>
                <a:spcPct val="140000"/>
              </a:lnSpc>
              <a:spcBef>
                <a:spcPts val="500"/>
              </a:spcBef>
              <a:spcAft>
                <a:spcPts val="0"/>
              </a:spcAft>
              <a:buSzPts val="1800"/>
              <a:buNone/>
            </a:pPr>
            <a:r>
              <a:t/>
            </a:r>
            <a:endParaRPr/>
          </a:p>
        </p:txBody>
      </p:sp>
      <p:pic>
        <p:nvPicPr>
          <p:cNvPr descr="A graph with numbers and a line&#10;&#10;AI-generated content may be incorrect." id="902" name="Google Shape;902;g3968325b51f_0_2959"/>
          <p:cNvPicPr preferRelativeResize="0"/>
          <p:nvPr/>
        </p:nvPicPr>
        <p:blipFill rotWithShape="1">
          <a:blip r:embed="rId3">
            <a:alphaModFix/>
          </a:blip>
          <a:srcRect b="0" l="0" r="0" t="0"/>
          <a:stretch/>
        </p:blipFill>
        <p:spPr>
          <a:xfrm>
            <a:off x="7118953" y="2108240"/>
            <a:ext cx="3851103" cy="2872343"/>
          </a:xfrm>
          <a:prstGeom prst="rect">
            <a:avLst/>
          </a:prstGeom>
          <a:noFill/>
          <a:ln>
            <a:noFill/>
          </a:ln>
        </p:spPr>
      </p:pic>
      <p:pic>
        <p:nvPicPr>
          <p:cNvPr descr="A diagram of a process&#10;&#10;AI-generated content may be incorrect." id="903" name="Google Shape;903;g3968325b51f_0_2959"/>
          <p:cNvPicPr preferRelativeResize="0"/>
          <p:nvPr/>
        </p:nvPicPr>
        <p:blipFill rotWithShape="1">
          <a:blip r:embed="rId4">
            <a:alphaModFix/>
          </a:blip>
          <a:srcRect b="0" l="0" r="0" t="0"/>
          <a:stretch/>
        </p:blipFill>
        <p:spPr>
          <a:xfrm>
            <a:off x="606886" y="2279327"/>
            <a:ext cx="5619711" cy="2296885"/>
          </a:xfrm>
          <a:prstGeom prst="rect">
            <a:avLst/>
          </a:prstGeom>
          <a:noFill/>
          <a:ln>
            <a:noFill/>
          </a:ln>
        </p:spPr>
      </p:pic>
      <p:sp>
        <p:nvSpPr>
          <p:cNvPr id="904" name="Google Shape;904;g3968325b51f_0_2959"/>
          <p:cNvSpPr txBox="1"/>
          <p:nvPr/>
        </p:nvSpPr>
        <p:spPr>
          <a:xfrm>
            <a:off x="606874" y="4980573"/>
            <a:ext cx="5529600" cy="1349400"/>
          </a:xfrm>
          <a:prstGeom prst="rect">
            <a:avLst/>
          </a:prstGeom>
          <a:noFill/>
          <a:ln>
            <a:noFill/>
          </a:ln>
        </p:spPr>
        <p:txBody>
          <a:bodyPr anchorCtr="0" anchor="t" bIns="45700" lIns="91425" spcFirstLastPara="1" rIns="91425" wrap="square" tIns="45700">
            <a:spAutoFit/>
          </a:bodyPr>
          <a:lstStyle/>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rgbClr val="000000"/>
                </a:solidFill>
                <a:latin typeface="Red Hat Text"/>
                <a:ea typeface="Red Hat Text"/>
                <a:cs typeface="Red Hat Text"/>
                <a:sym typeface="Red Hat Text"/>
              </a:rPr>
              <a:t>Separate prefill and decode</a:t>
            </a:r>
            <a:endParaRPr b="0" i="0" sz="1500" u="none" cap="none" strike="noStrike">
              <a:solidFill>
                <a:srgbClr val="000000"/>
              </a:solidFill>
              <a:latin typeface="Red Hat Text"/>
              <a:ea typeface="Red Hat Text"/>
              <a:cs typeface="Red Hat Text"/>
              <a:sym typeface="Red Hat Text"/>
            </a:endParaRPr>
          </a:p>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chemeClr val="dk1"/>
                </a:solidFill>
                <a:latin typeface="Red Hat Text"/>
                <a:ea typeface="Red Hat Text"/>
                <a:cs typeface="Red Hat Text"/>
                <a:sym typeface="Red Hat Text"/>
              </a:rPr>
              <a:t>Allows specialization </a:t>
            </a:r>
            <a:endParaRPr b="0" i="0" sz="1500" u="none" cap="none" strike="noStrike">
              <a:solidFill>
                <a:schemeClr val="dk1"/>
              </a:solidFill>
              <a:latin typeface="Red Hat Text"/>
              <a:ea typeface="Red Hat Text"/>
              <a:cs typeface="Red Hat Text"/>
              <a:sym typeface="Red Hat Text"/>
            </a:endParaRPr>
          </a:p>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rgbClr val="000000"/>
                </a:solidFill>
                <a:latin typeface="Red Hat Text"/>
                <a:ea typeface="Red Hat Text"/>
                <a:cs typeface="Red Hat Text"/>
                <a:sym typeface="Red Hat Text"/>
              </a:rPr>
              <a:t>Dynamically decided  </a:t>
            </a:r>
            <a:endParaRPr b="0" i="0" sz="1500" u="none" cap="none" strike="noStrike">
              <a:solidFill>
                <a:srgbClr val="000000"/>
              </a:solidFill>
              <a:latin typeface="Red Hat Text"/>
              <a:ea typeface="Red Hat Text"/>
              <a:cs typeface="Red Hat Text"/>
              <a:sym typeface="Red Hat Text"/>
            </a:endParaRPr>
          </a:p>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rgbClr val="000000"/>
                </a:solidFill>
                <a:latin typeface="Red Hat Text"/>
                <a:ea typeface="Red Hat Text"/>
                <a:cs typeface="Red Hat Text"/>
                <a:sym typeface="Red Hat Text"/>
              </a:rPr>
              <a:t>Easier to meet TTFT and ITL SLO requirements</a:t>
            </a:r>
            <a:endParaRPr b="0" i="0" sz="1500" u="none" cap="none" strike="noStrike">
              <a:solidFill>
                <a:srgbClr val="000000"/>
              </a:solidFill>
              <a:latin typeface="Red Hat Text"/>
              <a:ea typeface="Red Hat Text"/>
              <a:cs typeface="Red Hat Text"/>
              <a:sym typeface="Red Hat Text"/>
            </a:endParaRPr>
          </a:p>
          <a:p>
            <a:pPr indent="139700" lvl="0" marL="0" marR="0" rtl="0" algn="l">
              <a:lnSpc>
                <a:spcPct val="100000"/>
              </a:lnSpc>
              <a:spcBef>
                <a:spcPts val="800"/>
              </a:spcBef>
              <a:spcAft>
                <a:spcPts val="0"/>
              </a:spcAft>
              <a:buClr>
                <a:schemeClr val="lt1"/>
              </a:buClr>
              <a:buSzPts val="2100"/>
              <a:buFont typeface="Noto Sans Symbols"/>
              <a:buNone/>
            </a:pPr>
            <a:r>
              <a:t/>
            </a:r>
            <a:endParaRPr b="0" i="0" sz="1500" u="none" cap="none" strike="noStrike">
              <a:solidFill>
                <a:srgbClr val="000000"/>
              </a:solidFill>
              <a:latin typeface="Red Hat Text"/>
              <a:ea typeface="Red Hat Text"/>
              <a:cs typeface="Red Hat Text"/>
              <a:sym typeface="Red Hat Text"/>
            </a:endParaRPr>
          </a:p>
        </p:txBody>
      </p:sp>
      <p:sp>
        <p:nvSpPr>
          <p:cNvPr id="905" name="Google Shape;905;g3968325b51f_0_2959"/>
          <p:cNvSpPr txBox="1"/>
          <p:nvPr/>
        </p:nvSpPr>
        <p:spPr>
          <a:xfrm>
            <a:off x="6405241" y="5121658"/>
            <a:ext cx="5278500" cy="1349400"/>
          </a:xfrm>
          <a:prstGeom prst="rect">
            <a:avLst/>
          </a:prstGeom>
          <a:noFill/>
          <a:ln>
            <a:noFill/>
          </a:ln>
        </p:spPr>
        <p:txBody>
          <a:bodyPr anchorCtr="0" anchor="t" bIns="45700" lIns="91425" spcFirstLastPara="1" rIns="91425" wrap="square" tIns="45700">
            <a:spAutoFit/>
          </a:bodyPr>
          <a:lstStyle/>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rgbClr val="000000"/>
                </a:solidFill>
                <a:latin typeface="Red Hat Text"/>
                <a:ea typeface="Red Hat Text"/>
                <a:cs typeface="Red Hat Text"/>
                <a:sym typeface="Red Hat Text"/>
              </a:rPr>
              <a:t>Best for “medium” server load</a:t>
            </a:r>
            <a:endParaRPr b="0" i="0" sz="1500" u="none" cap="none" strike="noStrike">
              <a:solidFill>
                <a:srgbClr val="000000"/>
              </a:solidFill>
              <a:latin typeface="Red Hat Text"/>
              <a:ea typeface="Red Hat Text"/>
              <a:cs typeface="Red Hat Text"/>
              <a:sym typeface="Red Hat Text"/>
            </a:endParaRPr>
          </a:p>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rgbClr val="000000"/>
                </a:solidFill>
                <a:latin typeface="Red Hat Text"/>
                <a:ea typeface="Red Hat Text"/>
                <a:cs typeface="Red Hat Text"/>
                <a:sym typeface="Red Hat Text"/>
              </a:rPr>
              <a:t>Typical: small prefillers, large decoders</a:t>
            </a:r>
            <a:endParaRPr b="0" i="0" sz="1500" u="none" cap="none" strike="noStrike">
              <a:solidFill>
                <a:srgbClr val="000000"/>
              </a:solidFill>
              <a:latin typeface="Red Hat Text"/>
              <a:ea typeface="Red Hat Text"/>
              <a:cs typeface="Red Hat Text"/>
              <a:sym typeface="Red Hat Text"/>
            </a:endParaRPr>
          </a:p>
          <a:p>
            <a:pPr indent="-323850" lvl="0" marL="457200" marR="0" rtl="0" algn="l">
              <a:lnSpc>
                <a:spcPct val="100000"/>
              </a:lnSpc>
              <a:spcBef>
                <a:spcPts val="0"/>
              </a:spcBef>
              <a:spcAft>
                <a:spcPts val="0"/>
              </a:spcAft>
              <a:buClr>
                <a:schemeClr val="accent1"/>
              </a:buClr>
              <a:buSzPts val="1500"/>
              <a:buFont typeface="Red Hat Text"/>
              <a:buChar char="●"/>
            </a:pPr>
            <a:r>
              <a:rPr b="0" i="0" lang="en-US" sz="1500" u="none" cap="none" strike="noStrike">
                <a:solidFill>
                  <a:srgbClr val="000000"/>
                </a:solidFill>
                <a:latin typeface="Red Hat Text"/>
                <a:ea typeface="Red Hat Text"/>
                <a:cs typeface="Red Hat Text"/>
                <a:sym typeface="Red Hat Text"/>
              </a:rPr>
              <a:t>P/D benefits are most clear when jointly optimizing efficiency and interactivity</a:t>
            </a:r>
            <a:endParaRPr b="0" i="0" sz="1500" u="none" cap="none" strike="noStrike">
              <a:solidFill>
                <a:srgbClr val="000000"/>
              </a:solidFill>
              <a:latin typeface="Red Hat Text"/>
              <a:ea typeface="Red Hat Text"/>
              <a:cs typeface="Red Hat Text"/>
              <a:sym typeface="Red Hat Text"/>
            </a:endParaRPr>
          </a:p>
          <a:p>
            <a:pPr indent="139700" lvl="0" marL="0" marR="0" rtl="0" algn="l">
              <a:lnSpc>
                <a:spcPct val="100000"/>
              </a:lnSpc>
              <a:spcBef>
                <a:spcPts val="800"/>
              </a:spcBef>
              <a:spcAft>
                <a:spcPts val="0"/>
              </a:spcAft>
              <a:buClr>
                <a:schemeClr val="lt1"/>
              </a:buClr>
              <a:buSzPts val="2100"/>
              <a:buFont typeface="Noto Sans Symbols"/>
              <a:buNone/>
            </a:pPr>
            <a:r>
              <a:t/>
            </a:r>
            <a:endParaRPr b="0" i="0" sz="1500" u="none" cap="none" strike="noStrike">
              <a:solidFill>
                <a:srgbClr val="000000"/>
              </a:solidFill>
              <a:latin typeface="Red Hat Text"/>
              <a:ea typeface="Red Hat Text"/>
              <a:cs typeface="Red Hat Text"/>
              <a:sym typeface="Red Hat Text"/>
            </a:endParaRPr>
          </a:p>
        </p:txBody>
      </p:sp>
      <p:sp>
        <p:nvSpPr>
          <p:cNvPr id="906" name="Google Shape;906;g3968325b51f_0_2959"/>
          <p:cNvSpPr txBox="1"/>
          <p:nvPr/>
        </p:nvSpPr>
        <p:spPr>
          <a:xfrm>
            <a:off x="1272381" y="6313250"/>
            <a:ext cx="9999900" cy="90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700">
                <a:solidFill>
                  <a:schemeClr val="accent1"/>
                </a:solidFill>
                <a:latin typeface="Red Hat Display"/>
                <a:ea typeface="Red Hat Display"/>
                <a:cs typeface="Red Hat Display"/>
                <a:sym typeface="Red Hat Display"/>
              </a:rPr>
              <a:t>Separate KV-cache production from consumption - let each scale and specialize independently </a:t>
            </a:r>
            <a:endParaRPr b="1" sz="1700">
              <a:solidFill>
                <a:schemeClr val="accent1"/>
              </a:solidFill>
              <a:latin typeface="Red Hat Display"/>
              <a:ea typeface="Red Hat Display"/>
              <a:cs typeface="Red Hat Display"/>
              <a:sym typeface="Red Hat Display"/>
            </a:endParaRPr>
          </a:p>
          <a:p>
            <a:pPr indent="0" lvl="0" marL="0" rtl="0" algn="l">
              <a:spcBef>
                <a:spcPts val="1200"/>
              </a:spcBef>
              <a:spcAft>
                <a:spcPts val="0"/>
              </a:spcAft>
              <a:buNone/>
            </a:pPr>
            <a:r>
              <a:t/>
            </a:r>
            <a:endParaRPr b="1" sz="1700">
              <a:solidFill>
                <a:schemeClr val="accent1"/>
              </a:solidFill>
              <a:latin typeface="Red Hat Display"/>
              <a:ea typeface="Red Hat Display"/>
              <a:cs typeface="Red Hat Display"/>
              <a:sym typeface="Red Hat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g3968325b51f_0_2589"/>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
        <p:nvSpPr>
          <p:cNvPr id="912" name="Google Shape;912;g3968325b51f_0_2589"/>
          <p:cNvSpPr txBox="1"/>
          <p:nvPr>
            <p:ph type="title"/>
          </p:nvPr>
        </p:nvSpPr>
        <p:spPr>
          <a:xfrm>
            <a:off x="885050" y="871750"/>
            <a:ext cx="10422000" cy="553200"/>
          </a:xfrm>
          <a:prstGeom prst="rect">
            <a:avLst/>
          </a:prstGeom>
          <a:noFill/>
          <a:ln>
            <a:noFill/>
          </a:ln>
        </p:spPr>
        <p:txBody>
          <a:bodyPr anchorCtr="0" anchor="t" bIns="0" lIns="0" spcFirstLastPara="1" rIns="0" wrap="square" tIns="0">
            <a:noAutofit/>
          </a:bodyPr>
          <a:lstStyle/>
          <a:p>
            <a:pPr indent="0" lvl="0" marL="0" rtl="0" algn="ctr">
              <a:lnSpc>
                <a:spcPct val="130000"/>
              </a:lnSpc>
              <a:spcBef>
                <a:spcPts val="0"/>
              </a:spcBef>
              <a:spcAft>
                <a:spcPts val="0"/>
              </a:spcAft>
              <a:buSzPts val="3400"/>
              <a:buNone/>
            </a:pPr>
            <a:r>
              <a:rPr lang="en-US"/>
              <a:t>“Well-lit” Path: Wide Expert Parallelism </a:t>
            </a:r>
            <a:endParaRPr/>
          </a:p>
        </p:txBody>
      </p:sp>
      <p:sp>
        <p:nvSpPr>
          <p:cNvPr id="913" name="Google Shape;913;g3968325b51f_0_2589"/>
          <p:cNvSpPr txBox="1"/>
          <p:nvPr>
            <p:ph idx="3" type="subTitle"/>
          </p:nvPr>
        </p:nvSpPr>
        <p:spPr>
          <a:xfrm>
            <a:off x="885125" y="1424950"/>
            <a:ext cx="10422000" cy="291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1600"/>
              <a:buFont typeface="Noto Sans Symbols"/>
              <a:buNone/>
            </a:pPr>
            <a:r>
              <a:rPr lang="en-US">
                <a:latin typeface="Red Hat Display Light"/>
                <a:ea typeface="Red Hat Display Light"/>
                <a:cs typeface="Red Hat Display Light"/>
                <a:sym typeface="Red Hat Display Light"/>
              </a:rPr>
              <a:t>llm-d’s K8s-native design integrates EP implementation directly with the broader system, including DP-aware load balancing</a:t>
            </a:r>
            <a:endParaRPr/>
          </a:p>
          <a:p>
            <a:pPr indent="0" lvl="0" marL="0" rtl="0" algn="ctr">
              <a:lnSpc>
                <a:spcPct val="140000"/>
              </a:lnSpc>
              <a:spcBef>
                <a:spcPts val="500"/>
              </a:spcBef>
              <a:spcAft>
                <a:spcPts val="0"/>
              </a:spcAft>
              <a:buSzPts val="1800"/>
              <a:buNone/>
            </a:pPr>
            <a:r>
              <a:t/>
            </a:r>
            <a:endParaRPr/>
          </a:p>
        </p:txBody>
      </p:sp>
      <p:sp>
        <p:nvSpPr>
          <p:cNvPr id="914" name="Google Shape;914;g3968325b51f_0_2589"/>
          <p:cNvSpPr/>
          <p:nvPr/>
        </p:nvSpPr>
        <p:spPr>
          <a:xfrm>
            <a:off x="696714" y="2084459"/>
            <a:ext cx="10478700" cy="3654000"/>
          </a:xfrm>
          <a:prstGeom prst="rect">
            <a:avLst/>
          </a:prstGeom>
          <a:solidFill>
            <a:srgbClr val="FFFFFF"/>
          </a:solidFill>
          <a:ln cap="flat" cmpd="sng" w="13600">
            <a:solidFill>
              <a:srgbClr val="D9D9D9"/>
            </a:solidFill>
            <a:prstDash val="solid"/>
            <a:round/>
            <a:headEnd len="sm" w="sm" type="none"/>
            <a:tailEnd len="sm" w="sm" type="none"/>
          </a:ln>
          <a:effectLst>
            <a:outerShdw blurRad="81569" rotWithShape="0" algn="bl" dir="5400000" dist="27189">
              <a:srgbClr val="000000">
                <a:alpha val="50196"/>
              </a:srgbClr>
            </a:outerShdw>
          </a:effectLst>
        </p:spPr>
        <p:txBody>
          <a:bodyPr anchorCtr="0" anchor="ctr" bIns="55075" lIns="55075" spcFirstLastPara="1" rIns="55075" wrap="square" tIns="550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IBM Plex Sans"/>
              <a:ea typeface="IBM Plex Sans"/>
              <a:cs typeface="IBM Plex Sans"/>
              <a:sym typeface="IBM Plex Sans"/>
            </a:endParaRPr>
          </a:p>
        </p:txBody>
      </p:sp>
      <p:sp>
        <p:nvSpPr>
          <p:cNvPr id="915" name="Google Shape;915;g3968325b51f_0_2589"/>
          <p:cNvSpPr/>
          <p:nvPr/>
        </p:nvSpPr>
        <p:spPr>
          <a:xfrm>
            <a:off x="1400764" y="3840451"/>
            <a:ext cx="9053100" cy="1593300"/>
          </a:xfrm>
          <a:prstGeom prst="rect">
            <a:avLst/>
          </a:prstGeom>
          <a:solidFill>
            <a:srgbClr val="D8D8D8"/>
          </a:solidFill>
          <a:ln cap="flat" cmpd="sng" w="13600">
            <a:solidFill>
              <a:srgbClr val="D9D9D9"/>
            </a:solidFill>
            <a:prstDash val="solid"/>
            <a:round/>
            <a:headEnd len="sm" w="sm" type="none"/>
            <a:tailEnd len="sm" w="sm" type="none"/>
          </a:ln>
          <a:effectLst>
            <a:outerShdw blurRad="81569" rotWithShape="0" algn="bl" dir="5400000" dist="27189">
              <a:srgbClr val="000000">
                <a:alpha val="50196"/>
              </a:srgbClr>
            </a:outerShdw>
          </a:effectLst>
        </p:spPr>
        <p:txBody>
          <a:bodyPr anchorCtr="0" anchor="b"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IBM Plex Sans"/>
                <a:ea typeface="IBM Plex Sans"/>
                <a:cs typeface="IBM Plex Sans"/>
                <a:sym typeface="IBM Plex Sans"/>
              </a:rPr>
              <a:t>LeaderWorkerSet</a:t>
            </a:r>
            <a:endParaRPr b="0" i="0" sz="1200" u="none" cap="none" strike="noStrike">
              <a:solidFill>
                <a:srgbClr val="000000"/>
              </a:solidFill>
              <a:latin typeface="IBM Plex Sans"/>
              <a:ea typeface="IBM Plex Sans"/>
              <a:cs typeface="IBM Plex Sans"/>
              <a:sym typeface="IBM Plex Sans"/>
            </a:endParaRPr>
          </a:p>
        </p:txBody>
      </p:sp>
      <p:sp>
        <p:nvSpPr>
          <p:cNvPr id="916" name="Google Shape;916;g3968325b51f_0_2589"/>
          <p:cNvSpPr/>
          <p:nvPr/>
        </p:nvSpPr>
        <p:spPr>
          <a:xfrm>
            <a:off x="3802671"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17" name="Google Shape;917;g3968325b51f_0_2589"/>
          <p:cNvSpPr/>
          <p:nvPr/>
        </p:nvSpPr>
        <p:spPr>
          <a:xfrm>
            <a:off x="4919584"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18" name="Google Shape;918;g3968325b51f_0_2589"/>
          <p:cNvSpPr/>
          <p:nvPr/>
        </p:nvSpPr>
        <p:spPr>
          <a:xfrm>
            <a:off x="6036496"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19" name="Google Shape;919;g3968325b51f_0_2589"/>
          <p:cNvSpPr/>
          <p:nvPr/>
        </p:nvSpPr>
        <p:spPr>
          <a:xfrm>
            <a:off x="7153409"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20" name="Google Shape;920;g3968325b51f_0_2589"/>
          <p:cNvSpPr/>
          <p:nvPr/>
        </p:nvSpPr>
        <p:spPr>
          <a:xfrm>
            <a:off x="2685759"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21" name="Google Shape;921;g3968325b51f_0_2589"/>
          <p:cNvSpPr/>
          <p:nvPr/>
        </p:nvSpPr>
        <p:spPr>
          <a:xfrm>
            <a:off x="1568847"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22" name="Google Shape;922;g3968325b51f_0_2589"/>
          <p:cNvSpPr/>
          <p:nvPr/>
        </p:nvSpPr>
        <p:spPr>
          <a:xfrm>
            <a:off x="7868246" y="2897378"/>
            <a:ext cx="1165500" cy="5193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EPP</a:t>
            </a:r>
            <a:endParaRPr b="1" i="0" sz="1100" u="none" cap="none" strike="noStrike">
              <a:solidFill>
                <a:srgbClr val="000000"/>
              </a:solidFill>
              <a:latin typeface="IBM Plex Sans"/>
              <a:ea typeface="IBM Plex Sans"/>
              <a:cs typeface="IBM Plex Sans"/>
              <a:sym typeface="IBM Plex Sans"/>
            </a:endParaRPr>
          </a:p>
        </p:txBody>
      </p:sp>
      <p:sp>
        <p:nvSpPr>
          <p:cNvPr id="923" name="Google Shape;923;g3968325b51f_0_2589"/>
          <p:cNvSpPr/>
          <p:nvPr/>
        </p:nvSpPr>
        <p:spPr>
          <a:xfrm>
            <a:off x="5344498" y="2897378"/>
            <a:ext cx="1165500" cy="5193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IBM Plex Sans"/>
              <a:ea typeface="IBM Plex Sans"/>
              <a:cs typeface="IBM Plex Sans"/>
              <a:sym typeface="IBM Plex Sans"/>
            </a:endParaRPr>
          </a:p>
        </p:txBody>
      </p:sp>
      <p:sp>
        <p:nvSpPr>
          <p:cNvPr id="924" name="Google Shape;924;g3968325b51f_0_2589"/>
          <p:cNvSpPr txBox="1"/>
          <p:nvPr/>
        </p:nvSpPr>
        <p:spPr>
          <a:xfrm>
            <a:off x="1364619" y="4640707"/>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A</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(DP-0)</a:t>
            </a:r>
            <a:endParaRPr b="1" i="0" sz="1100" u="none" cap="none" strike="noStrike">
              <a:solidFill>
                <a:srgbClr val="000000"/>
              </a:solidFill>
              <a:latin typeface="IBM Plex Sans"/>
              <a:ea typeface="IBM Plex Sans"/>
              <a:cs typeface="IBM Plex Sans"/>
              <a:sym typeface="IBM Plex Sans"/>
            </a:endParaRPr>
          </a:p>
        </p:txBody>
      </p:sp>
      <p:cxnSp>
        <p:nvCxnSpPr>
          <p:cNvPr id="925" name="Google Shape;925;g3968325b51f_0_2589"/>
          <p:cNvCxnSpPr/>
          <p:nvPr/>
        </p:nvCxnSpPr>
        <p:spPr>
          <a:xfrm>
            <a:off x="5978320" y="2257553"/>
            <a:ext cx="0" cy="633900"/>
          </a:xfrm>
          <a:prstGeom prst="straightConnector1">
            <a:avLst/>
          </a:prstGeom>
          <a:noFill/>
          <a:ln cap="flat" cmpd="sng" w="13600">
            <a:solidFill>
              <a:srgbClr val="595959"/>
            </a:solidFill>
            <a:prstDash val="solid"/>
            <a:round/>
            <a:headEnd len="sm" w="sm" type="none"/>
            <a:tailEnd len="med" w="med" type="triangle"/>
          </a:ln>
        </p:spPr>
      </p:cxnSp>
      <p:sp>
        <p:nvSpPr>
          <p:cNvPr id="926" name="Google Shape;926;g3968325b51f_0_2589"/>
          <p:cNvSpPr txBox="1"/>
          <p:nvPr/>
        </p:nvSpPr>
        <p:spPr>
          <a:xfrm>
            <a:off x="5992959" y="2399604"/>
            <a:ext cx="1633200" cy="435300"/>
          </a:xfrm>
          <a:prstGeom prst="rect">
            <a:avLst/>
          </a:prstGeom>
          <a:noFill/>
          <a:ln>
            <a:noFill/>
          </a:ln>
        </p:spPr>
        <p:txBody>
          <a:bodyPr anchorCtr="0" anchor="ctr" bIns="97875" lIns="97875" spcFirstLastPara="1" rIns="97875" wrap="square" tIns="9787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GET completions</a:t>
            </a:r>
            <a:endParaRPr b="1" i="0" sz="1100" u="none" cap="none" strike="noStrike">
              <a:solidFill>
                <a:srgbClr val="000000"/>
              </a:solidFill>
              <a:latin typeface="IBM Plex Sans"/>
              <a:ea typeface="IBM Plex Sans"/>
              <a:cs typeface="IBM Plex Sans"/>
              <a:sym typeface="IBM Plex Sans"/>
            </a:endParaRPr>
          </a:p>
        </p:txBody>
      </p:sp>
      <p:cxnSp>
        <p:nvCxnSpPr>
          <p:cNvPr id="927" name="Google Shape;927;g3968325b51f_0_2589"/>
          <p:cNvCxnSpPr/>
          <p:nvPr/>
        </p:nvCxnSpPr>
        <p:spPr>
          <a:xfrm>
            <a:off x="6537943" y="3116578"/>
            <a:ext cx="1330500" cy="0"/>
          </a:xfrm>
          <a:prstGeom prst="straightConnector1">
            <a:avLst/>
          </a:prstGeom>
          <a:noFill/>
          <a:ln cap="flat" cmpd="sng" w="13600">
            <a:solidFill>
              <a:srgbClr val="595959"/>
            </a:solidFill>
            <a:prstDash val="solid"/>
            <a:round/>
            <a:headEnd len="sm" w="sm" type="none"/>
            <a:tailEnd len="med" w="med" type="triangle"/>
          </a:ln>
        </p:spPr>
      </p:cxnSp>
      <p:cxnSp>
        <p:nvCxnSpPr>
          <p:cNvPr id="928" name="Google Shape;928;g3968325b51f_0_2589"/>
          <p:cNvCxnSpPr/>
          <p:nvPr/>
        </p:nvCxnSpPr>
        <p:spPr>
          <a:xfrm rot="10800000">
            <a:off x="6538346" y="3229667"/>
            <a:ext cx="1329900" cy="0"/>
          </a:xfrm>
          <a:prstGeom prst="straightConnector1">
            <a:avLst/>
          </a:prstGeom>
          <a:noFill/>
          <a:ln cap="flat" cmpd="sng" w="13600">
            <a:solidFill>
              <a:srgbClr val="595959"/>
            </a:solidFill>
            <a:prstDash val="solid"/>
            <a:round/>
            <a:headEnd len="sm" w="sm" type="none"/>
            <a:tailEnd len="med" w="med" type="triangle"/>
          </a:ln>
        </p:spPr>
      </p:cxnSp>
      <p:sp>
        <p:nvSpPr>
          <p:cNvPr id="929" name="Google Shape;929;g3968325b51f_0_2589"/>
          <p:cNvSpPr/>
          <p:nvPr/>
        </p:nvSpPr>
        <p:spPr>
          <a:xfrm>
            <a:off x="8270321"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sp>
        <p:nvSpPr>
          <p:cNvPr id="930" name="Google Shape;930;g3968325b51f_0_2589"/>
          <p:cNvSpPr/>
          <p:nvPr/>
        </p:nvSpPr>
        <p:spPr>
          <a:xfrm>
            <a:off x="9387233" y="3894536"/>
            <a:ext cx="826800" cy="735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IBM Plex Sans"/>
              <a:ea typeface="IBM Plex Sans"/>
              <a:cs typeface="IBM Plex Sans"/>
              <a:sym typeface="IBM Plex Sans"/>
            </a:endParaRPr>
          </a:p>
        </p:txBody>
      </p:sp>
      <p:pic>
        <p:nvPicPr>
          <p:cNvPr id="931" name="Google Shape;931;g3968325b51f_0_2589"/>
          <p:cNvPicPr preferRelativeResize="0"/>
          <p:nvPr/>
        </p:nvPicPr>
        <p:blipFill rotWithShape="1">
          <a:blip r:embed="rId3">
            <a:alphaModFix/>
          </a:blip>
          <a:srcRect b="0" l="0" r="0" t="0"/>
          <a:stretch/>
        </p:blipFill>
        <p:spPr>
          <a:xfrm>
            <a:off x="9318195" y="4258876"/>
            <a:ext cx="965002" cy="276593"/>
          </a:xfrm>
          <a:prstGeom prst="rect">
            <a:avLst/>
          </a:prstGeom>
          <a:noFill/>
          <a:ln>
            <a:noFill/>
          </a:ln>
        </p:spPr>
      </p:pic>
      <p:pic>
        <p:nvPicPr>
          <p:cNvPr id="932" name="Google Shape;932;g3968325b51f_0_2589"/>
          <p:cNvPicPr preferRelativeResize="0"/>
          <p:nvPr/>
        </p:nvPicPr>
        <p:blipFill rotWithShape="1">
          <a:blip r:embed="rId3">
            <a:alphaModFix/>
          </a:blip>
          <a:srcRect b="0" l="0" r="0" t="0"/>
          <a:stretch/>
        </p:blipFill>
        <p:spPr>
          <a:xfrm>
            <a:off x="7087928" y="4258876"/>
            <a:ext cx="965002" cy="276593"/>
          </a:xfrm>
          <a:prstGeom prst="rect">
            <a:avLst/>
          </a:prstGeom>
          <a:noFill/>
          <a:ln>
            <a:noFill/>
          </a:ln>
        </p:spPr>
      </p:pic>
      <p:pic>
        <p:nvPicPr>
          <p:cNvPr id="933" name="Google Shape;933;g3968325b51f_0_2589"/>
          <p:cNvPicPr preferRelativeResize="0"/>
          <p:nvPr/>
        </p:nvPicPr>
        <p:blipFill rotWithShape="1">
          <a:blip r:embed="rId3">
            <a:alphaModFix/>
          </a:blip>
          <a:srcRect b="0" l="0" r="0" t="0"/>
          <a:stretch/>
        </p:blipFill>
        <p:spPr>
          <a:xfrm>
            <a:off x="2642377" y="4280473"/>
            <a:ext cx="965002" cy="276593"/>
          </a:xfrm>
          <a:prstGeom prst="rect">
            <a:avLst/>
          </a:prstGeom>
          <a:noFill/>
          <a:ln>
            <a:noFill/>
          </a:ln>
        </p:spPr>
      </p:pic>
      <p:pic>
        <p:nvPicPr>
          <p:cNvPr id="934" name="Google Shape;934;g3968325b51f_0_2589"/>
          <p:cNvPicPr preferRelativeResize="0"/>
          <p:nvPr/>
        </p:nvPicPr>
        <p:blipFill rotWithShape="1">
          <a:blip r:embed="rId3">
            <a:alphaModFix/>
          </a:blip>
          <a:srcRect b="0" l="0" r="0" t="0"/>
          <a:stretch/>
        </p:blipFill>
        <p:spPr>
          <a:xfrm>
            <a:off x="1482066" y="4280473"/>
            <a:ext cx="965002" cy="276593"/>
          </a:xfrm>
          <a:prstGeom prst="rect">
            <a:avLst/>
          </a:prstGeom>
          <a:noFill/>
          <a:ln>
            <a:noFill/>
          </a:ln>
        </p:spPr>
      </p:pic>
      <p:sp>
        <p:nvSpPr>
          <p:cNvPr id="935" name="Google Shape;935;g3968325b51f_0_2589"/>
          <p:cNvSpPr txBox="1"/>
          <p:nvPr/>
        </p:nvSpPr>
        <p:spPr>
          <a:xfrm>
            <a:off x="2475428" y="4640707"/>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B</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(DP-1)</a:t>
            </a:r>
            <a:endParaRPr b="1" i="0" sz="1100" u="none" cap="none" strike="noStrike">
              <a:solidFill>
                <a:srgbClr val="000000"/>
              </a:solidFill>
              <a:latin typeface="IBM Plex Sans"/>
              <a:ea typeface="IBM Plex Sans"/>
              <a:cs typeface="IBM Plex Sans"/>
              <a:sym typeface="IBM Plex Sans"/>
            </a:endParaRPr>
          </a:p>
        </p:txBody>
      </p:sp>
      <p:sp>
        <p:nvSpPr>
          <p:cNvPr id="936" name="Google Shape;936;g3968325b51f_0_2589"/>
          <p:cNvSpPr txBox="1"/>
          <p:nvPr/>
        </p:nvSpPr>
        <p:spPr>
          <a:xfrm>
            <a:off x="8100537" y="4640707"/>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G</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(DP-6)</a:t>
            </a:r>
            <a:endParaRPr b="1" i="0" sz="1100" u="none" cap="none" strike="noStrike">
              <a:solidFill>
                <a:srgbClr val="000000"/>
              </a:solidFill>
              <a:latin typeface="IBM Plex Sans"/>
              <a:ea typeface="IBM Plex Sans"/>
              <a:cs typeface="IBM Plex Sans"/>
              <a:sym typeface="IBM Plex Sans"/>
            </a:endParaRPr>
          </a:p>
        </p:txBody>
      </p:sp>
      <p:sp>
        <p:nvSpPr>
          <p:cNvPr id="937" name="Google Shape;937;g3968325b51f_0_2589"/>
          <p:cNvSpPr txBox="1"/>
          <p:nvPr/>
        </p:nvSpPr>
        <p:spPr>
          <a:xfrm>
            <a:off x="9176904" y="4640707"/>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H</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(DP-7)</a:t>
            </a:r>
            <a:endParaRPr b="1" i="0" sz="1100" u="none" cap="none" strike="noStrike">
              <a:solidFill>
                <a:srgbClr val="000000"/>
              </a:solidFill>
              <a:latin typeface="IBM Plex Sans"/>
              <a:ea typeface="IBM Plex Sans"/>
              <a:cs typeface="IBM Plex Sans"/>
              <a:sym typeface="IBM Plex Sans"/>
            </a:endParaRPr>
          </a:p>
        </p:txBody>
      </p:sp>
      <p:sp>
        <p:nvSpPr>
          <p:cNvPr id="938" name="Google Shape;938;g3968325b51f_0_2589"/>
          <p:cNvSpPr/>
          <p:nvPr/>
        </p:nvSpPr>
        <p:spPr>
          <a:xfrm>
            <a:off x="1660264" y="3961092"/>
            <a:ext cx="8418300" cy="201600"/>
          </a:xfrm>
          <a:prstGeom prst="rect">
            <a:avLst/>
          </a:prstGeom>
          <a:solidFill>
            <a:srgbClr val="EEEEEE"/>
          </a:solidFill>
          <a:ln>
            <a:noFill/>
          </a:ln>
          <a:effectLst>
            <a:outerShdw blurRad="81569" rotWithShape="0" algn="bl" dir="5400000" dist="27189">
              <a:srgbClr val="000000">
                <a:alpha val="50196"/>
              </a:srgbClr>
            </a:outerShdw>
          </a:effectLst>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Expert-Parallel MLP</a:t>
            </a:r>
            <a:endParaRPr b="0" i="1" sz="1100" u="none" cap="none" strike="noStrike">
              <a:solidFill>
                <a:srgbClr val="000000"/>
              </a:solidFill>
              <a:latin typeface="IBM Plex Sans"/>
              <a:ea typeface="IBM Plex Sans"/>
              <a:cs typeface="IBM Plex Sans"/>
              <a:sym typeface="IBM Plex Sans"/>
            </a:endParaRPr>
          </a:p>
        </p:txBody>
      </p:sp>
      <p:sp>
        <p:nvSpPr>
          <p:cNvPr id="939" name="Google Shape;939;g3968325b51f_0_2589"/>
          <p:cNvSpPr txBox="1"/>
          <p:nvPr/>
        </p:nvSpPr>
        <p:spPr>
          <a:xfrm>
            <a:off x="9033834" y="2939431"/>
            <a:ext cx="13305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*Composes with other scorers*</a:t>
            </a:r>
            <a:endParaRPr b="1" i="0" sz="1100" u="none" cap="none" strike="noStrike">
              <a:solidFill>
                <a:srgbClr val="000000"/>
              </a:solidFill>
              <a:latin typeface="IBM Plex Sans"/>
              <a:ea typeface="IBM Plex Sans"/>
              <a:cs typeface="IBM Plex Sans"/>
              <a:sym typeface="IBM Plex Sans"/>
            </a:endParaRPr>
          </a:p>
        </p:txBody>
      </p:sp>
      <p:cxnSp>
        <p:nvCxnSpPr>
          <p:cNvPr id="940" name="Google Shape;940;g3968325b51f_0_2589"/>
          <p:cNvCxnSpPr>
            <a:stCxn id="923" idx="2"/>
          </p:cNvCxnSpPr>
          <p:nvPr/>
        </p:nvCxnSpPr>
        <p:spPr>
          <a:xfrm flipH="1">
            <a:off x="5364148" y="3416678"/>
            <a:ext cx="563100" cy="474000"/>
          </a:xfrm>
          <a:prstGeom prst="straightConnector1">
            <a:avLst/>
          </a:prstGeom>
          <a:noFill/>
          <a:ln cap="flat" cmpd="sng" w="13600">
            <a:solidFill>
              <a:srgbClr val="595959"/>
            </a:solidFill>
            <a:prstDash val="solid"/>
            <a:round/>
            <a:headEnd len="sm" w="sm" type="none"/>
            <a:tailEnd len="med" w="med" type="triangle"/>
          </a:ln>
        </p:spPr>
      </p:cxnSp>
      <p:sp>
        <p:nvSpPr>
          <p:cNvPr id="941" name="Google Shape;941;g3968325b51f_0_2589"/>
          <p:cNvSpPr txBox="1"/>
          <p:nvPr/>
        </p:nvSpPr>
        <p:spPr>
          <a:xfrm>
            <a:off x="6602988" y="2896198"/>
            <a:ext cx="1247700" cy="2052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Prompt</a:t>
            </a:r>
            <a:endParaRPr b="1" i="0" sz="1100" u="none" cap="none" strike="noStrike">
              <a:solidFill>
                <a:srgbClr val="000000"/>
              </a:solidFill>
              <a:latin typeface="IBM Plex Sans"/>
              <a:ea typeface="IBM Plex Sans"/>
              <a:cs typeface="IBM Plex Sans"/>
              <a:sym typeface="IBM Plex Sans"/>
            </a:endParaRPr>
          </a:p>
        </p:txBody>
      </p:sp>
      <p:sp>
        <p:nvSpPr>
          <p:cNvPr id="942" name="Google Shape;942;g3968325b51f_0_2589"/>
          <p:cNvSpPr txBox="1"/>
          <p:nvPr/>
        </p:nvSpPr>
        <p:spPr>
          <a:xfrm>
            <a:off x="6579211" y="3234995"/>
            <a:ext cx="1247700" cy="2052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D</a:t>
            </a:r>
            <a:endParaRPr b="1" i="0" sz="1100" u="none" cap="none" strike="noStrike">
              <a:solidFill>
                <a:srgbClr val="000000"/>
              </a:solidFill>
              <a:latin typeface="IBM Plex Sans"/>
              <a:ea typeface="IBM Plex Sans"/>
              <a:cs typeface="IBM Plex Sans"/>
              <a:sym typeface="IBM Plex Sans"/>
            </a:endParaRPr>
          </a:p>
        </p:txBody>
      </p:sp>
      <p:pic>
        <p:nvPicPr>
          <p:cNvPr id="943" name="Google Shape;943;g3968325b51f_0_2589"/>
          <p:cNvPicPr preferRelativeResize="0"/>
          <p:nvPr/>
        </p:nvPicPr>
        <p:blipFill rotWithShape="1">
          <a:blip r:embed="rId3">
            <a:alphaModFix/>
          </a:blip>
          <a:srcRect b="0" l="0" r="0" t="0"/>
          <a:stretch/>
        </p:blipFill>
        <p:spPr>
          <a:xfrm>
            <a:off x="3712163" y="4280473"/>
            <a:ext cx="965002" cy="276593"/>
          </a:xfrm>
          <a:prstGeom prst="rect">
            <a:avLst/>
          </a:prstGeom>
          <a:noFill/>
          <a:ln>
            <a:noFill/>
          </a:ln>
        </p:spPr>
      </p:pic>
      <p:pic>
        <p:nvPicPr>
          <p:cNvPr id="944" name="Google Shape;944;g3968325b51f_0_2589"/>
          <p:cNvPicPr preferRelativeResize="0"/>
          <p:nvPr/>
        </p:nvPicPr>
        <p:blipFill rotWithShape="1">
          <a:blip r:embed="rId3">
            <a:alphaModFix/>
          </a:blip>
          <a:srcRect b="0" l="0" r="0" t="0"/>
          <a:stretch/>
        </p:blipFill>
        <p:spPr>
          <a:xfrm>
            <a:off x="4861598" y="4280473"/>
            <a:ext cx="965002" cy="276593"/>
          </a:xfrm>
          <a:prstGeom prst="rect">
            <a:avLst/>
          </a:prstGeom>
          <a:noFill/>
          <a:ln>
            <a:noFill/>
          </a:ln>
        </p:spPr>
      </p:pic>
      <p:pic>
        <p:nvPicPr>
          <p:cNvPr id="945" name="Google Shape;945;g3968325b51f_0_2589"/>
          <p:cNvPicPr preferRelativeResize="0"/>
          <p:nvPr/>
        </p:nvPicPr>
        <p:blipFill rotWithShape="1">
          <a:blip r:embed="rId3">
            <a:alphaModFix/>
          </a:blip>
          <a:srcRect b="0" l="0" r="0" t="0"/>
          <a:stretch/>
        </p:blipFill>
        <p:spPr>
          <a:xfrm>
            <a:off x="5956540" y="4280473"/>
            <a:ext cx="965002" cy="276593"/>
          </a:xfrm>
          <a:prstGeom prst="rect">
            <a:avLst/>
          </a:prstGeom>
          <a:noFill/>
          <a:ln>
            <a:noFill/>
          </a:ln>
        </p:spPr>
      </p:pic>
      <p:pic>
        <p:nvPicPr>
          <p:cNvPr id="946" name="Google Shape;946;g3968325b51f_0_2589"/>
          <p:cNvPicPr preferRelativeResize="0"/>
          <p:nvPr/>
        </p:nvPicPr>
        <p:blipFill rotWithShape="1">
          <a:blip r:embed="rId4">
            <a:alphaModFix/>
          </a:blip>
          <a:srcRect b="0" l="0" r="0" t="0"/>
          <a:stretch/>
        </p:blipFill>
        <p:spPr>
          <a:xfrm>
            <a:off x="5551148" y="3015949"/>
            <a:ext cx="854344" cy="276582"/>
          </a:xfrm>
          <a:prstGeom prst="rect">
            <a:avLst/>
          </a:prstGeom>
          <a:noFill/>
          <a:ln>
            <a:noFill/>
          </a:ln>
        </p:spPr>
      </p:pic>
      <p:pic>
        <p:nvPicPr>
          <p:cNvPr id="947" name="Google Shape;947;g3968325b51f_0_2589"/>
          <p:cNvPicPr preferRelativeResize="0"/>
          <p:nvPr/>
        </p:nvPicPr>
        <p:blipFill rotWithShape="1">
          <a:blip r:embed="rId3">
            <a:alphaModFix/>
          </a:blip>
          <a:srcRect b="0" l="0" r="0" t="0"/>
          <a:stretch/>
        </p:blipFill>
        <p:spPr>
          <a:xfrm>
            <a:off x="8173851" y="4263439"/>
            <a:ext cx="965002" cy="276593"/>
          </a:xfrm>
          <a:prstGeom prst="rect">
            <a:avLst/>
          </a:prstGeom>
          <a:noFill/>
          <a:ln>
            <a:noFill/>
          </a:ln>
        </p:spPr>
      </p:pic>
      <p:sp>
        <p:nvSpPr>
          <p:cNvPr id="948" name="Google Shape;948;g3968325b51f_0_2589"/>
          <p:cNvSpPr txBox="1"/>
          <p:nvPr/>
        </p:nvSpPr>
        <p:spPr>
          <a:xfrm>
            <a:off x="3592322" y="4629975"/>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C</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(DP-2)</a:t>
            </a:r>
            <a:endParaRPr b="1" i="0" sz="1100" u="none" cap="none" strike="noStrike">
              <a:solidFill>
                <a:srgbClr val="000000"/>
              </a:solidFill>
              <a:latin typeface="IBM Plex Sans"/>
              <a:ea typeface="IBM Plex Sans"/>
              <a:cs typeface="IBM Plex Sans"/>
              <a:sym typeface="IBM Plex Sans"/>
            </a:endParaRPr>
          </a:p>
        </p:txBody>
      </p:sp>
      <p:sp>
        <p:nvSpPr>
          <p:cNvPr id="949" name="Google Shape;949;g3968325b51f_0_2589"/>
          <p:cNvSpPr txBox="1"/>
          <p:nvPr/>
        </p:nvSpPr>
        <p:spPr>
          <a:xfrm>
            <a:off x="4709242" y="4629975"/>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D</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(DP-3)</a:t>
            </a:r>
            <a:endParaRPr b="1" i="0" sz="1100" u="none" cap="none" strike="noStrike">
              <a:solidFill>
                <a:srgbClr val="000000"/>
              </a:solidFill>
              <a:latin typeface="IBM Plex Sans"/>
              <a:ea typeface="IBM Plex Sans"/>
              <a:cs typeface="IBM Plex Sans"/>
              <a:sym typeface="IBM Plex Sans"/>
            </a:endParaRPr>
          </a:p>
        </p:txBody>
      </p:sp>
      <p:sp>
        <p:nvSpPr>
          <p:cNvPr id="950" name="Google Shape;950;g3968325b51f_0_2589"/>
          <p:cNvSpPr txBox="1"/>
          <p:nvPr/>
        </p:nvSpPr>
        <p:spPr>
          <a:xfrm>
            <a:off x="5846434" y="4631581"/>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E</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(DP-4)</a:t>
            </a:r>
            <a:endParaRPr b="1" i="0" sz="1100" u="none" cap="none" strike="noStrike">
              <a:solidFill>
                <a:srgbClr val="000000"/>
              </a:solidFill>
              <a:latin typeface="IBM Plex Sans"/>
              <a:ea typeface="IBM Plex Sans"/>
              <a:cs typeface="IBM Plex Sans"/>
              <a:sym typeface="IBM Plex Sans"/>
            </a:endParaRPr>
          </a:p>
        </p:txBody>
      </p:sp>
      <p:sp>
        <p:nvSpPr>
          <p:cNvPr id="951" name="Google Shape;951;g3968325b51f_0_2589"/>
          <p:cNvSpPr txBox="1"/>
          <p:nvPr/>
        </p:nvSpPr>
        <p:spPr>
          <a:xfrm>
            <a:off x="6943073" y="4640707"/>
            <a:ext cx="1247700" cy="435300"/>
          </a:xfrm>
          <a:prstGeom prst="rect">
            <a:avLst/>
          </a:prstGeom>
          <a:noFill/>
          <a:ln>
            <a:noFill/>
          </a:ln>
        </p:spPr>
        <p:txBody>
          <a:bodyPr anchorCtr="0" anchor="ctr" bIns="97875" lIns="97875" spcFirstLastPara="1" rIns="97875" wrap="square" tIns="9787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Pod F</a:t>
            </a:r>
            <a:endParaRPr b="1" i="0" sz="1100" u="none" cap="none" strike="noStrike">
              <a:solidFill>
                <a:srgbClr val="000000"/>
              </a:solidFill>
              <a:latin typeface="IBM Plex Sans"/>
              <a:ea typeface="IBM Plex Sans"/>
              <a:cs typeface="IBM Plex Sans"/>
              <a:sym typeface="IBM Plex Sans"/>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IBM Plex Sans"/>
                <a:ea typeface="IBM Plex Sans"/>
                <a:cs typeface="IBM Plex Sans"/>
                <a:sym typeface="IBM Plex Sans"/>
              </a:rPr>
              <a:t>(DP-5)</a:t>
            </a:r>
            <a:endParaRPr b="1" i="0" sz="1100" u="none" cap="none" strike="noStrike">
              <a:solidFill>
                <a:srgbClr val="000000"/>
              </a:solidFill>
              <a:latin typeface="IBM Plex Sans"/>
              <a:ea typeface="IBM Plex Sans"/>
              <a:cs typeface="IBM Plex Sans"/>
              <a:sym typeface="IBM Plex Sans"/>
            </a:endParaRPr>
          </a:p>
        </p:txBody>
      </p:sp>
      <p:sp>
        <p:nvSpPr>
          <p:cNvPr id="952" name="Google Shape;952;g3968325b51f_0_2589"/>
          <p:cNvSpPr txBox="1"/>
          <p:nvPr/>
        </p:nvSpPr>
        <p:spPr>
          <a:xfrm>
            <a:off x="1083193" y="6305547"/>
            <a:ext cx="10478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1"/>
                </a:solidFill>
                <a:latin typeface="Red Hat Display"/>
                <a:ea typeface="Red Hat Display"/>
                <a:cs typeface="Red Hat Display"/>
                <a:sym typeface="Red Hat Display"/>
              </a:rPr>
              <a:t>Reduce per-node model weight footprint and attention duplication for increased KV-cache capacity</a:t>
            </a:r>
            <a:endParaRPr b="1" sz="1700">
              <a:solidFill>
                <a:schemeClr val="accent1"/>
              </a:solidFill>
              <a:latin typeface="Red Hat Display"/>
              <a:ea typeface="Red Hat Display"/>
              <a:cs typeface="Red Hat Display"/>
              <a:sym typeface="Red Hat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1"/>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958" name="Google Shape;958;p11"/>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b="0" i="0" lang="en-US" sz="3000" u="none" cap="none" strike="noStrike">
                <a:solidFill>
                  <a:srgbClr val="000000"/>
                </a:solidFill>
                <a:latin typeface="Red Hat Display"/>
                <a:ea typeface="Red Hat Display"/>
                <a:cs typeface="Red Hat Display"/>
                <a:sym typeface="Red Hat Display"/>
              </a:rPr>
              <a:t>“Well-lit” Path: Intelligent Inference Scheduling</a:t>
            </a:r>
            <a:endParaRPr b="0" i="0" sz="3000" u="none" cap="none" strike="noStrike">
              <a:solidFill>
                <a:srgbClr val="000000"/>
              </a:solidFill>
              <a:latin typeface="Red Hat Display"/>
              <a:ea typeface="Red Hat Display"/>
              <a:cs typeface="Red Hat Display"/>
              <a:sym typeface="Red Hat Display"/>
            </a:endParaRPr>
          </a:p>
        </p:txBody>
      </p:sp>
      <p:sp>
        <p:nvSpPr>
          <p:cNvPr id="959" name="Google Shape;959;p11"/>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vLLM-aware load-balancing enables smarter request routing that improve SLOs</a:t>
            </a:r>
            <a:endParaRPr/>
          </a:p>
        </p:txBody>
      </p:sp>
      <p:sp>
        <p:nvSpPr>
          <p:cNvPr id="960" name="Google Shape;960;p11"/>
          <p:cNvSpPr/>
          <p:nvPr/>
        </p:nvSpPr>
        <p:spPr>
          <a:xfrm>
            <a:off x="640988" y="2416361"/>
            <a:ext cx="5274900" cy="2807100"/>
          </a:xfrm>
          <a:prstGeom prst="rect">
            <a:avLst/>
          </a:prstGeom>
          <a:solidFill>
            <a:srgbClr val="FFFFFF"/>
          </a:solidFill>
          <a:ln cap="flat" cmpd="sng" w="9525">
            <a:solidFill>
              <a:srgbClr val="D9D9D9"/>
            </a:solidFill>
            <a:prstDash val="solid"/>
            <a:round/>
            <a:headEnd len="sm" w="sm" type="none"/>
            <a:tailEnd len="sm" w="sm" type="none"/>
          </a:ln>
          <a:effectLst>
            <a:outerShdw blurRad="55616" rotWithShape="0" algn="bl" dir="5400000" dist="18539">
              <a:srgbClr val="000000">
                <a:alpha val="50196"/>
              </a:srgbClr>
            </a:outerShdw>
          </a:effectLst>
        </p:spPr>
        <p:txBody>
          <a:bodyPr anchorCtr="0" anchor="ctr" bIns="50050" lIns="50050" spcFirstLastPara="1" rIns="50050" wrap="square" tIns="50050">
            <a:noAutofit/>
          </a:bodyPr>
          <a:lstStyle/>
          <a:p>
            <a:pPr indent="0" lvl="0" marL="0" marR="0" rtl="0" algn="l">
              <a:lnSpc>
                <a:spcPct val="100000"/>
              </a:lnSpc>
              <a:spcBef>
                <a:spcPts val="0"/>
              </a:spcBef>
              <a:spcAft>
                <a:spcPts val="0"/>
              </a:spcAft>
              <a:buClr>
                <a:srgbClr val="000000"/>
              </a:buClr>
              <a:buSzPts val="1455"/>
              <a:buFont typeface="Arial"/>
              <a:buNone/>
            </a:pPr>
            <a:r>
              <a:t/>
            </a:r>
            <a:endParaRPr b="0" i="0" sz="1455" u="none" cap="none" strike="noStrike">
              <a:solidFill>
                <a:schemeClr val="dk1"/>
              </a:solidFill>
              <a:latin typeface="Red Hat Display"/>
              <a:ea typeface="Red Hat Display"/>
              <a:cs typeface="Red Hat Display"/>
              <a:sym typeface="Red Hat Display"/>
            </a:endParaRPr>
          </a:p>
        </p:txBody>
      </p:sp>
      <p:sp>
        <p:nvSpPr>
          <p:cNvPr id="961" name="Google Shape;961;p11"/>
          <p:cNvSpPr txBox="1"/>
          <p:nvPr/>
        </p:nvSpPr>
        <p:spPr>
          <a:xfrm>
            <a:off x="4484389" y="3646668"/>
            <a:ext cx="13665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Prefix-tree.</a:t>
            </a:r>
            <a:endParaRPr b="1" i="0" sz="1000" u="none" cap="none" strike="noStrike">
              <a:solidFill>
                <a:schemeClr val="dk1"/>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A has hit”</a:t>
            </a:r>
            <a:endParaRPr b="1" i="0" sz="1000" u="none" cap="none" strike="noStrike">
              <a:solidFill>
                <a:schemeClr val="dk1"/>
              </a:solidFill>
              <a:latin typeface="Red Hat Display"/>
              <a:ea typeface="Red Hat Display"/>
              <a:cs typeface="Red Hat Display"/>
              <a:sym typeface="Red Hat Display"/>
            </a:endParaRPr>
          </a:p>
        </p:txBody>
      </p:sp>
      <p:sp>
        <p:nvSpPr>
          <p:cNvPr id="962" name="Google Shape;962;p11"/>
          <p:cNvSpPr txBox="1"/>
          <p:nvPr/>
        </p:nvSpPr>
        <p:spPr>
          <a:xfrm>
            <a:off x="884023" y="1953088"/>
            <a:ext cx="4788900" cy="3783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819"/>
              <a:buFont typeface="Arial"/>
              <a:buNone/>
            </a:pPr>
            <a:r>
              <a:rPr b="1" i="0" lang="en-US" sz="1819" u="none" cap="none" strike="noStrike">
                <a:solidFill>
                  <a:schemeClr val="dk1"/>
                </a:solidFill>
                <a:latin typeface="Red Hat Display"/>
                <a:ea typeface="Red Hat Display"/>
                <a:cs typeface="Red Hat Display"/>
                <a:sym typeface="Red Hat Display"/>
              </a:rPr>
              <a:t>Prefix-Aware Routing</a:t>
            </a:r>
            <a:endParaRPr b="1" i="0" sz="1819" u="none" cap="none" strike="noStrike">
              <a:solidFill>
                <a:schemeClr val="dk1"/>
              </a:solidFill>
              <a:latin typeface="Red Hat Display"/>
              <a:ea typeface="Red Hat Display"/>
              <a:cs typeface="Red Hat Display"/>
              <a:sym typeface="Red Hat Display"/>
            </a:endParaRPr>
          </a:p>
        </p:txBody>
      </p:sp>
      <p:sp>
        <p:nvSpPr>
          <p:cNvPr id="963" name="Google Shape;963;p11"/>
          <p:cNvSpPr/>
          <p:nvPr/>
        </p:nvSpPr>
        <p:spPr>
          <a:xfrm>
            <a:off x="2368981" y="4313200"/>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273"/>
              <a:buFont typeface="Arial"/>
              <a:buNone/>
            </a:pPr>
            <a:r>
              <a:t/>
            </a:r>
            <a:endParaRPr b="1" i="0" sz="1273" u="none" cap="none" strike="noStrike">
              <a:solidFill>
                <a:schemeClr val="dk1"/>
              </a:solidFill>
              <a:latin typeface="Red Hat Display"/>
              <a:ea typeface="Red Hat Display"/>
              <a:cs typeface="Red Hat Display"/>
              <a:sym typeface="Red Hat Display"/>
            </a:endParaRPr>
          </a:p>
        </p:txBody>
      </p:sp>
      <p:pic>
        <p:nvPicPr>
          <p:cNvPr id="964" name="Google Shape;964;p11"/>
          <p:cNvPicPr preferRelativeResize="0"/>
          <p:nvPr/>
        </p:nvPicPr>
        <p:blipFill rotWithShape="1">
          <a:blip r:embed="rId3">
            <a:alphaModFix/>
          </a:blip>
          <a:srcRect b="0" l="0" r="0" t="0"/>
          <a:stretch/>
        </p:blipFill>
        <p:spPr>
          <a:xfrm>
            <a:off x="2460091" y="4416586"/>
            <a:ext cx="877281" cy="251450"/>
          </a:xfrm>
          <a:prstGeom prst="rect">
            <a:avLst/>
          </a:prstGeom>
          <a:noFill/>
          <a:ln>
            <a:noFill/>
          </a:ln>
        </p:spPr>
      </p:pic>
      <p:sp>
        <p:nvSpPr>
          <p:cNvPr id="965" name="Google Shape;965;p11"/>
          <p:cNvSpPr/>
          <p:nvPr/>
        </p:nvSpPr>
        <p:spPr>
          <a:xfrm>
            <a:off x="3685683" y="4313200"/>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273"/>
              <a:buFont typeface="Arial"/>
              <a:buNone/>
            </a:pPr>
            <a:r>
              <a:t/>
            </a:r>
            <a:endParaRPr b="1" i="0" sz="1273" u="none" cap="none" strike="noStrike">
              <a:solidFill>
                <a:schemeClr val="dk1"/>
              </a:solidFill>
              <a:latin typeface="Red Hat Display"/>
              <a:ea typeface="Red Hat Display"/>
              <a:cs typeface="Red Hat Display"/>
              <a:sym typeface="Red Hat Display"/>
            </a:endParaRPr>
          </a:p>
        </p:txBody>
      </p:sp>
      <p:pic>
        <p:nvPicPr>
          <p:cNvPr id="966" name="Google Shape;966;p11"/>
          <p:cNvPicPr preferRelativeResize="0"/>
          <p:nvPr/>
        </p:nvPicPr>
        <p:blipFill rotWithShape="1">
          <a:blip r:embed="rId3">
            <a:alphaModFix/>
          </a:blip>
          <a:srcRect b="0" l="0" r="0" t="0"/>
          <a:stretch/>
        </p:blipFill>
        <p:spPr>
          <a:xfrm>
            <a:off x="3776766" y="4416586"/>
            <a:ext cx="877281" cy="251450"/>
          </a:xfrm>
          <a:prstGeom prst="rect">
            <a:avLst/>
          </a:prstGeom>
          <a:noFill/>
          <a:ln>
            <a:noFill/>
          </a:ln>
        </p:spPr>
      </p:pic>
      <p:sp>
        <p:nvSpPr>
          <p:cNvPr id="967" name="Google Shape;967;p11"/>
          <p:cNvSpPr/>
          <p:nvPr/>
        </p:nvSpPr>
        <p:spPr>
          <a:xfrm>
            <a:off x="4637817" y="3155384"/>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182"/>
              <a:buFont typeface="Arial"/>
              <a:buNone/>
            </a:pPr>
            <a:r>
              <a:rPr b="1" i="0" lang="en-US" sz="1182" u="none" cap="none" strike="noStrike">
                <a:solidFill>
                  <a:schemeClr val="dk1"/>
                </a:solidFill>
                <a:latin typeface="Red Hat Display"/>
                <a:ea typeface="Red Hat Display"/>
                <a:cs typeface="Red Hat Display"/>
                <a:sym typeface="Red Hat Display"/>
              </a:rPr>
              <a:t>EPP</a:t>
            </a:r>
            <a:endParaRPr b="1" i="0" sz="1182" u="none" cap="none" strike="noStrike">
              <a:solidFill>
                <a:schemeClr val="dk1"/>
              </a:solidFill>
              <a:latin typeface="Red Hat Display"/>
              <a:ea typeface="Red Hat Display"/>
              <a:cs typeface="Red Hat Display"/>
              <a:sym typeface="Red Hat Display"/>
            </a:endParaRPr>
          </a:p>
        </p:txBody>
      </p:sp>
      <p:sp>
        <p:nvSpPr>
          <p:cNvPr id="968" name="Google Shape;968;p11"/>
          <p:cNvSpPr/>
          <p:nvPr/>
        </p:nvSpPr>
        <p:spPr>
          <a:xfrm>
            <a:off x="2368969" y="3155384"/>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182"/>
              <a:buFont typeface="Arial"/>
              <a:buNone/>
            </a:pPr>
            <a:r>
              <a:t/>
            </a:r>
            <a:endParaRPr b="1" i="0" sz="1182" u="none" cap="none" strike="noStrike">
              <a:solidFill>
                <a:schemeClr val="dk1"/>
              </a:solidFill>
              <a:latin typeface="Red Hat Display"/>
              <a:ea typeface="Red Hat Display"/>
              <a:cs typeface="Red Hat Display"/>
              <a:sym typeface="Red Hat Display"/>
            </a:endParaRPr>
          </a:p>
        </p:txBody>
      </p:sp>
      <p:sp>
        <p:nvSpPr>
          <p:cNvPr id="969" name="Google Shape;969;p11"/>
          <p:cNvSpPr txBox="1"/>
          <p:nvPr/>
        </p:nvSpPr>
        <p:spPr>
          <a:xfrm>
            <a:off x="2331616" y="4752793"/>
            <a:ext cx="1134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B</a:t>
            </a:r>
            <a:endParaRPr b="1" i="0" sz="1000" u="none" cap="none" strike="noStrike">
              <a:solidFill>
                <a:schemeClr val="dk1"/>
              </a:solidFill>
              <a:latin typeface="Red Hat Display"/>
              <a:ea typeface="Red Hat Display"/>
              <a:cs typeface="Red Hat Display"/>
              <a:sym typeface="Red Hat Display"/>
            </a:endParaRPr>
          </a:p>
        </p:txBody>
      </p:sp>
      <p:sp>
        <p:nvSpPr>
          <p:cNvPr id="970" name="Google Shape;970;p11"/>
          <p:cNvSpPr txBox="1"/>
          <p:nvPr/>
        </p:nvSpPr>
        <p:spPr>
          <a:xfrm>
            <a:off x="3648294" y="4752793"/>
            <a:ext cx="1134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C</a:t>
            </a:r>
            <a:endParaRPr b="1" i="0" sz="1000" u="none" cap="none" strike="noStrike">
              <a:solidFill>
                <a:schemeClr val="dk1"/>
              </a:solidFill>
              <a:latin typeface="Red Hat Display"/>
              <a:ea typeface="Red Hat Display"/>
              <a:cs typeface="Red Hat Display"/>
              <a:sym typeface="Red Hat Display"/>
            </a:endParaRPr>
          </a:p>
        </p:txBody>
      </p:sp>
      <p:cxnSp>
        <p:nvCxnSpPr>
          <p:cNvPr id="971" name="Google Shape;971;p11"/>
          <p:cNvCxnSpPr/>
          <p:nvPr/>
        </p:nvCxnSpPr>
        <p:spPr>
          <a:xfrm>
            <a:off x="2898123" y="2573720"/>
            <a:ext cx="0" cy="576300"/>
          </a:xfrm>
          <a:prstGeom prst="straightConnector1">
            <a:avLst/>
          </a:prstGeom>
          <a:noFill/>
          <a:ln cap="flat" cmpd="sng" w="9525">
            <a:solidFill>
              <a:srgbClr val="595959"/>
            </a:solidFill>
            <a:prstDash val="solid"/>
            <a:round/>
            <a:headEnd len="sm" w="sm" type="none"/>
            <a:tailEnd len="med" w="med" type="triangle"/>
          </a:ln>
        </p:spPr>
      </p:cxnSp>
      <p:sp>
        <p:nvSpPr>
          <p:cNvPr id="972" name="Google Shape;972;p11"/>
          <p:cNvSpPr txBox="1"/>
          <p:nvPr/>
        </p:nvSpPr>
        <p:spPr>
          <a:xfrm>
            <a:off x="2911430" y="2702858"/>
            <a:ext cx="1484700" cy="395400"/>
          </a:xfrm>
          <a:prstGeom prst="rect">
            <a:avLst/>
          </a:prstGeom>
          <a:noFill/>
          <a:ln>
            <a:noFill/>
          </a:ln>
        </p:spPr>
        <p:txBody>
          <a:bodyPr anchorCtr="0" anchor="ctr" bIns="88975" lIns="88975" spcFirstLastPara="1" rIns="88975" wrap="square" tIns="8897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GET completions</a:t>
            </a:r>
            <a:endParaRPr b="1" i="0" sz="1000" u="none" cap="none" strike="noStrike">
              <a:solidFill>
                <a:schemeClr val="dk1"/>
              </a:solidFill>
              <a:latin typeface="Red Hat Display"/>
              <a:ea typeface="Red Hat Display"/>
              <a:cs typeface="Red Hat Display"/>
              <a:sym typeface="Red Hat Display"/>
            </a:endParaRPr>
          </a:p>
        </p:txBody>
      </p:sp>
      <p:cxnSp>
        <p:nvCxnSpPr>
          <p:cNvPr id="973" name="Google Shape;973;p11"/>
          <p:cNvCxnSpPr/>
          <p:nvPr/>
        </p:nvCxnSpPr>
        <p:spPr>
          <a:xfrm>
            <a:off x="3428442" y="3354658"/>
            <a:ext cx="1209300" cy="0"/>
          </a:xfrm>
          <a:prstGeom prst="straightConnector1">
            <a:avLst/>
          </a:prstGeom>
          <a:noFill/>
          <a:ln cap="flat" cmpd="sng" w="9525">
            <a:solidFill>
              <a:srgbClr val="595959"/>
            </a:solidFill>
            <a:prstDash val="solid"/>
            <a:round/>
            <a:headEnd len="sm" w="sm" type="none"/>
            <a:tailEnd len="med" w="med" type="triangle"/>
          </a:ln>
        </p:spPr>
      </p:cxnSp>
      <p:cxnSp>
        <p:nvCxnSpPr>
          <p:cNvPr id="974" name="Google Shape;974;p11"/>
          <p:cNvCxnSpPr/>
          <p:nvPr/>
        </p:nvCxnSpPr>
        <p:spPr>
          <a:xfrm rot="10800000">
            <a:off x="3428817" y="3457467"/>
            <a:ext cx="1209000" cy="0"/>
          </a:xfrm>
          <a:prstGeom prst="straightConnector1">
            <a:avLst/>
          </a:prstGeom>
          <a:noFill/>
          <a:ln cap="flat" cmpd="sng" w="9525">
            <a:solidFill>
              <a:srgbClr val="595959"/>
            </a:solidFill>
            <a:prstDash val="solid"/>
            <a:round/>
            <a:headEnd len="sm" w="sm" type="none"/>
            <a:tailEnd len="med" w="med" type="triangle"/>
          </a:ln>
        </p:spPr>
      </p:cxnSp>
      <p:cxnSp>
        <p:nvCxnSpPr>
          <p:cNvPr id="975" name="Google Shape;975;p11"/>
          <p:cNvCxnSpPr>
            <a:stCxn id="968" idx="2"/>
          </p:cNvCxnSpPr>
          <p:nvPr/>
        </p:nvCxnSpPr>
        <p:spPr>
          <a:xfrm flipH="1">
            <a:off x="1582369" y="3627584"/>
            <a:ext cx="1316400" cy="685800"/>
          </a:xfrm>
          <a:prstGeom prst="straightConnector1">
            <a:avLst/>
          </a:prstGeom>
          <a:noFill/>
          <a:ln cap="flat" cmpd="sng" w="9525">
            <a:solidFill>
              <a:srgbClr val="595959"/>
            </a:solidFill>
            <a:prstDash val="solid"/>
            <a:round/>
            <a:headEnd len="sm" w="sm" type="none"/>
            <a:tailEnd len="med" w="med" type="triangle"/>
          </a:ln>
        </p:spPr>
      </p:cxnSp>
      <p:sp>
        <p:nvSpPr>
          <p:cNvPr id="976" name="Google Shape;976;p11"/>
          <p:cNvSpPr txBox="1"/>
          <p:nvPr/>
        </p:nvSpPr>
        <p:spPr>
          <a:xfrm>
            <a:off x="6519147" y="1953088"/>
            <a:ext cx="4788900" cy="3783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819"/>
              <a:buFont typeface="Arial"/>
              <a:buNone/>
            </a:pPr>
            <a:r>
              <a:rPr b="1" i="0" lang="en-US" sz="1819" u="none" cap="none" strike="noStrike">
                <a:solidFill>
                  <a:schemeClr val="dk1"/>
                </a:solidFill>
                <a:latin typeface="Red Hat Display"/>
                <a:ea typeface="Red Hat Display"/>
                <a:cs typeface="Red Hat Display"/>
                <a:sym typeface="Red Hat Display"/>
              </a:rPr>
              <a:t>Load-Aware Routing</a:t>
            </a:r>
            <a:endParaRPr b="1" i="0" sz="1819" u="none" cap="none" strike="noStrike">
              <a:solidFill>
                <a:schemeClr val="dk1"/>
              </a:solidFill>
              <a:latin typeface="Red Hat Display"/>
              <a:ea typeface="Red Hat Display"/>
              <a:cs typeface="Red Hat Display"/>
              <a:sym typeface="Red Hat Display"/>
            </a:endParaRPr>
          </a:p>
        </p:txBody>
      </p:sp>
      <p:sp>
        <p:nvSpPr>
          <p:cNvPr id="977" name="Google Shape;977;p11"/>
          <p:cNvSpPr/>
          <p:nvPr/>
        </p:nvSpPr>
        <p:spPr>
          <a:xfrm>
            <a:off x="6276112" y="2416361"/>
            <a:ext cx="5274900" cy="2807100"/>
          </a:xfrm>
          <a:prstGeom prst="rect">
            <a:avLst/>
          </a:prstGeom>
          <a:solidFill>
            <a:srgbClr val="FFFFFF"/>
          </a:solidFill>
          <a:ln cap="flat" cmpd="sng" w="9525">
            <a:solidFill>
              <a:srgbClr val="D9D9D9"/>
            </a:solidFill>
            <a:prstDash val="solid"/>
            <a:round/>
            <a:headEnd len="sm" w="sm" type="none"/>
            <a:tailEnd len="sm" w="sm" type="none"/>
          </a:ln>
          <a:effectLst>
            <a:outerShdw blurRad="55616" rotWithShape="0" algn="bl" dir="5400000" dist="18539">
              <a:srgbClr val="000000">
                <a:alpha val="50196"/>
              </a:srgbClr>
            </a:outerShdw>
          </a:effectLst>
        </p:spPr>
        <p:txBody>
          <a:bodyPr anchorCtr="0" anchor="ctr" bIns="50050" lIns="50050" spcFirstLastPara="1" rIns="50050" wrap="square" tIns="50050">
            <a:noAutofit/>
          </a:bodyPr>
          <a:lstStyle/>
          <a:p>
            <a:pPr indent="0" lvl="0" marL="0" marR="0" rtl="0" algn="l">
              <a:lnSpc>
                <a:spcPct val="100000"/>
              </a:lnSpc>
              <a:spcBef>
                <a:spcPts val="0"/>
              </a:spcBef>
              <a:spcAft>
                <a:spcPts val="0"/>
              </a:spcAft>
              <a:buClr>
                <a:srgbClr val="000000"/>
              </a:buClr>
              <a:buSzPts val="1455"/>
              <a:buFont typeface="Arial"/>
              <a:buNone/>
            </a:pPr>
            <a:r>
              <a:t/>
            </a:r>
            <a:endParaRPr b="0" i="0" sz="1455" u="none" cap="none" strike="noStrike">
              <a:solidFill>
                <a:schemeClr val="dk1"/>
              </a:solidFill>
              <a:latin typeface="Red Hat Display"/>
              <a:ea typeface="Red Hat Display"/>
              <a:cs typeface="Red Hat Display"/>
              <a:sym typeface="Red Hat Display"/>
            </a:endParaRPr>
          </a:p>
        </p:txBody>
      </p:sp>
      <p:sp>
        <p:nvSpPr>
          <p:cNvPr id="978" name="Google Shape;978;p11"/>
          <p:cNvSpPr/>
          <p:nvPr/>
        </p:nvSpPr>
        <p:spPr>
          <a:xfrm>
            <a:off x="6687402" y="4313200"/>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273"/>
              <a:buFont typeface="Arial"/>
              <a:buNone/>
            </a:pPr>
            <a:r>
              <a:t/>
            </a:r>
            <a:endParaRPr b="1" i="0" sz="1273" u="none" cap="none" strike="noStrike">
              <a:solidFill>
                <a:schemeClr val="dk1"/>
              </a:solidFill>
              <a:latin typeface="Red Hat Display"/>
              <a:ea typeface="Red Hat Display"/>
              <a:cs typeface="Red Hat Display"/>
              <a:sym typeface="Red Hat Display"/>
            </a:endParaRPr>
          </a:p>
        </p:txBody>
      </p:sp>
      <p:pic>
        <p:nvPicPr>
          <p:cNvPr id="979" name="Google Shape;979;p11"/>
          <p:cNvPicPr preferRelativeResize="0"/>
          <p:nvPr/>
        </p:nvPicPr>
        <p:blipFill rotWithShape="1">
          <a:blip r:embed="rId3">
            <a:alphaModFix/>
          </a:blip>
          <a:srcRect b="0" l="0" r="0" t="0"/>
          <a:stretch/>
        </p:blipFill>
        <p:spPr>
          <a:xfrm>
            <a:off x="6778491" y="4416586"/>
            <a:ext cx="877281" cy="251450"/>
          </a:xfrm>
          <a:prstGeom prst="rect">
            <a:avLst/>
          </a:prstGeom>
          <a:noFill/>
          <a:ln>
            <a:noFill/>
          </a:ln>
        </p:spPr>
      </p:pic>
      <p:sp>
        <p:nvSpPr>
          <p:cNvPr id="980" name="Google Shape;980;p11"/>
          <p:cNvSpPr/>
          <p:nvPr/>
        </p:nvSpPr>
        <p:spPr>
          <a:xfrm>
            <a:off x="8004105" y="4313200"/>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273"/>
              <a:buFont typeface="Arial"/>
              <a:buNone/>
            </a:pPr>
            <a:r>
              <a:t/>
            </a:r>
            <a:endParaRPr b="1" i="0" sz="1273" u="none" cap="none" strike="noStrike">
              <a:solidFill>
                <a:schemeClr val="dk1"/>
              </a:solidFill>
              <a:latin typeface="Red Hat Display"/>
              <a:ea typeface="Red Hat Display"/>
              <a:cs typeface="Red Hat Display"/>
              <a:sym typeface="Red Hat Display"/>
            </a:endParaRPr>
          </a:p>
        </p:txBody>
      </p:sp>
      <p:pic>
        <p:nvPicPr>
          <p:cNvPr id="981" name="Google Shape;981;p11"/>
          <p:cNvPicPr preferRelativeResize="0"/>
          <p:nvPr/>
        </p:nvPicPr>
        <p:blipFill rotWithShape="1">
          <a:blip r:embed="rId3">
            <a:alphaModFix/>
          </a:blip>
          <a:srcRect b="0" l="0" r="0" t="0"/>
          <a:stretch/>
        </p:blipFill>
        <p:spPr>
          <a:xfrm>
            <a:off x="8095215" y="4416586"/>
            <a:ext cx="877281" cy="251450"/>
          </a:xfrm>
          <a:prstGeom prst="rect">
            <a:avLst/>
          </a:prstGeom>
          <a:noFill/>
          <a:ln>
            <a:noFill/>
          </a:ln>
        </p:spPr>
      </p:pic>
      <p:sp>
        <p:nvSpPr>
          <p:cNvPr id="982" name="Google Shape;982;p11"/>
          <p:cNvSpPr/>
          <p:nvPr/>
        </p:nvSpPr>
        <p:spPr>
          <a:xfrm>
            <a:off x="9320807" y="4313200"/>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273"/>
              <a:buFont typeface="Arial"/>
              <a:buNone/>
            </a:pPr>
            <a:r>
              <a:t/>
            </a:r>
            <a:endParaRPr b="1" i="0" sz="1273" u="none" cap="none" strike="noStrike">
              <a:solidFill>
                <a:schemeClr val="dk1"/>
              </a:solidFill>
              <a:latin typeface="Red Hat Display"/>
              <a:ea typeface="Red Hat Display"/>
              <a:cs typeface="Red Hat Display"/>
              <a:sym typeface="Red Hat Display"/>
            </a:endParaRPr>
          </a:p>
        </p:txBody>
      </p:sp>
      <p:pic>
        <p:nvPicPr>
          <p:cNvPr id="983" name="Google Shape;983;p11"/>
          <p:cNvPicPr preferRelativeResize="0"/>
          <p:nvPr/>
        </p:nvPicPr>
        <p:blipFill rotWithShape="1">
          <a:blip r:embed="rId3">
            <a:alphaModFix/>
          </a:blip>
          <a:srcRect b="0" l="0" r="0" t="0"/>
          <a:stretch/>
        </p:blipFill>
        <p:spPr>
          <a:xfrm>
            <a:off x="9411889" y="4416586"/>
            <a:ext cx="877281" cy="251450"/>
          </a:xfrm>
          <a:prstGeom prst="rect">
            <a:avLst/>
          </a:prstGeom>
          <a:noFill/>
          <a:ln>
            <a:noFill/>
          </a:ln>
        </p:spPr>
      </p:pic>
      <p:sp>
        <p:nvSpPr>
          <p:cNvPr id="984" name="Google Shape;984;p11"/>
          <p:cNvSpPr/>
          <p:nvPr/>
        </p:nvSpPr>
        <p:spPr>
          <a:xfrm>
            <a:off x="10272941" y="3155384"/>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182"/>
              <a:buFont typeface="Arial"/>
              <a:buNone/>
            </a:pPr>
            <a:r>
              <a:rPr b="1" i="0" lang="en-US" sz="1182" u="none" cap="none" strike="noStrike">
                <a:solidFill>
                  <a:schemeClr val="dk1"/>
                </a:solidFill>
                <a:latin typeface="Red Hat Display"/>
                <a:ea typeface="Red Hat Display"/>
                <a:cs typeface="Red Hat Display"/>
                <a:sym typeface="Red Hat Display"/>
              </a:rPr>
              <a:t>EPP</a:t>
            </a:r>
            <a:endParaRPr b="1" i="0" sz="1182" u="none" cap="none" strike="noStrike">
              <a:solidFill>
                <a:schemeClr val="dk1"/>
              </a:solidFill>
              <a:latin typeface="Red Hat Display"/>
              <a:ea typeface="Red Hat Display"/>
              <a:cs typeface="Red Hat Display"/>
              <a:sym typeface="Red Hat Display"/>
            </a:endParaRPr>
          </a:p>
        </p:txBody>
      </p:sp>
      <p:sp>
        <p:nvSpPr>
          <p:cNvPr id="985" name="Google Shape;985;p11"/>
          <p:cNvSpPr/>
          <p:nvPr/>
        </p:nvSpPr>
        <p:spPr>
          <a:xfrm>
            <a:off x="8004092" y="3155384"/>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182"/>
              <a:buFont typeface="Arial"/>
              <a:buNone/>
            </a:pPr>
            <a:r>
              <a:t/>
            </a:r>
            <a:endParaRPr b="0" i="0" sz="1182" u="none" cap="none" strike="noStrike">
              <a:solidFill>
                <a:schemeClr val="dk1"/>
              </a:solidFill>
              <a:latin typeface="Red Hat Display"/>
              <a:ea typeface="Red Hat Display"/>
              <a:cs typeface="Red Hat Display"/>
              <a:sym typeface="Red Hat Display"/>
            </a:endParaRPr>
          </a:p>
        </p:txBody>
      </p:sp>
      <p:sp>
        <p:nvSpPr>
          <p:cNvPr id="986" name="Google Shape;986;p11"/>
          <p:cNvSpPr txBox="1"/>
          <p:nvPr/>
        </p:nvSpPr>
        <p:spPr>
          <a:xfrm>
            <a:off x="6650037" y="4752793"/>
            <a:ext cx="1134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A</a:t>
            </a:r>
            <a:endParaRPr b="1" i="0" sz="1000" u="none" cap="none" strike="noStrike">
              <a:solidFill>
                <a:schemeClr val="dk1"/>
              </a:solidFill>
              <a:latin typeface="Red Hat Display"/>
              <a:ea typeface="Red Hat Display"/>
              <a:cs typeface="Red Hat Display"/>
              <a:sym typeface="Red Hat Display"/>
            </a:endParaRPr>
          </a:p>
        </p:txBody>
      </p:sp>
      <p:sp>
        <p:nvSpPr>
          <p:cNvPr id="987" name="Google Shape;987;p11"/>
          <p:cNvSpPr txBox="1"/>
          <p:nvPr/>
        </p:nvSpPr>
        <p:spPr>
          <a:xfrm>
            <a:off x="7966739" y="4752793"/>
            <a:ext cx="1134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B</a:t>
            </a:r>
            <a:endParaRPr b="1" i="0" sz="1000" u="none" cap="none" strike="noStrike">
              <a:solidFill>
                <a:schemeClr val="dk1"/>
              </a:solidFill>
              <a:latin typeface="Red Hat Display"/>
              <a:ea typeface="Red Hat Display"/>
              <a:cs typeface="Red Hat Display"/>
              <a:sym typeface="Red Hat Display"/>
            </a:endParaRPr>
          </a:p>
        </p:txBody>
      </p:sp>
      <p:sp>
        <p:nvSpPr>
          <p:cNvPr id="988" name="Google Shape;988;p11"/>
          <p:cNvSpPr txBox="1"/>
          <p:nvPr/>
        </p:nvSpPr>
        <p:spPr>
          <a:xfrm>
            <a:off x="9283417" y="4752793"/>
            <a:ext cx="1134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C</a:t>
            </a:r>
            <a:endParaRPr b="1" i="0" sz="1000" u="none" cap="none" strike="noStrike">
              <a:solidFill>
                <a:schemeClr val="dk1"/>
              </a:solidFill>
              <a:latin typeface="Red Hat Display"/>
              <a:ea typeface="Red Hat Display"/>
              <a:cs typeface="Red Hat Display"/>
              <a:sym typeface="Red Hat Display"/>
            </a:endParaRPr>
          </a:p>
        </p:txBody>
      </p:sp>
      <p:cxnSp>
        <p:nvCxnSpPr>
          <p:cNvPr id="989" name="Google Shape;989;p11"/>
          <p:cNvCxnSpPr/>
          <p:nvPr/>
        </p:nvCxnSpPr>
        <p:spPr>
          <a:xfrm>
            <a:off x="8533246" y="2573720"/>
            <a:ext cx="0" cy="576300"/>
          </a:xfrm>
          <a:prstGeom prst="straightConnector1">
            <a:avLst/>
          </a:prstGeom>
          <a:noFill/>
          <a:ln cap="flat" cmpd="sng" w="9525">
            <a:solidFill>
              <a:srgbClr val="595959"/>
            </a:solidFill>
            <a:prstDash val="solid"/>
            <a:round/>
            <a:headEnd len="sm" w="sm" type="none"/>
            <a:tailEnd len="med" w="med" type="triangle"/>
          </a:ln>
        </p:spPr>
      </p:cxnSp>
      <p:sp>
        <p:nvSpPr>
          <p:cNvPr id="990" name="Google Shape;990;p11"/>
          <p:cNvSpPr txBox="1"/>
          <p:nvPr/>
        </p:nvSpPr>
        <p:spPr>
          <a:xfrm>
            <a:off x="8546554" y="2702858"/>
            <a:ext cx="1484700" cy="395400"/>
          </a:xfrm>
          <a:prstGeom prst="rect">
            <a:avLst/>
          </a:prstGeom>
          <a:noFill/>
          <a:ln>
            <a:noFill/>
          </a:ln>
        </p:spPr>
        <p:txBody>
          <a:bodyPr anchorCtr="0" anchor="ctr" bIns="88975" lIns="88975" spcFirstLastPara="1" rIns="88975" wrap="square" tIns="8897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GET completions</a:t>
            </a:r>
            <a:endParaRPr b="1" i="0" sz="1000" u="none" cap="none" strike="noStrike">
              <a:solidFill>
                <a:schemeClr val="dk1"/>
              </a:solidFill>
              <a:latin typeface="Red Hat Display"/>
              <a:ea typeface="Red Hat Display"/>
              <a:cs typeface="Red Hat Display"/>
              <a:sym typeface="Red Hat Display"/>
            </a:endParaRPr>
          </a:p>
        </p:txBody>
      </p:sp>
      <p:cxnSp>
        <p:nvCxnSpPr>
          <p:cNvPr id="991" name="Google Shape;991;p11"/>
          <p:cNvCxnSpPr/>
          <p:nvPr/>
        </p:nvCxnSpPr>
        <p:spPr>
          <a:xfrm>
            <a:off x="9063566" y="3354658"/>
            <a:ext cx="1209300" cy="0"/>
          </a:xfrm>
          <a:prstGeom prst="straightConnector1">
            <a:avLst/>
          </a:prstGeom>
          <a:noFill/>
          <a:ln cap="flat" cmpd="sng" w="9525">
            <a:solidFill>
              <a:srgbClr val="595959"/>
            </a:solidFill>
            <a:prstDash val="solid"/>
            <a:round/>
            <a:headEnd len="sm" w="sm" type="none"/>
            <a:tailEnd len="med" w="med" type="triangle"/>
          </a:ln>
        </p:spPr>
      </p:cxnSp>
      <p:cxnSp>
        <p:nvCxnSpPr>
          <p:cNvPr id="992" name="Google Shape;992;p11"/>
          <p:cNvCxnSpPr/>
          <p:nvPr/>
        </p:nvCxnSpPr>
        <p:spPr>
          <a:xfrm rot="10800000">
            <a:off x="9063941" y="3457467"/>
            <a:ext cx="1209000" cy="0"/>
          </a:xfrm>
          <a:prstGeom prst="straightConnector1">
            <a:avLst/>
          </a:prstGeom>
          <a:noFill/>
          <a:ln cap="flat" cmpd="sng" w="9525">
            <a:solidFill>
              <a:srgbClr val="595959"/>
            </a:solidFill>
            <a:prstDash val="solid"/>
            <a:round/>
            <a:headEnd len="sm" w="sm" type="none"/>
            <a:tailEnd len="med" w="med" type="triangle"/>
          </a:ln>
        </p:spPr>
      </p:cxnSp>
      <p:sp>
        <p:nvSpPr>
          <p:cNvPr id="993" name="Google Shape;993;p11"/>
          <p:cNvSpPr txBox="1"/>
          <p:nvPr/>
        </p:nvSpPr>
        <p:spPr>
          <a:xfrm>
            <a:off x="9101131" y="3154311"/>
            <a:ext cx="1134300" cy="1863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Prompt</a:t>
            </a:r>
            <a:endParaRPr b="1" i="0" sz="1000" u="none" cap="none" strike="noStrike">
              <a:solidFill>
                <a:schemeClr val="dk1"/>
              </a:solidFill>
              <a:latin typeface="Red Hat Display"/>
              <a:ea typeface="Red Hat Display"/>
              <a:cs typeface="Red Hat Display"/>
              <a:sym typeface="Red Hat Display"/>
            </a:endParaRPr>
          </a:p>
        </p:txBody>
      </p:sp>
      <p:cxnSp>
        <p:nvCxnSpPr>
          <p:cNvPr id="994" name="Google Shape;994;p11"/>
          <p:cNvCxnSpPr>
            <a:stCxn id="985" idx="2"/>
            <a:endCxn id="978" idx="0"/>
          </p:cNvCxnSpPr>
          <p:nvPr/>
        </p:nvCxnSpPr>
        <p:spPr>
          <a:xfrm flipH="1">
            <a:off x="7217192" y="3627584"/>
            <a:ext cx="1316700" cy="685500"/>
          </a:xfrm>
          <a:prstGeom prst="straightConnector1">
            <a:avLst/>
          </a:prstGeom>
          <a:noFill/>
          <a:ln cap="flat" cmpd="sng" w="9525">
            <a:solidFill>
              <a:srgbClr val="595959"/>
            </a:solidFill>
            <a:prstDash val="solid"/>
            <a:round/>
            <a:headEnd len="sm" w="sm" type="none"/>
            <a:tailEnd len="med" w="med" type="triangle"/>
          </a:ln>
        </p:spPr>
      </p:cxnSp>
      <p:cxnSp>
        <p:nvCxnSpPr>
          <p:cNvPr id="995" name="Google Shape;995;p11"/>
          <p:cNvCxnSpPr/>
          <p:nvPr/>
        </p:nvCxnSpPr>
        <p:spPr>
          <a:xfrm rot="10800000">
            <a:off x="10580951" y="4145764"/>
            <a:ext cx="0" cy="476700"/>
          </a:xfrm>
          <a:prstGeom prst="straightConnector1">
            <a:avLst/>
          </a:prstGeom>
          <a:noFill/>
          <a:ln cap="flat" cmpd="sng" w="9525">
            <a:solidFill>
              <a:srgbClr val="595959"/>
            </a:solidFill>
            <a:prstDash val="solid"/>
            <a:round/>
            <a:headEnd len="sm" w="sm" type="none"/>
            <a:tailEnd len="med" w="med" type="triangle"/>
          </a:ln>
        </p:spPr>
      </p:cxnSp>
      <p:sp>
        <p:nvSpPr>
          <p:cNvPr id="996" name="Google Shape;996;p11"/>
          <p:cNvSpPr txBox="1"/>
          <p:nvPr/>
        </p:nvSpPr>
        <p:spPr>
          <a:xfrm>
            <a:off x="640988" y="5279095"/>
            <a:ext cx="5274900" cy="4722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546"/>
              <a:buFont typeface="Arial"/>
              <a:buNone/>
            </a:pPr>
            <a:r>
              <a:rPr b="0" i="0" lang="en-US" sz="1546" u="none" cap="none" strike="noStrike">
                <a:solidFill>
                  <a:schemeClr val="dk1"/>
                </a:solidFill>
                <a:latin typeface="Red Hat Display"/>
                <a:ea typeface="Red Hat Display"/>
                <a:cs typeface="Red Hat Display"/>
                <a:sym typeface="Red Hat Display"/>
              </a:rPr>
              <a:t>Dramatically increase prefix-cache hit rate</a:t>
            </a:r>
            <a:endParaRPr b="0" i="0" sz="1546" u="none" cap="none" strike="noStrike">
              <a:solidFill>
                <a:schemeClr val="dk1"/>
              </a:solidFill>
              <a:latin typeface="Red Hat Display"/>
              <a:ea typeface="Red Hat Display"/>
              <a:cs typeface="Red Hat Display"/>
              <a:sym typeface="Red Hat Display"/>
            </a:endParaRPr>
          </a:p>
        </p:txBody>
      </p:sp>
      <p:sp>
        <p:nvSpPr>
          <p:cNvPr id="997" name="Google Shape;997;p11"/>
          <p:cNvSpPr txBox="1"/>
          <p:nvPr/>
        </p:nvSpPr>
        <p:spPr>
          <a:xfrm>
            <a:off x="10198046" y="3646668"/>
            <a:ext cx="1209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Scrape metrics. “A has low load”</a:t>
            </a:r>
            <a:endParaRPr b="1" i="0" sz="1000" u="none" cap="none" strike="noStrike">
              <a:solidFill>
                <a:schemeClr val="dk1"/>
              </a:solidFill>
              <a:latin typeface="Red Hat Display"/>
              <a:ea typeface="Red Hat Display"/>
              <a:cs typeface="Red Hat Display"/>
              <a:sym typeface="Red Hat Display"/>
            </a:endParaRPr>
          </a:p>
        </p:txBody>
      </p:sp>
      <p:sp>
        <p:nvSpPr>
          <p:cNvPr id="998" name="Google Shape;998;p11"/>
          <p:cNvSpPr txBox="1"/>
          <p:nvPr/>
        </p:nvSpPr>
        <p:spPr>
          <a:xfrm>
            <a:off x="6276112" y="5279095"/>
            <a:ext cx="5274900" cy="4722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546"/>
              <a:buFont typeface="Arial"/>
              <a:buNone/>
            </a:pPr>
            <a:r>
              <a:rPr b="0" i="0" lang="en-US" sz="1546" u="none" cap="none" strike="noStrike">
                <a:solidFill>
                  <a:schemeClr val="dk1"/>
                </a:solidFill>
                <a:latin typeface="Red Hat Display"/>
                <a:ea typeface="Red Hat Display"/>
                <a:cs typeface="Red Hat Display"/>
                <a:sym typeface="Red Hat Display"/>
              </a:rPr>
              <a:t>Load-balancing based on actual replica state</a:t>
            </a:r>
            <a:endParaRPr b="0" i="0" sz="1546" u="none" cap="none" strike="noStrike">
              <a:solidFill>
                <a:schemeClr val="dk1"/>
              </a:solidFill>
              <a:latin typeface="Red Hat Display"/>
              <a:ea typeface="Red Hat Display"/>
              <a:cs typeface="Red Hat Display"/>
              <a:sym typeface="Red Hat Display"/>
            </a:endParaRPr>
          </a:p>
        </p:txBody>
      </p:sp>
      <p:sp>
        <p:nvSpPr>
          <p:cNvPr id="999" name="Google Shape;999;p11"/>
          <p:cNvSpPr txBox="1"/>
          <p:nvPr/>
        </p:nvSpPr>
        <p:spPr>
          <a:xfrm>
            <a:off x="9101082" y="3462311"/>
            <a:ext cx="1134300" cy="1863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A</a:t>
            </a:r>
            <a:endParaRPr b="1" i="0" sz="1000" u="none" cap="none" strike="noStrike">
              <a:solidFill>
                <a:schemeClr val="dk1"/>
              </a:solidFill>
              <a:latin typeface="Red Hat Display"/>
              <a:ea typeface="Red Hat Display"/>
              <a:cs typeface="Red Hat Display"/>
              <a:sym typeface="Red Hat Display"/>
            </a:endParaRPr>
          </a:p>
        </p:txBody>
      </p:sp>
      <p:sp>
        <p:nvSpPr>
          <p:cNvPr id="1000" name="Google Shape;1000;p11"/>
          <p:cNvSpPr txBox="1"/>
          <p:nvPr/>
        </p:nvSpPr>
        <p:spPr>
          <a:xfrm>
            <a:off x="3466043" y="3152551"/>
            <a:ext cx="1134300" cy="1863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Prompt</a:t>
            </a:r>
            <a:endParaRPr b="1" i="0" sz="1000" u="none" cap="none" strike="noStrike">
              <a:solidFill>
                <a:schemeClr val="dk1"/>
              </a:solidFill>
              <a:latin typeface="Red Hat Display"/>
              <a:ea typeface="Red Hat Display"/>
              <a:cs typeface="Red Hat Display"/>
              <a:sym typeface="Red Hat Display"/>
            </a:endParaRPr>
          </a:p>
        </p:txBody>
      </p:sp>
      <p:sp>
        <p:nvSpPr>
          <p:cNvPr id="1001" name="Google Shape;1001;p11"/>
          <p:cNvSpPr txBox="1"/>
          <p:nvPr/>
        </p:nvSpPr>
        <p:spPr>
          <a:xfrm>
            <a:off x="3465995" y="3460552"/>
            <a:ext cx="1134300" cy="1863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A</a:t>
            </a:r>
            <a:endParaRPr b="1" i="0" sz="1000" u="none" cap="none" strike="noStrike">
              <a:solidFill>
                <a:schemeClr val="dk1"/>
              </a:solidFill>
              <a:latin typeface="Red Hat Display"/>
              <a:ea typeface="Red Hat Display"/>
              <a:cs typeface="Red Hat Display"/>
              <a:sym typeface="Red Hat Display"/>
            </a:endParaRPr>
          </a:p>
        </p:txBody>
      </p:sp>
      <p:cxnSp>
        <p:nvCxnSpPr>
          <p:cNvPr id="1002" name="Google Shape;1002;p11"/>
          <p:cNvCxnSpPr>
            <a:stCxn id="982" idx="3"/>
          </p:cNvCxnSpPr>
          <p:nvPr/>
        </p:nvCxnSpPr>
        <p:spPr>
          <a:xfrm>
            <a:off x="10380407" y="4549300"/>
            <a:ext cx="437400" cy="0"/>
          </a:xfrm>
          <a:prstGeom prst="straightConnector1">
            <a:avLst/>
          </a:prstGeom>
          <a:noFill/>
          <a:ln cap="flat" cmpd="sng" w="9525">
            <a:solidFill>
              <a:srgbClr val="595959"/>
            </a:solidFill>
            <a:prstDash val="solid"/>
            <a:round/>
            <a:headEnd len="sm" w="sm" type="none"/>
            <a:tailEnd len="sm" w="sm" type="none"/>
          </a:ln>
        </p:spPr>
      </p:cxnSp>
      <p:pic>
        <p:nvPicPr>
          <p:cNvPr id="1003" name="Google Shape;1003;p11"/>
          <p:cNvPicPr preferRelativeResize="0"/>
          <p:nvPr/>
        </p:nvPicPr>
        <p:blipFill rotWithShape="1">
          <a:blip r:embed="rId4">
            <a:alphaModFix/>
          </a:blip>
          <a:srcRect b="0" l="0" r="0" t="0"/>
          <a:stretch/>
        </p:blipFill>
        <p:spPr>
          <a:xfrm>
            <a:off x="2519415" y="3263164"/>
            <a:ext cx="776678" cy="251441"/>
          </a:xfrm>
          <a:prstGeom prst="rect">
            <a:avLst/>
          </a:prstGeom>
          <a:noFill/>
          <a:ln>
            <a:noFill/>
          </a:ln>
        </p:spPr>
      </p:pic>
      <p:pic>
        <p:nvPicPr>
          <p:cNvPr id="1004" name="Google Shape;1004;p11"/>
          <p:cNvPicPr preferRelativeResize="0"/>
          <p:nvPr/>
        </p:nvPicPr>
        <p:blipFill rotWithShape="1">
          <a:blip r:embed="rId4">
            <a:alphaModFix/>
          </a:blip>
          <a:srcRect b="0" l="0" r="0" t="0"/>
          <a:stretch/>
        </p:blipFill>
        <p:spPr>
          <a:xfrm>
            <a:off x="8145513" y="3263176"/>
            <a:ext cx="776678" cy="251441"/>
          </a:xfrm>
          <a:prstGeom prst="rect">
            <a:avLst/>
          </a:prstGeom>
          <a:noFill/>
          <a:ln>
            <a:noFill/>
          </a:ln>
        </p:spPr>
      </p:pic>
      <p:sp>
        <p:nvSpPr>
          <p:cNvPr id="1005" name="Google Shape;1005;p11"/>
          <p:cNvSpPr txBox="1"/>
          <p:nvPr/>
        </p:nvSpPr>
        <p:spPr>
          <a:xfrm>
            <a:off x="10080027" y="4462881"/>
            <a:ext cx="13665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/metrics</a:t>
            </a:r>
            <a:endParaRPr b="1" i="0" sz="1000" u="none" cap="none" strike="noStrike">
              <a:solidFill>
                <a:schemeClr val="dk1"/>
              </a:solidFill>
              <a:latin typeface="Red Hat Display"/>
              <a:ea typeface="Red Hat Display"/>
              <a:cs typeface="Red Hat Display"/>
              <a:sym typeface="Red Hat Display"/>
            </a:endParaRPr>
          </a:p>
        </p:txBody>
      </p:sp>
      <p:cxnSp>
        <p:nvCxnSpPr>
          <p:cNvPr id="1006" name="Google Shape;1006;p11"/>
          <p:cNvCxnSpPr/>
          <p:nvPr/>
        </p:nvCxnSpPr>
        <p:spPr>
          <a:xfrm rot="10800000">
            <a:off x="5220479" y="4050620"/>
            <a:ext cx="0" cy="510000"/>
          </a:xfrm>
          <a:prstGeom prst="straightConnector1">
            <a:avLst/>
          </a:prstGeom>
          <a:noFill/>
          <a:ln cap="flat" cmpd="sng" w="9525">
            <a:solidFill>
              <a:srgbClr val="595959"/>
            </a:solidFill>
            <a:prstDash val="solid"/>
            <a:round/>
            <a:headEnd len="sm" w="sm" type="none"/>
            <a:tailEnd len="med" w="med" type="triangle"/>
          </a:ln>
        </p:spPr>
      </p:cxnSp>
      <p:cxnSp>
        <p:nvCxnSpPr>
          <p:cNvPr id="1007" name="Google Shape;1007;p11"/>
          <p:cNvCxnSpPr/>
          <p:nvPr/>
        </p:nvCxnSpPr>
        <p:spPr>
          <a:xfrm>
            <a:off x="4789368" y="4566379"/>
            <a:ext cx="437400" cy="0"/>
          </a:xfrm>
          <a:prstGeom prst="straightConnector1">
            <a:avLst/>
          </a:prstGeom>
          <a:noFill/>
          <a:ln cap="flat" cmpd="sng" w="9525">
            <a:solidFill>
              <a:srgbClr val="595959"/>
            </a:solidFill>
            <a:prstDash val="solid"/>
            <a:round/>
            <a:headEnd len="sm" w="sm" type="none"/>
            <a:tailEnd len="sm" w="sm" type="none"/>
          </a:ln>
        </p:spPr>
      </p:cxnSp>
      <p:sp>
        <p:nvSpPr>
          <p:cNvPr id="1008" name="Google Shape;1008;p11"/>
          <p:cNvSpPr txBox="1"/>
          <p:nvPr/>
        </p:nvSpPr>
        <p:spPr>
          <a:xfrm>
            <a:off x="4489114" y="4480020"/>
            <a:ext cx="13665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KV Events</a:t>
            </a:r>
            <a:endParaRPr b="1" i="0" sz="1000" u="none" cap="none" strike="noStrike">
              <a:solidFill>
                <a:schemeClr val="dk1"/>
              </a:solidFill>
              <a:latin typeface="Red Hat Display"/>
              <a:ea typeface="Red Hat Display"/>
              <a:cs typeface="Red Hat Display"/>
              <a:sym typeface="Red Hat Display"/>
            </a:endParaRPr>
          </a:p>
        </p:txBody>
      </p:sp>
      <p:sp>
        <p:nvSpPr>
          <p:cNvPr id="1009" name="Google Shape;1009;p11"/>
          <p:cNvSpPr/>
          <p:nvPr/>
        </p:nvSpPr>
        <p:spPr>
          <a:xfrm>
            <a:off x="1029021" y="4313084"/>
            <a:ext cx="1059600" cy="472200"/>
          </a:xfrm>
          <a:prstGeom prst="rect">
            <a:avLst/>
          </a:prstGeom>
          <a:solidFill>
            <a:srgbClr val="EEEEEE"/>
          </a:solidFill>
          <a:ln>
            <a:noFill/>
          </a:ln>
          <a:effectLst>
            <a:outerShdw blurRad="55616" rotWithShape="0" algn="bl" dir="5400000" dist="18539">
              <a:srgbClr val="000000">
                <a:alpha val="50196"/>
              </a:srgbClr>
            </a:outerShdw>
          </a:effectLst>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273"/>
              <a:buFont typeface="Arial"/>
              <a:buNone/>
            </a:pPr>
            <a:r>
              <a:t/>
            </a:r>
            <a:endParaRPr b="1" i="0" sz="1273" u="none" cap="none" strike="noStrike">
              <a:solidFill>
                <a:schemeClr val="dk1"/>
              </a:solidFill>
              <a:latin typeface="Red Hat Display"/>
              <a:ea typeface="Red Hat Display"/>
              <a:cs typeface="Red Hat Display"/>
              <a:sym typeface="Red Hat Display"/>
            </a:endParaRPr>
          </a:p>
        </p:txBody>
      </p:sp>
      <p:pic>
        <p:nvPicPr>
          <p:cNvPr id="1010" name="Google Shape;1010;p11"/>
          <p:cNvPicPr preferRelativeResize="0"/>
          <p:nvPr/>
        </p:nvPicPr>
        <p:blipFill rotWithShape="1">
          <a:blip r:embed="rId3">
            <a:alphaModFix/>
          </a:blip>
          <a:srcRect b="0" l="0" r="0" t="0"/>
          <a:stretch/>
        </p:blipFill>
        <p:spPr>
          <a:xfrm>
            <a:off x="1120110" y="4416470"/>
            <a:ext cx="877281" cy="251450"/>
          </a:xfrm>
          <a:prstGeom prst="rect">
            <a:avLst/>
          </a:prstGeom>
          <a:noFill/>
          <a:ln>
            <a:noFill/>
          </a:ln>
        </p:spPr>
      </p:pic>
      <p:sp>
        <p:nvSpPr>
          <p:cNvPr id="1011" name="Google Shape;1011;p11"/>
          <p:cNvSpPr txBox="1"/>
          <p:nvPr/>
        </p:nvSpPr>
        <p:spPr>
          <a:xfrm>
            <a:off x="991656" y="4752677"/>
            <a:ext cx="1134300" cy="395400"/>
          </a:xfrm>
          <a:prstGeom prst="rect">
            <a:avLst/>
          </a:prstGeom>
          <a:noFill/>
          <a:ln>
            <a:noFill/>
          </a:ln>
        </p:spPr>
        <p:txBody>
          <a:bodyPr anchorCtr="0" anchor="ctr" bIns="88975" lIns="88975" spcFirstLastPara="1" rIns="88975" wrap="square" tIns="8897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Red Hat Display"/>
                <a:ea typeface="Red Hat Display"/>
                <a:cs typeface="Red Hat Display"/>
                <a:sym typeface="Red Hat Display"/>
              </a:rPr>
              <a:t>Pod A</a:t>
            </a:r>
            <a:endParaRPr b="1" i="0" sz="1000" u="none" cap="none" strike="noStrike">
              <a:solidFill>
                <a:schemeClr val="dk1"/>
              </a:solidFill>
              <a:latin typeface="Red Hat Display"/>
              <a:ea typeface="Red Hat Display"/>
              <a:cs typeface="Red Hat Display"/>
              <a:sym typeface="Red Hat Display"/>
            </a:endParaRPr>
          </a:p>
        </p:txBody>
      </p:sp>
      <p:sp>
        <p:nvSpPr>
          <p:cNvPr id="1012" name="Google Shape;1012;p11"/>
          <p:cNvSpPr txBox="1"/>
          <p:nvPr/>
        </p:nvSpPr>
        <p:spPr>
          <a:xfrm>
            <a:off x="1792622" y="6353666"/>
            <a:ext cx="9337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700">
                <a:solidFill>
                  <a:schemeClr val="accent1"/>
                </a:solidFill>
                <a:latin typeface="Red Hat Display"/>
                <a:ea typeface="Red Hat Display"/>
                <a:cs typeface="Red Hat Display"/>
                <a:sym typeface="Red Hat Display"/>
              </a:rPr>
              <a:t>Unify the disaggregated KV-cache pool for optimized orchestration and maximal reuse</a:t>
            </a:r>
            <a:endParaRPr b="1" sz="1700">
              <a:solidFill>
                <a:schemeClr val="accent1"/>
              </a:solidFill>
              <a:latin typeface="Red Hat Display"/>
              <a:ea typeface="Red Hat Display"/>
              <a:cs typeface="Red Hat Display"/>
              <a:sym typeface="Red Hat Display"/>
            </a:endParaRPr>
          </a:p>
          <a:p>
            <a:pPr indent="0" lvl="0" marL="0" rtl="0" algn="l">
              <a:spcBef>
                <a:spcPts val="0"/>
              </a:spcBef>
              <a:spcAft>
                <a:spcPts val="0"/>
              </a:spcAft>
              <a:buNone/>
            </a:pPr>
            <a:r>
              <a:t/>
            </a:r>
            <a:endParaRPr b="1" sz="1700">
              <a:solidFill>
                <a:schemeClr val="accent1"/>
              </a:solidFill>
              <a:latin typeface="Red Hat Display"/>
              <a:ea typeface="Red Hat Display"/>
              <a:cs typeface="Red Hat Display"/>
              <a:sym typeface="Red Hat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5"/>
          <p:cNvSpPr txBox="1"/>
          <p:nvPr>
            <p:ph idx="12" type="sldNum"/>
          </p:nvPr>
        </p:nvSpPr>
        <p:spPr>
          <a:xfrm>
            <a:off x="81975" y="6169556"/>
            <a:ext cx="731700" cy="143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1018" name="Google Shape;1018;p15"/>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b="0" i="0" lang="en-US" sz="3000" u="none" cap="none" strike="noStrike">
                <a:solidFill>
                  <a:srgbClr val="000000"/>
                </a:solidFill>
                <a:latin typeface="Red Hat Display"/>
                <a:ea typeface="Red Hat Display"/>
                <a:cs typeface="Red Hat Display"/>
                <a:sym typeface="Red Hat Display"/>
              </a:rPr>
              <a:t>“Well-lit” Path: KV Cache Management</a:t>
            </a:r>
            <a:endParaRPr b="0" i="0" sz="3000" u="none" cap="none" strike="noStrike">
              <a:solidFill>
                <a:srgbClr val="000000"/>
              </a:solidFill>
              <a:latin typeface="Red Hat Display"/>
              <a:ea typeface="Red Hat Display"/>
              <a:cs typeface="Red Hat Display"/>
              <a:sym typeface="Red Hat Display"/>
            </a:endParaRPr>
          </a:p>
        </p:txBody>
      </p:sp>
      <p:sp>
        <p:nvSpPr>
          <p:cNvPr id="1019" name="Google Shape;1019;p15"/>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Leverage all system resources to maximize prefix cache hit rate within the cluster</a:t>
            </a:r>
            <a:endParaRPr/>
          </a:p>
        </p:txBody>
      </p:sp>
      <p:sp>
        <p:nvSpPr>
          <p:cNvPr id="1020" name="Google Shape;1020;p15"/>
          <p:cNvSpPr txBox="1"/>
          <p:nvPr/>
        </p:nvSpPr>
        <p:spPr>
          <a:xfrm>
            <a:off x="6369059" y="5689344"/>
            <a:ext cx="5420400" cy="48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Red Hat Display"/>
                <a:ea typeface="Red Hat Display"/>
                <a:cs typeface="Red Hat Display"/>
                <a:sym typeface="Red Hat Display"/>
              </a:rPr>
              <a:t>Offload KV caches to global shared remote storage</a:t>
            </a:r>
            <a:endParaRPr b="0" i="0" sz="1600" u="none" cap="none" strike="noStrike">
              <a:solidFill>
                <a:srgbClr val="000000"/>
              </a:solidFill>
              <a:latin typeface="Red Hat Display"/>
              <a:ea typeface="Red Hat Display"/>
              <a:cs typeface="Red Hat Display"/>
              <a:sym typeface="Red Hat Display"/>
            </a:endParaRPr>
          </a:p>
        </p:txBody>
      </p:sp>
      <p:sp>
        <p:nvSpPr>
          <p:cNvPr id="1021" name="Google Shape;1021;p15"/>
          <p:cNvSpPr/>
          <p:nvPr/>
        </p:nvSpPr>
        <p:spPr>
          <a:xfrm>
            <a:off x="578475" y="2717900"/>
            <a:ext cx="5420400" cy="2884200"/>
          </a:xfrm>
          <a:prstGeom prst="rect">
            <a:avLst/>
          </a:prstGeom>
          <a:solidFill>
            <a:srgbClr val="FFFFFF"/>
          </a:solidFill>
          <a:ln cap="flat" cmpd="sng" w="9525">
            <a:solidFill>
              <a:srgbClr val="D9D9D9"/>
            </a:solidFill>
            <a:prstDash val="solid"/>
            <a:round/>
            <a:headEnd len="sm" w="sm" type="none"/>
            <a:tailEnd len="sm" w="sm" type="none"/>
          </a:ln>
          <a:effectLst>
            <a:outerShdw blurRad="57150" rotWithShape="0" algn="bl" dir="5400000" dist="19050">
              <a:srgbClr val="000000">
                <a:alpha val="50196"/>
              </a:srgbClr>
            </a:outerShdw>
          </a:effectLst>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1022" name="Google Shape;1022;p15"/>
          <p:cNvSpPr txBox="1"/>
          <p:nvPr/>
        </p:nvSpPr>
        <p:spPr>
          <a:xfrm>
            <a:off x="828215" y="2241850"/>
            <a:ext cx="4920900" cy="38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Red Hat Display"/>
                <a:ea typeface="Red Hat Display"/>
                <a:cs typeface="Red Hat Display"/>
                <a:sym typeface="Red Hat Display"/>
              </a:rPr>
              <a:t>North/South KV Management</a:t>
            </a:r>
            <a:endParaRPr b="1" i="0" sz="1800" u="none" cap="none" strike="noStrike">
              <a:solidFill>
                <a:srgbClr val="000000"/>
              </a:solidFill>
              <a:latin typeface="Red Hat Display"/>
              <a:ea typeface="Red Hat Display"/>
              <a:cs typeface="Red Hat Display"/>
              <a:sym typeface="Red Hat Display"/>
            </a:endParaRPr>
          </a:p>
        </p:txBody>
      </p:sp>
      <p:sp>
        <p:nvSpPr>
          <p:cNvPr id="1023" name="Google Shape;1023;p15"/>
          <p:cNvSpPr/>
          <p:nvPr/>
        </p:nvSpPr>
        <p:spPr>
          <a:xfrm>
            <a:off x="1001111" y="4667057"/>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Display"/>
              <a:ea typeface="Red Hat Display"/>
              <a:cs typeface="Red Hat Display"/>
              <a:sym typeface="Red Hat Display"/>
            </a:endParaRPr>
          </a:p>
        </p:txBody>
      </p:sp>
      <p:pic>
        <p:nvPicPr>
          <p:cNvPr id="1024" name="Google Shape;1024;p15"/>
          <p:cNvPicPr preferRelativeResize="0"/>
          <p:nvPr/>
        </p:nvPicPr>
        <p:blipFill rotWithShape="1">
          <a:blip r:embed="rId3">
            <a:alphaModFix/>
          </a:blip>
          <a:srcRect b="0" l="0" r="0" t="0"/>
          <a:stretch/>
        </p:blipFill>
        <p:spPr>
          <a:xfrm>
            <a:off x="1094713" y="4794446"/>
            <a:ext cx="901484" cy="258386"/>
          </a:xfrm>
          <a:prstGeom prst="rect">
            <a:avLst/>
          </a:prstGeom>
          <a:noFill/>
          <a:ln>
            <a:noFill/>
          </a:ln>
        </p:spPr>
      </p:pic>
      <p:sp>
        <p:nvSpPr>
          <p:cNvPr id="1025" name="Google Shape;1025;p15"/>
          <p:cNvSpPr/>
          <p:nvPr/>
        </p:nvSpPr>
        <p:spPr>
          <a:xfrm>
            <a:off x="3707161" y="4681089"/>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Display"/>
              <a:ea typeface="Red Hat Display"/>
              <a:cs typeface="Red Hat Display"/>
              <a:sym typeface="Red Hat Display"/>
            </a:endParaRPr>
          </a:p>
        </p:txBody>
      </p:sp>
      <p:pic>
        <p:nvPicPr>
          <p:cNvPr id="1026" name="Google Shape;1026;p15"/>
          <p:cNvPicPr preferRelativeResize="0"/>
          <p:nvPr/>
        </p:nvPicPr>
        <p:blipFill rotWithShape="1">
          <a:blip r:embed="rId3">
            <a:alphaModFix/>
          </a:blip>
          <a:srcRect b="0" l="0" r="0" t="0"/>
          <a:stretch/>
        </p:blipFill>
        <p:spPr>
          <a:xfrm>
            <a:off x="3800756" y="4794446"/>
            <a:ext cx="901484" cy="258386"/>
          </a:xfrm>
          <a:prstGeom prst="rect">
            <a:avLst/>
          </a:prstGeom>
          <a:noFill/>
          <a:ln>
            <a:noFill/>
          </a:ln>
        </p:spPr>
      </p:pic>
      <p:sp>
        <p:nvSpPr>
          <p:cNvPr id="1027" name="Google Shape;1027;p15"/>
          <p:cNvSpPr/>
          <p:nvPr/>
        </p:nvSpPr>
        <p:spPr>
          <a:xfrm>
            <a:off x="4685561" y="3477307"/>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Red Hat Display"/>
                <a:ea typeface="Red Hat Display"/>
                <a:cs typeface="Red Hat Display"/>
                <a:sym typeface="Red Hat Display"/>
              </a:rPr>
              <a:t>EPP</a:t>
            </a:r>
            <a:endParaRPr b="1" i="0" sz="1200" u="none" cap="none" strike="noStrike">
              <a:solidFill>
                <a:srgbClr val="000000"/>
              </a:solidFill>
              <a:latin typeface="Red Hat Display"/>
              <a:ea typeface="Red Hat Display"/>
              <a:cs typeface="Red Hat Display"/>
              <a:sym typeface="Red Hat Display"/>
            </a:endParaRPr>
          </a:p>
        </p:txBody>
      </p:sp>
      <p:sp>
        <p:nvSpPr>
          <p:cNvPr id="1028" name="Google Shape;1028;p15"/>
          <p:cNvSpPr/>
          <p:nvPr/>
        </p:nvSpPr>
        <p:spPr>
          <a:xfrm>
            <a:off x="2354136" y="3477307"/>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Red Hat Display"/>
                <a:ea typeface="Red Hat Display"/>
                <a:cs typeface="Red Hat Display"/>
                <a:sym typeface="Red Hat Display"/>
              </a:rPr>
              <a:t>Gateway</a:t>
            </a:r>
            <a:endParaRPr b="0" i="0" sz="1200" u="none" cap="none" strike="noStrike">
              <a:solidFill>
                <a:srgbClr val="000000"/>
              </a:solidFill>
              <a:latin typeface="Red Hat Display"/>
              <a:ea typeface="Red Hat Display"/>
              <a:cs typeface="Red Hat Display"/>
              <a:sym typeface="Red Hat Display"/>
            </a:endParaRPr>
          </a:p>
        </p:txBody>
      </p:sp>
      <p:sp>
        <p:nvSpPr>
          <p:cNvPr id="1029" name="Google Shape;1029;p15"/>
          <p:cNvSpPr txBox="1"/>
          <p:nvPr/>
        </p:nvSpPr>
        <p:spPr>
          <a:xfrm>
            <a:off x="962715" y="5114588"/>
            <a:ext cx="11655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A</a:t>
            </a:r>
            <a:endParaRPr b="1" i="0" sz="1000" u="none" cap="none" strike="noStrike">
              <a:solidFill>
                <a:srgbClr val="000000"/>
              </a:solidFill>
              <a:latin typeface="Red Hat Display"/>
              <a:ea typeface="Red Hat Display"/>
              <a:cs typeface="Red Hat Display"/>
              <a:sym typeface="Red Hat Display"/>
            </a:endParaRPr>
          </a:p>
        </p:txBody>
      </p:sp>
      <p:sp>
        <p:nvSpPr>
          <p:cNvPr id="1030" name="Google Shape;1030;p15"/>
          <p:cNvSpPr txBox="1"/>
          <p:nvPr/>
        </p:nvSpPr>
        <p:spPr>
          <a:xfrm>
            <a:off x="3668740" y="5114588"/>
            <a:ext cx="11655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C</a:t>
            </a:r>
            <a:endParaRPr b="1" i="0" sz="1000" u="none" cap="none" strike="noStrike">
              <a:solidFill>
                <a:srgbClr val="000000"/>
              </a:solidFill>
              <a:latin typeface="Red Hat Display"/>
              <a:ea typeface="Red Hat Display"/>
              <a:cs typeface="Red Hat Display"/>
              <a:sym typeface="Red Hat Display"/>
            </a:endParaRPr>
          </a:p>
        </p:txBody>
      </p:sp>
      <p:cxnSp>
        <p:nvCxnSpPr>
          <p:cNvPr id="1031" name="Google Shape;1031;p15"/>
          <p:cNvCxnSpPr/>
          <p:nvPr/>
        </p:nvCxnSpPr>
        <p:spPr>
          <a:xfrm>
            <a:off x="2897875" y="2879600"/>
            <a:ext cx="0" cy="592500"/>
          </a:xfrm>
          <a:prstGeom prst="straightConnector1">
            <a:avLst/>
          </a:prstGeom>
          <a:noFill/>
          <a:ln cap="flat" cmpd="sng" w="9525">
            <a:solidFill>
              <a:srgbClr val="595959"/>
            </a:solidFill>
            <a:prstDash val="solid"/>
            <a:round/>
            <a:headEnd len="sm" w="sm" type="none"/>
            <a:tailEnd len="med" w="med" type="triangle"/>
          </a:ln>
        </p:spPr>
      </p:cxnSp>
      <p:sp>
        <p:nvSpPr>
          <p:cNvPr id="1032" name="Google Shape;1032;p15"/>
          <p:cNvSpPr txBox="1"/>
          <p:nvPr/>
        </p:nvSpPr>
        <p:spPr>
          <a:xfrm>
            <a:off x="2911550" y="3012300"/>
            <a:ext cx="1525500" cy="4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GET completions</a:t>
            </a:r>
            <a:endParaRPr b="1" i="0" sz="1000" u="none" cap="none" strike="noStrike">
              <a:solidFill>
                <a:srgbClr val="000000"/>
              </a:solidFill>
              <a:latin typeface="Red Hat Display"/>
              <a:ea typeface="Red Hat Display"/>
              <a:cs typeface="Red Hat Display"/>
              <a:sym typeface="Red Hat Display"/>
            </a:endParaRPr>
          </a:p>
        </p:txBody>
      </p:sp>
      <p:cxnSp>
        <p:nvCxnSpPr>
          <p:cNvPr id="1033" name="Google Shape;1033;p15"/>
          <p:cNvCxnSpPr/>
          <p:nvPr/>
        </p:nvCxnSpPr>
        <p:spPr>
          <a:xfrm>
            <a:off x="3442824" y="3682077"/>
            <a:ext cx="1242600" cy="0"/>
          </a:xfrm>
          <a:prstGeom prst="straightConnector1">
            <a:avLst/>
          </a:prstGeom>
          <a:noFill/>
          <a:ln cap="flat" cmpd="sng" w="9525">
            <a:solidFill>
              <a:srgbClr val="595959"/>
            </a:solidFill>
            <a:prstDash val="solid"/>
            <a:round/>
            <a:headEnd len="sm" w="sm" type="none"/>
            <a:tailEnd len="med" w="med" type="triangle"/>
          </a:ln>
        </p:spPr>
      </p:cxnSp>
      <p:cxnSp>
        <p:nvCxnSpPr>
          <p:cNvPr id="1034" name="Google Shape;1034;p15"/>
          <p:cNvCxnSpPr/>
          <p:nvPr/>
        </p:nvCxnSpPr>
        <p:spPr>
          <a:xfrm rot="10800000">
            <a:off x="3442961" y="3787722"/>
            <a:ext cx="1242600" cy="0"/>
          </a:xfrm>
          <a:prstGeom prst="straightConnector1">
            <a:avLst/>
          </a:prstGeom>
          <a:noFill/>
          <a:ln cap="flat" cmpd="sng" w="9525">
            <a:solidFill>
              <a:srgbClr val="595959"/>
            </a:solidFill>
            <a:prstDash val="solid"/>
            <a:round/>
            <a:headEnd len="sm" w="sm" type="none"/>
            <a:tailEnd len="med" w="med" type="triangle"/>
          </a:ln>
        </p:spPr>
      </p:cxnSp>
      <p:sp>
        <p:nvSpPr>
          <p:cNvPr id="1035" name="Google Shape;1035;p15"/>
          <p:cNvSpPr txBox="1"/>
          <p:nvPr/>
        </p:nvSpPr>
        <p:spPr>
          <a:xfrm>
            <a:off x="6750924" y="2241850"/>
            <a:ext cx="4920900" cy="38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Red Hat Display"/>
                <a:ea typeface="Red Hat Display"/>
                <a:cs typeface="Red Hat Display"/>
                <a:sym typeface="Red Hat Display"/>
              </a:rPr>
              <a:t>East/West KV Management</a:t>
            </a:r>
            <a:endParaRPr b="1" i="0" sz="1800" u="none" cap="none" strike="noStrike">
              <a:solidFill>
                <a:srgbClr val="000000"/>
              </a:solidFill>
              <a:latin typeface="Red Hat Display"/>
              <a:ea typeface="Red Hat Display"/>
              <a:cs typeface="Red Hat Display"/>
              <a:sym typeface="Red Hat Display"/>
            </a:endParaRPr>
          </a:p>
        </p:txBody>
      </p:sp>
      <p:sp>
        <p:nvSpPr>
          <p:cNvPr id="1036" name="Google Shape;1036;p15"/>
          <p:cNvSpPr txBox="1"/>
          <p:nvPr/>
        </p:nvSpPr>
        <p:spPr>
          <a:xfrm>
            <a:off x="578475" y="5659594"/>
            <a:ext cx="5420400" cy="48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Red Hat Display"/>
                <a:ea typeface="Red Hat Display"/>
                <a:cs typeface="Red Hat Display"/>
                <a:sym typeface="Red Hat Display"/>
              </a:rPr>
              <a:t>Offload KV caches to local memory with global index</a:t>
            </a:r>
            <a:endParaRPr b="0" i="0" sz="1600" u="none" cap="none" strike="noStrike">
              <a:solidFill>
                <a:srgbClr val="000000"/>
              </a:solidFill>
              <a:latin typeface="Red Hat Display"/>
              <a:ea typeface="Red Hat Display"/>
              <a:cs typeface="Red Hat Display"/>
              <a:sym typeface="Red Hat Display"/>
            </a:endParaRPr>
          </a:p>
        </p:txBody>
      </p:sp>
      <p:sp>
        <p:nvSpPr>
          <p:cNvPr id="1037" name="Google Shape;1037;p15"/>
          <p:cNvSpPr txBox="1"/>
          <p:nvPr/>
        </p:nvSpPr>
        <p:spPr>
          <a:xfrm>
            <a:off x="4594800" y="3982567"/>
            <a:ext cx="1242600" cy="406500"/>
          </a:xfrm>
          <a:prstGeom prst="rect">
            <a:avLst/>
          </a:prstGeom>
          <a:noFill/>
          <a:ln>
            <a:noFill/>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ed Hat Display"/>
              <a:ea typeface="Red Hat Display"/>
              <a:cs typeface="Red Hat Display"/>
              <a:sym typeface="Red Hat Display"/>
            </a:endParaRPr>
          </a:p>
        </p:txBody>
      </p:sp>
      <p:cxnSp>
        <p:nvCxnSpPr>
          <p:cNvPr id="1038" name="Google Shape;1038;p15"/>
          <p:cNvCxnSpPr>
            <a:stCxn id="1028" idx="2"/>
            <a:endCxn id="1039" idx="0"/>
          </p:cNvCxnSpPr>
          <p:nvPr/>
        </p:nvCxnSpPr>
        <p:spPr>
          <a:xfrm flipH="1">
            <a:off x="1545486" y="3962407"/>
            <a:ext cx="1353000" cy="593700"/>
          </a:xfrm>
          <a:prstGeom prst="straightConnector1">
            <a:avLst/>
          </a:prstGeom>
          <a:noFill/>
          <a:ln cap="flat" cmpd="sng" w="9525">
            <a:solidFill>
              <a:srgbClr val="595959"/>
            </a:solidFill>
            <a:prstDash val="solid"/>
            <a:round/>
            <a:headEnd len="sm" w="sm" type="none"/>
            <a:tailEnd len="med" w="med" type="triangle"/>
          </a:ln>
        </p:spPr>
      </p:cxnSp>
      <p:sp>
        <p:nvSpPr>
          <p:cNvPr id="1040" name="Google Shape;1040;p15"/>
          <p:cNvSpPr txBox="1"/>
          <p:nvPr/>
        </p:nvSpPr>
        <p:spPr>
          <a:xfrm>
            <a:off x="3481463" y="3474396"/>
            <a:ext cx="1165500" cy="19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Prompt</a:t>
            </a:r>
            <a:endParaRPr b="1" i="0" sz="1000" u="none" cap="none" strike="noStrike">
              <a:solidFill>
                <a:srgbClr val="000000"/>
              </a:solidFill>
              <a:latin typeface="Red Hat Display"/>
              <a:ea typeface="Red Hat Display"/>
              <a:cs typeface="Red Hat Display"/>
              <a:sym typeface="Red Hat Display"/>
            </a:endParaRPr>
          </a:p>
        </p:txBody>
      </p:sp>
      <p:sp>
        <p:nvSpPr>
          <p:cNvPr id="1041" name="Google Shape;1041;p15"/>
          <p:cNvSpPr txBox="1"/>
          <p:nvPr/>
        </p:nvSpPr>
        <p:spPr>
          <a:xfrm>
            <a:off x="3481413" y="3790892"/>
            <a:ext cx="1165500" cy="19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A</a:t>
            </a:r>
            <a:endParaRPr b="1" i="0" sz="1000" u="none" cap="none" strike="noStrike">
              <a:solidFill>
                <a:srgbClr val="000000"/>
              </a:solidFill>
              <a:latin typeface="Red Hat Display"/>
              <a:ea typeface="Red Hat Display"/>
              <a:cs typeface="Red Hat Display"/>
              <a:sym typeface="Red Hat Display"/>
            </a:endParaRPr>
          </a:p>
        </p:txBody>
      </p:sp>
      <p:sp>
        <p:nvSpPr>
          <p:cNvPr id="1039" name="Google Shape;1039;p15"/>
          <p:cNvSpPr/>
          <p:nvPr/>
        </p:nvSpPr>
        <p:spPr>
          <a:xfrm>
            <a:off x="1057659" y="4556097"/>
            <a:ext cx="975600" cy="188400"/>
          </a:xfrm>
          <a:prstGeom prst="rect">
            <a:avLst/>
          </a:prstGeom>
          <a:solidFill>
            <a:srgbClr val="808080"/>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CPU RAM</a:t>
            </a:r>
            <a:endParaRPr b="0" i="1" sz="1200" u="none" cap="none" strike="noStrike">
              <a:solidFill>
                <a:srgbClr val="FFFFFF"/>
              </a:solidFill>
              <a:latin typeface="Red Hat Display"/>
              <a:ea typeface="Red Hat Display"/>
              <a:cs typeface="Red Hat Display"/>
              <a:sym typeface="Red Hat Display"/>
            </a:endParaRPr>
          </a:p>
        </p:txBody>
      </p:sp>
      <p:sp>
        <p:nvSpPr>
          <p:cNvPr id="1042" name="Google Shape;1042;p15"/>
          <p:cNvSpPr/>
          <p:nvPr/>
        </p:nvSpPr>
        <p:spPr>
          <a:xfrm>
            <a:off x="2354136" y="4681089"/>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Display"/>
              <a:ea typeface="Red Hat Display"/>
              <a:cs typeface="Red Hat Display"/>
              <a:sym typeface="Red Hat Display"/>
            </a:endParaRPr>
          </a:p>
        </p:txBody>
      </p:sp>
      <p:pic>
        <p:nvPicPr>
          <p:cNvPr id="1043" name="Google Shape;1043;p15"/>
          <p:cNvPicPr preferRelativeResize="0"/>
          <p:nvPr/>
        </p:nvPicPr>
        <p:blipFill rotWithShape="1">
          <a:blip r:embed="rId3">
            <a:alphaModFix/>
          </a:blip>
          <a:srcRect b="0" l="0" r="0" t="0"/>
          <a:stretch/>
        </p:blipFill>
        <p:spPr>
          <a:xfrm>
            <a:off x="2447744" y="4794446"/>
            <a:ext cx="901484" cy="258386"/>
          </a:xfrm>
          <a:prstGeom prst="rect">
            <a:avLst/>
          </a:prstGeom>
          <a:noFill/>
          <a:ln>
            <a:noFill/>
          </a:ln>
        </p:spPr>
      </p:pic>
      <p:sp>
        <p:nvSpPr>
          <p:cNvPr id="1044" name="Google Shape;1044;p15"/>
          <p:cNvSpPr/>
          <p:nvPr/>
        </p:nvSpPr>
        <p:spPr>
          <a:xfrm>
            <a:off x="2410686" y="4556097"/>
            <a:ext cx="975600" cy="188400"/>
          </a:xfrm>
          <a:prstGeom prst="rect">
            <a:avLst/>
          </a:prstGeom>
          <a:solidFill>
            <a:srgbClr val="808080"/>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CPU RAM</a:t>
            </a:r>
            <a:endParaRPr b="0" i="1" sz="1200" u="none" cap="none" strike="noStrike">
              <a:solidFill>
                <a:srgbClr val="FFFFFF"/>
              </a:solidFill>
              <a:latin typeface="Red Hat Display"/>
              <a:ea typeface="Red Hat Display"/>
              <a:cs typeface="Red Hat Display"/>
              <a:sym typeface="Red Hat Display"/>
            </a:endParaRPr>
          </a:p>
        </p:txBody>
      </p:sp>
      <p:sp>
        <p:nvSpPr>
          <p:cNvPr id="1045" name="Google Shape;1045;p15"/>
          <p:cNvSpPr/>
          <p:nvPr/>
        </p:nvSpPr>
        <p:spPr>
          <a:xfrm>
            <a:off x="3770362" y="4556097"/>
            <a:ext cx="975600" cy="188400"/>
          </a:xfrm>
          <a:prstGeom prst="rect">
            <a:avLst/>
          </a:prstGeom>
          <a:solidFill>
            <a:srgbClr val="808080"/>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CPU RAM</a:t>
            </a:r>
            <a:endParaRPr b="0" i="1" sz="1200" u="none" cap="none" strike="noStrike">
              <a:solidFill>
                <a:srgbClr val="FFFFFF"/>
              </a:solidFill>
              <a:latin typeface="Red Hat Display"/>
              <a:ea typeface="Red Hat Display"/>
              <a:cs typeface="Red Hat Display"/>
              <a:sym typeface="Red Hat Display"/>
            </a:endParaRPr>
          </a:p>
        </p:txBody>
      </p:sp>
      <p:sp>
        <p:nvSpPr>
          <p:cNvPr id="1046" name="Google Shape;1046;p15"/>
          <p:cNvSpPr txBox="1"/>
          <p:nvPr/>
        </p:nvSpPr>
        <p:spPr>
          <a:xfrm>
            <a:off x="2315728" y="5114588"/>
            <a:ext cx="11655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B</a:t>
            </a:r>
            <a:endParaRPr b="1" i="0" sz="1000" u="none" cap="none" strike="noStrike">
              <a:solidFill>
                <a:srgbClr val="000000"/>
              </a:solidFill>
              <a:latin typeface="Red Hat Display"/>
              <a:ea typeface="Red Hat Display"/>
              <a:cs typeface="Red Hat Display"/>
              <a:sym typeface="Red Hat Display"/>
            </a:endParaRPr>
          </a:p>
        </p:txBody>
      </p:sp>
      <p:sp>
        <p:nvSpPr>
          <p:cNvPr id="1047" name="Google Shape;1047;p15"/>
          <p:cNvSpPr/>
          <p:nvPr/>
        </p:nvSpPr>
        <p:spPr>
          <a:xfrm>
            <a:off x="4671750" y="4079202"/>
            <a:ext cx="1088700" cy="2919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Red Hat Display"/>
                <a:ea typeface="Red Hat Display"/>
                <a:cs typeface="Red Hat Display"/>
                <a:sym typeface="Red Hat Display"/>
              </a:rPr>
              <a:t>KV Index</a:t>
            </a:r>
            <a:endParaRPr b="1" i="0" sz="1200" u="none" cap="none" strike="noStrike">
              <a:solidFill>
                <a:srgbClr val="000000"/>
              </a:solidFill>
              <a:latin typeface="Red Hat Display"/>
              <a:ea typeface="Red Hat Display"/>
              <a:cs typeface="Red Hat Display"/>
              <a:sym typeface="Red Hat Display"/>
            </a:endParaRPr>
          </a:p>
        </p:txBody>
      </p:sp>
      <p:cxnSp>
        <p:nvCxnSpPr>
          <p:cNvPr id="1048" name="Google Shape;1048;p15"/>
          <p:cNvCxnSpPr>
            <a:endCxn id="1047" idx="2"/>
          </p:cNvCxnSpPr>
          <p:nvPr/>
        </p:nvCxnSpPr>
        <p:spPr>
          <a:xfrm rot="-5400000">
            <a:off x="4729650" y="4437252"/>
            <a:ext cx="552600" cy="420300"/>
          </a:xfrm>
          <a:prstGeom prst="bentConnector3">
            <a:avLst>
              <a:gd fmla="val 50000" name="adj1"/>
            </a:avLst>
          </a:prstGeom>
          <a:noFill/>
          <a:ln cap="flat" cmpd="sng" w="9525">
            <a:solidFill>
              <a:srgbClr val="595959"/>
            </a:solidFill>
            <a:prstDash val="solid"/>
            <a:round/>
            <a:headEnd len="sm" w="sm" type="none"/>
            <a:tailEnd len="med" w="med" type="triangle"/>
          </a:ln>
        </p:spPr>
      </p:cxnSp>
      <p:sp>
        <p:nvSpPr>
          <p:cNvPr id="1049" name="Google Shape;1049;p15"/>
          <p:cNvSpPr txBox="1"/>
          <p:nvPr/>
        </p:nvSpPr>
        <p:spPr>
          <a:xfrm>
            <a:off x="4608600" y="4858308"/>
            <a:ext cx="12426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ed Hat Display"/>
                <a:ea typeface="Red Hat Display"/>
                <a:cs typeface="Red Hat Display"/>
                <a:sym typeface="Red Hat Display"/>
              </a:rPr>
              <a:t>KVEvents</a:t>
            </a:r>
            <a:endParaRPr b="0" i="0" sz="1000" u="none" cap="none" strike="noStrike">
              <a:solidFill>
                <a:srgbClr val="000000"/>
              </a:solidFill>
              <a:latin typeface="Red Hat Display"/>
              <a:ea typeface="Red Hat Display"/>
              <a:cs typeface="Red Hat Display"/>
              <a:sym typeface="Red Hat Display"/>
            </a:endParaRPr>
          </a:p>
        </p:txBody>
      </p:sp>
      <p:sp>
        <p:nvSpPr>
          <p:cNvPr id="1050" name="Google Shape;1050;p15"/>
          <p:cNvSpPr/>
          <p:nvPr/>
        </p:nvSpPr>
        <p:spPr>
          <a:xfrm>
            <a:off x="6369050" y="2717900"/>
            <a:ext cx="5420400" cy="2884200"/>
          </a:xfrm>
          <a:prstGeom prst="rect">
            <a:avLst/>
          </a:prstGeom>
          <a:solidFill>
            <a:srgbClr val="FFFFFF"/>
          </a:solidFill>
          <a:ln cap="flat" cmpd="sng" w="9525">
            <a:solidFill>
              <a:srgbClr val="D9D9D9"/>
            </a:solidFill>
            <a:prstDash val="solid"/>
            <a:round/>
            <a:headEnd len="sm" w="sm" type="none"/>
            <a:tailEnd len="sm" w="sm" type="none"/>
          </a:ln>
          <a:effectLst>
            <a:outerShdw blurRad="57150" rotWithShape="0" algn="bl" dir="5400000" dist="19050">
              <a:srgbClr val="000000">
                <a:alpha val="50196"/>
              </a:srgbClr>
            </a:outerShdw>
          </a:effectLst>
        </p:spPr>
        <p:txBody>
          <a:bodyPr anchorCtr="0" anchor="ctr" bIns="51425" lIns="51425" spcFirstLastPara="1" rIns="51425" wrap="square" tIns="5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1051" name="Google Shape;1051;p15"/>
          <p:cNvSpPr/>
          <p:nvPr/>
        </p:nvSpPr>
        <p:spPr>
          <a:xfrm>
            <a:off x="6731920" y="4652182"/>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Display"/>
              <a:ea typeface="Red Hat Display"/>
              <a:cs typeface="Red Hat Display"/>
              <a:sym typeface="Red Hat Display"/>
            </a:endParaRPr>
          </a:p>
        </p:txBody>
      </p:sp>
      <p:pic>
        <p:nvPicPr>
          <p:cNvPr id="1052" name="Google Shape;1052;p15"/>
          <p:cNvPicPr preferRelativeResize="0"/>
          <p:nvPr/>
        </p:nvPicPr>
        <p:blipFill rotWithShape="1">
          <a:blip r:embed="rId3">
            <a:alphaModFix/>
          </a:blip>
          <a:srcRect b="0" l="0" r="0" t="0"/>
          <a:stretch/>
        </p:blipFill>
        <p:spPr>
          <a:xfrm>
            <a:off x="6825522" y="4779571"/>
            <a:ext cx="901484" cy="258386"/>
          </a:xfrm>
          <a:prstGeom prst="rect">
            <a:avLst/>
          </a:prstGeom>
          <a:noFill/>
          <a:ln>
            <a:noFill/>
          </a:ln>
        </p:spPr>
      </p:pic>
      <p:sp>
        <p:nvSpPr>
          <p:cNvPr id="1053" name="Google Shape;1053;p15"/>
          <p:cNvSpPr/>
          <p:nvPr/>
        </p:nvSpPr>
        <p:spPr>
          <a:xfrm>
            <a:off x="9437970" y="4666214"/>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Display"/>
              <a:ea typeface="Red Hat Display"/>
              <a:cs typeface="Red Hat Display"/>
              <a:sym typeface="Red Hat Display"/>
            </a:endParaRPr>
          </a:p>
        </p:txBody>
      </p:sp>
      <p:pic>
        <p:nvPicPr>
          <p:cNvPr id="1054" name="Google Shape;1054;p15"/>
          <p:cNvPicPr preferRelativeResize="0"/>
          <p:nvPr/>
        </p:nvPicPr>
        <p:blipFill rotWithShape="1">
          <a:blip r:embed="rId3">
            <a:alphaModFix/>
          </a:blip>
          <a:srcRect b="0" l="0" r="0" t="0"/>
          <a:stretch/>
        </p:blipFill>
        <p:spPr>
          <a:xfrm>
            <a:off x="9531565" y="4779571"/>
            <a:ext cx="901484" cy="258386"/>
          </a:xfrm>
          <a:prstGeom prst="rect">
            <a:avLst/>
          </a:prstGeom>
          <a:noFill/>
          <a:ln>
            <a:noFill/>
          </a:ln>
        </p:spPr>
      </p:pic>
      <p:sp>
        <p:nvSpPr>
          <p:cNvPr id="1055" name="Google Shape;1055;p15"/>
          <p:cNvSpPr/>
          <p:nvPr/>
        </p:nvSpPr>
        <p:spPr>
          <a:xfrm>
            <a:off x="10416370" y="3462432"/>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Red Hat Display"/>
                <a:ea typeface="Red Hat Display"/>
                <a:cs typeface="Red Hat Display"/>
                <a:sym typeface="Red Hat Display"/>
              </a:rPr>
              <a:t>EPP</a:t>
            </a:r>
            <a:endParaRPr b="1" i="0" sz="1200" u="none" cap="none" strike="noStrike">
              <a:solidFill>
                <a:srgbClr val="000000"/>
              </a:solidFill>
              <a:latin typeface="Red Hat Display"/>
              <a:ea typeface="Red Hat Display"/>
              <a:cs typeface="Red Hat Display"/>
              <a:sym typeface="Red Hat Display"/>
            </a:endParaRPr>
          </a:p>
        </p:txBody>
      </p:sp>
      <p:sp>
        <p:nvSpPr>
          <p:cNvPr id="1056" name="Google Shape;1056;p15"/>
          <p:cNvSpPr/>
          <p:nvPr/>
        </p:nvSpPr>
        <p:spPr>
          <a:xfrm>
            <a:off x="8084945" y="3462432"/>
            <a:ext cx="1088700" cy="4851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Red Hat Display"/>
                <a:ea typeface="Red Hat Display"/>
                <a:cs typeface="Red Hat Display"/>
                <a:sym typeface="Red Hat Display"/>
              </a:rPr>
              <a:t>Gateway</a:t>
            </a:r>
            <a:endParaRPr b="0" i="0" sz="1200" u="none" cap="none" strike="noStrike">
              <a:solidFill>
                <a:srgbClr val="000000"/>
              </a:solidFill>
              <a:latin typeface="Red Hat Display"/>
              <a:ea typeface="Red Hat Display"/>
              <a:cs typeface="Red Hat Display"/>
              <a:sym typeface="Red Hat Display"/>
            </a:endParaRPr>
          </a:p>
        </p:txBody>
      </p:sp>
      <p:sp>
        <p:nvSpPr>
          <p:cNvPr id="1057" name="Google Shape;1057;p15"/>
          <p:cNvSpPr txBox="1"/>
          <p:nvPr/>
        </p:nvSpPr>
        <p:spPr>
          <a:xfrm>
            <a:off x="6693524" y="5099713"/>
            <a:ext cx="11655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A</a:t>
            </a:r>
            <a:endParaRPr b="1" i="0" sz="1000" u="none" cap="none" strike="noStrike">
              <a:solidFill>
                <a:srgbClr val="000000"/>
              </a:solidFill>
              <a:latin typeface="Red Hat Display"/>
              <a:ea typeface="Red Hat Display"/>
              <a:cs typeface="Red Hat Display"/>
              <a:sym typeface="Red Hat Display"/>
            </a:endParaRPr>
          </a:p>
        </p:txBody>
      </p:sp>
      <p:sp>
        <p:nvSpPr>
          <p:cNvPr id="1058" name="Google Shape;1058;p15"/>
          <p:cNvSpPr txBox="1"/>
          <p:nvPr/>
        </p:nvSpPr>
        <p:spPr>
          <a:xfrm>
            <a:off x="9399549" y="5099713"/>
            <a:ext cx="11655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B</a:t>
            </a:r>
            <a:endParaRPr b="1" i="0" sz="1000" u="none" cap="none" strike="noStrike">
              <a:solidFill>
                <a:srgbClr val="000000"/>
              </a:solidFill>
              <a:latin typeface="Red Hat Display"/>
              <a:ea typeface="Red Hat Display"/>
              <a:cs typeface="Red Hat Display"/>
              <a:sym typeface="Red Hat Display"/>
            </a:endParaRPr>
          </a:p>
        </p:txBody>
      </p:sp>
      <p:cxnSp>
        <p:nvCxnSpPr>
          <p:cNvPr id="1059" name="Google Shape;1059;p15"/>
          <p:cNvCxnSpPr/>
          <p:nvPr/>
        </p:nvCxnSpPr>
        <p:spPr>
          <a:xfrm>
            <a:off x="8628684" y="2864725"/>
            <a:ext cx="0" cy="592500"/>
          </a:xfrm>
          <a:prstGeom prst="straightConnector1">
            <a:avLst/>
          </a:prstGeom>
          <a:noFill/>
          <a:ln cap="flat" cmpd="sng" w="9525">
            <a:solidFill>
              <a:srgbClr val="595959"/>
            </a:solidFill>
            <a:prstDash val="solid"/>
            <a:round/>
            <a:headEnd len="sm" w="sm" type="none"/>
            <a:tailEnd len="med" w="med" type="triangle"/>
          </a:ln>
        </p:spPr>
      </p:cxnSp>
      <p:sp>
        <p:nvSpPr>
          <p:cNvPr id="1060" name="Google Shape;1060;p15"/>
          <p:cNvSpPr txBox="1"/>
          <p:nvPr/>
        </p:nvSpPr>
        <p:spPr>
          <a:xfrm>
            <a:off x="8642359" y="2997425"/>
            <a:ext cx="1525500" cy="4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GET completions</a:t>
            </a:r>
            <a:endParaRPr b="1" i="0" sz="1000" u="none" cap="none" strike="noStrike">
              <a:solidFill>
                <a:srgbClr val="000000"/>
              </a:solidFill>
              <a:latin typeface="Red Hat Display"/>
              <a:ea typeface="Red Hat Display"/>
              <a:cs typeface="Red Hat Display"/>
              <a:sym typeface="Red Hat Display"/>
            </a:endParaRPr>
          </a:p>
        </p:txBody>
      </p:sp>
      <p:cxnSp>
        <p:nvCxnSpPr>
          <p:cNvPr id="1061" name="Google Shape;1061;p15"/>
          <p:cNvCxnSpPr/>
          <p:nvPr/>
        </p:nvCxnSpPr>
        <p:spPr>
          <a:xfrm>
            <a:off x="9173633" y="3667202"/>
            <a:ext cx="1242600" cy="0"/>
          </a:xfrm>
          <a:prstGeom prst="straightConnector1">
            <a:avLst/>
          </a:prstGeom>
          <a:noFill/>
          <a:ln cap="flat" cmpd="sng" w="9525">
            <a:solidFill>
              <a:srgbClr val="595959"/>
            </a:solidFill>
            <a:prstDash val="solid"/>
            <a:round/>
            <a:headEnd len="sm" w="sm" type="none"/>
            <a:tailEnd len="med" w="med" type="triangle"/>
          </a:ln>
        </p:spPr>
      </p:cxnSp>
      <p:cxnSp>
        <p:nvCxnSpPr>
          <p:cNvPr id="1062" name="Google Shape;1062;p15"/>
          <p:cNvCxnSpPr/>
          <p:nvPr/>
        </p:nvCxnSpPr>
        <p:spPr>
          <a:xfrm rot="10800000">
            <a:off x="9173770" y="3772847"/>
            <a:ext cx="1242600" cy="0"/>
          </a:xfrm>
          <a:prstGeom prst="straightConnector1">
            <a:avLst/>
          </a:prstGeom>
          <a:noFill/>
          <a:ln cap="flat" cmpd="sng" w="9525">
            <a:solidFill>
              <a:srgbClr val="595959"/>
            </a:solidFill>
            <a:prstDash val="solid"/>
            <a:round/>
            <a:headEnd len="sm" w="sm" type="none"/>
            <a:tailEnd len="med" w="med" type="triangle"/>
          </a:ln>
        </p:spPr>
      </p:cxnSp>
      <p:sp>
        <p:nvSpPr>
          <p:cNvPr id="1063" name="Google Shape;1063;p15"/>
          <p:cNvSpPr txBox="1"/>
          <p:nvPr/>
        </p:nvSpPr>
        <p:spPr>
          <a:xfrm>
            <a:off x="10325609" y="3967692"/>
            <a:ext cx="1242600" cy="406500"/>
          </a:xfrm>
          <a:prstGeom prst="rect">
            <a:avLst/>
          </a:prstGeom>
          <a:noFill/>
          <a:ln>
            <a:noFill/>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ed Hat Display"/>
              <a:ea typeface="Red Hat Display"/>
              <a:cs typeface="Red Hat Display"/>
              <a:sym typeface="Red Hat Display"/>
            </a:endParaRPr>
          </a:p>
        </p:txBody>
      </p:sp>
      <p:cxnSp>
        <p:nvCxnSpPr>
          <p:cNvPr id="1064" name="Google Shape;1064;p15"/>
          <p:cNvCxnSpPr>
            <a:stCxn id="1056" idx="2"/>
            <a:endCxn id="1065" idx="0"/>
          </p:cNvCxnSpPr>
          <p:nvPr/>
        </p:nvCxnSpPr>
        <p:spPr>
          <a:xfrm flipH="1">
            <a:off x="7276295" y="3947532"/>
            <a:ext cx="1353000" cy="608700"/>
          </a:xfrm>
          <a:prstGeom prst="straightConnector1">
            <a:avLst/>
          </a:prstGeom>
          <a:noFill/>
          <a:ln cap="flat" cmpd="sng" w="9525">
            <a:solidFill>
              <a:srgbClr val="595959"/>
            </a:solidFill>
            <a:prstDash val="solid"/>
            <a:round/>
            <a:headEnd len="sm" w="sm" type="none"/>
            <a:tailEnd len="med" w="med" type="triangle"/>
          </a:ln>
        </p:spPr>
      </p:cxnSp>
      <p:sp>
        <p:nvSpPr>
          <p:cNvPr id="1066" name="Google Shape;1066;p15"/>
          <p:cNvSpPr txBox="1"/>
          <p:nvPr/>
        </p:nvSpPr>
        <p:spPr>
          <a:xfrm>
            <a:off x="9212272" y="3459521"/>
            <a:ext cx="1165500" cy="19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Prompt</a:t>
            </a:r>
            <a:endParaRPr b="1" i="0" sz="1000" u="none" cap="none" strike="noStrike">
              <a:solidFill>
                <a:srgbClr val="000000"/>
              </a:solidFill>
              <a:latin typeface="Red Hat Display"/>
              <a:ea typeface="Red Hat Display"/>
              <a:cs typeface="Red Hat Display"/>
              <a:sym typeface="Red Hat Display"/>
            </a:endParaRPr>
          </a:p>
        </p:txBody>
      </p:sp>
      <p:sp>
        <p:nvSpPr>
          <p:cNvPr id="1067" name="Google Shape;1067;p15"/>
          <p:cNvSpPr txBox="1"/>
          <p:nvPr/>
        </p:nvSpPr>
        <p:spPr>
          <a:xfrm>
            <a:off x="9212222" y="3776017"/>
            <a:ext cx="1165500" cy="19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Red Hat Display"/>
                <a:ea typeface="Red Hat Display"/>
                <a:cs typeface="Red Hat Display"/>
                <a:sym typeface="Red Hat Display"/>
              </a:rPr>
              <a:t>Pod A</a:t>
            </a:r>
            <a:endParaRPr b="1" i="0" sz="1000" u="none" cap="none" strike="noStrike">
              <a:solidFill>
                <a:srgbClr val="000000"/>
              </a:solidFill>
              <a:latin typeface="Red Hat Display"/>
              <a:ea typeface="Red Hat Display"/>
              <a:cs typeface="Red Hat Display"/>
              <a:sym typeface="Red Hat Display"/>
            </a:endParaRPr>
          </a:p>
        </p:txBody>
      </p:sp>
      <p:sp>
        <p:nvSpPr>
          <p:cNvPr id="1065" name="Google Shape;1065;p15"/>
          <p:cNvSpPr/>
          <p:nvPr/>
        </p:nvSpPr>
        <p:spPr>
          <a:xfrm>
            <a:off x="6788468" y="4556097"/>
            <a:ext cx="975600" cy="188400"/>
          </a:xfrm>
          <a:prstGeom prst="rect">
            <a:avLst/>
          </a:prstGeom>
          <a:solidFill>
            <a:srgbClr val="808080"/>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CPU RAM</a:t>
            </a:r>
            <a:endParaRPr b="0" i="1" sz="1200" u="none" cap="none" strike="noStrike">
              <a:solidFill>
                <a:srgbClr val="FFFFFF"/>
              </a:solidFill>
              <a:latin typeface="Red Hat Display"/>
              <a:ea typeface="Red Hat Display"/>
              <a:cs typeface="Red Hat Display"/>
              <a:sym typeface="Red Hat Display"/>
            </a:endParaRPr>
          </a:p>
        </p:txBody>
      </p:sp>
      <p:sp>
        <p:nvSpPr>
          <p:cNvPr id="1068" name="Google Shape;1068;p15"/>
          <p:cNvSpPr/>
          <p:nvPr/>
        </p:nvSpPr>
        <p:spPr>
          <a:xfrm>
            <a:off x="9501171" y="4556097"/>
            <a:ext cx="975600" cy="188400"/>
          </a:xfrm>
          <a:prstGeom prst="rect">
            <a:avLst/>
          </a:prstGeom>
          <a:solidFill>
            <a:srgbClr val="808080"/>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CPU RAM</a:t>
            </a:r>
            <a:endParaRPr b="0" i="1" sz="1200" u="none" cap="none" strike="noStrike">
              <a:solidFill>
                <a:srgbClr val="FFFFFF"/>
              </a:solidFill>
              <a:latin typeface="Red Hat Display"/>
              <a:ea typeface="Red Hat Display"/>
              <a:cs typeface="Red Hat Display"/>
              <a:sym typeface="Red Hat Display"/>
            </a:endParaRPr>
          </a:p>
        </p:txBody>
      </p:sp>
      <p:sp>
        <p:nvSpPr>
          <p:cNvPr id="1069" name="Google Shape;1069;p15"/>
          <p:cNvSpPr/>
          <p:nvPr/>
        </p:nvSpPr>
        <p:spPr>
          <a:xfrm>
            <a:off x="10402559" y="4064327"/>
            <a:ext cx="1088700" cy="291900"/>
          </a:xfrm>
          <a:prstGeom prst="rect">
            <a:avLst/>
          </a:prstGeom>
          <a:solidFill>
            <a:srgbClr val="EEEEEE"/>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Red Hat Display"/>
                <a:ea typeface="Red Hat Display"/>
                <a:cs typeface="Red Hat Display"/>
                <a:sym typeface="Red Hat Display"/>
              </a:rPr>
              <a:t>KV Index</a:t>
            </a:r>
            <a:endParaRPr b="1" i="0" sz="1200" u="none" cap="none" strike="noStrike">
              <a:solidFill>
                <a:srgbClr val="000000"/>
              </a:solidFill>
              <a:latin typeface="Red Hat Display"/>
              <a:ea typeface="Red Hat Display"/>
              <a:cs typeface="Red Hat Display"/>
              <a:sym typeface="Red Hat Display"/>
            </a:endParaRPr>
          </a:p>
        </p:txBody>
      </p:sp>
      <p:cxnSp>
        <p:nvCxnSpPr>
          <p:cNvPr id="1070" name="Google Shape;1070;p15"/>
          <p:cNvCxnSpPr>
            <a:endCxn id="1069" idx="2"/>
          </p:cNvCxnSpPr>
          <p:nvPr/>
        </p:nvCxnSpPr>
        <p:spPr>
          <a:xfrm rot="-5400000">
            <a:off x="10460459" y="4422377"/>
            <a:ext cx="552600" cy="420300"/>
          </a:xfrm>
          <a:prstGeom prst="bentConnector3">
            <a:avLst>
              <a:gd fmla="val 50000" name="adj1"/>
            </a:avLst>
          </a:prstGeom>
          <a:noFill/>
          <a:ln cap="flat" cmpd="sng" w="9525">
            <a:solidFill>
              <a:srgbClr val="595959"/>
            </a:solidFill>
            <a:prstDash val="solid"/>
            <a:round/>
            <a:headEnd len="sm" w="sm" type="none"/>
            <a:tailEnd len="med" w="med" type="triangle"/>
          </a:ln>
        </p:spPr>
      </p:cxnSp>
      <p:sp>
        <p:nvSpPr>
          <p:cNvPr id="1071" name="Google Shape;1071;p15"/>
          <p:cNvSpPr txBox="1"/>
          <p:nvPr/>
        </p:nvSpPr>
        <p:spPr>
          <a:xfrm>
            <a:off x="10339409" y="4843433"/>
            <a:ext cx="1242600" cy="40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ed Hat Display"/>
                <a:ea typeface="Red Hat Display"/>
                <a:cs typeface="Red Hat Display"/>
                <a:sym typeface="Red Hat Display"/>
              </a:rPr>
              <a:t>KVEvents</a:t>
            </a:r>
            <a:endParaRPr b="0" i="0" sz="1000" u="none" cap="none" strike="noStrike">
              <a:solidFill>
                <a:srgbClr val="000000"/>
              </a:solidFill>
              <a:latin typeface="Red Hat Display"/>
              <a:ea typeface="Red Hat Display"/>
              <a:cs typeface="Red Hat Display"/>
              <a:sym typeface="Red Hat Display"/>
            </a:endParaRPr>
          </a:p>
        </p:txBody>
      </p:sp>
      <p:sp>
        <p:nvSpPr>
          <p:cNvPr id="1072" name="Google Shape;1072;p15"/>
          <p:cNvSpPr/>
          <p:nvPr/>
        </p:nvSpPr>
        <p:spPr>
          <a:xfrm>
            <a:off x="8141484" y="4455897"/>
            <a:ext cx="975600" cy="388800"/>
          </a:xfrm>
          <a:prstGeom prst="rect">
            <a:avLst/>
          </a:prstGeom>
          <a:solidFill>
            <a:srgbClr val="808080"/>
          </a:solidFill>
          <a:ln>
            <a:noFill/>
          </a:ln>
          <a:effectLst>
            <a:outerShdw blurRad="57150" rotWithShape="0" algn="bl" dir="5400000" dist="19050">
              <a:srgbClr val="000000">
                <a:alpha val="50196"/>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Remote</a:t>
            </a:r>
            <a:endParaRPr b="1" i="0" sz="1200" u="none" cap="none" strike="noStrike">
              <a:solidFill>
                <a:srgbClr val="FFFFFF"/>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ed Hat Display"/>
                <a:ea typeface="Red Hat Display"/>
                <a:cs typeface="Red Hat Display"/>
                <a:sym typeface="Red Hat Display"/>
              </a:rPr>
              <a:t>Storage</a:t>
            </a:r>
            <a:endParaRPr b="1" i="0" sz="1200" u="none" cap="none" strike="noStrike">
              <a:solidFill>
                <a:srgbClr val="FFFFFF"/>
              </a:solidFill>
              <a:latin typeface="Red Hat Display"/>
              <a:ea typeface="Red Hat Display"/>
              <a:cs typeface="Red Hat Display"/>
              <a:sym typeface="Red Hat Display"/>
            </a:endParaRPr>
          </a:p>
        </p:txBody>
      </p:sp>
      <p:cxnSp>
        <p:nvCxnSpPr>
          <p:cNvPr id="1073" name="Google Shape;1073;p15"/>
          <p:cNvCxnSpPr>
            <a:stCxn id="1065" idx="3"/>
            <a:endCxn id="1072" idx="1"/>
          </p:cNvCxnSpPr>
          <p:nvPr/>
        </p:nvCxnSpPr>
        <p:spPr>
          <a:xfrm>
            <a:off x="7764068" y="4650297"/>
            <a:ext cx="377400" cy="0"/>
          </a:xfrm>
          <a:prstGeom prst="straightConnector1">
            <a:avLst/>
          </a:prstGeom>
          <a:noFill/>
          <a:ln cap="flat" cmpd="sng" w="9525">
            <a:solidFill>
              <a:srgbClr val="595959"/>
            </a:solidFill>
            <a:prstDash val="solid"/>
            <a:round/>
            <a:headEnd len="med" w="med" type="triangle"/>
            <a:tailEnd len="med" w="med" type="triangle"/>
          </a:ln>
        </p:spPr>
      </p:cxnSp>
      <p:cxnSp>
        <p:nvCxnSpPr>
          <p:cNvPr id="1074" name="Google Shape;1074;p15"/>
          <p:cNvCxnSpPr>
            <a:stCxn id="1072" idx="3"/>
            <a:endCxn id="1068" idx="1"/>
          </p:cNvCxnSpPr>
          <p:nvPr/>
        </p:nvCxnSpPr>
        <p:spPr>
          <a:xfrm>
            <a:off x="9117084" y="4650297"/>
            <a:ext cx="384000" cy="0"/>
          </a:xfrm>
          <a:prstGeom prst="straightConnector1">
            <a:avLst/>
          </a:prstGeom>
          <a:noFill/>
          <a:ln cap="flat" cmpd="sng" w="9525">
            <a:solidFill>
              <a:srgbClr val="595959"/>
            </a:solidFill>
            <a:prstDash val="solid"/>
            <a:round/>
            <a:headEnd len="med" w="med" type="triangle"/>
            <a:tailEnd len="med" w="med" type="triangle"/>
          </a:ln>
        </p:spPr>
      </p:cxnSp>
      <p:sp>
        <p:nvSpPr>
          <p:cNvPr id="1075" name="Google Shape;1075;p15"/>
          <p:cNvSpPr txBox="1"/>
          <p:nvPr/>
        </p:nvSpPr>
        <p:spPr>
          <a:xfrm>
            <a:off x="1962200" y="6357575"/>
            <a:ext cx="8438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accent1"/>
                </a:solidFill>
                <a:latin typeface="Red Hat Display"/>
                <a:ea typeface="Red Hat Display"/>
                <a:cs typeface="Red Hat Display"/>
                <a:sym typeface="Red Hat Display"/>
              </a:rPr>
              <a:t>Extend the pool beyond GPU, computed once and reused anywhere in the cluster</a:t>
            </a:r>
            <a:endParaRPr b="1" sz="1700">
              <a:solidFill>
                <a:schemeClr val="accent1"/>
              </a:solidFill>
              <a:latin typeface="Red Hat Display"/>
              <a:ea typeface="Red Hat Display"/>
              <a:cs typeface="Red Hat Display"/>
              <a:sym typeface="Red Hat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g3d4bb40b231_0_333"/>
          <p:cNvSpPr txBox="1"/>
          <p:nvPr/>
        </p:nvSpPr>
        <p:spPr>
          <a:xfrm>
            <a:off x="701775" y="519325"/>
            <a:ext cx="10854900" cy="5532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rgbClr val="000000"/>
              </a:buClr>
              <a:buSzPts val="3000"/>
              <a:buFont typeface="Arial"/>
              <a:buNone/>
            </a:pPr>
            <a:r>
              <a:rPr lang="en-US" sz="3000">
                <a:latin typeface="Red Hat Display"/>
                <a:ea typeface="Red Hat Display"/>
                <a:cs typeface="Red Hat Display"/>
                <a:sym typeface="Red Hat Display"/>
              </a:rPr>
              <a:t>The Problem: Blind State Management</a:t>
            </a:r>
            <a:endParaRPr b="0" i="0" sz="3000" u="none" cap="none" strike="noStrike">
              <a:solidFill>
                <a:srgbClr val="000000"/>
              </a:solidFill>
              <a:latin typeface="Red Hat Display"/>
              <a:ea typeface="Red Hat Display"/>
              <a:cs typeface="Red Hat Display"/>
              <a:sym typeface="Red Hat Display"/>
            </a:endParaRPr>
          </a:p>
        </p:txBody>
      </p:sp>
      <p:sp>
        <p:nvSpPr>
          <p:cNvPr id="1081" name="Google Shape;1081;g3d4bb40b231_0_333"/>
          <p:cNvSpPr txBox="1"/>
          <p:nvPr>
            <p:ph idx="3" type="subTitle"/>
          </p:nvPr>
        </p:nvSpPr>
        <p:spPr>
          <a:xfrm>
            <a:off x="806150" y="1145725"/>
            <a:ext cx="10750500" cy="389100"/>
          </a:xfrm>
          <a:prstGeom prst="rect">
            <a:avLst/>
          </a:prstGeom>
          <a:noFill/>
          <a:ln>
            <a:noFill/>
          </a:ln>
        </p:spPr>
        <p:txBody>
          <a:bodyPr anchorCtr="0" anchor="ctr" bIns="0" lIns="0" spcFirstLastPara="1" rIns="0" wrap="square" tIns="0">
            <a:noAutofit/>
          </a:bodyPr>
          <a:lstStyle/>
          <a:p>
            <a:pPr indent="0" lvl="0" marL="0" rtl="0" algn="ctr">
              <a:lnSpc>
                <a:spcPct val="140000"/>
              </a:lnSpc>
              <a:spcBef>
                <a:spcPts val="0"/>
              </a:spcBef>
              <a:spcAft>
                <a:spcPts val="500"/>
              </a:spcAft>
              <a:buSzPts val="1800"/>
              <a:buNone/>
            </a:pPr>
            <a:r>
              <a:rPr lang="en-US"/>
              <a:t>Leverage all system resources to maximize prefix cache hit rate within the cluster</a:t>
            </a:r>
            <a:endParaRPr/>
          </a:p>
        </p:txBody>
      </p:sp>
      <p:sp>
        <p:nvSpPr>
          <p:cNvPr id="1082" name="Google Shape;1082;g3d4bb40b231_0_333"/>
          <p:cNvSpPr/>
          <p:nvPr/>
        </p:nvSpPr>
        <p:spPr>
          <a:xfrm>
            <a:off x="701853" y="1926025"/>
            <a:ext cx="1684800" cy="661800"/>
          </a:xfrm>
          <a:prstGeom prst="rect">
            <a:avLst/>
          </a:prstGeom>
          <a:solidFill>
            <a:srgbClr val="CC0000"/>
          </a:solidFill>
          <a:ln>
            <a:noFill/>
          </a:ln>
        </p:spPr>
        <p:txBody>
          <a:bodyPr anchorCtr="0" anchor="ctr" bIns="120325" lIns="120325" spcFirstLastPara="1" rIns="120325" wrap="square" tIns="120325">
            <a:noAutofit/>
          </a:bodyPr>
          <a:lstStyle/>
          <a:p>
            <a:pPr indent="0" lvl="0" marL="0" rtl="0" algn="l">
              <a:spcBef>
                <a:spcPts val="0"/>
              </a:spcBef>
              <a:spcAft>
                <a:spcPts val="0"/>
              </a:spcAft>
              <a:buNone/>
            </a:pPr>
            <a:r>
              <a:t/>
            </a:r>
            <a:endParaRPr/>
          </a:p>
        </p:txBody>
      </p:sp>
      <p:sp>
        <p:nvSpPr>
          <p:cNvPr id="1083" name="Google Shape;1083;g3d4bb40b231_0_333"/>
          <p:cNvSpPr/>
          <p:nvPr/>
        </p:nvSpPr>
        <p:spPr>
          <a:xfrm>
            <a:off x="822194" y="1926025"/>
            <a:ext cx="1444200" cy="661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84"/>
              <a:buFont typeface="Calibri"/>
              <a:buNone/>
            </a:pPr>
            <a:r>
              <a:rPr b="1" i="0" lang="en-US" sz="1184" u="none" cap="none" strike="noStrike">
                <a:solidFill>
                  <a:srgbClr val="FFFFFF"/>
                </a:solidFill>
                <a:latin typeface="Calibri"/>
                <a:ea typeface="Calibri"/>
                <a:cs typeface="Calibri"/>
                <a:sym typeface="Calibri"/>
              </a:rPr>
              <a:t>System Prompt (4K)</a:t>
            </a:r>
            <a:endParaRPr b="0" i="0" sz="1184" u="none" cap="none" strike="noStrike">
              <a:solidFill>
                <a:srgbClr val="000000"/>
              </a:solidFill>
              <a:latin typeface="Calibri"/>
              <a:ea typeface="Calibri"/>
              <a:cs typeface="Calibri"/>
              <a:sym typeface="Calibri"/>
            </a:endParaRPr>
          </a:p>
        </p:txBody>
      </p:sp>
      <p:sp>
        <p:nvSpPr>
          <p:cNvPr id="1084" name="Google Shape;1084;g3d4bb40b231_0_333"/>
          <p:cNvSpPr/>
          <p:nvPr/>
        </p:nvSpPr>
        <p:spPr>
          <a:xfrm>
            <a:off x="2434761" y="1926025"/>
            <a:ext cx="3369300" cy="661800"/>
          </a:xfrm>
          <a:prstGeom prst="rect">
            <a:avLst/>
          </a:prstGeom>
          <a:solidFill>
            <a:srgbClr val="E06666"/>
          </a:solidFill>
          <a:ln>
            <a:noFill/>
          </a:ln>
        </p:spPr>
        <p:txBody>
          <a:bodyPr anchorCtr="0" anchor="ctr" bIns="120325" lIns="120325" spcFirstLastPara="1" rIns="120325" wrap="square" tIns="120325">
            <a:noAutofit/>
          </a:bodyPr>
          <a:lstStyle/>
          <a:p>
            <a:pPr indent="0" lvl="0" marL="0" rtl="0" algn="l">
              <a:spcBef>
                <a:spcPts val="0"/>
              </a:spcBef>
              <a:spcAft>
                <a:spcPts val="0"/>
              </a:spcAft>
              <a:buNone/>
            </a:pPr>
            <a:r>
              <a:t/>
            </a:r>
            <a:endParaRPr/>
          </a:p>
        </p:txBody>
      </p:sp>
      <p:sp>
        <p:nvSpPr>
          <p:cNvPr id="1085" name="Google Shape;1085;g3d4bb40b231_0_333"/>
          <p:cNvSpPr/>
          <p:nvPr/>
        </p:nvSpPr>
        <p:spPr>
          <a:xfrm>
            <a:off x="2555102" y="1926025"/>
            <a:ext cx="3129000" cy="661800"/>
          </a:xfrm>
          <a:prstGeom prst="rect">
            <a:avLst/>
          </a:prstGeom>
          <a:solidFill>
            <a:srgbClr val="E06666"/>
          </a:solid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84"/>
              <a:buFont typeface="Calibri"/>
              <a:buNone/>
            </a:pPr>
            <a:r>
              <a:rPr b="1" i="0" lang="en-US" sz="1184" u="none" cap="none" strike="noStrike">
                <a:solidFill>
                  <a:srgbClr val="FFFFFF"/>
                </a:solidFill>
                <a:latin typeface="Calibri"/>
                <a:ea typeface="Calibri"/>
                <a:cs typeface="Calibri"/>
                <a:sym typeface="Calibri"/>
              </a:rPr>
              <a:t>Tool Definitions (8K)</a:t>
            </a:r>
            <a:endParaRPr b="0" i="0" sz="1184" u="none" cap="none" strike="noStrike">
              <a:solidFill>
                <a:srgbClr val="000000"/>
              </a:solidFill>
              <a:latin typeface="Calibri"/>
              <a:ea typeface="Calibri"/>
              <a:cs typeface="Calibri"/>
              <a:sym typeface="Calibri"/>
            </a:endParaRPr>
          </a:p>
        </p:txBody>
      </p:sp>
      <p:sp>
        <p:nvSpPr>
          <p:cNvPr id="1086" name="Google Shape;1086;g3d4bb40b231_0_333"/>
          <p:cNvSpPr/>
          <p:nvPr/>
        </p:nvSpPr>
        <p:spPr>
          <a:xfrm>
            <a:off x="5852440" y="1926025"/>
            <a:ext cx="4813500" cy="661800"/>
          </a:xfrm>
          <a:prstGeom prst="rect">
            <a:avLst/>
          </a:prstGeom>
          <a:solidFill>
            <a:srgbClr val="EA9999"/>
          </a:solidFill>
          <a:ln>
            <a:noFill/>
          </a:ln>
        </p:spPr>
        <p:txBody>
          <a:bodyPr anchorCtr="0" anchor="ctr" bIns="120325" lIns="120325" spcFirstLastPara="1" rIns="120325" wrap="square" tIns="120325">
            <a:noAutofit/>
          </a:bodyPr>
          <a:lstStyle/>
          <a:p>
            <a:pPr indent="0" lvl="0" marL="0" rtl="0" algn="l">
              <a:spcBef>
                <a:spcPts val="0"/>
              </a:spcBef>
              <a:spcAft>
                <a:spcPts val="0"/>
              </a:spcAft>
              <a:buNone/>
            </a:pPr>
            <a:r>
              <a:t/>
            </a:r>
            <a:endParaRPr/>
          </a:p>
        </p:txBody>
      </p:sp>
      <p:sp>
        <p:nvSpPr>
          <p:cNvPr id="1087" name="Google Shape;1087;g3d4bb40b231_0_333"/>
          <p:cNvSpPr/>
          <p:nvPr/>
        </p:nvSpPr>
        <p:spPr>
          <a:xfrm>
            <a:off x="5972781" y="1926025"/>
            <a:ext cx="4572900" cy="661800"/>
          </a:xfrm>
          <a:prstGeom prst="rect">
            <a:avLst/>
          </a:prstGeom>
          <a:solidFill>
            <a:srgbClr val="EA9999"/>
          </a:solidFill>
          <a:ln>
            <a:noFill/>
          </a:ln>
        </p:spPr>
        <p:txBody>
          <a:bodyPr anchorCtr="0" anchor="ctr" bIns="0" lIns="0" spcFirstLastPara="1" rIns="0" wrap="square" tIns="0">
            <a:noAutofit/>
          </a:bodyPr>
          <a:lstStyle/>
          <a:p>
            <a:pPr indent="0" lvl="0" marL="0" marR="0" rtl="0" algn="l">
              <a:spcBef>
                <a:spcPts val="0"/>
              </a:spcBef>
              <a:spcAft>
                <a:spcPts val="0"/>
              </a:spcAft>
              <a:buClr>
                <a:srgbClr val="FFFFFF"/>
              </a:buClr>
              <a:buSzPts val="1184"/>
              <a:buFont typeface="Calibri"/>
              <a:buNone/>
            </a:pPr>
            <a:r>
              <a:rPr b="1" i="0" lang="en-US" sz="1184" u="none" cap="none" strike="noStrike">
                <a:solidFill>
                  <a:srgbClr val="FFFFFF"/>
                </a:solidFill>
                <a:latin typeface="Calibri"/>
                <a:ea typeface="Calibri"/>
                <a:cs typeface="Calibri"/>
                <a:sym typeface="Calibri"/>
              </a:rPr>
              <a:t>Conversation History (12K)</a:t>
            </a:r>
            <a:endParaRPr b="0" i="0" sz="1184" u="none" cap="none" strike="noStrike">
              <a:solidFill>
                <a:srgbClr val="000000"/>
              </a:solidFill>
              <a:latin typeface="Calibri"/>
              <a:ea typeface="Calibri"/>
              <a:cs typeface="Calibri"/>
              <a:sym typeface="Calibri"/>
            </a:endParaRPr>
          </a:p>
        </p:txBody>
      </p:sp>
      <p:sp>
        <p:nvSpPr>
          <p:cNvPr id="1088" name="Google Shape;1088;g3d4bb40b231_0_333"/>
          <p:cNvSpPr/>
          <p:nvPr/>
        </p:nvSpPr>
        <p:spPr>
          <a:xfrm>
            <a:off x="10714209" y="1926025"/>
            <a:ext cx="842400" cy="661800"/>
          </a:xfrm>
          <a:prstGeom prst="rect">
            <a:avLst/>
          </a:prstGeom>
          <a:solidFill>
            <a:srgbClr val="F4CCCC"/>
          </a:solidFill>
          <a:ln>
            <a:noFill/>
          </a:ln>
        </p:spPr>
        <p:txBody>
          <a:bodyPr anchorCtr="0" anchor="ctr" bIns="120325" lIns="120325" spcFirstLastPara="1" rIns="120325" wrap="square" tIns="120325">
            <a:noAutofit/>
          </a:bodyPr>
          <a:lstStyle/>
          <a:p>
            <a:pPr indent="0" lvl="0" marL="0" rtl="0" algn="l">
              <a:spcBef>
                <a:spcPts val="0"/>
              </a:spcBef>
              <a:spcAft>
                <a:spcPts val="0"/>
              </a:spcAft>
              <a:buNone/>
            </a:pPr>
            <a:r>
              <a:t/>
            </a:r>
            <a:endParaRPr/>
          </a:p>
        </p:txBody>
      </p:sp>
      <p:sp>
        <p:nvSpPr>
          <p:cNvPr id="1089" name="Google Shape;1089;g3d4bb40b231_0_333"/>
          <p:cNvSpPr/>
          <p:nvPr/>
        </p:nvSpPr>
        <p:spPr>
          <a:xfrm>
            <a:off x="806140" y="2679730"/>
            <a:ext cx="8046600" cy="36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66666"/>
              </a:buClr>
              <a:buSzPts val="1200"/>
              <a:buFont typeface="Calibri"/>
              <a:buNone/>
            </a:pPr>
            <a:r>
              <a:rPr i="1" lang="en-US" sz="1600" u="none" cap="none" strike="noStrike">
                <a:solidFill>
                  <a:srgbClr val="666666"/>
                </a:solidFill>
                <a:latin typeface="Red Hat Text"/>
                <a:ea typeface="Red Hat Text"/>
                <a:cs typeface="Red Hat Text"/>
                <a:sym typeface="Red Hat Text"/>
              </a:rPr>
              <a:t>A single ReAct turn. LRU treats all 26K tokens identically.</a:t>
            </a:r>
            <a:endParaRPr i="0" sz="1600" u="none" cap="none" strike="noStrike">
              <a:solidFill>
                <a:srgbClr val="000000"/>
              </a:solidFill>
              <a:latin typeface="Red Hat Text"/>
              <a:ea typeface="Red Hat Text"/>
              <a:cs typeface="Red Hat Text"/>
              <a:sym typeface="Red Hat Text"/>
            </a:endParaRPr>
          </a:p>
        </p:txBody>
      </p:sp>
      <p:sp>
        <p:nvSpPr>
          <p:cNvPr id="1090" name="Google Shape;1090;g3d4bb40b231_0_333"/>
          <p:cNvSpPr/>
          <p:nvPr/>
        </p:nvSpPr>
        <p:spPr>
          <a:xfrm>
            <a:off x="806150" y="3389575"/>
            <a:ext cx="10387500" cy="2553900"/>
          </a:xfrm>
          <a:prstGeom prst="rect">
            <a:avLst/>
          </a:prstGeom>
          <a:noFill/>
          <a:ln>
            <a:noFill/>
          </a:ln>
        </p:spPr>
        <p:txBody>
          <a:bodyPr anchorCtr="0" anchor="ctr" bIns="0" lIns="0" spcFirstLastPara="1" rIns="0" wrap="square" tIns="0">
            <a:noAutofit/>
          </a:bodyPr>
          <a:lstStyle/>
          <a:p>
            <a:pPr indent="-330200" lvl="0" marL="457200" marR="0" rtl="0" algn="l">
              <a:spcBef>
                <a:spcPts val="0"/>
              </a:spcBef>
              <a:spcAft>
                <a:spcPts val="0"/>
              </a:spcAft>
              <a:buClr>
                <a:srgbClr val="333333"/>
              </a:buClr>
              <a:buSzPts val="1600"/>
              <a:buFont typeface="Red Hat Display"/>
              <a:buChar char="●"/>
            </a:pPr>
            <a:r>
              <a:rPr b="1" i="0" lang="en-US" sz="1600" u="none" cap="none" strike="noStrike">
                <a:solidFill>
                  <a:srgbClr val="333333"/>
                </a:solidFill>
                <a:latin typeface="Red Hat Display"/>
                <a:ea typeface="Red Hat Display"/>
                <a:cs typeface="Red Hat Display"/>
                <a:sym typeface="Red Hat Display"/>
              </a:rPr>
              <a:t>Eviction is blind</a:t>
            </a:r>
            <a:endParaRPr b="1" i="0" sz="1600" u="none" cap="none" strike="noStrike">
              <a:solidFill>
                <a:srgbClr val="000000"/>
              </a:solidFill>
              <a:latin typeface="Red Hat Display"/>
              <a:ea typeface="Red Hat Display"/>
              <a:cs typeface="Red Hat Display"/>
              <a:sym typeface="Red Hat Display"/>
            </a:endParaRPr>
          </a:p>
          <a:p>
            <a:pPr indent="0" lvl="0" marL="457200" marR="0" rtl="0" algn="l">
              <a:spcBef>
                <a:spcPts val="0"/>
              </a:spcBef>
              <a:spcAft>
                <a:spcPts val="0"/>
              </a:spcAft>
              <a:buNone/>
            </a:pPr>
            <a:r>
              <a:rPr i="0" lang="en-US" sz="1600" u="none" cap="none" strike="noStrike">
                <a:solidFill>
                  <a:srgbClr val="666666"/>
                </a:solidFill>
                <a:latin typeface="Red Hat Display Medium"/>
                <a:ea typeface="Red Hat Display Medium"/>
                <a:cs typeface="Red Hat Display Medium"/>
                <a:sym typeface="Red Hat Display Medium"/>
              </a:rPr>
              <a:t>A 4K system prompt reused every turn has the same eviction priority as a 2K single-use scratchpad</a:t>
            </a:r>
            <a:br>
              <a:rPr i="0" lang="en-US" sz="1600" u="none" cap="none" strike="noStrike">
                <a:solidFill>
                  <a:srgbClr val="666666"/>
                </a:solidFill>
                <a:latin typeface="Red Hat Display Medium"/>
                <a:ea typeface="Red Hat Display Medium"/>
                <a:cs typeface="Red Hat Display Medium"/>
                <a:sym typeface="Red Hat Display Medium"/>
              </a:rPr>
            </a:br>
            <a:endParaRPr i="0" sz="1600" u="none" cap="none" strike="noStrike">
              <a:solidFill>
                <a:srgbClr val="000000"/>
              </a:solidFill>
              <a:latin typeface="Red Hat Display Medium"/>
              <a:ea typeface="Red Hat Display Medium"/>
              <a:cs typeface="Red Hat Display Medium"/>
              <a:sym typeface="Red Hat Display Medium"/>
            </a:endParaRPr>
          </a:p>
          <a:p>
            <a:pPr indent="-330200" lvl="0" marL="457200" marR="0" rtl="0" algn="l">
              <a:spcBef>
                <a:spcPts val="0"/>
              </a:spcBef>
              <a:spcAft>
                <a:spcPts val="0"/>
              </a:spcAft>
              <a:buClr>
                <a:srgbClr val="333333"/>
              </a:buClr>
              <a:buSzPts val="1600"/>
              <a:buFont typeface="Red Hat Display"/>
              <a:buChar char="●"/>
            </a:pPr>
            <a:r>
              <a:rPr b="1" i="0" lang="en-US" sz="1600" u="none" cap="none" strike="noStrike">
                <a:solidFill>
                  <a:srgbClr val="333333"/>
                </a:solidFill>
                <a:latin typeface="Red Hat Display"/>
                <a:ea typeface="Red Hat Display"/>
                <a:cs typeface="Red Hat Display"/>
                <a:sym typeface="Red Hat Display"/>
              </a:rPr>
              <a:t>No semantic tiering</a:t>
            </a:r>
            <a:endParaRPr b="1" i="0" sz="1600" u="none" cap="none" strike="noStrike">
              <a:solidFill>
                <a:srgbClr val="000000"/>
              </a:solidFill>
              <a:latin typeface="Red Hat Display"/>
              <a:ea typeface="Red Hat Display"/>
              <a:cs typeface="Red Hat Display"/>
              <a:sym typeface="Red Hat Display"/>
            </a:endParaRPr>
          </a:p>
          <a:p>
            <a:pPr indent="0" lvl="0" marL="457200" marR="0" rtl="0" algn="l">
              <a:spcBef>
                <a:spcPts val="0"/>
              </a:spcBef>
              <a:spcAft>
                <a:spcPts val="0"/>
              </a:spcAft>
              <a:buNone/>
            </a:pPr>
            <a:r>
              <a:rPr i="0" lang="en-US" sz="1600" u="none" cap="none" strike="noStrike">
                <a:solidFill>
                  <a:srgbClr val="666666"/>
                </a:solidFill>
                <a:latin typeface="Red Hat Display Medium"/>
                <a:ea typeface="Red Hat Display Medium"/>
                <a:cs typeface="Red Hat Display Medium"/>
                <a:sym typeface="Red Hat Display Medium"/>
              </a:rPr>
              <a:t>Blocks can't be offloaded to CPU/storage</a:t>
            </a:r>
            <a:r>
              <a:rPr lang="en-US" sz="1600">
                <a:solidFill>
                  <a:srgbClr val="666666"/>
                </a:solidFill>
                <a:latin typeface="Red Hat Display Medium"/>
                <a:ea typeface="Red Hat Display Medium"/>
                <a:cs typeface="Red Hat Display Medium"/>
                <a:sym typeface="Red Hat Display Medium"/>
              </a:rPr>
              <a:t> </a:t>
            </a:r>
            <a:r>
              <a:rPr i="0" lang="en-US" sz="1600" u="none" cap="none" strike="noStrike">
                <a:solidFill>
                  <a:srgbClr val="666666"/>
                </a:solidFill>
                <a:latin typeface="Red Hat Display Medium"/>
                <a:ea typeface="Red Hat Display Medium"/>
                <a:cs typeface="Red Hat Display Medium"/>
                <a:sym typeface="Red Hat Display Medium"/>
              </a:rPr>
              <a:t>based on what they represen</a:t>
            </a:r>
            <a:r>
              <a:rPr i="0" lang="en-US" sz="1600" u="none" cap="none" strike="noStrike">
                <a:solidFill>
                  <a:srgbClr val="666666"/>
                </a:solidFill>
                <a:latin typeface="Red Hat Display Medium"/>
                <a:ea typeface="Red Hat Display Medium"/>
                <a:cs typeface="Red Hat Display Medium"/>
                <a:sym typeface="Red Hat Display Medium"/>
              </a:rPr>
              <a:t>t</a:t>
            </a:r>
            <a:br>
              <a:rPr i="0" lang="en-US" sz="1600" u="none" cap="none" strike="noStrike">
                <a:solidFill>
                  <a:srgbClr val="666666"/>
                </a:solidFill>
                <a:latin typeface="Red Hat Display Medium"/>
                <a:ea typeface="Red Hat Display Medium"/>
                <a:cs typeface="Red Hat Display Medium"/>
                <a:sym typeface="Red Hat Display Medium"/>
              </a:rPr>
            </a:br>
            <a:endParaRPr i="0" sz="1600" u="none" cap="none" strike="noStrike">
              <a:solidFill>
                <a:srgbClr val="000000"/>
              </a:solidFill>
              <a:latin typeface="Red Hat Display Medium"/>
              <a:ea typeface="Red Hat Display Medium"/>
              <a:cs typeface="Red Hat Display Medium"/>
              <a:sym typeface="Red Hat Display Medium"/>
            </a:endParaRPr>
          </a:p>
          <a:p>
            <a:pPr indent="-330200" lvl="0" marL="457200" marR="0" rtl="0" algn="l">
              <a:spcBef>
                <a:spcPts val="0"/>
              </a:spcBef>
              <a:spcAft>
                <a:spcPts val="0"/>
              </a:spcAft>
              <a:buClr>
                <a:srgbClr val="333333"/>
              </a:buClr>
              <a:buSzPts val="1600"/>
              <a:buFont typeface="Red Hat Display"/>
              <a:buChar char="●"/>
            </a:pPr>
            <a:r>
              <a:rPr b="1" i="0" lang="en-US" sz="1600" u="none" cap="none" strike="noStrike">
                <a:solidFill>
                  <a:srgbClr val="333333"/>
                </a:solidFill>
                <a:latin typeface="Red Hat Display"/>
                <a:ea typeface="Red Hat Display"/>
                <a:cs typeface="Red Hat Display"/>
                <a:sym typeface="Red Hat Display"/>
              </a:rPr>
              <a:t>No cross-node state orchestration</a:t>
            </a:r>
            <a:endParaRPr b="1" i="0" sz="1600" u="none" cap="none" strike="noStrike">
              <a:solidFill>
                <a:srgbClr val="000000"/>
              </a:solidFill>
              <a:latin typeface="Red Hat Display"/>
              <a:ea typeface="Red Hat Display"/>
              <a:cs typeface="Red Hat Display"/>
              <a:sym typeface="Red Hat Display"/>
            </a:endParaRPr>
          </a:p>
          <a:p>
            <a:pPr indent="0" lvl="0" marL="457200" marR="0" rtl="0" algn="l">
              <a:spcBef>
                <a:spcPts val="0"/>
              </a:spcBef>
              <a:spcAft>
                <a:spcPts val="0"/>
              </a:spcAft>
              <a:buNone/>
            </a:pPr>
            <a:r>
              <a:rPr i="0" lang="en-US" sz="1600" u="none" cap="none" strike="noStrike">
                <a:solidFill>
                  <a:srgbClr val="666666"/>
                </a:solidFill>
                <a:latin typeface="Red Hat Display Medium"/>
                <a:ea typeface="Red Hat Display Medium"/>
                <a:cs typeface="Red Hat Display Medium"/>
                <a:sym typeface="Red Hat Display Medium"/>
              </a:rPr>
              <a:t>Shared prefixes across 50 child agents are recomputed per node instead of replicated</a:t>
            </a:r>
            <a:endParaRPr i="0" sz="1600" u="none" cap="none" strike="noStrike">
              <a:solidFill>
                <a:srgbClr val="000000"/>
              </a:solidFill>
              <a:latin typeface="Red Hat Display Medium"/>
              <a:ea typeface="Red Hat Display Medium"/>
              <a:cs typeface="Red Hat Display Medium"/>
              <a:sym typeface="Red Hat Display Medium"/>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d Hat - Light">
  <a:themeElements>
    <a:clrScheme name="Simple Light">
      <a:dk1>
        <a:srgbClr val="000000"/>
      </a:dk1>
      <a:lt1>
        <a:srgbClr val="FFFFFF"/>
      </a:lt1>
      <a:dk2>
        <a:srgbClr val="595959"/>
      </a:dk2>
      <a:lt2>
        <a:srgbClr val="EEEEEE"/>
      </a:lt2>
      <a:accent1>
        <a:srgbClr val="EE0000"/>
      </a:accent1>
      <a:accent2>
        <a:srgbClr val="CC0000"/>
      </a:accent2>
      <a:accent3>
        <a:srgbClr val="A30000"/>
      </a:accent3>
      <a:accent4>
        <a:srgbClr val="820000"/>
      </a:accent4>
      <a:accent5>
        <a:srgbClr val="BFBFBF"/>
      </a:accent5>
      <a:accent6>
        <a:srgbClr val="808080"/>
      </a:accent6>
      <a:hlink>
        <a:srgbClr val="EE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