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hKSsxOiimpwptArVuHbuH3Z2M4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thias Reso" initials="" lastIdx="7" clrIdx="0"/>
  <p:cmAuthor id="1" name="Liz Li" initials="" lastIdx="2" clrIdx="1"/>
  <p:cmAuthor id="2" name="Chen, Yuankai" initials="CY" lastIdx="5" clrIdx="2">
    <p:extLst>
      <p:ext uri="{19B8F6BF-5375-455C-9EA6-DF929625EA0E}">
        <p15:presenceInfo xmlns:p15="http://schemas.microsoft.com/office/powerpoint/2012/main" userId="S::yuankach@amd.com::47c0c921-1fb7-497c-adf1-d7f7f211ba94" providerId="AD"/>
      </p:ext>
    </p:extLst>
  </p:cmAuthor>
  <p:cmAuthor id="3" name="Burbank, Niles" initials="BN" lastIdx="1" clrIdx="3">
    <p:extLst>
      <p:ext uri="{19B8F6BF-5375-455C-9EA6-DF929625EA0E}">
        <p15:presenceInfo xmlns:p15="http://schemas.microsoft.com/office/powerpoint/2012/main" userId="S::nburbank@amd.com::1d677fda-1d1c-499c-aa8b-5b35d12417f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A75378-F6AC-4809-9BAD-2E0195B7AD56}" v="326" dt="2026-04-08T08:33:41.420"/>
  </p1510:revLst>
</p1510:revInfo>
</file>

<file path=ppt/tableStyles.xml><?xml version="1.0" encoding="utf-8"?>
<a:tblStyleLst xmlns:a="http://schemas.openxmlformats.org/drawingml/2006/main" def="{754FA0FE-8FA4-4ADA-B3AD-F62F052EBC92}">
  <a:tblStyle styleId="{754FA0FE-8FA4-4ADA-B3AD-F62F052EBC92}" styleName="Table_0">
    <a:wholeTbl>
      <a:tcTxStyle b="off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dk1"/>
      </a:tcTxStyle>
      <a:tcStyle>
        <a:tcBdr/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n, Yuankai" userId="S::yuankach@amd.com::47c0c921-1fb7-497c-adf1-d7f7f211ba94" providerId="AD" clId="Web-{E2628CE7-4569-8072-5049-ABF44C8C7BB0}"/>
    <pc:docChg chg="modSld">
      <pc:chgData name="Chen, Yuankai" userId="S::yuankach@amd.com::47c0c921-1fb7-497c-adf1-d7f7f211ba94" providerId="AD" clId="Web-{E2628CE7-4569-8072-5049-ABF44C8C7BB0}" dt="2026-04-01T18:30:06.062" v="9" actId="20577"/>
      <pc:docMkLst>
        <pc:docMk/>
      </pc:docMkLst>
      <pc:sldChg chg="modSp">
        <pc:chgData name="Chen, Yuankai" userId="S::yuankach@amd.com::47c0c921-1fb7-497c-adf1-d7f7f211ba94" providerId="AD" clId="Web-{E2628CE7-4569-8072-5049-ABF44C8C7BB0}" dt="2026-04-01T18:30:06.062" v="9" actId="20577"/>
        <pc:sldMkLst>
          <pc:docMk/>
          <pc:sldMk cId="0" sldId="256"/>
        </pc:sldMkLst>
        <pc:spChg chg="mod">
          <ac:chgData name="Chen, Yuankai" userId="S::yuankach@amd.com::47c0c921-1fb7-497c-adf1-d7f7f211ba94" providerId="AD" clId="Web-{E2628CE7-4569-8072-5049-ABF44C8C7BB0}" dt="2026-04-01T18:30:06.062" v="9" actId="20577"/>
          <ac:spMkLst>
            <pc:docMk/>
            <pc:sldMk cId="0" sldId="256"/>
            <ac:spMk id="479" creationId="{00000000-0000-0000-0000-000000000000}"/>
          </ac:spMkLst>
        </pc:spChg>
      </pc:sldChg>
    </pc:docChg>
  </pc:docChgLst>
  <pc:docChgLst>
    <pc:chgData name="Burbank, Niles" userId="S::nburbank@amd.com::1d677fda-1d1c-499c-aa8b-5b35d12417fc" providerId="AD" clId="Web-{6DFBD960-18B0-E754-2AA6-710DB32BBECD}"/>
    <pc:docChg chg="modSld">
      <pc:chgData name="Burbank, Niles" userId="S::nburbank@amd.com::1d677fda-1d1c-499c-aa8b-5b35d12417fc" providerId="AD" clId="Web-{6DFBD960-18B0-E754-2AA6-710DB32BBECD}" dt="2026-04-02T19:27:24.399" v="6" actId="20577"/>
      <pc:docMkLst>
        <pc:docMk/>
      </pc:docMkLst>
      <pc:sldChg chg="modSp">
        <pc:chgData name="Burbank, Niles" userId="S::nburbank@amd.com::1d677fda-1d1c-499c-aa8b-5b35d12417fc" providerId="AD" clId="Web-{6DFBD960-18B0-E754-2AA6-710DB32BBECD}" dt="2026-04-02T19:17:53.748" v="2" actId="20577"/>
        <pc:sldMkLst>
          <pc:docMk/>
          <pc:sldMk cId="0" sldId="258"/>
        </pc:sldMkLst>
        <pc:spChg chg="mod">
          <ac:chgData name="Burbank, Niles" userId="S::nburbank@amd.com::1d677fda-1d1c-499c-aa8b-5b35d12417fc" providerId="AD" clId="Web-{6DFBD960-18B0-E754-2AA6-710DB32BBECD}" dt="2026-04-02T19:17:53.748" v="2" actId="20577"/>
          <ac:spMkLst>
            <pc:docMk/>
            <pc:sldMk cId="0" sldId="258"/>
            <ac:spMk id="496" creationId="{00000000-0000-0000-0000-000000000000}"/>
          </ac:spMkLst>
        </pc:spChg>
      </pc:sldChg>
      <pc:sldChg chg="modSp">
        <pc:chgData name="Burbank, Niles" userId="S::nburbank@amd.com::1d677fda-1d1c-499c-aa8b-5b35d12417fc" providerId="AD" clId="Web-{6DFBD960-18B0-E754-2AA6-710DB32BBECD}" dt="2026-04-02T19:27:24.399" v="6" actId="20577"/>
        <pc:sldMkLst>
          <pc:docMk/>
          <pc:sldMk cId="0" sldId="273"/>
        </pc:sldMkLst>
        <pc:spChg chg="mod">
          <ac:chgData name="Burbank, Niles" userId="S::nburbank@amd.com::1d677fda-1d1c-499c-aa8b-5b35d12417fc" providerId="AD" clId="Web-{6DFBD960-18B0-E754-2AA6-710DB32BBECD}" dt="2026-04-02T19:27:24.399" v="6" actId="20577"/>
          <ac:spMkLst>
            <pc:docMk/>
            <pc:sldMk cId="0" sldId="273"/>
            <ac:spMk id="637" creationId="{00000000-0000-0000-0000-000000000000}"/>
          </ac:spMkLst>
        </pc:spChg>
      </pc:sldChg>
    </pc:docChg>
  </pc:docChgLst>
  <pc:docChgLst>
    <pc:chgData name="Burbank, Niles" userId="S::nburbank@amd.com::1d677fda-1d1c-499c-aa8b-5b35d12417fc" providerId="AD" clId="Web-{FE024449-ED59-9CD2-73FD-98E673D61A47}"/>
    <pc:docChg chg="modSld">
      <pc:chgData name="Burbank, Niles" userId="S::nburbank@amd.com::1d677fda-1d1c-499c-aa8b-5b35d12417fc" providerId="AD" clId="Web-{FE024449-ED59-9CD2-73FD-98E673D61A47}" dt="2026-04-02T17:19:25.343" v="1" actId="20577"/>
      <pc:docMkLst>
        <pc:docMk/>
      </pc:docMkLst>
      <pc:sldChg chg="modSp">
        <pc:chgData name="Burbank, Niles" userId="S::nburbank@amd.com::1d677fda-1d1c-499c-aa8b-5b35d12417fc" providerId="AD" clId="Web-{FE024449-ED59-9CD2-73FD-98E673D61A47}" dt="2026-04-02T17:19:25.343" v="1" actId="20577"/>
        <pc:sldMkLst>
          <pc:docMk/>
          <pc:sldMk cId="0" sldId="256"/>
        </pc:sldMkLst>
        <pc:spChg chg="mod">
          <ac:chgData name="Burbank, Niles" userId="S::nburbank@amd.com::1d677fda-1d1c-499c-aa8b-5b35d12417fc" providerId="AD" clId="Web-{FE024449-ED59-9CD2-73FD-98E673D61A47}" dt="2026-04-02T17:19:25.343" v="1" actId="20577"/>
          <ac:spMkLst>
            <pc:docMk/>
            <pc:sldMk cId="0" sldId="256"/>
            <ac:spMk id="478" creationId="{00000000-0000-0000-0000-000000000000}"/>
          </ac:spMkLst>
        </pc:spChg>
      </pc:sldChg>
    </pc:docChg>
  </pc:docChgLst>
  <pc:docChgLst>
    <pc:chgData name="Li, Liz" userId="9685d679-e853-412c-8692-f337c8ab08bb" providerId="ADAL" clId="{4EAA5753-3B8A-4FB8-95ED-901DDCEEC4F1}"/>
    <pc:docChg chg="undo custSel modSld">
      <pc:chgData name="Li, Liz" userId="9685d679-e853-412c-8692-f337c8ab08bb" providerId="ADAL" clId="{4EAA5753-3B8A-4FB8-95ED-901DDCEEC4F1}" dt="2026-04-08T08:33:41.420" v="630" actId="20577"/>
      <pc:docMkLst>
        <pc:docMk/>
      </pc:docMkLst>
      <pc:sldChg chg="modSp mod">
        <pc:chgData name="Li, Liz" userId="9685d679-e853-412c-8692-f337c8ab08bb" providerId="ADAL" clId="{4EAA5753-3B8A-4FB8-95ED-901DDCEEC4F1}" dt="2026-04-04T01:11:52.407" v="335" actId="20577"/>
        <pc:sldMkLst>
          <pc:docMk/>
          <pc:sldMk cId="0" sldId="256"/>
        </pc:sldMkLst>
        <pc:spChg chg="mod">
          <ac:chgData name="Li, Liz" userId="9685d679-e853-412c-8692-f337c8ab08bb" providerId="ADAL" clId="{4EAA5753-3B8A-4FB8-95ED-901DDCEEC4F1}" dt="2026-04-04T01:11:52.407" v="335" actId="20577"/>
          <ac:spMkLst>
            <pc:docMk/>
            <pc:sldMk cId="0" sldId="256"/>
            <ac:spMk id="478" creationId="{00000000-0000-0000-0000-000000000000}"/>
          </ac:spMkLst>
        </pc:spChg>
        <pc:spChg chg="mod">
          <ac:chgData name="Li, Liz" userId="9685d679-e853-412c-8692-f337c8ab08bb" providerId="ADAL" clId="{4EAA5753-3B8A-4FB8-95ED-901DDCEEC4F1}" dt="2026-04-01T18:14:15.940" v="147" actId="20577"/>
          <ac:spMkLst>
            <pc:docMk/>
            <pc:sldMk cId="0" sldId="256"/>
            <ac:spMk id="479" creationId="{00000000-0000-0000-0000-000000000000}"/>
          </ac:spMkLst>
        </pc:spChg>
        <pc:spChg chg="mod">
          <ac:chgData name="Li, Liz" userId="9685d679-e853-412c-8692-f337c8ab08bb" providerId="ADAL" clId="{4EAA5753-3B8A-4FB8-95ED-901DDCEEC4F1}" dt="2026-04-01T18:17:42.855" v="327" actId="20577"/>
          <ac:spMkLst>
            <pc:docMk/>
            <pc:sldMk cId="0" sldId="256"/>
            <ac:spMk id="480" creationId="{00000000-0000-0000-0000-000000000000}"/>
          </ac:spMkLst>
        </pc:spChg>
      </pc:sldChg>
      <pc:sldChg chg="modSp mod modCm modNotesTx">
        <pc:chgData name="Li, Liz" userId="9685d679-e853-412c-8692-f337c8ab08bb" providerId="ADAL" clId="{4EAA5753-3B8A-4FB8-95ED-901DDCEEC4F1}" dt="2026-04-07T19:39:37.446" v="608" actId="403"/>
        <pc:sldMkLst>
          <pc:docMk/>
          <pc:sldMk cId="0" sldId="258"/>
        </pc:sldMkLst>
        <pc:spChg chg="mod">
          <ac:chgData name="Li, Liz" userId="9685d679-e853-412c-8692-f337c8ab08bb" providerId="ADAL" clId="{4EAA5753-3B8A-4FB8-95ED-901DDCEEC4F1}" dt="2026-04-07T19:39:37.446" v="608" actId="403"/>
          <ac:spMkLst>
            <pc:docMk/>
            <pc:sldMk cId="0" sldId="258"/>
            <ac:spMk id="496" creationId="{00000000-0000-0000-0000-000000000000}"/>
          </ac:spMkLst>
        </pc:spChg>
        <pc:picChg chg="mod">
          <ac:chgData name="Li, Liz" userId="9685d679-e853-412c-8692-f337c8ab08bb" providerId="ADAL" clId="{4EAA5753-3B8A-4FB8-95ED-901DDCEEC4F1}" dt="2026-04-07T19:39:36.749" v="607" actId="1076"/>
          <ac:picMkLst>
            <pc:docMk/>
            <pc:sldMk cId="0" sldId="258"/>
            <ac:picMk id="498" creationId="{00000000-0000-0000-0000-000000000000}"/>
          </ac:picMkLst>
        </pc:picChg>
      </pc:sldChg>
      <pc:sldChg chg="modSp mod modNotesTx">
        <pc:chgData name="Li, Liz" userId="9685d679-e853-412c-8692-f337c8ab08bb" providerId="ADAL" clId="{4EAA5753-3B8A-4FB8-95ED-901DDCEEC4F1}" dt="2026-04-08T08:32:55.755" v="629" actId="20577"/>
        <pc:sldMkLst>
          <pc:docMk/>
          <pc:sldMk cId="0" sldId="263"/>
        </pc:sldMkLst>
        <pc:spChg chg="mod">
          <ac:chgData name="Li, Liz" userId="9685d679-e853-412c-8692-f337c8ab08bb" providerId="ADAL" clId="{4EAA5753-3B8A-4FB8-95ED-901DDCEEC4F1}" dt="2026-04-06T08:01:10.665" v="446" actId="20577"/>
          <ac:spMkLst>
            <pc:docMk/>
            <pc:sldMk cId="0" sldId="263"/>
            <ac:spMk id="540" creationId="{00000000-0000-0000-0000-000000000000}"/>
          </ac:spMkLst>
        </pc:spChg>
        <pc:spChg chg="mod">
          <ac:chgData name="Li, Liz" userId="9685d679-e853-412c-8692-f337c8ab08bb" providerId="ADAL" clId="{4EAA5753-3B8A-4FB8-95ED-901DDCEEC4F1}" dt="2026-04-08T08:32:55.755" v="629" actId="20577"/>
          <ac:spMkLst>
            <pc:docMk/>
            <pc:sldMk cId="0" sldId="263"/>
            <ac:spMk id="542" creationId="{00000000-0000-0000-0000-000000000000}"/>
          </ac:spMkLst>
        </pc:spChg>
        <pc:graphicFrameChg chg="modGraphic">
          <ac:chgData name="Li, Liz" userId="9685d679-e853-412c-8692-f337c8ab08bb" providerId="ADAL" clId="{4EAA5753-3B8A-4FB8-95ED-901DDCEEC4F1}" dt="2026-04-07T19:47:16.809" v="616" actId="20577"/>
          <ac:graphicFrameMkLst>
            <pc:docMk/>
            <pc:sldMk cId="0" sldId="263"/>
            <ac:graphicFrameMk id="541" creationId="{00000000-0000-0000-0000-000000000000}"/>
          </ac:graphicFrameMkLst>
        </pc:graphicFrameChg>
      </pc:sldChg>
      <pc:sldChg chg="modSp mod modNotesTx">
        <pc:chgData name="Li, Liz" userId="9685d679-e853-412c-8692-f337c8ab08bb" providerId="ADAL" clId="{4EAA5753-3B8A-4FB8-95ED-901DDCEEC4F1}" dt="2026-04-06T10:40:16.985" v="544" actId="404"/>
        <pc:sldMkLst>
          <pc:docMk/>
          <pc:sldMk cId="0" sldId="264"/>
        </pc:sldMkLst>
        <pc:spChg chg="mod">
          <ac:chgData name="Li, Liz" userId="9685d679-e853-412c-8692-f337c8ab08bb" providerId="ADAL" clId="{4EAA5753-3B8A-4FB8-95ED-901DDCEEC4F1}" dt="2026-04-04T01:22:45.369" v="427" actId="20577"/>
          <ac:spMkLst>
            <pc:docMk/>
            <pc:sldMk cId="0" sldId="264"/>
            <ac:spMk id="551" creationId="{00000000-0000-0000-0000-000000000000}"/>
          </ac:spMkLst>
        </pc:spChg>
      </pc:sldChg>
      <pc:sldChg chg="modSp mod">
        <pc:chgData name="Li, Liz" userId="9685d679-e853-412c-8692-f337c8ab08bb" providerId="ADAL" clId="{4EAA5753-3B8A-4FB8-95ED-901DDCEEC4F1}" dt="2026-04-08T08:33:41.420" v="630" actId="20577"/>
        <pc:sldMkLst>
          <pc:docMk/>
          <pc:sldMk cId="0" sldId="265"/>
        </pc:sldMkLst>
        <pc:spChg chg="mod">
          <ac:chgData name="Li, Liz" userId="9685d679-e853-412c-8692-f337c8ab08bb" providerId="ADAL" clId="{4EAA5753-3B8A-4FB8-95ED-901DDCEEC4F1}" dt="2026-04-08T08:33:41.420" v="630" actId="20577"/>
          <ac:spMkLst>
            <pc:docMk/>
            <pc:sldMk cId="0" sldId="265"/>
            <ac:spMk id="560" creationId="{00000000-0000-0000-0000-000000000000}"/>
          </ac:spMkLst>
        </pc:spChg>
        <pc:picChg chg="mod">
          <ac:chgData name="Li, Liz" userId="9685d679-e853-412c-8692-f337c8ab08bb" providerId="ADAL" clId="{4EAA5753-3B8A-4FB8-95ED-901DDCEEC4F1}" dt="2026-04-07T20:33:55.869" v="617" actId="1036"/>
          <ac:picMkLst>
            <pc:docMk/>
            <pc:sldMk cId="0" sldId="265"/>
            <ac:picMk id="561" creationId="{00000000-0000-0000-0000-000000000000}"/>
          </ac:picMkLst>
        </pc:picChg>
      </pc:sldChg>
      <pc:sldChg chg="modSp mod modNotesTx">
        <pc:chgData name="Li, Liz" userId="9685d679-e853-412c-8692-f337c8ab08bb" providerId="ADAL" clId="{4EAA5753-3B8A-4FB8-95ED-901DDCEEC4F1}" dt="2026-04-06T10:37:58.380" v="511" actId="20577"/>
        <pc:sldMkLst>
          <pc:docMk/>
          <pc:sldMk cId="0" sldId="266"/>
        </pc:sldMkLst>
        <pc:spChg chg="mod">
          <ac:chgData name="Li, Liz" userId="9685d679-e853-412c-8692-f337c8ab08bb" providerId="ADAL" clId="{4EAA5753-3B8A-4FB8-95ED-901DDCEEC4F1}" dt="2026-04-06T10:37:58.380" v="511" actId="20577"/>
          <ac:spMkLst>
            <pc:docMk/>
            <pc:sldMk cId="0" sldId="266"/>
            <ac:spMk id="569" creationId="{00000000-0000-0000-0000-000000000000}"/>
          </ac:spMkLst>
        </pc:spChg>
      </pc:sldChg>
      <pc:sldChg chg="modSp mod modNotesTx">
        <pc:chgData name="Li, Liz" userId="9685d679-e853-412c-8692-f337c8ab08bb" providerId="ADAL" clId="{4EAA5753-3B8A-4FB8-95ED-901DDCEEC4F1}" dt="2026-04-06T10:38:03.707" v="513" actId="20577"/>
        <pc:sldMkLst>
          <pc:docMk/>
          <pc:sldMk cId="0" sldId="267"/>
        </pc:sldMkLst>
        <pc:spChg chg="mod">
          <ac:chgData name="Li, Liz" userId="9685d679-e853-412c-8692-f337c8ab08bb" providerId="ADAL" clId="{4EAA5753-3B8A-4FB8-95ED-901DDCEEC4F1}" dt="2026-04-06T10:38:03.707" v="513" actId="20577"/>
          <ac:spMkLst>
            <pc:docMk/>
            <pc:sldMk cId="0" sldId="267"/>
            <ac:spMk id="578" creationId="{00000000-0000-0000-0000-000000000000}"/>
          </ac:spMkLst>
        </pc:spChg>
      </pc:sldChg>
      <pc:sldChg chg="modSp mod modNotesTx">
        <pc:chgData name="Li, Liz" userId="9685d679-e853-412c-8692-f337c8ab08bb" providerId="ADAL" clId="{4EAA5753-3B8A-4FB8-95ED-901DDCEEC4F1}" dt="2026-04-06T10:40:10.696" v="542" actId="404"/>
        <pc:sldMkLst>
          <pc:docMk/>
          <pc:sldMk cId="0" sldId="268"/>
        </pc:sldMkLst>
        <pc:spChg chg="mod">
          <ac:chgData name="Li, Liz" userId="9685d679-e853-412c-8692-f337c8ab08bb" providerId="ADAL" clId="{4EAA5753-3B8A-4FB8-95ED-901DDCEEC4F1}" dt="2026-04-06T10:38:11.522" v="515" actId="20577"/>
          <ac:spMkLst>
            <pc:docMk/>
            <pc:sldMk cId="0" sldId="268"/>
            <ac:spMk id="587" creationId="{00000000-0000-0000-0000-000000000000}"/>
          </ac:spMkLst>
        </pc:spChg>
      </pc:sldChg>
      <pc:sldChg chg="modSp mod modNotesTx">
        <pc:chgData name="Li, Liz" userId="9685d679-e853-412c-8692-f337c8ab08bb" providerId="ADAL" clId="{4EAA5753-3B8A-4FB8-95ED-901DDCEEC4F1}" dt="2026-04-06T10:40:06.393" v="540" actId="404"/>
        <pc:sldMkLst>
          <pc:docMk/>
          <pc:sldMk cId="0" sldId="269"/>
        </pc:sldMkLst>
        <pc:spChg chg="mod">
          <ac:chgData name="Li, Liz" userId="9685d679-e853-412c-8692-f337c8ab08bb" providerId="ADAL" clId="{4EAA5753-3B8A-4FB8-95ED-901DDCEEC4F1}" dt="2026-04-06T10:38:16.502" v="517" actId="20577"/>
          <ac:spMkLst>
            <pc:docMk/>
            <pc:sldMk cId="0" sldId="269"/>
            <ac:spMk id="596" creationId="{00000000-0000-0000-0000-000000000000}"/>
          </ac:spMkLst>
        </pc:spChg>
      </pc:sldChg>
      <pc:sldChg chg="modSp mod modNotesTx">
        <pc:chgData name="Li, Liz" userId="9685d679-e853-412c-8692-f337c8ab08bb" providerId="ADAL" clId="{4EAA5753-3B8A-4FB8-95ED-901DDCEEC4F1}" dt="2026-04-06T10:40:00.980" v="538" actId="404"/>
        <pc:sldMkLst>
          <pc:docMk/>
          <pc:sldMk cId="0" sldId="270"/>
        </pc:sldMkLst>
        <pc:spChg chg="mod">
          <ac:chgData name="Li, Liz" userId="9685d679-e853-412c-8692-f337c8ab08bb" providerId="ADAL" clId="{4EAA5753-3B8A-4FB8-95ED-901DDCEEC4F1}" dt="2026-04-06T10:38:21.228" v="519" actId="20577"/>
          <ac:spMkLst>
            <pc:docMk/>
            <pc:sldMk cId="0" sldId="270"/>
            <ac:spMk id="605" creationId="{00000000-0000-0000-0000-000000000000}"/>
          </ac:spMkLst>
        </pc:spChg>
      </pc:sldChg>
      <pc:sldChg chg="modSp mod modNotesTx">
        <pc:chgData name="Li, Liz" userId="9685d679-e853-412c-8692-f337c8ab08bb" providerId="ADAL" clId="{4EAA5753-3B8A-4FB8-95ED-901DDCEEC4F1}" dt="2026-04-06T10:39:56.274" v="536" actId="404"/>
        <pc:sldMkLst>
          <pc:docMk/>
          <pc:sldMk cId="0" sldId="271"/>
        </pc:sldMkLst>
        <pc:spChg chg="mod">
          <ac:chgData name="Li, Liz" userId="9685d679-e853-412c-8692-f337c8ab08bb" providerId="ADAL" clId="{4EAA5753-3B8A-4FB8-95ED-901DDCEEC4F1}" dt="2026-04-06T10:38:31.810" v="523" actId="20577"/>
          <ac:spMkLst>
            <pc:docMk/>
            <pc:sldMk cId="0" sldId="271"/>
            <ac:spMk id="615" creationId="{00000000-0000-0000-0000-000000000000}"/>
          </ac:spMkLst>
        </pc:spChg>
      </pc:sldChg>
      <pc:sldChg chg="modSp mod modCm modNotesTx">
        <pc:chgData name="Li, Liz" userId="9685d679-e853-412c-8692-f337c8ab08bb" providerId="ADAL" clId="{4EAA5753-3B8A-4FB8-95ED-901DDCEEC4F1}" dt="2026-04-06T10:39:51.082" v="534" actId="404"/>
        <pc:sldMkLst>
          <pc:docMk/>
          <pc:sldMk cId="0" sldId="272"/>
        </pc:sldMkLst>
        <pc:spChg chg="mod">
          <ac:chgData name="Li, Liz" userId="9685d679-e853-412c-8692-f337c8ab08bb" providerId="ADAL" clId="{4EAA5753-3B8A-4FB8-95ED-901DDCEEC4F1}" dt="2026-04-06T10:17:26.740" v="471" actId="403"/>
          <ac:spMkLst>
            <pc:docMk/>
            <pc:sldMk cId="0" sldId="272"/>
            <ac:spMk id="625" creationId="{00000000-0000-0000-0000-000000000000}"/>
          </ac:spMkLst>
        </pc:spChg>
        <pc:spChg chg="mod">
          <ac:chgData name="Li, Liz" userId="9685d679-e853-412c-8692-f337c8ab08bb" providerId="ADAL" clId="{4EAA5753-3B8A-4FB8-95ED-901DDCEEC4F1}" dt="2026-04-06T10:38:47.392" v="527" actId="20577"/>
          <ac:spMkLst>
            <pc:docMk/>
            <pc:sldMk cId="0" sldId="272"/>
            <ac:spMk id="626" creationId="{00000000-0000-0000-0000-000000000000}"/>
          </ac:spMkLst>
        </pc:spChg>
      </pc:sldChg>
      <pc:sldChg chg="addSp delSp modSp mod modNotesTx">
        <pc:chgData name="Li, Liz" userId="9685d679-e853-412c-8692-f337c8ab08bb" providerId="ADAL" clId="{4EAA5753-3B8A-4FB8-95ED-901DDCEEC4F1}" dt="2026-04-06T10:39:41.386" v="532" actId="404"/>
        <pc:sldMkLst>
          <pc:docMk/>
          <pc:sldMk cId="0" sldId="273"/>
        </pc:sldMkLst>
        <pc:spChg chg="mod">
          <ac:chgData name="Li, Liz" userId="9685d679-e853-412c-8692-f337c8ab08bb" providerId="ADAL" clId="{4EAA5753-3B8A-4FB8-95ED-901DDCEEC4F1}" dt="2026-04-06T10:38:54.697" v="529" actId="20577"/>
          <ac:spMkLst>
            <pc:docMk/>
            <pc:sldMk cId="0" sldId="273"/>
            <ac:spMk id="636" creationId="{00000000-0000-0000-0000-000000000000}"/>
          </ac:spMkLst>
        </pc:spChg>
        <pc:spChg chg="mod">
          <ac:chgData name="Li, Liz" userId="9685d679-e853-412c-8692-f337c8ab08bb" providerId="ADAL" clId="{4EAA5753-3B8A-4FB8-95ED-901DDCEEC4F1}" dt="2026-04-04T22:59:45.930" v="429" actId="255"/>
          <ac:spMkLst>
            <pc:docMk/>
            <pc:sldMk cId="0" sldId="273"/>
            <ac:spMk id="63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31887" y="106595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>
            <a:spLocks noGrp="1" noRot="1" noChangeAspect="1"/>
          </p:cNvSpPr>
          <p:nvPr>
            <p:ph type="sldImg" idx="3"/>
          </p:nvPr>
        </p:nvSpPr>
        <p:spPr>
          <a:xfrm>
            <a:off x="658813" y="6842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" name="Google Shape;5;n"/>
          <p:cNvSpPr txBox="1">
            <a:spLocks noGrp="1"/>
          </p:cNvSpPr>
          <p:nvPr>
            <p:ph type="ftr" idx="11"/>
          </p:nvPr>
        </p:nvSpPr>
        <p:spPr>
          <a:xfrm>
            <a:off x="224725" y="8686801"/>
            <a:ext cx="5409296" cy="3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3661475" y="11883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body" idx="1"/>
          </p:nvPr>
        </p:nvSpPr>
        <p:spPr>
          <a:xfrm>
            <a:off x="685800" y="4107052"/>
            <a:ext cx="5486400" cy="4351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33"/>
              </a:spcBef>
              <a:spcAft>
                <a:spcPts val="0"/>
              </a:spcAft>
              <a:buSzPts val="1400"/>
              <a:buNone/>
              <a:defRPr sz="11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839568" y="8685214"/>
            <a:ext cx="793708" cy="3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:notes"/>
          <p:cNvSpPr txBox="1">
            <a:spLocks noGrp="1"/>
          </p:cNvSpPr>
          <p:nvPr>
            <p:ph type="body" idx="1"/>
          </p:nvPr>
        </p:nvSpPr>
        <p:spPr>
          <a:xfrm>
            <a:off x="685800" y="4107052"/>
            <a:ext cx="5486400" cy="435114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333"/>
              </a:spcAft>
              <a:buNone/>
            </a:pPr>
            <a:endParaRPr/>
          </a:p>
        </p:txBody>
      </p:sp>
      <p:sp>
        <p:nvSpPr>
          <p:cNvPr id="476" name="Google Shape;4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6842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6842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5" name="Google Shape;555;p10:notes"/>
          <p:cNvSpPr txBox="1">
            <a:spLocks noGrp="1"/>
          </p:cNvSpPr>
          <p:nvPr>
            <p:ph type="body" idx="1"/>
          </p:nvPr>
        </p:nvSpPr>
        <p:spPr>
          <a:xfrm>
            <a:off x="685800" y="4107052"/>
            <a:ext cx="5486400" cy="4351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We built a demo o show how Monarch and </a:t>
            </a:r>
            <a:r>
              <a:rPr lang="en-US" sz="1200" b="0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TorchFT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turn a replica failure from a global restart into a local recovery and rejoin workflow.”</a:t>
            </a:r>
          </a:p>
          <a:p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At the top, we have the </a:t>
            </a:r>
            <a:r>
              <a:rPr lang="en-US" sz="1200" b="1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OrchestrationManager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, which launches and coordinates the job.</a:t>
            </a:r>
          </a:p>
          <a:p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On the left, </a:t>
            </a:r>
            <a:r>
              <a:rPr lang="en-US" sz="120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Lighthouse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handles </a:t>
            </a:r>
            <a:r>
              <a:rPr lang="en-US" sz="1200" b="0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TorchFT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quorum coordination.</a:t>
            </a:r>
          </a:p>
          <a:p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In the middle, each </a:t>
            </a:r>
            <a:r>
              <a:rPr lang="en-US" sz="1200" b="1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ReplicaActor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is a Monarch supervisor.</a:t>
            </a:r>
          </a:p>
          <a:p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And at the bottom, each replica runs a </a:t>
            </a:r>
            <a:r>
              <a:rPr lang="en-US" sz="1200" b="1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TorchTitan</a:t>
            </a:r>
            <a:r>
              <a:rPr lang="en-US" sz="120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training job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with 8 GPU processes.</a:t>
            </a:r>
          </a:p>
          <a:p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In this setup, </a:t>
            </a:r>
            <a:r>
              <a:rPr lang="en-US" sz="1200" b="0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DiLoCo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gradient sync happens every 20 steps, and that sync is coordinated through Lighthouse.”</a:t>
            </a:r>
          </a:p>
          <a:p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sp>
        <p:nvSpPr>
          <p:cNvPr id="556" name="Google Shape;556;p10:notes"/>
          <p:cNvSpPr txBox="1">
            <a:spLocks noGrp="1"/>
          </p:cNvSpPr>
          <p:nvPr>
            <p:ph type="ftr" idx="11"/>
          </p:nvPr>
        </p:nvSpPr>
        <p:spPr>
          <a:xfrm>
            <a:off x="224725" y="8686801"/>
            <a:ext cx="5409296" cy="3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Advanced Micro Devices, Inc. All rights reserved. Confidential – Not for distribution.</a:t>
            </a:r>
            <a:endParaRPr/>
          </a:p>
        </p:txBody>
      </p:sp>
      <p:sp>
        <p:nvSpPr>
          <p:cNvPr id="557" name="Google Shape;557;p10:notes"/>
          <p:cNvSpPr txBox="1">
            <a:spLocks noGrp="1"/>
          </p:cNvSpPr>
          <p:nvPr>
            <p:ph type="sldNum" idx="12"/>
          </p:nvPr>
        </p:nvSpPr>
        <p:spPr>
          <a:xfrm>
            <a:off x="5839568" y="8685214"/>
            <a:ext cx="793708" cy="3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6842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4" name="Google Shape;564;p11:notes"/>
          <p:cNvSpPr txBox="1">
            <a:spLocks noGrp="1"/>
          </p:cNvSpPr>
          <p:nvPr>
            <p:ph type="body" idx="1"/>
          </p:nvPr>
        </p:nvSpPr>
        <p:spPr>
          <a:xfrm>
            <a:off x="685800" y="4107052"/>
            <a:ext cx="5486400" cy="4351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“In the next step, training begins normally.</a:t>
            </a:r>
          </a:p>
          <a:p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200" b="0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OrchestrationManager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starts all four </a:t>
            </a:r>
            <a:r>
              <a:rPr lang="en-US" sz="1200" b="0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ReplicaActors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, and each </a:t>
            </a:r>
            <a:r>
              <a:rPr lang="en-US" sz="1200" b="0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ReplicaActor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starts its local </a:t>
            </a:r>
            <a:r>
              <a:rPr lang="en-US" sz="1200" b="0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TorchTitan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training job.</a:t>
            </a:r>
          </a:p>
          <a:p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At this point, all four replicas are healthy and ready.</a:t>
            </a:r>
          </a:p>
          <a:p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So Lighthouse forms </a:t>
            </a:r>
            <a:r>
              <a:rPr lang="en-US" sz="120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quorum 1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, meaning all four replicas are participating, and </a:t>
            </a:r>
            <a:r>
              <a:rPr lang="en-US" sz="1200" b="0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DiLoCo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synchronization proceeds normally with no failures.”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11:notes"/>
          <p:cNvSpPr txBox="1">
            <a:spLocks noGrp="1"/>
          </p:cNvSpPr>
          <p:nvPr>
            <p:ph type="ftr" idx="11"/>
          </p:nvPr>
        </p:nvSpPr>
        <p:spPr>
          <a:xfrm>
            <a:off x="224725" y="8686801"/>
            <a:ext cx="5409296" cy="3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Advanced Micro Devices, Inc. All rights reserved. Confidential – Not for distribution.</a:t>
            </a:r>
            <a:endParaRPr/>
          </a:p>
        </p:txBody>
      </p:sp>
      <p:sp>
        <p:nvSpPr>
          <p:cNvPr id="566" name="Google Shape;566;p11:notes"/>
          <p:cNvSpPr txBox="1">
            <a:spLocks noGrp="1"/>
          </p:cNvSpPr>
          <p:nvPr>
            <p:ph type="sldNum" idx="12"/>
          </p:nvPr>
        </p:nvSpPr>
        <p:spPr>
          <a:xfrm>
            <a:off x="5839568" y="8685214"/>
            <a:ext cx="793708" cy="3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6842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3" name="Google Shape;573;p12:notes"/>
          <p:cNvSpPr txBox="1">
            <a:spLocks noGrp="1"/>
          </p:cNvSpPr>
          <p:nvPr>
            <p:ph type="body" idx="1"/>
          </p:nvPr>
        </p:nvSpPr>
        <p:spPr>
          <a:xfrm>
            <a:off x="685800" y="4107052"/>
            <a:ext cx="5486400" cy="4351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“Now we inject a failure into </a:t>
            </a:r>
            <a:r>
              <a:rPr lang="en-US" sz="120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Replica 0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That error is reported upward to the local </a:t>
            </a:r>
            <a:r>
              <a:rPr lang="en-US" sz="1200" b="0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ReplicaActor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through Monarch supervision.</a:t>
            </a:r>
          </a:p>
          <a:p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failure is </a:t>
            </a:r>
            <a:r>
              <a:rPr lang="en-US" sz="120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isolated locally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other replicas — Replica 1, 2, and 3 — are still healthy and remain unaffected.”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12:notes"/>
          <p:cNvSpPr txBox="1">
            <a:spLocks noGrp="1"/>
          </p:cNvSpPr>
          <p:nvPr>
            <p:ph type="ftr" idx="11"/>
          </p:nvPr>
        </p:nvSpPr>
        <p:spPr>
          <a:xfrm>
            <a:off x="224725" y="8686801"/>
            <a:ext cx="5409296" cy="3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Advanced Micro Devices, Inc. All rights reserved. Confidential – Not for distribution.</a:t>
            </a:r>
            <a:endParaRPr/>
          </a:p>
        </p:txBody>
      </p:sp>
      <p:sp>
        <p:nvSpPr>
          <p:cNvPr id="575" name="Google Shape;575;p12:notes"/>
          <p:cNvSpPr txBox="1">
            <a:spLocks noGrp="1"/>
          </p:cNvSpPr>
          <p:nvPr>
            <p:ph type="sldNum" idx="12"/>
          </p:nvPr>
        </p:nvSpPr>
        <p:spPr>
          <a:xfrm>
            <a:off x="5839568" y="8685214"/>
            <a:ext cx="793708" cy="3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6842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2" name="Google Shape;582;p13:notes"/>
          <p:cNvSpPr txBox="1">
            <a:spLocks noGrp="1"/>
          </p:cNvSpPr>
          <p:nvPr>
            <p:ph type="body" idx="1"/>
          </p:nvPr>
        </p:nvSpPr>
        <p:spPr>
          <a:xfrm>
            <a:off x="685800" y="4107052"/>
            <a:ext cx="5486400" cy="4351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“In this step, Replica 0 begins recovery.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Its </a:t>
            </a:r>
            <a:r>
              <a:rPr lang="en-US" sz="1050" b="0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ReplicaActor</a:t>
            </a:r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marks the replica as restarting, stops the old process mesh, spawns a new one, and start loading a new generation of the training job.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Meanwhile, the other three replicas keep making forward progress and continue syncing with each other.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So Lighthouse creates a new quorum with the remaining healthy replicas.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This shows the key benefit: </a:t>
            </a:r>
            <a:r>
              <a:rPr lang="en-US" sz="105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one replica can recover locally without forcing the whole job to restart</a:t>
            </a:r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.”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583" name="Google Shape;583;p13:notes"/>
          <p:cNvSpPr txBox="1">
            <a:spLocks noGrp="1"/>
          </p:cNvSpPr>
          <p:nvPr>
            <p:ph type="ftr" idx="11"/>
          </p:nvPr>
        </p:nvSpPr>
        <p:spPr>
          <a:xfrm>
            <a:off x="224725" y="8686801"/>
            <a:ext cx="5409296" cy="3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Advanced Micro Devices, Inc. All rights reserved. Confidential – Not for distribution.</a:t>
            </a:r>
            <a:endParaRPr/>
          </a:p>
        </p:txBody>
      </p:sp>
      <p:sp>
        <p:nvSpPr>
          <p:cNvPr id="584" name="Google Shape;584;p13:notes"/>
          <p:cNvSpPr txBox="1">
            <a:spLocks noGrp="1"/>
          </p:cNvSpPr>
          <p:nvPr>
            <p:ph type="sldNum" idx="12"/>
          </p:nvPr>
        </p:nvSpPr>
        <p:spPr>
          <a:xfrm>
            <a:off x="5839568" y="8685214"/>
            <a:ext cx="793708" cy="3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6842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1" name="Google Shape;591;p14:notes"/>
          <p:cNvSpPr txBox="1">
            <a:spLocks noGrp="1"/>
          </p:cNvSpPr>
          <p:nvPr>
            <p:ph type="body" idx="1"/>
          </p:nvPr>
        </p:nvSpPr>
        <p:spPr>
          <a:xfrm>
            <a:off x="685800" y="4107052"/>
            <a:ext cx="5486400" cy="4351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“Once Replica 0 is back up, it needs to catch up before rejoining the group.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Lighthouse selects a healthy replica as the </a:t>
            </a:r>
            <a:r>
              <a:rPr lang="en-US" sz="105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donor</a:t>
            </a:r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— here it is Replica 1.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Then a </a:t>
            </a:r>
            <a:r>
              <a:rPr lang="en-US" sz="105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peer checkpoint transfer</a:t>
            </a:r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happens, including model state, optimizer state, scheduler state, and trainer state.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592" name="Google Shape;592;p14:notes"/>
          <p:cNvSpPr txBox="1">
            <a:spLocks noGrp="1"/>
          </p:cNvSpPr>
          <p:nvPr>
            <p:ph type="ftr" idx="11"/>
          </p:nvPr>
        </p:nvSpPr>
        <p:spPr>
          <a:xfrm>
            <a:off x="224725" y="8686801"/>
            <a:ext cx="5409296" cy="3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Advanced Micro Devices, Inc. All rights reserved. Confidential – Not for distribution.</a:t>
            </a:r>
            <a:endParaRPr/>
          </a:p>
        </p:txBody>
      </p:sp>
      <p:sp>
        <p:nvSpPr>
          <p:cNvPr id="593" name="Google Shape;593;p14:notes"/>
          <p:cNvSpPr txBox="1">
            <a:spLocks noGrp="1"/>
          </p:cNvSpPr>
          <p:nvPr>
            <p:ph type="sldNum" idx="12"/>
          </p:nvPr>
        </p:nvSpPr>
        <p:spPr>
          <a:xfrm>
            <a:off x="5839568" y="8685214"/>
            <a:ext cx="793708" cy="3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6842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0" name="Google Shape;600;p15:notes"/>
          <p:cNvSpPr txBox="1">
            <a:spLocks noGrp="1"/>
          </p:cNvSpPr>
          <p:nvPr>
            <p:ph type="body" idx="1"/>
          </p:nvPr>
        </p:nvSpPr>
        <p:spPr>
          <a:xfrm>
            <a:off x="685800" y="4107052"/>
            <a:ext cx="5486400" cy="4351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“Finally, recovery completes.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Replica 0 has received the checkpoint and is synchronized again.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Lighthouse forms the new quorum with all four replicas, and </a:t>
            </a:r>
            <a:r>
              <a:rPr lang="en-US" sz="1050" b="0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DiLoCo</a:t>
            </a:r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synchronization resumes across the full group.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So the system returns to normal operation —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but without a global restart, without rolling the whole job back, and with only minimal disruption.”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601" name="Google Shape;601;p15:notes"/>
          <p:cNvSpPr txBox="1">
            <a:spLocks noGrp="1"/>
          </p:cNvSpPr>
          <p:nvPr>
            <p:ph type="ftr" idx="11"/>
          </p:nvPr>
        </p:nvSpPr>
        <p:spPr>
          <a:xfrm>
            <a:off x="224725" y="8686801"/>
            <a:ext cx="5409296" cy="3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Advanced Micro Devices, Inc. All rights reserved. Confidential – Not for distribution.</a:t>
            </a:r>
            <a:endParaRPr/>
          </a:p>
        </p:txBody>
      </p:sp>
      <p:sp>
        <p:nvSpPr>
          <p:cNvPr id="602" name="Google Shape;602;p15:notes"/>
          <p:cNvSpPr txBox="1">
            <a:spLocks noGrp="1"/>
          </p:cNvSpPr>
          <p:nvPr>
            <p:ph type="sldNum" idx="12"/>
          </p:nvPr>
        </p:nvSpPr>
        <p:spPr>
          <a:xfrm>
            <a:off x="5839568" y="8685214"/>
            <a:ext cx="793708" cy="3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6842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9" name="Google Shape;609;p16:notes"/>
          <p:cNvSpPr txBox="1">
            <a:spLocks noGrp="1"/>
          </p:cNvSpPr>
          <p:nvPr>
            <p:ph type="body" idx="1"/>
          </p:nvPr>
        </p:nvSpPr>
        <p:spPr>
          <a:xfrm>
            <a:off x="685800" y="4107052"/>
            <a:ext cx="5486400" cy="4351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let's see some results. we ran llama3 training on 128 mi300 GPUs, intentionally inject </a:t>
            </a:r>
            <a:r>
              <a:rPr lang="en-US" sz="105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RCCL failures every 180 seconds</a:t>
            </a:r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, and quorum synchronization every 20 steps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Now, looking at the </a:t>
            </a:r>
            <a:r>
              <a:rPr lang="en-US" sz="105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left chart</a:t>
            </a:r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You can see the </a:t>
            </a:r>
            <a:r>
              <a:rPr lang="en-US" sz="105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number of active workers fluctuating over time</a:t>
            </a:r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This is expected — every time we inject a failure,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some replicas temporarily drop out and then rejoin. 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on the </a:t>
            </a:r>
            <a:r>
              <a:rPr lang="en-US" sz="105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right chart</a:t>
            </a:r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This shows the </a:t>
            </a:r>
            <a:r>
              <a:rPr lang="en-US" sz="105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training loss curve</a:t>
            </a:r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green line is the baseline with no failures,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and the orange line is with continuous failure injection.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👉 The key observation is: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Even with frequent failures,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loss curve still shows </a:t>
            </a:r>
            <a:r>
              <a:rPr lang="en-US" sz="105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steady convergence</a:t>
            </a:r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,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and closely tracks the no-failure baseline. 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this validates our approach: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We can maintain </a:t>
            </a:r>
            <a:r>
              <a:rPr lang="en-US" sz="105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both reliability and convergence</a:t>
            </a:r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,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even under persistent failure conditions.</a:t>
            </a:r>
          </a:p>
          <a:p>
            <a:pPr marL="342900" lvl="0" indent="-2667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050"/>
          </a:p>
        </p:txBody>
      </p:sp>
      <p:sp>
        <p:nvSpPr>
          <p:cNvPr id="610" name="Google Shape;610;p16:notes"/>
          <p:cNvSpPr txBox="1">
            <a:spLocks noGrp="1"/>
          </p:cNvSpPr>
          <p:nvPr>
            <p:ph type="ftr" idx="11"/>
          </p:nvPr>
        </p:nvSpPr>
        <p:spPr>
          <a:xfrm>
            <a:off x="224725" y="8686801"/>
            <a:ext cx="5409296" cy="3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Advanced Micro Devices, Inc. All rights reserved. Confidential – Not for distribution.</a:t>
            </a:r>
            <a:endParaRPr/>
          </a:p>
        </p:txBody>
      </p:sp>
      <p:sp>
        <p:nvSpPr>
          <p:cNvPr id="611" name="Google Shape;611;p16:notes"/>
          <p:cNvSpPr txBox="1">
            <a:spLocks noGrp="1"/>
          </p:cNvSpPr>
          <p:nvPr>
            <p:ph type="sldNum" idx="12"/>
          </p:nvPr>
        </p:nvSpPr>
        <p:spPr>
          <a:xfrm>
            <a:off x="5839568" y="8685214"/>
            <a:ext cx="793708" cy="3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6842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0" name="Google Shape;620;p17:notes"/>
          <p:cNvSpPr txBox="1">
            <a:spLocks noGrp="1"/>
          </p:cNvSpPr>
          <p:nvPr>
            <p:ph type="body" idx="1"/>
          </p:nvPr>
        </p:nvSpPr>
        <p:spPr>
          <a:xfrm>
            <a:off x="685800" y="4107052"/>
            <a:ext cx="5486400" cy="4351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we also ran same experiment on 256 Mi355 GPUs k8s cluster.  On the left, the GPUs recovers faster than previous mi300, because we enabled RDMA, we see smooth and steady convergence 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To summarize: 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First: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👉 </a:t>
            </a:r>
            <a:r>
              <a:rPr lang="en-US" sz="105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Scaling alone is not enough</a:t>
            </a:r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—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at this scale, training must also be able to </a:t>
            </a:r>
            <a:r>
              <a:rPr lang="en-US" sz="105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recover from failures</a:t>
            </a:r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Second: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👉 </a:t>
            </a:r>
            <a:r>
              <a:rPr lang="en-US" sz="105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Monarch provides a cleaner fault-tolerance model</a:t>
            </a:r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,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with structured supervision and isolation built into the system.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And finally: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👉 This approach is </a:t>
            </a:r>
            <a:r>
              <a:rPr lang="en-US" sz="105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portable across different environments</a:t>
            </a:r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—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we’ve shown it working on both </a:t>
            </a:r>
            <a:r>
              <a:rPr lang="en-US" sz="105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SLURM and Kubernetes clusters</a:t>
            </a:r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621" name="Google Shape;621;p17:notes"/>
          <p:cNvSpPr txBox="1">
            <a:spLocks noGrp="1"/>
          </p:cNvSpPr>
          <p:nvPr>
            <p:ph type="ftr" idx="11"/>
          </p:nvPr>
        </p:nvSpPr>
        <p:spPr>
          <a:xfrm>
            <a:off x="224725" y="8686801"/>
            <a:ext cx="5409296" cy="3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Advanced Micro Devices, Inc. All rights reserved. Confidential – Not for distribution.</a:t>
            </a:r>
            <a:endParaRPr/>
          </a:p>
        </p:txBody>
      </p:sp>
      <p:sp>
        <p:nvSpPr>
          <p:cNvPr id="622" name="Google Shape;622;p17:notes"/>
          <p:cNvSpPr txBox="1">
            <a:spLocks noGrp="1"/>
          </p:cNvSpPr>
          <p:nvPr>
            <p:ph type="sldNum" idx="12"/>
          </p:nvPr>
        </p:nvSpPr>
        <p:spPr>
          <a:xfrm>
            <a:off x="5839568" y="8685214"/>
            <a:ext cx="793708" cy="3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6842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1" name="Google Shape;631;p18:notes"/>
          <p:cNvSpPr txBox="1">
            <a:spLocks noGrp="1"/>
          </p:cNvSpPr>
          <p:nvPr>
            <p:ph type="body" idx="1"/>
          </p:nvPr>
        </p:nvSpPr>
        <p:spPr>
          <a:xfrm>
            <a:off x="685800" y="4107052"/>
            <a:ext cx="5486400" cy="4351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0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As next steps, </a:t>
            </a:r>
          </a:p>
          <a:p>
            <a:r>
              <a:rPr lang="en-US" sz="10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First, we are continuing to </a:t>
            </a:r>
            <a:r>
              <a:rPr lang="en-US" sz="100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extend NIC support and improve runtime performance</a:t>
            </a:r>
            <a:r>
              <a:rPr lang="en-US" sz="10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for monarch</a:t>
            </a:r>
          </a:p>
          <a:p>
            <a:r>
              <a:rPr lang="en-US" sz="10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Second, we’re expanding Monarch into </a:t>
            </a:r>
            <a:r>
              <a:rPr lang="en-US" sz="100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more pre-training and RL frameworks on </a:t>
            </a:r>
            <a:r>
              <a:rPr lang="en-US" sz="1000" b="1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ROCm</a:t>
            </a:r>
            <a:r>
              <a:rPr lang="en-US" sz="10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,</a:t>
            </a:r>
          </a:p>
          <a:p>
            <a:r>
              <a:rPr lang="en-US" sz="10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so this model can be broadly adopted across different workloads.</a:t>
            </a:r>
          </a:p>
          <a:p>
            <a:r>
              <a:rPr lang="en-US" sz="10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Third, we’re focusing on </a:t>
            </a:r>
            <a:r>
              <a:rPr lang="en-US" sz="100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improving fault-tolerance performance itself</a:t>
            </a:r>
            <a:r>
              <a:rPr lang="en-US" sz="10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—</a:t>
            </a:r>
          </a:p>
          <a:p>
            <a:r>
              <a:rPr lang="en-US" sz="10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especially reducing </a:t>
            </a:r>
            <a:r>
              <a:rPr lang="en-US" sz="100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rejoin latency</a:t>
            </a:r>
            <a:r>
              <a:rPr lang="en-US" sz="10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,</a:t>
            </a:r>
          </a:p>
          <a:p>
            <a:r>
              <a:rPr lang="en-US" sz="10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and exploring ways to </a:t>
            </a:r>
            <a:r>
              <a:rPr lang="en-US" sz="100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overlap recovery with ongoing computation</a:t>
            </a:r>
            <a:r>
              <a:rPr lang="en-US" sz="10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r>
              <a:rPr lang="en-US" sz="10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And finally, we’ll continue to work closely with the community through</a:t>
            </a:r>
          </a:p>
          <a:p>
            <a:r>
              <a:rPr lang="en-US" sz="10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👉 </a:t>
            </a:r>
            <a:r>
              <a:rPr lang="en-US" sz="100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open-source collaboration</a:t>
            </a:r>
            <a:r>
              <a:rPr lang="en-US" sz="10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,</a:t>
            </a:r>
          </a:p>
          <a:p>
            <a:r>
              <a:rPr lang="en-US" sz="10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to upstream improvements and make this capability widely available.</a:t>
            </a:r>
          </a:p>
          <a:p>
            <a:r>
              <a:rPr lang="en-US" sz="10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632" name="Google Shape;632;p18:notes"/>
          <p:cNvSpPr txBox="1">
            <a:spLocks noGrp="1"/>
          </p:cNvSpPr>
          <p:nvPr>
            <p:ph type="ftr" idx="11"/>
          </p:nvPr>
        </p:nvSpPr>
        <p:spPr>
          <a:xfrm>
            <a:off x="224725" y="8686801"/>
            <a:ext cx="5409296" cy="3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Advanced Micro Devices, Inc. All rights reserved. Confidential – Not for distribution.</a:t>
            </a:r>
            <a:endParaRPr/>
          </a:p>
        </p:txBody>
      </p:sp>
      <p:sp>
        <p:nvSpPr>
          <p:cNvPr id="633" name="Google Shape;633;p18:notes"/>
          <p:cNvSpPr txBox="1">
            <a:spLocks noGrp="1"/>
          </p:cNvSpPr>
          <p:nvPr>
            <p:ph type="sldNum" idx="12"/>
          </p:nvPr>
        </p:nvSpPr>
        <p:spPr>
          <a:xfrm>
            <a:off x="5839568" y="8685214"/>
            <a:ext cx="793708" cy="3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9:notes"/>
          <p:cNvSpPr txBox="1">
            <a:spLocks noGrp="1"/>
          </p:cNvSpPr>
          <p:nvPr>
            <p:ph type="body" idx="1"/>
          </p:nvPr>
        </p:nvSpPr>
        <p:spPr>
          <a:xfrm>
            <a:off x="685800" y="4107052"/>
            <a:ext cx="5486400" cy="435114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333"/>
              </a:spcAft>
              <a:buNone/>
            </a:pPr>
            <a:endParaRPr/>
          </a:p>
        </p:txBody>
      </p:sp>
      <p:sp>
        <p:nvSpPr>
          <p:cNvPr id="640" name="Google Shape;64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6842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6842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3" name="Google Shape;483;p2:notes"/>
          <p:cNvSpPr txBox="1">
            <a:spLocks noGrp="1"/>
          </p:cNvSpPr>
          <p:nvPr>
            <p:ph type="body" idx="1"/>
          </p:nvPr>
        </p:nvSpPr>
        <p:spPr>
          <a:xfrm>
            <a:off x="685800" y="4107052"/>
            <a:ext cx="5486400" cy="4351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distributed programming framework for PyTorch that makes the cluster programmable through a single-program Python API. handling fault tolerance, orchestration, tooling integration</a:t>
            </a:r>
            <a:endParaRPr/>
          </a:p>
        </p:txBody>
      </p:sp>
      <p:sp>
        <p:nvSpPr>
          <p:cNvPr id="484" name="Google Shape;484;p2:notes"/>
          <p:cNvSpPr txBox="1">
            <a:spLocks noGrp="1"/>
          </p:cNvSpPr>
          <p:nvPr>
            <p:ph type="ftr" idx="11"/>
          </p:nvPr>
        </p:nvSpPr>
        <p:spPr>
          <a:xfrm>
            <a:off x="224725" y="8686801"/>
            <a:ext cx="5409296" cy="3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Advanced Micro Devices, Inc. All rights reserved. Confidential – Not for distribution.</a:t>
            </a:r>
            <a:endParaRPr/>
          </a:p>
        </p:txBody>
      </p:sp>
      <p:sp>
        <p:nvSpPr>
          <p:cNvPr id="485" name="Google Shape;485;p2:notes"/>
          <p:cNvSpPr txBox="1">
            <a:spLocks noGrp="1"/>
          </p:cNvSpPr>
          <p:nvPr>
            <p:ph type="sldNum" idx="12"/>
          </p:nvPr>
        </p:nvSpPr>
        <p:spPr>
          <a:xfrm>
            <a:off x="5839568" y="8685214"/>
            <a:ext cx="793708" cy="3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6842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5" name="Google Shape;645;p20:notes"/>
          <p:cNvSpPr txBox="1">
            <a:spLocks noGrp="1"/>
          </p:cNvSpPr>
          <p:nvPr>
            <p:ph type="body" idx="1"/>
          </p:nvPr>
        </p:nvSpPr>
        <p:spPr>
          <a:xfrm>
            <a:off x="685800" y="4107052"/>
            <a:ext cx="5486400" cy="4351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distributed programming framework for PyTorch that makes the cluster programmable through a single-program Python API. handling fault tolerance, orchestration, tooling integration</a:t>
            </a:r>
            <a:endParaRPr/>
          </a:p>
        </p:txBody>
      </p:sp>
      <p:sp>
        <p:nvSpPr>
          <p:cNvPr id="646" name="Google Shape;646;p20:notes"/>
          <p:cNvSpPr txBox="1">
            <a:spLocks noGrp="1"/>
          </p:cNvSpPr>
          <p:nvPr>
            <p:ph type="ftr" idx="11"/>
          </p:nvPr>
        </p:nvSpPr>
        <p:spPr>
          <a:xfrm>
            <a:off x="224725" y="8686801"/>
            <a:ext cx="5409296" cy="3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Advanced Micro Devices, Inc. All rights reserved. Confidential – Not for distribution.</a:t>
            </a:r>
            <a:endParaRPr/>
          </a:p>
        </p:txBody>
      </p:sp>
      <p:sp>
        <p:nvSpPr>
          <p:cNvPr id="647" name="Google Shape;647;p20:notes"/>
          <p:cNvSpPr txBox="1">
            <a:spLocks noGrp="1"/>
          </p:cNvSpPr>
          <p:nvPr>
            <p:ph type="sldNum" idx="12"/>
          </p:nvPr>
        </p:nvSpPr>
        <p:spPr>
          <a:xfrm>
            <a:off x="5839568" y="8685214"/>
            <a:ext cx="793708" cy="3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6842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1" name="Google Shape;491;p3:notes"/>
          <p:cNvSpPr txBox="1">
            <a:spLocks noGrp="1"/>
          </p:cNvSpPr>
          <p:nvPr>
            <p:ph type="body" idx="1"/>
          </p:nvPr>
        </p:nvSpPr>
        <p:spPr>
          <a:xfrm>
            <a:off x="685800" y="4107052"/>
            <a:ext cx="5486400" cy="4351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In last year </a:t>
            </a:r>
            <a:r>
              <a:rPr lang="en-US" sz="1050" b="0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ptc</a:t>
            </a:r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We demonstrated </a:t>
            </a:r>
            <a:r>
              <a:rPr lang="en-US" sz="105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FP8 training at scale on AMD GPUs</a:t>
            </a:r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,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and achieved </a:t>
            </a:r>
            <a:r>
              <a:rPr lang="en-US" sz="105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near-linear scaling up to over 1,000 GPUs</a:t>
            </a:r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Afterwards, we have been contributing key optimizations back to open source, including both </a:t>
            </a:r>
            <a:r>
              <a:rPr lang="en-US" sz="1050" b="0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torchtitan</a:t>
            </a:r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050" b="0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torchao</a:t>
            </a:r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However, training failures at scale becomes a very challenging problem. This led us to explore </a:t>
            </a:r>
          </a:p>
          <a:p>
            <a:r>
              <a:rPr lang="en-US" sz="1050" b="0" i="1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how can we make distributed training more resilient by design?</a:t>
            </a:r>
            <a:endParaRPr lang="en-US" sz="1050" b="0" i="0" u="none" strike="noStrike" cap="none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And this is where </a:t>
            </a:r>
            <a:r>
              <a:rPr lang="en-US" sz="105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Monarch</a:t>
            </a:r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comes in.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With concepts like a </a:t>
            </a:r>
            <a:r>
              <a:rPr lang="en-US" sz="105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supervision tree</a:t>
            </a:r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05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fault isolation</a:t>
            </a:r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,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it provides a fundamentally different way to manage failures.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492" name="Google Shape;492;p3:notes"/>
          <p:cNvSpPr txBox="1">
            <a:spLocks noGrp="1"/>
          </p:cNvSpPr>
          <p:nvPr>
            <p:ph type="ftr" idx="11"/>
          </p:nvPr>
        </p:nvSpPr>
        <p:spPr>
          <a:xfrm>
            <a:off x="224725" y="8686801"/>
            <a:ext cx="5409296" cy="3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Advanced Micro Devices, Inc. All rights reserved. Confidential – Not for distribution.</a:t>
            </a:r>
            <a:endParaRPr/>
          </a:p>
        </p:txBody>
      </p:sp>
      <p:sp>
        <p:nvSpPr>
          <p:cNvPr id="493" name="Google Shape;493;p3:notes"/>
          <p:cNvSpPr txBox="1">
            <a:spLocks noGrp="1"/>
          </p:cNvSpPr>
          <p:nvPr>
            <p:ph type="sldNum" idx="12"/>
          </p:nvPr>
        </p:nvSpPr>
        <p:spPr>
          <a:xfrm>
            <a:off x="5839568" y="8685214"/>
            <a:ext cx="793708" cy="3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6842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1" name="Google Shape;501;p4:notes"/>
          <p:cNvSpPr txBox="1">
            <a:spLocks noGrp="1"/>
          </p:cNvSpPr>
          <p:nvPr>
            <p:ph type="body" idx="1"/>
          </p:nvPr>
        </p:nvSpPr>
        <p:spPr>
          <a:xfrm>
            <a:off x="685800" y="4107052"/>
            <a:ext cx="5486400" cy="4351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You've just heard about Monarch, so let me briefly set the stage for how we're using it before we dive into our fault tolerance work.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endParaRPr sz="12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the left is the programming model—simple Python. You define an actor class with endpoints, spawn it across a mesh of GPUs, and call those endpoints. The code looks local, but it's running distributed.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endParaRPr sz="12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the right is what Monarch provides under the hood. The Python API gives you a single-program interface. The runtime handles actors and meshes, supervision trees—which we'll focus on next—and tensor sharding.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endParaRPr sz="12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Underneath, it's Rust for performance, and at the infrastructure layer you have RDMA for direct GPU memory transfer, collective communication through RCCL on AMD, and scheduler integration for SLURM, Kubernetes, or SkyPilot.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endParaRPr sz="12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our work, the key pieces are the actor model and supervision trees—that's what enables the fault tolerance we're about to show you. Let's look at how that works.</a:t>
            </a:r>
            <a:endParaRPr/>
          </a:p>
        </p:txBody>
      </p:sp>
      <p:sp>
        <p:nvSpPr>
          <p:cNvPr id="502" name="Google Shape;502;p4:notes"/>
          <p:cNvSpPr txBox="1">
            <a:spLocks noGrp="1"/>
          </p:cNvSpPr>
          <p:nvPr>
            <p:ph type="ftr" idx="11"/>
          </p:nvPr>
        </p:nvSpPr>
        <p:spPr>
          <a:xfrm>
            <a:off x="224725" y="8686801"/>
            <a:ext cx="5409296" cy="3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Advanced Micro Devices, Inc. All rights reserved. Confidential – Not for distribution.</a:t>
            </a:r>
            <a:endParaRPr/>
          </a:p>
        </p:txBody>
      </p:sp>
      <p:sp>
        <p:nvSpPr>
          <p:cNvPr id="503" name="Google Shape;503;p4:notes"/>
          <p:cNvSpPr txBox="1">
            <a:spLocks noGrp="1"/>
          </p:cNvSpPr>
          <p:nvPr>
            <p:ph type="sldNum" idx="12"/>
          </p:nvPr>
        </p:nvSpPr>
        <p:spPr>
          <a:xfrm>
            <a:off x="5839568" y="8685214"/>
            <a:ext cx="793708" cy="3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6842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9" name="Google Shape;509;p5:notes"/>
          <p:cNvSpPr txBox="1">
            <a:spLocks noGrp="1"/>
          </p:cNvSpPr>
          <p:nvPr>
            <p:ph type="body" idx="1"/>
          </p:nvPr>
        </p:nvSpPr>
        <p:spPr>
          <a:xfrm>
            <a:off x="685800" y="4107052"/>
            <a:ext cx="5486400" cy="4351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how does Monarch actually handle failures? There are three key properties.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endParaRPr sz="12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First, failures are isolated. Actors have private state—no shared memory. When one actor crashes, it doesn't corrupt the state of other actors. This is fundamental. In traditional distributed training, a crash in one process can leave shared state in an inconsistent state, forcing a full restart. With actors, that doesn't happen.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endParaRPr sz="12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Second, failures are hierarchical. Look at the diagram on the right. When a TrainingActor fails, the failure doesn't propagate sideways to other trainers. It propagates up to its supervisor—the ReplicaActor. The ReplicaActor then decides: can I handle this locally, or do I need to escalate?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endParaRPr sz="12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That's what the code snippet shows. When a child fails, Monarch calls the parent's __supervise__ method. If the failure count is under the limit, the ReplicaActor restarts trainers in-place and returns True—handled. If failures keep happening, it returns False, escalating to the OrchestrationManager for a new SLURM allocation.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endParaRPr sz="12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Third, recovery is fast. The ReplicaActor handles most failures with an in-place restart—that's seconds, not minutes. Only when you've exhausted local recovery do you escalate to the OrchestrationManager, which takes longer because it's allocating new resources. But that's rare.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endParaRPr sz="12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result: most failures recover quickly at the lowest level, training continues on healthy replicas, and only catastrophic failures require heavier intervention.    </a:t>
            </a:r>
            <a:endParaRPr/>
          </a:p>
        </p:txBody>
      </p:sp>
      <p:sp>
        <p:nvSpPr>
          <p:cNvPr id="510" name="Google Shape;510;p5:notes"/>
          <p:cNvSpPr txBox="1">
            <a:spLocks noGrp="1"/>
          </p:cNvSpPr>
          <p:nvPr>
            <p:ph type="ftr" idx="11"/>
          </p:nvPr>
        </p:nvSpPr>
        <p:spPr>
          <a:xfrm>
            <a:off x="224725" y="8686801"/>
            <a:ext cx="5409296" cy="3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Advanced Micro Devices, Inc. All rights reserved. Confidential – Not for distribution.</a:t>
            </a:r>
            <a:endParaRPr/>
          </a:p>
        </p:txBody>
      </p:sp>
      <p:sp>
        <p:nvSpPr>
          <p:cNvPr id="511" name="Google Shape;511;p5:notes"/>
          <p:cNvSpPr txBox="1">
            <a:spLocks noGrp="1"/>
          </p:cNvSpPr>
          <p:nvPr>
            <p:ph type="sldNum" idx="12"/>
          </p:nvPr>
        </p:nvSpPr>
        <p:spPr>
          <a:xfrm>
            <a:off x="5839568" y="8685214"/>
            <a:ext cx="793708" cy="3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6842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9" name="Google Shape;519;p6:notes"/>
          <p:cNvSpPr txBox="1">
            <a:spLocks noGrp="1"/>
          </p:cNvSpPr>
          <p:nvPr>
            <p:ph type="body" idx="1"/>
          </p:nvPr>
        </p:nvSpPr>
        <p:spPr>
          <a:xfrm>
            <a:off x="685800" y="4107052"/>
            <a:ext cx="5486400" cy="4351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how did we bring Monarch to AMD GPUs? This diagram shows our porting strategy.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endParaRPr sz="12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the left is the NVIDIA/CUDA stack that Monarch was originally built on. On the right is where we needed to get to: ROCm and AMD.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endParaRPr sz="12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middle, you see the porting layer—the translation mechanisms we used.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endParaRPr sz="12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collective communications, Monarch uses NCCL on NVIDIA. The equivalent on AMD is RCCL. We integrated hipify_torch to handle the CUDA-to-HIP source conversion automatically. hipify_torch is an AMD tool, originally integrated into PyTorch to enable seamless AMD hardware adoption. It converts CUDA API calls to HIP at build time-no code change required. We applied same approach to Monarch: automatic conversion, same user code.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endParaRPr sz="12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GPU memory operations, we needed to translate the CUDA driver API to HIP. The build system now auto-detects which platform you're on and configures accordingly.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endParaRPr sz="12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RDMA—the direct GPU-to-GPU memory path—we updated the libibverbs integration to work with HIP instead of CUDA. This is configured via the GPU_PLATFORM=rocm environment variable.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endParaRPr sz="12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the bottom, you see three key results: we added HIP type aliases in the Rust layer so the same Rust code compiles for both platforms; all 1,171 tests pass on ROCm; and we support ROCm 7.0 and above.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endParaRPr sz="12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work is upstream—you can see the PRs linked at the bottom. PRs 2393 and 2891 contain the core enablement. This isn't a fork; it's merged into the main Monarch repository.</a:t>
            </a:r>
            <a:endParaRPr/>
          </a:p>
        </p:txBody>
      </p:sp>
      <p:sp>
        <p:nvSpPr>
          <p:cNvPr id="520" name="Google Shape;520;p6:notes"/>
          <p:cNvSpPr txBox="1">
            <a:spLocks noGrp="1"/>
          </p:cNvSpPr>
          <p:nvPr>
            <p:ph type="ftr" idx="11"/>
          </p:nvPr>
        </p:nvSpPr>
        <p:spPr>
          <a:xfrm>
            <a:off x="224725" y="8686801"/>
            <a:ext cx="5409296" cy="3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Advanced Micro Devices, Inc. All rights reserved. Confidential – Not for distribution.</a:t>
            </a:r>
            <a:endParaRPr/>
          </a:p>
        </p:txBody>
      </p:sp>
      <p:sp>
        <p:nvSpPr>
          <p:cNvPr id="521" name="Google Shape;521;p6:notes"/>
          <p:cNvSpPr txBox="1">
            <a:spLocks noGrp="1"/>
          </p:cNvSpPr>
          <p:nvPr>
            <p:ph type="sldNum" idx="12"/>
          </p:nvPr>
        </p:nvSpPr>
        <p:spPr>
          <a:xfrm>
            <a:off x="5839568" y="8685214"/>
            <a:ext cx="793708" cy="3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6842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8" name="Google Shape;528;p7:notes"/>
          <p:cNvSpPr txBox="1">
            <a:spLocks noGrp="1"/>
          </p:cNvSpPr>
          <p:nvPr>
            <p:ph type="body" idx="1"/>
          </p:nvPr>
        </p:nvSpPr>
        <p:spPr>
          <a:xfrm>
            <a:off x="685800" y="4107052"/>
            <a:ext cx="5486400" cy="4351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Now let's zoom out and see where Monarch fits in the broader ecosystem.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endParaRPr sz="12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the top, you see where Monarch runs: SLURM for traditional HPC clusters, Kubernetes for cloud-native deployments, and SkyPilot for multi-cloud scenarios. Monarch abstracts away the scheduler—you write your training code once, and it runs on whatever infrastructure you have.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endParaRPr sz="12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middle is what we contributed: Monarch on ROCm. This includes the actor runtime, RDMA support, supervision trees, and tensor sharding—all working on AMD GPUs. The two PRs listed there are the main upstream contributions.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endParaRPr sz="12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the bottom, you see what this enables: TorchTitan as your training engine, and TorchFT for fault tolerance. These are the tools the PyTorch community is already using, and now they work with Monarch on AMD.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endParaRPr sz="12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tagline at the bottom captures it: full ecosystem support means this is ready for production workloads. You're not adopting experimental software—you're using the same stack that Meta runs internally, now available on AMD hardware.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endParaRPr sz="12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that brings us to our case study, where we'll show this whole stack working together for fault-tolerant training.</a:t>
            </a:r>
            <a:endParaRPr/>
          </a:p>
        </p:txBody>
      </p:sp>
      <p:sp>
        <p:nvSpPr>
          <p:cNvPr id="529" name="Google Shape;529;p7:notes"/>
          <p:cNvSpPr txBox="1">
            <a:spLocks noGrp="1"/>
          </p:cNvSpPr>
          <p:nvPr>
            <p:ph type="ftr" idx="11"/>
          </p:nvPr>
        </p:nvSpPr>
        <p:spPr>
          <a:xfrm>
            <a:off x="224725" y="8686801"/>
            <a:ext cx="5409296" cy="3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Advanced Micro Devices, Inc. All rights reserved. Confidential – Not for distribution.</a:t>
            </a:r>
            <a:endParaRPr/>
          </a:p>
        </p:txBody>
      </p:sp>
      <p:sp>
        <p:nvSpPr>
          <p:cNvPr id="530" name="Google Shape;530;p7:notes"/>
          <p:cNvSpPr txBox="1">
            <a:spLocks noGrp="1"/>
          </p:cNvSpPr>
          <p:nvPr>
            <p:ph type="sldNum" idx="12"/>
          </p:nvPr>
        </p:nvSpPr>
        <p:spPr>
          <a:xfrm>
            <a:off x="5839568" y="8685214"/>
            <a:ext cx="793708" cy="3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6842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6" name="Google Shape;536;p8:notes"/>
          <p:cNvSpPr txBox="1">
            <a:spLocks noGrp="1"/>
          </p:cNvSpPr>
          <p:nvPr>
            <p:ph type="body" idx="1"/>
          </p:nvPr>
        </p:nvSpPr>
        <p:spPr>
          <a:xfrm>
            <a:off x="685800" y="4107052"/>
            <a:ext cx="5486400" cy="4351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Now let’s look at a real-world case study: </a:t>
            </a:r>
            <a:r>
              <a:rPr lang="en-US" sz="105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fault-tolerant training at scale</a:t>
            </a:r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At large scale, we frequently see failures, caused by issues across the entire </a:t>
            </a:r>
            <a:r>
              <a:rPr lang="en-US" sz="1050" b="0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stack:GPU</a:t>
            </a:r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memory errors, network timeouts, hardware faults ,even software crashes 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👉</a:t>
            </a:r>
            <a:r>
              <a:rPr lang="en-US" sz="105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 single failure can force a restart of the entire job </a:t>
            </a:r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1050" b="0" i="1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traditional distributed training</a:t>
            </a:r>
          </a:p>
          <a:p>
            <a:endParaRPr lang="en-US" sz="1050" b="0" i="0" u="none" strike="noStrike" cap="none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So we built a solution to solve this problem, combining: 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👉 </a:t>
            </a:r>
            <a:r>
              <a:rPr lang="en-US" sz="105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Monarch + </a:t>
            </a:r>
            <a:r>
              <a:rPr lang="en-US" sz="1050" b="1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TorchTitan</a:t>
            </a:r>
            <a:r>
              <a:rPr lang="en-US" sz="105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en-US" sz="1050" b="1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TorchFT</a:t>
            </a:r>
            <a:r>
              <a:rPr lang="en-US" sz="105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1050" b="0" i="0" u="none" strike="noStrike" cap="none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Leveraging Monarch's </a:t>
            </a:r>
            <a:r>
              <a:rPr lang="en-US" sz="105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supervision tree</a:t>
            </a:r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, to enable </a:t>
            </a:r>
            <a:r>
              <a:rPr lang="en-US" sz="105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fine-grained fault detection and isolation</a:t>
            </a:r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1050" b="0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TorchFT's</a:t>
            </a:r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capability to allow </a:t>
            </a:r>
            <a:r>
              <a:rPr lang="en-US" sz="105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continuous training independently</a:t>
            </a:r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, even when peers fail.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r>
              <a:rPr lang="en-US" sz="105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Comparing with traditional training's nature:</a:t>
            </a:r>
            <a:endParaRPr lang="en-US" sz="1050" b="0" i="0" u="none" strike="noStrike" cap="none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rtl="0" fontAlgn="ctr"/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one failure we need restart entire job</a:t>
            </a:r>
          </a:p>
          <a:p>
            <a:pPr rtl="0" fontAlgn="ctr"/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heavy reliance on checkpointing </a:t>
            </a:r>
          </a:p>
          <a:p>
            <a:pPr rtl="0" fontAlgn="ctr"/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high compute waste </a:t>
            </a:r>
          </a:p>
          <a:p>
            <a:pPr rtl="0" fontAlgn="ctr"/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difficult debugging 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r>
              <a:rPr lang="en-US" sz="105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with this stack:</a:t>
            </a:r>
            <a:endParaRPr lang="en-US" sz="1050" b="0" i="0" u="none" strike="noStrike" cap="none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rtl="0" fontAlgn="ctr"/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failures are </a:t>
            </a:r>
            <a:r>
              <a:rPr lang="en-US" sz="105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isolated </a:t>
            </a:r>
            <a:endParaRPr lang="en-US" sz="1050" b="0" i="0" u="none" strike="noStrike" cap="none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rtl="0" fontAlgn="ctr"/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recovery is </a:t>
            </a:r>
            <a:r>
              <a:rPr lang="en-US" sz="105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local</a:t>
            </a:r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, not global </a:t>
            </a:r>
          </a:p>
          <a:p>
            <a:pPr rtl="0" fontAlgn="ctr"/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disruption is minimal </a:t>
            </a:r>
          </a:p>
          <a:p>
            <a:pPr rtl="0" fontAlgn="ctr"/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and iteration becomes much faster</a:t>
            </a: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537" name="Google Shape;537;p8:notes"/>
          <p:cNvSpPr txBox="1">
            <a:spLocks noGrp="1"/>
          </p:cNvSpPr>
          <p:nvPr>
            <p:ph type="ftr" idx="11"/>
          </p:nvPr>
        </p:nvSpPr>
        <p:spPr>
          <a:xfrm>
            <a:off x="224725" y="8686801"/>
            <a:ext cx="5409296" cy="3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Advanced Micro Devices, Inc. All rights reserved. Confidential – Not for distribution.</a:t>
            </a:r>
            <a:endParaRPr/>
          </a:p>
        </p:txBody>
      </p:sp>
      <p:sp>
        <p:nvSpPr>
          <p:cNvPr id="538" name="Google Shape;538;p8:notes"/>
          <p:cNvSpPr txBox="1">
            <a:spLocks noGrp="1"/>
          </p:cNvSpPr>
          <p:nvPr>
            <p:ph type="sldNum" idx="12"/>
          </p:nvPr>
        </p:nvSpPr>
        <p:spPr>
          <a:xfrm>
            <a:off x="5839568" y="8685214"/>
            <a:ext cx="793708" cy="3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6842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5" name="Google Shape;545;p9:notes"/>
          <p:cNvSpPr txBox="1">
            <a:spLocks noGrp="1"/>
          </p:cNvSpPr>
          <p:nvPr>
            <p:ph type="body" idx="1"/>
          </p:nvPr>
        </p:nvSpPr>
        <p:spPr>
          <a:xfrm>
            <a:off x="685800" y="4107052"/>
            <a:ext cx="5486400" cy="4351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Now let’s look at the architecture in detail. 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At a high level, this is a </a:t>
            </a:r>
            <a:r>
              <a:rPr lang="en-US" sz="105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three-layer architecture</a:t>
            </a:r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rtl="0" fontAlgn="ctr"/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At the top, we have </a:t>
            </a:r>
            <a:r>
              <a:rPr lang="en-US" sz="105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Monarch</a:t>
            </a:r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, which handles </a:t>
            </a:r>
            <a:r>
              <a:rPr lang="en-US" sz="105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cluster orchestration </a:t>
            </a:r>
            <a:endParaRPr lang="en-US" sz="1050" b="0" i="0" u="none" strike="noStrike" cap="none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rtl="0" fontAlgn="ctr"/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In the middle, </a:t>
            </a:r>
            <a:r>
              <a:rPr lang="en-US" sz="1050" b="1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TorchFT</a:t>
            </a:r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, which provides </a:t>
            </a:r>
            <a:r>
              <a:rPr lang="en-US" sz="105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fault tolerance at the step level </a:t>
            </a:r>
            <a:endParaRPr lang="en-US" sz="1050" b="0" i="0" u="none" strike="noStrike" cap="none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rtl="0" fontAlgn="ctr"/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And at the bottom, </a:t>
            </a:r>
            <a:r>
              <a:rPr lang="en-US" sz="1050" b="1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TorchTitan</a:t>
            </a:r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, which is the </a:t>
            </a:r>
            <a:r>
              <a:rPr lang="en-US" sz="105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training engine itself</a:t>
            </a:r>
            <a:endParaRPr lang="en-US" sz="1050" b="0" i="0" u="none" strike="noStrike" cap="none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First, </a:t>
            </a:r>
            <a:r>
              <a:rPr lang="en-US" sz="105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Monarch communicates with </a:t>
            </a:r>
            <a:r>
              <a:rPr lang="en-US" sz="1050" b="1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TorchFT</a:t>
            </a:r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through </a:t>
            </a:r>
            <a:r>
              <a:rPr lang="en-US" sz="1050" b="0" i="1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Lighthouse</a:t>
            </a:r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, which .provides 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membership information like which replicas are alive and participating, for fault-tolerant coordination.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Then, </a:t>
            </a:r>
            <a:r>
              <a:rPr lang="en-US" sz="1050" b="1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TorchFT</a:t>
            </a:r>
            <a:r>
              <a:rPr lang="en-US" sz="105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integrates directly into the training loop</a:t>
            </a:r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After a failure is injected in training, </a:t>
            </a:r>
          </a:p>
          <a:p>
            <a:r>
              <a:rPr lang="en-US" sz="1050" b="0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TorchFT</a:t>
            </a:r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can </a:t>
            </a:r>
            <a:r>
              <a:rPr lang="en-US" sz="1050" b="1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detect failures and adapt dynamically</a:t>
            </a:r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—</a:t>
            </a:r>
          </a:p>
          <a:p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From the training loop’s perspective:</a:t>
            </a:r>
          </a:p>
          <a:p>
            <a:pPr rtl="0" fontAlgn="ctr"/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failures are detected by Lighthouse </a:t>
            </a:r>
          </a:p>
          <a:p>
            <a:pPr rtl="0" fontAlgn="ctr"/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handled by </a:t>
            </a:r>
            <a:r>
              <a:rPr lang="en-US" sz="1050" b="0" i="0" u="none" strike="noStrike" cap="none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TorchFT</a:t>
            </a:r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rtl="0" fontAlgn="ctr"/>
            <a:r>
              <a:rPr lang="en-US" sz="105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and the training continues without global interruption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546" name="Google Shape;546;p9:notes"/>
          <p:cNvSpPr txBox="1">
            <a:spLocks noGrp="1"/>
          </p:cNvSpPr>
          <p:nvPr>
            <p:ph type="ftr" idx="11"/>
          </p:nvPr>
        </p:nvSpPr>
        <p:spPr>
          <a:xfrm>
            <a:off x="224725" y="8686801"/>
            <a:ext cx="5409296" cy="3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Advanced Micro Devices, Inc. All rights reserved. Confidential – Not for distribution.</a:t>
            </a:r>
            <a:endParaRPr/>
          </a:p>
        </p:txBody>
      </p:sp>
      <p:sp>
        <p:nvSpPr>
          <p:cNvPr id="547" name="Google Shape;547;p9:notes"/>
          <p:cNvSpPr txBox="1">
            <a:spLocks noGrp="1"/>
          </p:cNvSpPr>
          <p:nvPr>
            <p:ph type="sldNum" idx="12"/>
          </p:nvPr>
        </p:nvSpPr>
        <p:spPr>
          <a:xfrm>
            <a:off x="5839568" y="8685214"/>
            <a:ext cx="793708" cy="3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No Image">
  <p:cSld name="Title Slide - No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>
            <a:spLocks noGrp="1"/>
          </p:cNvSpPr>
          <p:nvPr>
            <p:ph type="title"/>
          </p:nvPr>
        </p:nvSpPr>
        <p:spPr>
          <a:xfrm>
            <a:off x="5350259" y="1621536"/>
            <a:ext cx="6244333" cy="194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body" idx="1"/>
          </p:nvPr>
        </p:nvSpPr>
        <p:spPr>
          <a:xfrm>
            <a:off x="5350260" y="3875650"/>
            <a:ext cx="624433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22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86888" y="5771788"/>
            <a:ext cx="2359024" cy="67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Non-bulleted text">
  <p:cSld name="Two Column Non-bulleted 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 txBox="1">
            <a:spLocks noGrp="1"/>
          </p:cNvSpPr>
          <p:nvPr>
            <p:ph type="title"/>
          </p:nvPr>
        </p:nvSpPr>
        <p:spPr>
          <a:xfrm>
            <a:off x="588263" y="591790"/>
            <a:ext cx="1101852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body" idx="1"/>
          </p:nvPr>
        </p:nvSpPr>
        <p:spPr>
          <a:xfrm>
            <a:off x="586390" y="1434370"/>
            <a:ext cx="5209890" cy="483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body" idx="2"/>
          </p:nvPr>
        </p:nvSpPr>
        <p:spPr>
          <a:xfrm>
            <a:off x="6395720" y="1434370"/>
            <a:ext cx="5209890" cy="483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pos="3659">
          <p15:clr>
            <a:srgbClr val="5ACBF0"/>
          </p15:clr>
        </p15:guide>
        <p15:guide id="3" pos="4021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588263" y="591790"/>
            <a:ext cx="1101852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779">
          <p15:clr>
            <a:srgbClr val="A4A3A4"/>
          </p15:clr>
        </p15:guide>
        <p15:guide id="2" pos="962">
          <p15:clr>
            <a:srgbClr val="A4A3A4"/>
          </p15:clr>
        </p15:guide>
        <p15:guide id="3" pos="1373">
          <p15:clr>
            <a:srgbClr val="A4A3A4"/>
          </p15:clr>
        </p15:guide>
        <p15:guide id="4" pos="1556">
          <p15:clr>
            <a:srgbClr val="A4A3A4"/>
          </p15:clr>
        </p15:guide>
        <p15:guide id="5" pos="1967">
          <p15:clr>
            <a:srgbClr val="A4A3A4"/>
          </p15:clr>
        </p15:guide>
        <p15:guide id="6" pos="2150">
          <p15:clr>
            <a:srgbClr val="A4A3A4"/>
          </p15:clr>
        </p15:guide>
        <p15:guide id="7" pos="2561">
          <p15:clr>
            <a:srgbClr val="A4A3A4"/>
          </p15:clr>
        </p15:guide>
        <p15:guide id="8" pos="2744">
          <p15:clr>
            <a:srgbClr val="A4A3A4"/>
          </p15:clr>
        </p15:guide>
        <p15:guide id="9" pos="3155">
          <p15:clr>
            <a:srgbClr val="A4A3A4"/>
          </p15:clr>
        </p15:guide>
        <p15:guide id="10" pos="3338">
          <p15:clr>
            <a:srgbClr val="A4A3A4"/>
          </p15:clr>
        </p15:guide>
        <p15:guide id="11" pos="3749">
          <p15:clr>
            <a:srgbClr val="A4A3A4"/>
          </p15:clr>
        </p15:guide>
        <p15:guide id="12" pos="3932">
          <p15:clr>
            <a:srgbClr val="A4A3A4"/>
          </p15:clr>
        </p15:guide>
        <p15:guide id="13" pos="4343">
          <p15:clr>
            <a:srgbClr val="A4A3A4"/>
          </p15:clr>
        </p15:guide>
        <p15:guide id="14" pos="4526">
          <p15:clr>
            <a:srgbClr val="A4A3A4"/>
          </p15:clr>
        </p15:guide>
        <p15:guide id="15" pos="4937">
          <p15:clr>
            <a:srgbClr val="A4A3A4"/>
          </p15:clr>
        </p15:guide>
        <p15:guide id="16" pos="5120">
          <p15:clr>
            <a:srgbClr val="A4A3A4"/>
          </p15:clr>
        </p15:guide>
        <p15:guide id="17" pos="5529">
          <p15:clr>
            <a:srgbClr val="A4A3A4"/>
          </p15:clr>
        </p15:guide>
        <p15:guide id="18" pos="5714">
          <p15:clr>
            <a:srgbClr val="A4A3A4"/>
          </p15:clr>
        </p15:guide>
        <p15:guide id="19" pos="6123">
          <p15:clr>
            <a:srgbClr val="A4A3A4"/>
          </p15:clr>
        </p15:guide>
        <p15:guide id="20" pos="6308">
          <p15:clr>
            <a:srgbClr val="A4A3A4"/>
          </p15:clr>
        </p15:guide>
        <p15:guide id="21" pos="6717">
          <p15:clr>
            <a:srgbClr val="A4A3A4"/>
          </p15:clr>
        </p15:guide>
        <p15:guide id="22" pos="6900">
          <p15:clr>
            <a:srgbClr val="A4A3A4"/>
          </p15:clr>
        </p15:guide>
        <p15:guide id="23" orient="horz" pos="905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3"/>
          <p:cNvSpPr txBox="1">
            <a:spLocks noGrp="1"/>
          </p:cNvSpPr>
          <p:nvPr>
            <p:ph type="title"/>
          </p:nvPr>
        </p:nvSpPr>
        <p:spPr>
          <a:xfrm>
            <a:off x="588263" y="591790"/>
            <a:ext cx="1101852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 descr="This photo is a 'placeholder' only. Drag or drop your photo here, or click and tap the center to insert a photo."/>
          <p:cNvSpPr>
            <a:spLocks noGrp="1"/>
          </p:cNvSpPr>
          <p:nvPr>
            <p:ph type="pic" idx="2"/>
          </p:nvPr>
        </p:nvSpPr>
        <p:spPr>
          <a:xfrm>
            <a:off x="588263" y="150800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0" name="Google Shape;60;p33" descr="This photo is a 'placeholder' only. Drag or drop your photo here, or click and tap the center to insert a photo."/>
          <p:cNvSpPr>
            <a:spLocks noGrp="1"/>
          </p:cNvSpPr>
          <p:nvPr>
            <p:ph type="pic" idx="3"/>
          </p:nvPr>
        </p:nvSpPr>
        <p:spPr>
          <a:xfrm>
            <a:off x="1599747" y="150800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1" name="Google Shape;61;p33" descr="This photo is a 'placeholder' only. Drag or drop your photo here, or click and tap the center to insert a photo."/>
          <p:cNvSpPr>
            <a:spLocks noGrp="1"/>
          </p:cNvSpPr>
          <p:nvPr>
            <p:ph type="pic" idx="4"/>
          </p:nvPr>
        </p:nvSpPr>
        <p:spPr>
          <a:xfrm>
            <a:off x="2611231" y="150800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2" name="Google Shape;62;p33" descr="This photo is a 'placeholder' only. Drag or drop your photo here, or click and tap the center to insert a photo."/>
          <p:cNvSpPr>
            <a:spLocks noGrp="1"/>
          </p:cNvSpPr>
          <p:nvPr>
            <p:ph type="pic" idx="5"/>
          </p:nvPr>
        </p:nvSpPr>
        <p:spPr>
          <a:xfrm>
            <a:off x="3622715" y="150800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3" name="Google Shape;63;p33" descr="This photo is a 'placeholder' only. Drag or drop your photo here, or click and tap the center to insert a photo."/>
          <p:cNvSpPr>
            <a:spLocks noGrp="1"/>
          </p:cNvSpPr>
          <p:nvPr>
            <p:ph type="pic" idx="6"/>
          </p:nvPr>
        </p:nvSpPr>
        <p:spPr>
          <a:xfrm>
            <a:off x="4634199" y="150800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4" name="Google Shape;64;p33" descr="This photo is a 'placeholder' only. Drag or drop your photo here, or click and tap the center to insert a photo."/>
          <p:cNvSpPr>
            <a:spLocks noGrp="1"/>
          </p:cNvSpPr>
          <p:nvPr>
            <p:ph type="pic" idx="7"/>
          </p:nvPr>
        </p:nvSpPr>
        <p:spPr>
          <a:xfrm>
            <a:off x="5645683" y="150800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5" name="Google Shape;65;p33" descr="This photo is a 'placeholder' only. Drag or drop your photo here, or click and tap the center to insert a photo."/>
          <p:cNvSpPr>
            <a:spLocks noGrp="1"/>
          </p:cNvSpPr>
          <p:nvPr>
            <p:ph type="pic" idx="8"/>
          </p:nvPr>
        </p:nvSpPr>
        <p:spPr>
          <a:xfrm>
            <a:off x="6657167" y="150800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6" name="Google Shape;66;p33" descr="This photo is a 'placeholder' only. Drag or drop your photo here, or click and tap the center to insert a photo."/>
          <p:cNvSpPr>
            <a:spLocks noGrp="1"/>
          </p:cNvSpPr>
          <p:nvPr>
            <p:ph type="pic" idx="9"/>
          </p:nvPr>
        </p:nvSpPr>
        <p:spPr>
          <a:xfrm>
            <a:off x="7668651" y="150800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7" name="Google Shape;67;p33" descr="This photo is a 'placeholder' only. Drag or drop your photo here, or click and tap the center to insert a photo."/>
          <p:cNvSpPr>
            <a:spLocks noGrp="1"/>
          </p:cNvSpPr>
          <p:nvPr>
            <p:ph type="pic" idx="13"/>
          </p:nvPr>
        </p:nvSpPr>
        <p:spPr>
          <a:xfrm>
            <a:off x="8680135" y="150800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8" name="Google Shape;68;p33" descr="This photo is a 'placeholder' only. Drag or drop your photo here, or click and tap the center to insert a photo."/>
          <p:cNvSpPr>
            <a:spLocks noGrp="1"/>
          </p:cNvSpPr>
          <p:nvPr>
            <p:ph type="pic" idx="14"/>
          </p:nvPr>
        </p:nvSpPr>
        <p:spPr>
          <a:xfrm>
            <a:off x="9691619" y="150800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9" name="Google Shape;69;p33" descr="This photo is a 'placeholder' only. Drag or drop your photo here, or click and tap the center to insert a photo."/>
          <p:cNvSpPr>
            <a:spLocks noGrp="1"/>
          </p:cNvSpPr>
          <p:nvPr>
            <p:ph type="pic" idx="15"/>
          </p:nvPr>
        </p:nvSpPr>
        <p:spPr>
          <a:xfrm>
            <a:off x="10703107" y="150800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0" name="Google Shape;70;p33" descr="This photo is a 'placeholder' only. Drag or drop your photo here, or click and tap the center to insert a photo."/>
          <p:cNvSpPr>
            <a:spLocks noGrp="1"/>
          </p:cNvSpPr>
          <p:nvPr>
            <p:ph type="pic" idx="16"/>
          </p:nvPr>
        </p:nvSpPr>
        <p:spPr>
          <a:xfrm>
            <a:off x="588263" y="246191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1" name="Google Shape;71;p33" descr="This photo is a 'placeholder' only. Drag or drop your photo here, or click and tap the center to insert a photo."/>
          <p:cNvSpPr>
            <a:spLocks noGrp="1"/>
          </p:cNvSpPr>
          <p:nvPr>
            <p:ph type="pic" idx="17"/>
          </p:nvPr>
        </p:nvSpPr>
        <p:spPr>
          <a:xfrm>
            <a:off x="1599747" y="246191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2" name="Google Shape;72;p33" descr="This photo is a 'placeholder' only. Drag or drop your photo here, or click and tap the center to insert a photo."/>
          <p:cNvSpPr>
            <a:spLocks noGrp="1"/>
          </p:cNvSpPr>
          <p:nvPr>
            <p:ph type="pic" idx="18"/>
          </p:nvPr>
        </p:nvSpPr>
        <p:spPr>
          <a:xfrm>
            <a:off x="2611231" y="246191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3" name="Google Shape;73;p33" descr="This photo is a 'placeholder' only. Drag or drop your photo here, or click and tap the center to insert a photo."/>
          <p:cNvSpPr>
            <a:spLocks noGrp="1"/>
          </p:cNvSpPr>
          <p:nvPr>
            <p:ph type="pic" idx="19"/>
          </p:nvPr>
        </p:nvSpPr>
        <p:spPr>
          <a:xfrm>
            <a:off x="3622715" y="246191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4" name="Google Shape;74;p33" descr="This photo is a 'placeholder' only. Drag or drop your photo here, or click and tap the center to insert a photo."/>
          <p:cNvSpPr>
            <a:spLocks noGrp="1"/>
          </p:cNvSpPr>
          <p:nvPr>
            <p:ph type="pic" idx="20"/>
          </p:nvPr>
        </p:nvSpPr>
        <p:spPr>
          <a:xfrm>
            <a:off x="4634199" y="246191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5" name="Google Shape;75;p33" descr="This photo is a 'placeholder' only. Drag or drop your photo here, or click and tap the center to insert a photo."/>
          <p:cNvSpPr>
            <a:spLocks noGrp="1"/>
          </p:cNvSpPr>
          <p:nvPr>
            <p:ph type="pic" idx="21"/>
          </p:nvPr>
        </p:nvSpPr>
        <p:spPr>
          <a:xfrm>
            <a:off x="5645683" y="246191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6" name="Google Shape;76;p33" descr="This photo is a 'placeholder' only. Drag or drop your photo here, or click and tap the center to insert a photo."/>
          <p:cNvSpPr>
            <a:spLocks noGrp="1"/>
          </p:cNvSpPr>
          <p:nvPr>
            <p:ph type="pic" idx="22"/>
          </p:nvPr>
        </p:nvSpPr>
        <p:spPr>
          <a:xfrm>
            <a:off x="6657167" y="246191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7" name="Google Shape;77;p33" descr="This photo is a 'placeholder' only. Drag or drop your photo here, or click and tap the center to insert a photo."/>
          <p:cNvSpPr>
            <a:spLocks noGrp="1"/>
          </p:cNvSpPr>
          <p:nvPr>
            <p:ph type="pic" idx="23"/>
          </p:nvPr>
        </p:nvSpPr>
        <p:spPr>
          <a:xfrm>
            <a:off x="7668651" y="246191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8" name="Google Shape;78;p33" descr="This photo is a 'placeholder' only. Drag or drop your photo here, or click and tap the center to insert a photo."/>
          <p:cNvSpPr>
            <a:spLocks noGrp="1"/>
          </p:cNvSpPr>
          <p:nvPr>
            <p:ph type="pic" idx="24"/>
          </p:nvPr>
        </p:nvSpPr>
        <p:spPr>
          <a:xfrm>
            <a:off x="8680135" y="246191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9" name="Google Shape;79;p33" descr="This photo is a 'placeholder' only. Drag or drop your photo here, or click and tap the center to insert a photo."/>
          <p:cNvSpPr>
            <a:spLocks noGrp="1"/>
          </p:cNvSpPr>
          <p:nvPr>
            <p:ph type="pic" idx="25"/>
          </p:nvPr>
        </p:nvSpPr>
        <p:spPr>
          <a:xfrm>
            <a:off x="9691619" y="246191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0" name="Google Shape;80;p33" descr="This photo is a 'placeholder' only. Drag or drop your photo here, or click and tap the center to insert a photo."/>
          <p:cNvSpPr>
            <a:spLocks noGrp="1"/>
          </p:cNvSpPr>
          <p:nvPr>
            <p:ph type="pic" idx="26"/>
          </p:nvPr>
        </p:nvSpPr>
        <p:spPr>
          <a:xfrm>
            <a:off x="10703107" y="246191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1" name="Google Shape;81;p33" descr="This photo is a 'placeholder' only. Drag or drop your photo here, or click and tap the center to insert a photo."/>
          <p:cNvSpPr>
            <a:spLocks noGrp="1"/>
          </p:cNvSpPr>
          <p:nvPr>
            <p:ph type="pic" idx="27"/>
          </p:nvPr>
        </p:nvSpPr>
        <p:spPr>
          <a:xfrm>
            <a:off x="588263" y="341582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2" name="Google Shape;82;p33" descr="This photo is a 'placeholder' only. Drag or drop your photo here, or click and tap the center to insert a photo."/>
          <p:cNvSpPr>
            <a:spLocks noGrp="1"/>
          </p:cNvSpPr>
          <p:nvPr>
            <p:ph type="pic" idx="28"/>
          </p:nvPr>
        </p:nvSpPr>
        <p:spPr>
          <a:xfrm>
            <a:off x="1599747" y="341582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3" name="Google Shape;83;p33" descr="This photo is a 'placeholder' only. Drag or drop your photo here, or click and tap the center to insert a photo."/>
          <p:cNvSpPr>
            <a:spLocks noGrp="1"/>
          </p:cNvSpPr>
          <p:nvPr>
            <p:ph type="pic" idx="29"/>
          </p:nvPr>
        </p:nvSpPr>
        <p:spPr>
          <a:xfrm>
            <a:off x="2611231" y="341582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4" name="Google Shape;84;p33" descr="This photo is a 'placeholder' only. Drag or drop your photo here, or click and tap the center to insert a photo."/>
          <p:cNvSpPr>
            <a:spLocks noGrp="1"/>
          </p:cNvSpPr>
          <p:nvPr>
            <p:ph type="pic" idx="30"/>
          </p:nvPr>
        </p:nvSpPr>
        <p:spPr>
          <a:xfrm>
            <a:off x="3622715" y="341582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5" name="Google Shape;85;p33" descr="This photo is a 'placeholder' only. Drag or drop your photo here, or click and tap the center to insert a photo."/>
          <p:cNvSpPr>
            <a:spLocks noGrp="1"/>
          </p:cNvSpPr>
          <p:nvPr>
            <p:ph type="pic" idx="31"/>
          </p:nvPr>
        </p:nvSpPr>
        <p:spPr>
          <a:xfrm>
            <a:off x="4634199" y="341582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6" name="Google Shape;86;p33" descr="This photo is a 'placeholder' only. Drag or drop your photo here, or click and tap the center to insert a photo."/>
          <p:cNvSpPr>
            <a:spLocks noGrp="1"/>
          </p:cNvSpPr>
          <p:nvPr>
            <p:ph type="pic" idx="32"/>
          </p:nvPr>
        </p:nvSpPr>
        <p:spPr>
          <a:xfrm>
            <a:off x="5645683" y="341582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7" name="Google Shape;87;p33" descr="This photo is a 'placeholder' only. Drag or drop your photo here, or click and tap the center to insert a photo."/>
          <p:cNvSpPr>
            <a:spLocks noGrp="1"/>
          </p:cNvSpPr>
          <p:nvPr>
            <p:ph type="pic" idx="33"/>
          </p:nvPr>
        </p:nvSpPr>
        <p:spPr>
          <a:xfrm>
            <a:off x="6657167" y="341582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8" name="Google Shape;88;p33" descr="This photo is a 'placeholder' only. Drag or drop your photo here, or click and tap the center to insert a photo."/>
          <p:cNvSpPr>
            <a:spLocks noGrp="1"/>
          </p:cNvSpPr>
          <p:nvPr>
            <p:ph type="pic" idx="34"/>
          </p:nvPr>
        </p:nvSpPr>
        <p:spPr>
          <a:xfrm>
            <a:off x="7668651" y="341582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9" name="Google Shape;89;p33" descr="This photo is a 'placeholder' only. Drag or drop your photo here, or click and tap the center to insert a photo."/>
          <p:cNvSpPr>
            <a:spLocks noGrp="1"/>
          </p:cNvSpPr>
          <p:nvPr>
            <p:ph type="pic" idx="35"/>
          </p:nvPr>
        </p:nvSpPr>
        <p:spPr>
          <a:xfrm>
            <a:off x="8680135" y="341582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0" name="Google Shape;90;p33" descr="This photo is a 'placeholder' only. Drag or drop your photo here, or click and tap the center to insert a photo."/>
          <p:cNvSpPr>
            <a:spLocks noGrp="1"/>
          </p:cNvSpPr>
          <p:nvPr>
            <p:ph type="pic" idx="36"/>
          </p:nvPr>
        </p:nvSpPr>
        <p:spPr>
          <a:xfrm>
            <a:off x="9691619" y="341582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1" name="Google Shape;91;p33" descr="This photo is a 'placeholder' only. Drag or drop your photo here, or click and tap the center to insert a photo."/>
          <p:cNvSpPr>
            <a:spLocks noGrp="1"/>
          </p:cNvSpPr>
          <p:nvPr>
            <p:ph type="pic" idx="37"/>
          </p:nvPr>
        </p:nvSpPr>
        <p:spPr>
          <a:xfrm>
            <a:off x="10703107" y="341582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2" name="Google Shape;92;p33" descr="This photo is a 'placeholder' only. Drag or drop your photo here, or click and tap the center to insert a photo."/>
          <p:cNvSpPr>
            <a:spLocks noGrp="1"/>
          </p:cNvSpPr>
          <p:nvPr>
            <p:ph type="pic" idx="38"/>
          </p:nvPr>
        </p:nvSpPr>
        <p:spPr>
          <a:xfrm>
            <a:off x="588263" y="436973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3" name="Google Shape;93;p33" descr="This photo is a 'placeholder' only. Drag or drop your photo here, or click and tap the center to insert a photo."/>
          <p:cNvSpPr>
            <a:spLocks noGrp="1"/>
          </p:cNvSpPr>
          <p:nvPr>
            <p:ph type="pic" idx="39"/>
          </p:nvPr>
        </p:nvSpPr>
        <p:spPr>
          <a:xfrm>
            <a:off x="1599747" y="436973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4" name="Google Shape;94;p33" descr="This photo is a 'placeholder' only. Drag or drop your photo here, or click and tap the center to insert a photo."/>
          <p:cNvSpPr>
            <a:spLocks noGrp="1"/>
          </p:cNvSpPr>
          <p:nvPr>
            <p:ph type="pic" idx="40"/>
          </p:nvPr>
        </p:nvSpPr>
        <p:spPr>
          <a:xfrm>
            <a:off x="2611231" y="436973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5" name="Google Shape;95;p33" descr="This photo is a 'placeholder' only. Drag or drop your photo here, or click and tap the center to insert a photo."/>
          <p:cNvSpPr>
            <a:spLocks noGrp="1"/>
          </p:cNvSpPr>
          <p:nvPr>
            <p:ph type="pic" idx="41"/>
          </p:nvPr>
        </p:nvSpPr>
        <p:spPr>
          <a:xfrm>
            <a:off x="3622715" y="436973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6" name="Google Shape;96;p33" descr="This photo is a 'placeholder' only. Drag or drop your photo here, or click and tap the center to insert a photo."/>
          <p:cNvSpPr>
            <a:spLocks noGrp="1"/>
          </p:cNvSpPr>
          <p:nvPr>
            <p:ph type="pic" idx="42"/>
          </p:nvPr>
        </p:nvSpPr>
        <p:spPr>
          <a:xfrm>
            <a:off x="4634199" y="436973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7" name="Google Shape;97;p33" descr="This photo is a 'placeholder' only. Drag or drop your photo here, or click and tap the center to insert a photo."/>
          <p:cNvSpPr>
            <a:spLocks noGrp="1"/>
          </p:cNvSpPr>
          <p:nvPr>
            <p:ph type="pic" idx="43"/>
          </p:nvPr>
        </p:nvSpPr>
        <p:spPr>
          <a:xfrm>
            <a:off x="5645683" y="436973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8" name="Google Shape;98;p33" descr="This photo is a 'placeholder' only. Drag or drop your photo here, or click and tap the center to insert a photo."/>
          <p:cNvSpPr>
            <a:spLocks noGrp="1"/>
          </p:cNvSpPr>
          <p:nvPr>
            <p:ph type="pic" idx="44"/>
          </p:nvPr>
        </p:nvSpPr>
        <p:spPr>
          <a:xfrm>
            <a:off x="6657167" y="436973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9" name="Google Shape;99;p33" descr="This photo is a 'placeholder' only. Drag or drop your photo here, or click and tap the center to insert a photo."/>
          <p:cNvSpPr>
            <a:spLocks noGrp="1"/>
          </p:cNvSpPr>
          <p:nvPr>
            <p:ph type="pic" idx="45"/>
          </p:nvPr>
        </p:nvSpPr>
        <p:spPr>
          <a:xfrm>
            <a:off x="7668651" y="436973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0" name="Google Shape;100;p33" descr="This photo is a 'placeholder' only. Drag or drop your photo here, or click and tap the center to insert a photo."/>
          <p:cNvSpPr>
            <a:spLocks noGrp="1"/>
          </p:cNvSpPr>
          <p:nvPr>
            <p:ph type="pic" idx="46"/>
          </p:nvPr>
        </p:nvSpPr>
        <p:spPr>
          <a:xfrm>
            <a:off x="8680135" y="436973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1" name="Google Shape;101;p33" descr="This photo is a 'placeholder' only. Drag or drop your photo here, or click and tap the center to insert a photo."/>
          <p:cNvSpPr>
            <a:spLocks noGrp="1"/>
          </p:cNvSpPr>
          <p:nvPr>
            <p:ph type="pic" idx="47"/>
          </p:nvPr>
        </p:nvSpPr>
        <p:spPr>
          <a:xfrm>
            <a:off x="9691619" y="436973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2" name="Google Shape;102;p33" descr="This photo is a 'placeholder' only. Drag or drop your photo here, or click and tap the center to insert a photo."/>
          <p:cNvSpPr>
            <a:spLocks noGrp="1"/>
          </p:cNvSpPr>
          <p:nvPr>
            <p:ph type="pic" idx="48"/>
          </p:nvPr>
        </p:nvSpPr>
        <p:spPr>
          <a:xfrm>
            <a:off x="10703107" y="436973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3" name="Google Shape;103;p33" descr="This photo is a 'placeholder' only. Drag or drop your photo here, or click and tap the center to insert a photo."/>
          <p:cNvSpPr>
            <a:spLocks noGrp="1"/>
          </p:cNvSpPr>
          <p:nvPr>
            <p:ph type="pic" idx="49"/>
          </p:nvPr>
        </p:nvSpPr>
        <p:spPr>
          <a:xfrm>
            <a:off x="588263" y="532364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4" name="Google Shape;104;p33" descr="This photo is a 'placeholder' only. Drag or drop your photo here, or click and tap the center to insert a photo."/>
          <p:cNvSpPr>
            <a:spLocks noGrp="1"/>
          </p:cNvSpPr>
          <p:nvPr>
            <p:ph type="pic" idx="50"/>
          </p:nvPr>
        </p:nvSpPr>
        <p:spPr>
          <a:xfrm>
            <a:off x="1599747" y="532364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5" name="Google Shape;105;p33" descr="This photo is a 'placeholder' only. Drag or drop your photo here, or click and tap the center to insert a photo."/>
          <p:cNvSpPr>
            <a:spLocks noGrp="1"/>
          </p:cNvSpPr>
          <p:nvPr>
            <p:ph type="pic" idx="51"/>
          </p:nvPr>
        </p:nvSpPr>
        <p:spPr>
          <a:xfrm>
            <a:off x="2611231" y="532364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6" name="Google Shape;106;p33" descr="This photo is a 'placeholder' only. Drag or drop your photo here, or click and tap the center to insert a photo."/>
          <p:cNvSpPr>
            <a:spLocks noGrp="1"/>
          </p:cNvSpPr>
          <p:nvPr>
            <p:ph type="pic" idx="52"/>
          </p:nvPr>
        </p:nvSpPr>
        <p:spPr>
          <a:xfrm>
            <a:off x="3622715" y="532364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7" name="Google Shape;107;p33" descr="This photo is a 'placeholder' only. Drag or drop your photo here, or click and tap the center to insert a photo."/>
          <p:cNvSpPr>
            <a:spLocks noGrp="1"/>
          </p:cNvSpPr>
          <p:nvPr>
            <p:ph type="pic" idx="53"/>
          </p:nvPr>
        </p:nvSpPr>
        <p:spPr>
          <a:xfrm>
            <a:off x="4634199" y="532364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8" name="Google Shape;108;p33" descr="This photo is a 'placeholder' only. Drag or drop your photo here, or click and tap the center to insert a photo."/>
          <p:cNvSpPr>
            <a:spLocks noGrp="1"/>
          </p:cNvSpPr>
          <p:nvPr>
            <p:ph type="pic" idx="54"/>
          </p:nvPr>
        </p:nvSpPr>
        <p:spPr>
          <a:xfrm>
            <a:off x="5645683" y="532364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9" name="Google Shape;109;p33" descr="This photo is a 'placeholder' only. Drag or drop your photo here, or click and tap the center to insert a photo."/>
          <p:cNvSpPr>
            <a:spLocks noGrp="1"/>
          </p:cNvSpPr>
          <p:nvPr>
            <p:ph type="pic" idx="55"/>
          </p:nvPr>
        </p:nvSpPr>
        <p:spPr>
          <a:xfrm>
            <a:off x="6657167" y="532364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0" name="Google Shape;110;p33" descr="This photo is a 'placeholder' only. Drag or drop your photo here, or click and tap the center to insert a photo."/>
          <p:cNvSpPr>
            <a:spLocks noGrp="1"/>
          </p:cNvSpPr>
          <p:nvPr>
            <p:ph type="pic" idx="56"/>
          </p:nvPr>
        </p:nvSpPr>
        <p:spPr>
          <a:xfrm>
            <a:off x="7668651" y="532364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1" name="Google Shape;111;p33" descr="This photo is a 'placeholder' only. Drag or drop your photo here, or click and tap the center to insert a photo."/>
          <p:cNvSpPr>
            <a:spLocks noGrp="1"/>
          </p:cNvSpPr>
          <p:nvPr>
            <p:ph type="pic" idx="57"/>
          </p:nvPr>
        </p:nvSpPr>
        <p:spPr>
          <a:xfrm>
            <a:off x="8680135" y="532364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2" name="Google Shape;112;p33" descr="This photo is a 'placeholder' only. Drag or drop your photo here, or click and tap the center to insert a photo."/>
          <p:cNvSpPr>
            <a:spLocks noGrp="1"/>
          </p:cNvSpPr>
          <p:nvPr>
            <p:ph type="pic" idx="58"/>
          </p:nvPr>
        </p:nvSpPr>
        <p:spPr>
          <a:xfrm>
            <a:off x="9691619" y="532364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3" name="Google Shape;113;p33" descr="This photo is a 'placeholder' only. Drag or drop your photo here, or click and tap the center to insert a photo."/>
          <p:cNvSpPr>
            <a:spLocks noGrp="1"/>
          </p:cNvSpPr>
          <p:nvPr>
            <p:ph type="pic" idx="59"/>
          </p:nvPr>
        </p:nvSpPr>
        <p:spPr>
          <a:xfrm>
            <a:off x="10703107" y="5323643"/>
            <a:ext cx="906233" cy="852256"/>
          </a:xfrm>
          <a:prstGeom prst="rect">
            <a:avLst/>
          </a:prstGeom>
          <a:solidFill>
            <a:srgbClr val="4D4F5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with Square Picture">
  <p:cSld name="Title with Square Pictur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4" descr="This photo is a 'placeholder' only. Drag or drop your photo here, or click and tap the center to insert a photo."/>
          <p:cNvSpPr>
            <a:spLocks noGrp="1"/>
          </p:cNvSpPr>
          <p:nvPr>
            <p:ph type="pic" idx="2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rgbClr val="4D4F51"/>
          </a:solidFill>
          <a:ln>
            <a:noFill/>
          </a:ln>
        </p:spPr>
      </p:sp>
      <p:sp>
        <p:nvSpPr>
          <p:cNvPr id="116" name="Google Shape;116;p34"/>
          <p:cNvSpPr txBox="1">
            <a:spLocks noGrp="1"/>
          </p:cNvSpPr>
          <p:nvPr>
            <p:ph type="title"/>
          </p:nvPr>
        </p:nvSpPr>
        <p:spPr>
          <a:xfrm>
            <a:off x="588263" y="2262425"/>
            <a:ext cx="4158362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4"/>
          <p:cNvSpPr txBox="1">
            <a:spLocks noGrp="1"/>
          </p:cNvSpPr>
          <p:nvPr>
            <p:ph type="body" idx="1"/>
          </p:nvPr>
        </p:nvSpPr>
        <p:spPr>
          <a:xfrm>
            <a:off x="584200" y="3535540"/>
            <a:ext cx="4162425" cy="273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 sz="22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360">
          <p15:clr>
            <a:srgbClr val="FBAE40"/>
          </p15:clr>
        </p15:guide>
        <p15:guide id="2" orient="horz" pos="2226">
          <p15:clr>
            <a:srgbClr val="5ACBF0"/>
          </p15:clr>
        </p15:guide>
        <p15:guide id="3" pos="3729">
          <p15:clr>
            <a:srgbClr val="C35EA4"/>
          </p15:clr>
        </p15:guide>
        <p15:guide id="4" pos="2993">
          <p15:clr>
            <a:srgbClr val="5ACBF0"/>
          </p15:clr>
        </p15:guide>
        <p15:guide id="5" pos="3543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op Horizontal Photo and Title">
  <p:cSld name="Top Horizontal Photo and Titl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5"/>
          <p:cNvSpPr txBox="1">
            <a:spLocks noGrp="1"/>
          </p:cNvSpPr>
          <p:nvPr>
            <p:ph type="title"/>
          </p:nvPr>
        </p:nvSpPr>
        <p:spPr>
          <a:xfrm>
            <a:off x="588263" y="5157216"/>
            <a:ext cx="11018520" cy="111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5" descr="This photo is a 'placeholder' only. Drag or drop your photo here, or click and tap the center to insert a photo.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rgbClr val="4D4F51"/>
          </a:solidFill>
          <a:ln>
            <a:noFill/>
          </a:ln>
        </p:spPr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0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op Horizontal Photo, Lockup and Title">
  <p:cSld name="Top Horizontal Photo, Lockup and Titl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6"/>
          <p:cNvSpPr txBox="1">
            <a:spLocks noGrp="1"/>
          </p:cNvSpPr>
          <p:nvPr>
            <p:ph type="title"/>
          </p:nvPr>
        </p:nvSpPr>
        <p:spPr>
          <a:xfrm>
            <a:off x="3821381" y="5157216"/>
            <a:ext cx="7785402" cy="111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6" descr="This photo is a 'placeholder' only. Drag or drop your photo here, or click and tap the center to insert a photo.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rgbClr val="4D4F51"/>
          </a:solidFill>
          <a:ln>
            <a:noFill/>
          </a:ln>
        </p:spPr>
      </p:sp>
      <p:pic>
        <p:nvPicPr>
          <p:cNvPr id="124" name="Google Shape;124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5217" y="5449153"/>
            <a:ext cx="2176078" cy="5186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Google Shape;125;p36"/>
          <p:cNvCxnSpPr/>
          <p:nvPr/>
        </p:nvCxnSpPr>
        <p:spPr>
          <a:xfrm>
            <a:off x="3418764" y="5137316"/>
            <a:ext cx="0" cy="116006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0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ttom Horizontal Photo and Title">
  <p:cSld name="Bottom Horizontal Photo and Title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7"/>
          <p:cNvSpPr txBox="1">
            <a:spLocks noGrp="1"/>
          </p:cNvSpPr>
          <p:nvPr>
            <p:ph type="title"/>
          </p:nvPr>
        </p:nvSpPr>
        <p:spPr>
          <a:xfrm>
            <a:off x="588263" y="585788"/>
            <a:ext cx="11018520" cy="1114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7" descr="This photo is a 'placeholder' only. Drag or drop your photo here, or click and tap the center to insert a photo."/>
          <p:cNvSpPr>
            <a:spLocks noGrp="1"/>
          </p:cNvSpPr>
          <p:nvPr>
            <p:ph type="pic" idx="2"/>
          </p:nvPr>
        </p:nvSpPr>
        <p:spPr>
          <a:xfrm>
            <a:off x="-2381" y="2286000"/>
            <a:ext cx="12192000" cy="4572000"/>
          </a:xfrm>
          <a:prstGeom prst="rect">
            <a:avLst/>
          </a:prstGeom>
          <a:solidFill>
            <a:srgbClr val="4D4F51"/>
          </a:solidFill>
          <a:ln>
            <a:noFill/>
          </a:ln>
        </p:spPr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440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picture content">
  <p:cSld name="Three picture conten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8"/>
          <p:cNvSpPr txBox="1">
            <a:spLocks noGrp="1"/>
          </p:cNvSpPr>
          <p:nvPr>
            <p:ph type="body" idx="1"/>
          </p:nvPr>
        </p:nvSpPr>
        <p:spPr>
          <a:xfrm>
            <a:off x="582613" y="5486400"/>
            <a:ext cx="3475037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38" descr="This photo is a 'placeholder' only. Drag or drop your photo here, or click and tap the center to insert a photo."/>
          <p:cNvSpPr>
            <a:spLocks noGrp="1"/>
          </p:cNvSpPr>
          <p:nvPr>
            <p:ph type="pic" idx="2"/>
          </p:nvPr>
        </p:nvSpPr>
        <p:spPr>
          <a:xfrm>
            <a:off x="582612" y="1815353"/>
            <a:ext cx="3474720" cy="3474720"/>
          </a:xfrm>
          <a:prstGeom prst="rect">
            <a:avLst/>
          </a:prstGeom>
          <a:solidFill>
            <a:srgbClr val="4D4F51"/>
          </a:solidFill>
          <a:ln>
            <a:noFill/>
          </a:ln>
        </p:spPr>
      </p:sp>
      <p:sp>
        <p:nvSpPr>
          <p:cNvPr id="132" name="Google Shape;132;p38"/>
          <p:cNvSpPr txBox="1">
            <a:spLocks noGrp="1"/>
          </p:cNvSpPr>
          <p:nvPr>
            <p:ph type="body" idx="3"/>
          </p:nvPr>
        </p:nvSpPr>
        <p:spPr>
          <a:xfrm>
            <a:off x="4358640" y="5486400"/>
            <a:ext cx="3475037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38" descr="This photo is a 'placeholder' only. Drag or drop your photo here, or click and tap the center to insert a photo."/>
          <p:cNvSpPr>
            <a:spLocks noGrp="1"/>
          </p:cNvSpPr>
          <p:nvPr>
            <p:ph type="pic" idx="4"/>
          </p:nvPr>
        </p:nvSpPr>
        <p:spPr>
          <a:xfrm>
            <a:off x="4358640" y="1815353"/>
            <a:ext cx="3474720" cy="3474720"/>
          </a:xfrm>
          <a:prstGeom prst="rect">
            <a:avLst/>
          </a:prstGeom>
          <a:solidFill>
            <a:srgbClr val="4D4F51"/>
          </a:solidFill>
          <a:ln>
            <a:noFill/>
          </a:ln>
        </p:spPr>
      </p:sp>
      <p:sp>
        <p:nvSpPr>
          <p:cNvPr id="134" name="Google Shape;134;p38"/>
          <p:cNvSpPr txBox="1">
            <a:spLocks noGrp="1"/>
          </p:cNvSpPr>
          <p:nvPr>
            <p:ph type="body" idx="5"/>
          </p:nvPr>
        </p:nvSpPr>
        <p:spPr>
          <a:xfrm>
            <a:off x="8134351" y="5486400"/>
            <a:ext cx="3475037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38" descr="This photo is a 'placeholder' only. Drag or drop your photo here, or click and tap the center to insert a photo."/>
          <p:cNvSpPr>
            <a:spLocks noGrp="1"/>
          </p:cNvSpPr>
          <p:nvPr>
            <p:ph type="pic" idx="6"/>
          </p:nvPr>
        </p:nvSpPr>
        <p:spPr>
          <a:xfrm>
            <a:off x="8132063" y="1815353"/>
            <a:ext cx="3474720" cy="3474720"/>
          </a:xfrm>
          <a:prstGeom prst="rect">
            <a:avLst/>
          </a:prstGeom>
          <a:solidFill>
            <a:srgbClr val="4D4F51"/>
          </a:solidFill>
          <a:ln>
            <a:noFill/>
          </a:ln>
        </p:spPr>
      </p:sp>
      <p:sp>
        <p:nvSpPr>
          <p:cNvPr id="136" name="Google Shape;136;p38"/>
          <p:cNvSpPr txBox="1">
            <a:spLocks noGrp="1"/>
          </p:cNvSpPr>
          <p:nvPr>
            <p:ph type="title"/>
          </p:nvPr>
        </p:nvSpPr>
        <p:spPr>
          <a:xfrm>
            <a:off x="588263" y="591790"/>
            <a:ext cx="1101852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456">
          <p15:clr>
            <a:srgbClr val="5ACBF0"/>
          </p15:clr>
        </p15:guide>
        <p15:guide id="2" pos="2557">
          <p15:clr>
            <a:srgbClr val="5ACBF0"/>
          </p15:clr>
        </p15:guide>
        <p15:guide id="3" pos="2744">
          <p15:clr>
            <a:srgbClr val="5ACBF0"/>
          </p15:clr>
        </p15:guide>
        <p15:guide id="4" pos="4936">
          <p15:clr>
            <a:srgbClr val="5ACBF0"/>
          </p15:clr>
        </p15:guide>
        <p15:guide id="5" pos="5123">
          <p15:clr>
            <a:srgbClr val="5ACBF0"/>
          </p15:clr>
        </p15:guide>
        <p15:guide id="6" orient="horz" pos="1139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 with headings">
  <p:cSld name="Three content with heading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9"/>
          <p:cNvSpPr txBox="1">
            <a:spLocks noGrp="1"/>
          </p:cNvSpPr>
          <p:nvPr>
            <p:ph type="body" idx="1"/>
          </p:nvPr>
        </p:nvSpPr>
        <p:spPr>
          <a:xfrm>
            <a:off x="584201" y="2024063"/>
            <a:ext cx="347503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39"/>
          <p:cNvSpPr txBox="1">
            <a:spLocks noGrp="1"/>
          </p:cNvSpPr>
          <p:nvPr>
            <p:ph type="body" idx="2"/>
          </p:nvPr>
        </p:nvSpPr>
        <p:spPr>
          <a:xfrm>
            <a:off x="584200" y="2611569"/>
            <a:ext cx="479619" cy="5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"/>
              <a:buNone/>
              <a:defRPr sz="1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"/>
              <a:buNone/>
              <a:defRPr sz="10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"/>
              <a:buNone/>
              <a:defRPr sz="100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"/>
              <a:buNone/>
              <a:defRPr sz="100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"/>
              <a:buNone/>
              <a:defRPr sz="1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39"/>
          <p:cNvSpPr txBox="1">
            <a:spLocks noGrp="1"/>
          </p:cNvSpPr>
          <p:nvPr>
            <p:ph type="body" idx="3"/>
          </p:nvPr>
        </p:nvSpPr>
        <p:spPr>
          <a:xfrm>
            <a:off x="584200" y="2945298"/>
            <a:ext cx="3475037" cy="2788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 sz="1000"/>
            </a:lvl1pPr>
            <a:lvl2pPr marL="914400" lvl="1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 sz="1000"/>
            </a:lvl2pPr>
            <a:lvl3pPr marL="1371600" lvl="2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•"/>
              <a:defRPr sz="800"/>
            </a:lvl3pPr>
            <a:lvl4pPr marL="1828800" lvl="3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•"/>
              <a:defRPr sz="800"/>
            </a:lvl4pPr>
            <a:lvl5pPr marL="2286000" lvl="4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•"/>
              <a:defRPr sz="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39"/>
          <p:cNvSpPr txBox="1">
            <a:spLocks noGrp="1"/>
          </p:cNvSpPr>
          <p:nvPr>
            <p:ph type="body" idx="4"/>
          </p:nvPr>
        </p:nvSpPr>
        <p:spPr>
          <a:xfrm>
            <a:off x="4356101" y="2024063"/>
            <a:ext cx="347503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9"/>
          <p:cNvSpPr txBox="1">
            <a:spLocks noGrp="1"/>
          </p:cNvSpPr>
          <p:nvPr>
            <p:ph type="body" idx="5"/>
          </p:nvPr>
        </p:nvSpPr>
        <p:spPr>
          <a:xfrm>
            <a:off x="4356100" y="2611569"/>
            <a:ext cx="479619" cy="5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"/>
              <a:buNone/>
              <a:defRPr sz="1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"/>
              <a:buNone/>
              <a:defRPr sz="10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"/>
              <a:buNone/>
              <a:defRPr sz="100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"/>
              <a:buNone/>
              <a:defRPr sz="100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"/>
              <a:buNone/>
              <a:defRPr sz="1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39"/>
          <p:cNvSpPr txBox="1">
            <a:spLocks noGrp="1"/>
          </p:cNvSpPr>
          <p:nvPr>
            <p:ph type="body" idx="6"/>
          </p:nvPr>
        </p:nvSpPr>
        <p:spPr>
          <a:xfrm>
            <a:off x="4356100" y="2945298"/>
            <a:ext cx="3475037" cy="2788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 sz="1000"/>
            </a:lvl1pPr>
            <a:lvl2pPr marL="914400" lvl="1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 sz="1000"/>
            </a:lvl2pPr>
            <a:lvl3pPr marL="1371600" lvl="2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•"/>
              <a:defRPr sz="800"/>
            </a:lvl3pPr>
            <a:lvl4pPr marL="1828800" lvl="3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•"/>
              <a:defRPr sz="800"/>
            </a:lvl4pPr>
            <a:lvl5pPr marL="2286000" lvl="4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•"/>
              <a:defRPr sz="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39"/>
          <p:cNvSpPr txBox="1">
            <a:spLocks noGrp="1"/>
          </p:cNvSpPr>
          <p:nvPr>
            <p:ph type="body" idx="7"/>
          </p:nvPr>
        </p:nvSpPr>
        <p:spPr>
          <a:xfrm>
            <a:off x="8128001" y="2029778"/>
            <a:ext cx="347503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39"/>
          <p:cNvSpPr txBox="1">
            <a:spLocks noGrp="1"/>
          </p:cNvSpPr>
          <p:nvPr>
            <p:ph type="body" idx="8"/>
          </p:nvPr>
        </p:nvSpPr>
        <p:spPr>
          <a:xfrm>
            <a:off x="8128000" y="2617284"/>
            <a:ext cx="479619" cy="5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"/>
              <a:buNone/>
              <a:defRPr sz="1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"/>
              <a:buNone/>
              <a:defRPr sz="10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"/>
              <a:buNone/>
              <a:defRPr sz="100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"/>
              <a:buNone/>
              <a:defRPr sz="100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"/>
              <a:buNone/>
              <a:defRPr sz="1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39"/>
          <p:cNvSpPr txBox="1">
            <a:spLocks noGrp="1"/>
          </p:cNvSpPr>
          <p:nvPr>
            <p:ph type="body" idx="9"/>
          </p:nvPr>
        </p:nvSpPr>
        <p:spPr>
          <a:xfrm>
            <a:off x="8128000" y="2951013"/>
            <a:ext cx="3475037" cy="2788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 sz="1000"/>
            </a:lvl1pPr>
            <a:lvl2pPr marL="914400" lvl="1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 sz="1000"/>
            </a:lvl2pPr>
            <a:lvl3pPr marL="1371600" lvl="2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•"/>
              <a:defRPr sz="800"/>
            </a:lvl3pPr>
            <a:lvl4pPr marL="1828800" lvl="3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•"/>
              <a:defRPr sz="800"/>
            </a:lvl4pPr>
            <a:lvl5pPr marL="2286000" lvl="4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•"/>
              <a:defRPr sz="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39"/>
          <p:cNvSpPr txBox="1">
            <a:spLocks noGrp="1"/>
          </p:cNvSpPr>
          <p:nvPr>
            <p:ph type="title"/>
          </p:nvPr>
        </p:nvSpPr>
        <p:spPr>
          <a:xfrm>
            <a:off x="588263" y="591790"/>
            <a:ext cx="1101852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612">
          <p15:clr>
            <a:srgbClr val="5ACBF0"/>
          </p15:clr>
        </p15:guide>
        <p15:guide id="2" pos="2557">
          <p15:clr>
            <a:srgbClr val="5ACBF0"/>
          </p15:clr>
        </p15:guide>
        <p15:guide id="3" pos="2744">
          <p15:clr>
            <a:srgbClr val="5ACBF0"/>
          </p15:clr>
        </p15:guide>
        <p15:guide id="4" pos="4936">
          <p15:clr>
            <a:srgbClr val="5ACBF0"/>
          </p15:clr>
        </p15:guide>
        <p15:guide id="5" pos="5123">
          <p15:clr>
            <a:srgbClr val="5ACBF0"/>
          </p15:clr>
        </p15:guide>
        <p15:guide id="6" orient="horz" pos="1842">
          <p15:clr>
            <a:srgbClr val="5ACBF0"/>
          </p15:clr>
        </p15:guide>
        <p15:guide id="7" orient="horz" pos="1275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Products">
  <p:cSld name="Three Products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0"/>
          <p:cNvSpPr/>
          <p:nvPr/>
        </p:nvSpPr>
        <p:spPr>
          <a:xfrm>
            <a:off x="588387" y="1361256"/>
            <a:ext cx="3473857" cy="4297680"/>
          </a:xfrm>
          <a:prstGeom prst="rect">
            <a:avLst/>
          </a:prstGeom>
          <a:solidFill>
            <a:srgbClr val="1918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0"/>
          <p:cNvSpPr txBox="1">
            <a:spLocks noGrp="1"/>
          </p:cNvSpPr>
          <p:nvPr>
            <p:ph type="body" idx="1"/>
          </p:nvPr>
        </p:nvSpPr>
        <p:spPr>
          <a:xfrm>
            <a:off x="585217" y="1304926"/>
            <a:ext cx="3473857" cy="690444"/>
          </a:xfrm>
          <a:prstGeom prst="rect">
            <a:avLst/>
          </a:prstGeom>
          <a:solidFill>
            <a:srgbClr val="24242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1pPr>
            <a:lvl2pPr marL="914400" lvl="1" indent="-228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2pPr>
            <a:lvl3pPr marL="1371600" lvl="2" indent="-228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4pPr>
            <a:lvl5pPr marL="2286000" lvl="4" indent="-228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40"/>
          <p:cNvSpPr txBox="1">
            <a:spLocks noGrp="1"/>
          </p:cNvSpPr>
          <p:nvPr>
            <p:ph type="body" idx="2"/>
          </p:nvPr>
        </p:nvSpPr>
        <p:spPr>
          <a:xfrm>
            <a:off x="816555" y="3898077"/>
            <a:ext cx="3017520" cy="159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2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•"/>
              <a:defRPr sz="1050"/>
            </a:lvl3pPr>
            <a:lvl4pPr marL="1828800" lvl="3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 sz="1000"/>
            </a:lvl4pPr>
            <a:lvl5pPr marL="2286000" lvl="4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 sz="1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40"/>
          <p:cNvSpPr/>
          <p:nvPr/>
        </p:nvSpPr>
        <p:spPr>
          <a:xfrm>
            <a:off x="588387" y="2001337"/>
            <a:ext cx="3473857" cy="1737360"/>
          </a:xfrm>
          <a:prstGeom prst="rect">
            <a:avLst/>
          </a:prstGeom>
          <a:gradFill>
            <a:gsLst>
              <a:gs pos="0">
                <a:srgbClr val="8D8C95">
                  <a:alpha val="12941"/>
                </a:srgbClr>
              </a:gs>
              <a:gs pos="100000">
                <a:srgbClr val="8D8C95">
                  <a:alpha val="2745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182875" tIns="146300" rIns="182875" bIns="1463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40" descr="This photo is a 'placeholder' only. Drag or drop your photo here, or click and tap the center to insert a photo."/>
          <p:cNvSpPr>
            <a:spLocks noGrp="1"/>
          </p:cNvSpPr>
          <p:nvPr>
            <p:ph type="pic" idx="3"/>
          </p:nvPr>
        </p:nvSpPr>
        <p:spPr>
          <a:xfrm>
            <a:off x="816555" y="2166685"/>
            <a:ext cx="3017520" cy="1394729"/>
          </a:xfrm>
          <a:prstGeom prst="rect">
            <a:avLst/>
          </a:prstGeom>
          <a:solidFill>
            <a:srgbClr val="4D4F51"/>
          </a:solidFill>
          <a:ln>
            <a:noFill/>
          </a:ln>
        </p:spPr>
      </p:sp>
      <p:sp>
        <p:nvSpPr>
          <p:cNvPr id="154" name="Google Shape;154;p40"/>
          <p:cNvSpPr/>
          <p:nvPr/>
        </p:nvSpPr>
        <p:spPr>
          <a:xfrm>
            <a:off x="4359071" y="1361256"/>
            <a:ext cx="3473857" cy="4297680"/>
          </a:xfrm>
          <a:prstGeom prst="rect">
            <a:avLst/>
          </a:prstGeom>
          <a:solidFill>
            <a:srgbClr val="1918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40"/>
          <p:cNvSpPr txBox="1">
            <a:spLocks noGrp="1"/>
          </p:cNvSpPr>
          <p:nvPr>
            <p:ph type="body" idx="4"/>
          </p:nvPr>
        </p:nvSpPr>
        <p:spPr>
          <a:xfrm>
            <a:off x="4587239" y="3898077"/>
            <a:ext cx="3017520" cy="159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2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•"/>
              <a:defRPr sz="1050"/>
            </a:lvl3pPr>
            <a:lvl4pPr marL="1828800" lvl="3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 sz="1000"/>
            </a:lvl4pPr>
            <a:lvl5pPr marL="2286000" lvl="4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 sz="1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40"/>
          <p:cNvSpPr/>
          <p:nvPr/>
        </p:nvSpPr>
        <p:spPr>
          <a:xfrm>
            <a:off x="4359071" y="2001337"/>
            <a:ext cx="3473857" cy="1737360"/>
          </a:xfrm>
          <a:prstGeom prst="rect">
            <a:avLst/>
          </a:prstGeom>
          <a:gradFill>
            <a:gsLst>
              <a:gs pos="0">
                <a:srgbClr val="8D8C95">
                  <a:alpha val="12941"/>
                </a:srgbClr>
              </a:gs>
              <a:gs pos="100000">
                <a:srgbClr val="8D8C95">
                  <a:alpha val="2745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182875" tIns="146300" rIns="182875" bIns="1463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40" descr="This photo is a 'placeholder' only. Drag or drop your photo here, or click and tap the center to insert a photo."/>
          <p:cNvSpPr>
            <a:spLocks noGrp="1"/>
          </p:cNvSpPr>
          <p:nvPr>
            <p:ph type="pic" idx="5"/>
          </p:nvPr>
        </p:nvSpPr>
        <p:spPr>
          <a:xfrm>
            <a:off x="4587239" y="2166685"/>
            <a:ext cx="3017520" cy="1394729"/>
          </a:xfrm>
          <a:prstGeom prst="rect">
            <a:avLst/>
          </a:prstGeom>
          <a:solidFill>
            <a:srgbClr val="4D4F51"/>
          </a:solidFill>
          <a:ln>
            <a:noFill/>
          </a:ln>
        </p:spPr>
      </p:sp>
      <p:sp>
        <p:nvSpPr>
          <p:cNvPr id="158" name="Google Shape;158;p40"/>
          <p:cNvSpPr/>
          <p:nvPr/>
        </p:nvSpPr>
        <p:spPr>
          <a:xfrm>
            <a:off x="8129756" y="1355289"/>
            <a:ext cx="3473857" cy="4297680"/>
          </a:xfrm>
          <a:prstGeom prst="rect">
            <a:avLst/>
          </a:prstGeom>
          <a:solidFill>
            <a:srgbClr val="1918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0"/>
          <p:cNvSpPr txBox="1">
            <a:spLocks noGrp="1"/>
          </p:cNvSpPr>
          <p:nvPr>
            <p:ph type="body" idx="6"/>
          </p:nvPr>
        </p:nvSpPr>
        <p:spPr>
          <a:xfrm>
            <a:off x="8357924" y="3892110"/>
            <a:ext cx="3017520" cy="159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2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•"/>
              <a:defRPr sz="1050"/>
            </a:lvl3pPr>
            <a:lvl4pPr marL="1828800" lvl="3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 sz="1000"/>
            </a:lvl4pPr>
            <a:lvl5pPr marL="2286000" lvl="4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 sz="1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40"/>
          <p:cNvSpPr/>
          <p:nvPr/>
        </p:nvSpPr>
        <p:spPr>
          <a:xfrm>
            <a:off x="8129756" y="1995370"/>
            <a:ext cx="3473857" cy="1737360"/>
          </a:xfrm>
          <a:prstGeom prst="rect">
            <a:avLst/>
          </a:prstGeom>
          <a:gradFill>
            <a:gsLst>
              <a:gs pos="0">
                <a:srgbClr val="8D8C95">
                  <a:alpha val="12941"/>
                </a:srgbClr>
              </a:gs>
              <a:gs pos="100000">
                <a:srgbClr val="8D8C95">
                  <a:alpha val="2745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182875" tIns="146300" rIns="182875" bIns="1463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0" descr="This photo is a 'placeholder' only. Drag or drop your photo here, or click and tap the center to insert a photo."/>
          <p:cNvSpPr>
            <a:spLocks noGrp="1"/>
          </p:cNvSpPr>
          <p:nvPr>
            <p:ph type="pic" idx="7"/>
          </p:nvPr>
        </p:nvSpPr>
        <p:spPr>
          <a:xfrm>
            <a:off x="8357924" y="2160718"/>
            <a:ext cx="3017520" cy="1394729"/>
          </a:xfrm>
          <a:prstGeom prst="rect">
            <a:avLst/>
          </a:prstGeom>
          <a:solidFill>
            <a:srgbClr val="4D4F51"/>
          </a:solidFill>
          <a:ln>
            <a:noFill/>
          </a:ln>
        </p:spPr>
      </p:sp>
      <p:sp>
        <p:nvSpPr>
          <p:cNvPr id="162" name="Google Shape;162;p40"/>
          <p:cNvSpPr txBox="1">
            <a:spLocks noGrp="1"/>
          </p:cNvSpPr>
          <p:nvPr>
            <p:ph type="body" idx="8"/>
          </p:nvPr>
        </p:nvSpPr>
        <p:spPr>
          <a:xfrm>
            <a:off x="588381" y="5812349"/>
            <a:ext cx="11015231" cy="48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marL="914400" lvl="1" indent="-228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2pPr>
            <a:lvl3pPr marL="1371600" lvl="2" indent="-228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3pPr>
            <a:lvl4pPr marL="1828800" lvl="3" indent="-228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4pPr>
            <a:lvl5pPr marL="2286000" lvl="4" indent="-228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40"/>
          <p:cNvSpPr txBox="1">
            <a:spLocks noGrp="1"/>
          </p:cNvSpPr>
          <p:nvPr>
            <p:ph type="body" idx="9"/>
          </p:nvPr>
        </p:nvSpPr>
        <p:spPr>
          <a:xfrm>
            <a:off x="4355901" y="1304926"/>
            <a:ext cx="3473857" cy="690444"/>
          </a:xfrm>
          <a:prstGeom prst="rect">
            <a:avLst/>
          </a:prstGeom>
          <a:solidFill>
            <a:srgbClr val="24242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1pPr>
            <a:lvl2pPr marL="914400" lvl="1" indent="-228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2pPr>
            <a:lvl3pPr marL="1371600" lvl="2" indent="-228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4pPr>
            <a:lvl5pPr marL="2286000" lvl="4" indent="-228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40"/>
          <p:cNvSpPr txBox="1">
            <a:spLocks noGrp="1"/>
          </p:cNvSpPr>
          <p:nvPr>
            <p:ph type="body" idx="13"/>
          </p:nvPr>
        </p:nvSpPr>
        <p:spPr>
          <a:xfrm>
            <a:off x="8132925" y="1304926"/>
            <a:ext cx="3473857" cy="690444"/>
          </a:xfrm>
          <a:prstGeom prst="rect">
            <a:avLst/>
          </a:prstGeom>
          <a:solidFill>
            <a:srgbClr val="24242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1pPr>
            <a:lvl2pPr marL="914400" lvl="1" indent="-228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2pPr>
            <a:lvl3pPr marL="1371600" lvl="2" indent="-228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4pPr>
            <a:lvl5pPr marL="2286000" lvl="4" indent="-228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40"/>
          <p:cNvSpPr txBox="1">
            <a:spLocks noGrp="1"/>
          </p:cNvSpPr>
          <p:nvPr>
            <p:ph type="title"/>
          </p:nvPr>
        </p:nvSpPr>
        <p:spPr>
          <a:xfrm>
            <a:off x="588263" y="591790"/>
            <a:ext cx="1101852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557">
          <p15:clr>
            <a:srgbClr val="5ACBF0"/>
          </p15:clr>
        </p15:guide>
        <p15:guide id="2" pos="2744">
          <p15:clr>
            <a:srgbClr val="5ACBF0"/>
          </p15:clr>
        </p15:guide>
        <p15:guide id="3" pos="4936">
          <p15:clr>
            <a:srgbClr val="5ACBF0"/>
          </p15:clr>
        </p15:guide>
        <p15:guide id="4" pos="5123">
          <p15:clr>
            <a:srgbClr val="5ACBF0"/>
          </p15:clr>
        </p15:guide>
        <p15:guide id="5" orient="horz" pos="822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/Feature - Square Photo">
  <p:cSld name="Product/Feature - Square Phot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5638800" y="1028700"/>
            <a:ext cx="6259511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5638801" y="2299447"/>
            <a:ext cx="6259511" cy="349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" descr="This photo is a 'placeholder' only. Drag or drop your photo here, or click and tap the center to insert a photo."/>
          <p:cNvSpPr>
            <a:spLocks noGrp="1"/>
          </p:cNvSpPr>
          <p:nvPr>
            <p:ph type="pic" idx="2"/>
          </p:nvPr>
        </p:nvSpPr>
        <p:spPr>
          <a:xfrm>
            <a:off x="293688" y="1043675"/>
            <a:ext cx="5040311" cy="4740089"/>
          </a:xfrm>
          <a:prstGeom prst="rect">
            <a:avLst/>
          </a:prstGeom>
          <a:solidFill>
            <a:srgbClr val="4D4F5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360">
          <p15:clr>
            <a:srgbClr val="FBAE40"/>
          </p15:clr>
        </p15:guide>
        <p15:guide id="2" orient="horz" pos="648">
          <p15:clr>
            <a:srgbClr val="5ACBF0"/>
          </p15:clr>
        </p15:guide>
        <p15:guide id="3" orient="horz" pos="3648">
          <p15:clr>
            <a:srgbClr val="5ACBF0"/>
          </p15:clr>
        </p15:guide>
        <p15:guide id="4" pos="3720">
          <p15:clr>
            <a:srgbClr val="C35EA4"/>
          </p15:clr>
        </p15:guide>
        <p15:guide id="5" pos="2993">
          <p15:clr>
            <a:srgbClr val="5ACBF0"/>
          </p15:clr>
        </p15:guide>
        <p15:guide id="6" pos="3552">
          <p15:clr>
            <a:srgbClr val="A4A3A4"/>
          </p15:clr>
        </p15:guide>
        <p15:guide id="7" orient="horz" pos="1440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picture content">
  <p:cSld name="Four picture conten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1"/>
          <p:cNvSpPr txBox="1">
            <a:spLocks noGrp="1"/>
          </p:cNvSpPr>
          <p:nvPr>
            <p:ph type="body" idx="1"/>
          </p:nvPr>
        </p:nvSpPr>
        <p:spPr>
          <a:xfrm>
            <a:off x="582613" y="4543640"/>
            <a:ext cx="2532888" cy="1725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41" descr="This photo is a 'placeholder' only. Drag or drop your photo here, or click and tap the center to insert a photo."/>
          <p:cNvSpPr>
            <a:spLocks noGrp="1"/>
          </p:cNvSpPr>
          <p:nvPr>
            <p:ph type="pic" idx="2"/>
          </p:nvPr>
        </p:nvSpPr>
        <p:spPr>
          <a:xfrm>
            <a:off x="582612" y="1815353"/>
            <a:ext cx="2532888" cy="2532888"/>
          </a:xfrm>
          <a:prstGeom prst="rect">
            <a:avLst/>
          </a:prstGeom>
          <a:solidFill>
            <a:srgbClr val="4D4F51"/>
          </a:solidFill>
          <a:ln>
            <a:noFill/>
          </a:ln>
        </p:spPr>
      </p:sp>
      <p:sp>
        <p:nvSpPr>
          <p:cNvPr id="169" name="Google Shape;169;p41"/>
          <p:cNvSpPr txBox="1">
            <a:spLocks noGrp="1"/>
          </p:cNvSpPr>
          <p:nvPr>
            <p:ph type="body" idx="3"/>
          </p:nvPr>
        </p:nvSpPr>
        <p:spPr>
          <a:xfrm>
            <a:off x="3413908" y="4543640"/>
            <a:ext cx="2532888" cy="1725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41" descr="This photo is a 'placeholder' only. Drag or drop your photo here, or click and tap the center to insert a photo."/>
          <p:cNvSpPr>
            <a:spLocks noGrp="1"/>
          </p:cNvSpPr>
          <p:nvPr>
            <p:ph type="pic" idx="4"/>
          </p:nvPr>
        </p:nvSpPr>
        <p:spPr>
          <a:xfrm>
            <a:off x="3413908" y="1815353"/>
            <a:ext cx="2532888" cy="2532888"/>
          </a:xfrm>
          <a:prstGeom prst="rect">
            <a:avLst/>
          </a:prstGeom>
          <a:solidFill>
            <a:srgbClr val="4D4F51"/>
          </a:solidFill>
          <a:ln>
            <a:noFill/>
          </a:ln>
        </p:spPr>
      </p:sp>
      <p:sp>
        <p:nvSpPr>
          <p:cNvPr id="171" name="Google Shape;171;p41"/>
          <p:cNvSpPr txBox="1">
            <a:spLocks noGrp="1"/>
          </p:cNvSpPr>
          <p:nvPr>
            <p:ph type="body" idx="5"/>
          </p:nvPr>
        </p:nvSpPr>
        <p:spPr>
          <a:xfrm>
            <a:off x="6245204" y="4543640"/>
            <a:ext cx="2532888" cy="1725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41" descr="This photo is a 'placeholder' only. Drag or drop your photo here, or click and tap the center to insert a photo."/>
          <p:cNvSpPr>
            <a:spLocks noGrp="1"/>
          </p:cNvSpPr>
          <p:nvPr>
            <p:ph type="pic" idx="6"/>
          </p:nvPr>
        </p:nvSpPr>
        <p:spPr>
          <a:xfrm>
            <a:off x="6245204" y="1815353"/>
            <a:ext cx="2532888" cy="2532888"/>
          </a:xfrm>
          <a:prstGeom prst="rect">
            <a:avLst/>
          </a:prstGeom>
          <a:solidFill>
            <a:srgbClr val="4D4F51"/>
          </a:solidFill>
          <a:ln>
            <a:noFill/>
          </a:ln>
        </p:spPr>
      </p:sp>
      <p:sp>
        <p:nvSpPr>
          <p:cNvPr id="173" name="Google Shape;173;p41"/>
          <p:cNvSpPr txBox="1">
            <a:spLocks noGrp="1"/>
          </p:cNvSpPr>
          <p:nvPr>
            <p:ph type="body" idx="7"/>
          </p:nvPr>
        </p:nvSpPr>
        <p:spPr>
          <a:xfrm>
            <a:off x="9076500" y="4543640"/>
            <a:ext cx="2532888" cy="1725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41" descr="This photo is a 'placeholder' only. Drag or drop your photo here, or click and tap the center to insert a photo."/>
          <p:cNvSpPr>
            <a:spLocks noGrp="1"/>
          </p:cNvSpPr>
          <p:nvPr>
            <p:ph type="pic" idx="8"/>
          </p:nvPr>
        </p:nvSpPr>
        <p:spPr>
          <a:xfrm>
            <a:off x="9076500" y="1815353"/>
            <a:ext cx="2532888" cy="2532888"/>
          </a:xfrm>
          <a:prstGeom prst="rect">
            <a:avLst/>
          </a:prstGeom>
          <a:solidFill>
            <a:srgbClr val="4D4F51"/>
          </a:solidFill>
          <a:ln>
            <a:noFill/>
          </a:ln>
        </p:spPr>
      </p:sp>
      <p:sp>
        <p:nvSpPr>
          <p:cNvPr id="175" name="Google Shape;175;p41"/>
          <p:cNvSpPr txBox="1">
            <a:spLocks noGrp="1"/>
          </p:cNvSpPr>
          <p:nvPr>
            <p:ph type="title"/>
          </p:nvPr>
        </p:nvSpPr>
        <p:spPr>
          <a:xfrm>
            <a:off x="588263" y="591790"/>
            <a:ext cx="1101852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56">
          <p15:clr>
            <a:srgbClr val="5ACBF0"/>
          </p15:clr>
        </p15:guide>
        <p15:guide id="2" orient="horz" pos="288">
          <p15:clr>
            <a:srgbClr val="5ACBF0"/>
          </p15:clr>
        </p15:guide>
        <p15:guide id="3" pos="1963">
          <p15:clr>
            <a:srgbClr val="5ACBF0"/>
          </p15:clr>
        </p15:guide>
        <p15:guide id="4" pos="2150">
          <p15:clr>
            <a:srgbClr val="5ACBF0"/>
          </p15:clr>
        </p15:guide>
        <p15:guide id="5" pos="3746">
          <p15:clr>
            <a:srgbClr val="5ACBF0"/>
          </p15:clr>
        </p15:guide>
        <p15:guide id="6" pos="3934">
          <p15:clr>
            <a:srgbClr val="5ACBF0"/>
          </p15:clr>
        </p15:guide>
        <p15:guide id="7" pos="5530">
          <p15:clr>
            <a:srgbClr val="5ACBF0"/>
          </p15:clr>
        </p15:guide>
        <p15:guide id="8" pos="5716">
          <p15:clr>
            <a:srgbClr val="5ACBF0"/>
          </p15:clr>
        </p15:guide>
        <p15:guide id="9" orient="horz" pos="1139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orecard">
  <p:cSld name="Scorecard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2"/>
          <p:cNvSpPr/>
          <p:nvPr/>
        </p:nvSpPr>
        <p:spPr>
          <a:xfrm>
            <a:off x="725755" y="1714500"/>
            <a:ext cx="3333483" cy="1981200"/>
          </a:xfrm>
          <a:prstGeom prst="rect">
            <a:avLst/>
          </a:prstGeom>
          <a:solidFill>
            <a:srgbClr val="2F2F2F"/>
          </a:solidFill>
          <a:ln>
            <a:noFill/>
          </a:ln>
        </p:spPr>
        <p:txBody>
          <a:bodyPr spcFirstLastPara="1" wrap="square" lIns="182875" tIns="146300" rIns="182875" bIns="146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42"/>
          <p:cNvSpPr/>
          <p:nvPr/>
        </p:nvSpPr>
        <p:spPr>
          <a:xfrm>
            <a:off x="588263" y="1714500"/>
            <a:ext cx="137492" cy="1981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146300" rIns="182875" bIns="146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42"/>
          <p:cNvSpPr txBox="1">
            <a:spLocks noGrp="1"/>
          </p:cNvSpPr>
          <p:nvPr>
            <p:ph type="body" idx="1"/>
          </p:nvPr>
        </p:nvSpPr>
        <p:spPr>
          <a:xfrm>
            <a:off x="927657" y="1856689"/>
            <a:ext cx="425773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4400"/>
              <a:buNone/>
              <a:defRPr sz="4400" b="1">
                <a:solidFill>
                  <a:srgbClr val="BEBEBE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4400"/>
              <a:buNone/>
              <a:defRPr sz="4400" b="1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4400"/>
              <a:buNone/>
              <a:defRPr sz="4400" b="1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4400"/>
              <a:buNone/>
              <a:defRPr sz="4400" b="1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4400"/>
              <a:buNone/>
              <a:defRPr sz="4400" b="1"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42"/>
          <p:cNvSpPr txBox="1">
            <a:spLocks noGrp="1"/>
          </p:cNvSpPr>
          <p:nvPr>
            <p:ph type="body" idx="2"/>
          </p:nvPr>
        </p:nvSpPr>
        <p:spPr>
          <a:xfrm>
            <a:off x="1390443" y="1944971"/>
            <a:ext cx="2593370" cy="595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42"/>
          <p:cNvSpPr txBox="1">
            <a:spLocks noGrp="1"/>
          </p:cNvSpPr>
          <p:nvPr>
            <p:ph type="body" idx="3"/>
          </p:nvPr>
        </p:nvSpPr>
        <p:spPr>
          <a:xfrm>
            <a:off x="1390444" y="2643619"/>
            <a:ext cx="2593370" cy="968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42"/>
          <p:cNvSpPr/>
          <p:nvPr/>
        </p:nvSpPr>
        <p:spPr>
          <a:xfrm>
            <a:off x="588263" y="3898900"/>
            <a:ext cx="137492" cy="1981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146300" rIns="182875" bIns="146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42"/>
          <p:cNvSpPr/>
          <p:nvPr/>
        </p:nvSpPr>
        <p:spPr>
          <a:xfrm>
            <a:off x="725755" y="3898900"/>
            <a:ext cx="3333483" cy="1981200"/>
          </a:xfrm>
          <a:prstGeom prst="rect">
            <a:avLst/>
          </a:prstGeom>
          <a:solidFill>
            <a:srgbClr val="2F2F2F"/>
          </a:solidFill>
          <a:ln>
            <a:noFill/>
          </a:ln>
        </p:spPr>
        <p:txBody>
          <a:bodyPr spcFirstLastPara="1" wrap="square" lIns="182875" tIns="146300" rIns="182875" bIns="146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42"/>
          <p:cNvSpPr txBox="1">
            <a:spLocks noGrp="1"/>
          </p:cNvSpPr>
          <p:nvPr>
            <p:ph type="body" idx="4"/>
          </p:nvPr>
        </p:nvSpPr>
        <p:spPr>
          <a:xfrm>
            <a:off x="927657" y="4041089"/>
            <a:ext cx="425773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4400"/>
              <a:buNone/>
              <a:defRPr sz="4400" b="1">
                <a:solidFill>
                  <a:srgbClr val="BEBEBE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4400"/>
              <a:buNone/>
              <a:defRPr sz="4400" b="1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4400"/>
              <a:buNone/>
              <a:defRPr sz="4400" b="1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4400"/>
              <a:buNone/>
              <a:defRPr sz="4400" b="1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4400"/>
              <a:buNone/>
              <a:defRPr sz="4400" b="1"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42"/>
          <p:cNvSpPr txBox="1">
            <a:spLocks noGrp="1"/>
          </p:cNvSpPr>
          <p:nvPr>
            <p:ph type="body" idx="5"/>
          </p:nvPr>
        </p:nvSpPr>
        <p:spPr>
          <a:xfrm>
            <a:off x="1390443" y="4129371"/>
            <a:ext cx="2593370" cy="595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42"/>
          <p:cNvSpPr txBox="1">
            <a:spLocks noGrp="1"/>
          </p:cNvSpPr>
          <p:nvPr>
            <p:ph type="body" idx="6"/>
          </p:nvPr>
        </p:nvSpPr>
        <p:spPr>
          <a:xfrm>
            <a:off x="1390444" y="4828019"/>
            <a:ext cx="2593370" cy="968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42"/>
          <p:cNvSpPr/>
          <p:nvPr/>
        </p:nvSpPr>
        <p:spPr>
          <a:xfrm>
            <a:off x="4493592" y="1714500"/>
            <a:ext cx="3333483" cy="1981200"/>
          </a:xfrm>
          <a:prstGeom prst="rect">
            <a:avLst/>
          </a:prstGeom>
          <a:solidFill>
            <a:srgbClr val="2F2F2F"/>
          </a:solidFill>
          <a:ln>
            <a:noFill/>
          </a:ln>
        </p:spPr>
        <p:txBody>
          <a:bodyPr spcFirstLastPara="1" wrap="square" lIns="182875" tIns="146300" rIns="182875" bIns="146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42"/>
          <p:cNvSpPr/>
          <p:nvPr/>
        </p:nvSpPr>
        <p:spPr>
          <a:xfrm>
            <a:off x="4356100" y="1714500"/>
            <a:ext cx="137492" cy="1981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146300" rIns="182875" bIns="146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42"/>
          <p:cNvSpPr txBox="1">
            <a:spLocks noGrp="1"/>
          </p:cNvSpPr>
          <p:nvPr>
            <p:ph type="body" idx="7"/>
          </p:nvPr>
        </p:nvSpPr>
        <p:spPr>
          <a:xfrm>
            <a:off x="4695494" y="1856689"/>
            <a:ext cx="425773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4400"/>
              <a:buNone/>
              <a:defRPr sz="4400" b="1">
                <a:solidFill>
                  <a:srgbClr val="BEBEBE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4400"/>
              <a:buNone/>
              <a:defRPr sz="4400" b="1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4400"/>
              <a:buNone/>
              <a:defRPr sz="4400" b="1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4400"/>
              <a:buNone/>
              <a:defRPr sz="4400" b="1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4400"/>
              <a:buNone/>
              <a:defRPr sz="4400" b="1"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42"/>
          <p:cNvSpPr txBox="1">
            <a:spLocks noGrp="1"/>
          </p:cNvSpPr>
          <p:nvPr>
            <p:ph type="body" idx="8"/>
          </p:nvPr>
        </p:nvSpPr>
        <p:spPr>
          <a:xfrm>
            <a:off x="5158280" y="1944971"/>
            <a:ext cx="2593370" cy="595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42"/>
          <p:cNvSpPr txBox="1">
            <a:spLocks noGrp="1"/>
          </p:cNvSpPr>
          <p:nvPr>
            <p:ph type="body" idx="9"/>
          </p:nvPr>
        </p:nvSpPr>
        <p:spPr>
          <a:xfrm>
            <a:off x="5158281" y="2643619"/>
            <a:ext cx="2593370" cy="968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42"/>
          <p:cNvSpPr/>
          <p:nvPr/>
        </p:nvSpPr>
        <p:spPr>
          <a:xfrm>
            <a:off x="4502417" y="3898900"/>
            <a:ext cx="3333483" cy="1981200"/>
          </a:xfrm>
          <a:prstGeom prst="rect">
            <a:avLst/>
          </a:prstGeom>
          <a:solidFill>
            <a:srgbClr val="2F2F2F"/>
          </a:solidFill>
          <a:ln>
            <a:noFill/>
          </a:ln>
        </p:spPr>
        <p:txBody>
          <a:bodyPr spcFirstLastPara="1" wrap="square" lIns="182875" tIns="146300" rIns="182875" bIns="146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42"/>
          <p:cNvSpPr/>
          <p:nvPr/>
        </p:nvSpPr>
        <p:spPr>
          <a:xfrm>
            <a:off x="4364925" y="3898900"/>
            <a:ext cx="137492" cy="1981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146300" rIns="182875" bIns="146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42"/>
          <p:cNvSpPr txBox="1">
            <a:spLocks noGrp="1"/>
          </p:cNvSpPr>
          <p:nvPr>
            <p:ph type="body" idx="13"/>
          </p:nvPr>
        </p:nvSpPr>
        <p:spPr>
          <a:xfrm>
            <a:off x="4704319" y="4041089"/>
            <a:ext cx="425773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4400"/>
              <a:buNone/>
              <a:defRPr sz="4400" b="1">
                <a:solidFill>
                  <a:srgbClr val="BEBEBE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4400"/>
              <a:buNone/>
              <a:defRPr sz="4400" b="1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4400"/>
              <a:buNone/>
              <a:defRPr sz="4400" b="1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4400"/>
              <a:buNone/>
              <a:defRPr sz="4400" b="1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4400"/>
              <a:buNone/>
              <a:defRPr sz="4400" b="1"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42"/>
          <p:cNvSpPr txBox="1">
            <a:spLocks noGrp="1"/>
          </p:cNvSpPr>
          <p:nvPr>
            <p:ph type="body" idx="14"/>
          </p:nvPr>
        </p:nvSpPr>
        <p:spPr>
          <a:xfrm>
            <a:off x="5167105" y="4129371"/>
            <a:ext cx="2593370" cy="595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42"/>
          <p:cNvSpPr txBox="1">
            <a:spLocks noGrp="1"/>
          </p:cNvSpPr>
          <p:nvPr>
            <p:ph type="body" idx="15"/>
          </p:nvPr>
        </p:nvSpPr>
        <p:spPr>
          <a:xfrm>
            <a:off x="5167106" y="4828019"/>
            <a:ext cx="2593370" cy="968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42"/>
          <p:cNvSpPr/>
          <p:nvPr/>
        </p:nvSpPr>
        <p:spPr>
          <a:xfrm>
            <a:off x="8275905" y="1714500"/>
            <a:ext cx="3333483" cy="1981200"/>
          </a:xfrm>
          <a:prstGeom prst="rect">
            <a:avLst/>
          </a:prstGeom>
          <a:solidFill>
            <a:srgbClr val="2F2F2F"/>
          </a:solidFill>
          <a:ln>
            <a:noFill/>
          </a:ln>
        </p:spPr>
        <p:txBody>
          <a:bodyPr spcFirstLastPara="1" wrap="square" lIns="182875" tIns="146300" rIns="182875" bIns="146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42"/>
          <p:cNvSpPr/>
          <p:nvPr/>
        </p:nvSpPr>
        <p:spPr>
          <a:xfrm>
            <a:off x="8138413" y="1714500"/>
            <a:ext cx="137492" cy="1981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146300" rIns="182875" bIns="146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42"/>
          <p:cNvSpPr txBox="1">
            <a:spLocks noGrp="1"/>
          </p:cNvSpPr>
          <p:nvPr>
            <p:ph type="body" idx="16"/>
          </p:nvPr>
        </p:nvSpPr>
        <p:spPr>
          <a:xfrm>
            <a:off x="8477807" y="1856689"/>
            <a:ext cx="425773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4400"/>
              <a:buNone/>
              <a:defRPr sz="4400" b="1">
                <a:solidFill>
                  <a:srgbClr val="BEBEBE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4400"/>
              <a:buNone/>
              <a:defRPr sz="4400" b="1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4400"/>
              <a:buNone/>
              <a:defRPr sz="4400" b="1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4400"/>
              <a:buNone/>
              <a:defRPr sz="4400" b="1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4400"/>
              <a:buNone/>
              <a:defRPr sz="4400" b="1"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42"/>
          <p:cNvSpPr txBox="1">
            <a:spLocks noGrp="1"/>
          </p:cNvSpPr>
          <p:nvPr>
            <p:ph type="body" idx="17"/>
          </p:nvPr>
        </p:nvSpPr>
        <p:spPr>
          <a:xfrm>
            <a:off x="8940593" y="1944971"/>
            <a:ext cx="2593370" cy="595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42"/>
          <p:cNvSpPr txBox="1">
            <a:spLocks noGrp="1"/>
          </p:cNvSpPr>
          <p:nvPr>
            <p:ph type="body" idx="18"/>
          </p:nvPr>
        </p:nvSpPr>
        <p:spPr>
          <a:xfrm>
            <a:off x="8940594" y="2643619"/>
            <a:ext cx="2593370" cy="968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42"/>
          <p:cNvSpPr/>
          <p:nvPr/>
        </p:nvSpPr>
        <p:spPr>
          <a:xfrm>
            <a:off x="8270254" y="3895725"/>
            <a:ext cx="3333483" cy="1981200"/>
          </a:xfrm>
          <a:prstGeom prst="rect">
            <a:avLst/>
          </a:prstGeom>
          <a:solidFill>
            <a:srgbClr val="2F2F2F"/>
          </a:solidFill>
          <a:ln>
            <a:noFill/>
          </a:ln>
        </p:spPr>
        <p:txBody>
          <a:bodyPr spcFirstLastPara="1" wrap="square" lIns="182875" tIns="146300" rIns="182875" bIns="146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42"/>
          <p:cNvSpPr/>
          <p:nvPr/>
        </p:nvSpPr>
        <p:spPr>
          <a:xfrm>
            <a:off x="8132762" y="3895725"/>
            <a:ext cx="137492" cy="1981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146300" rIns="182875" bIns="146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42"/>
          <p:cNvSpPr txBox="1">
            <a:spLocks noGrp="1"/>
          </p:cNvSpPr>
          <p:nvPr>
            <p:ph type="body" idx="19"/>
          </p:nvPr>
        </p:nvSpPr>
        <p:spPr>
          <a:xfrm>
            <a:off x="8472156" y="4037914"/>
            <a:ext cx="425773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4400"/>
              <a:buNone/>
              <a:defRPr sz="4400" b="1">
                <a:solidFill>
                  <a:srgbClr val="BEBEBE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4400"/>
              <a:buNone/>
              <a:defRPr sz="4400" b="1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4400"/>
              <a:buNone/>
              <a:defRPr sz="4400" b="1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4400"/>
              <a:buNone/>
              <a:defRPr sz="4400" b="1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4400"/>
              <a:buNone/>
              <a:defRPr sz="4400" b="1"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42"/>
          <p:cNvSpPr txBox="1">
            <a:spLocks noGrp="1"/>
          </p:cNvSpPr>
          <p:nvPr>
            <p:ph type="body" idx="20"/>
          </p:nvPr>
        </p:nvSpPr>
        <p:spPr>
          <a:xfrm>
            <a:off x="8934942" y="4126196"/>
            <a:ext cx="2593370" cy="595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42"/>
          <p:cNvSpPr txBox="1">
            <a:spLocks noGrp="1"/>
          </p:cNvSpPr>
          <p:nvPr>
            <p:ph type="body" idx="21"/>
          </p:nvPr>
        </p:nvSpPr>
        <p:spPr>
          <a:xfrm>
            <a:off x="8934943" y="4824844"/>
            <a:ext cx="2593370" cy="968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42"/>
          <p:cNvSpPr txBox="1">
            <a:spLocks noGrp="1"/>
          </p:cNvSpPr>
          <p:nvPr>
            <p:ph type="title"/>
          </p:nvPr>
        </p:nvSpPr>
        <p:spPr>
          <a:xfrm>
            <a:off x="588263" y="591790"/>
            <a:ext cx="1101852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02">
          <p15:clr>
            <a:srgbClr val="5ACBF0"/>
          </p15:clr>
        </p15:guide>
        <p15:guide id="2" orient="horz" pos="288">
          <p15:clr>
            <a:srgbClr val="5ACBF0"/>
          </p15:clr>
        </p15:guide>
        <p15:guide id="3" pos="2557">
          <p15:clr>
            <a:srgbClr val="5ACBF0"/>
          </p15:clr>
        </p15:guide>
        <p15:guide id="4" pos="2744">
          <p15:clr>
            <a:srgbClr val="5ACBF0"/>
          </p15:clr>
        </p15:guide>
        <p15:guide id="5" pos="4936">
          <p15:clr>
            <a:srgbClr val="5ACBF0"/>
          </p15:clr>
        </p15:guide>
        <p15:guide id="6" pos="5123">
          <p15:clr>
            <a:srgbClr val="5ACBF0"/>
          </p15:clr>
        </p15:guide>
        <p15:guide id="7" orient="horz" pos="1071">
          <p15:clr>
            <a:srgbClr val="5ACBF0"/>
          </p15:clr>
        </p15:guide>
        <p15:guide id="8" orient="horz" pos="2455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reenshot and caption">
  <p:cSld name="Screenshot and caption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3"/>
          <p:cNvSpPr txBox="1">
            <a:spLocks noGrp="1"/>
          </p:cNvSpPr>
          <p:nvPr>
            <p:ph type="title"/>
          </p:nvPr>
        </p:nvSpPr>
        <p:spPr>
          <a:xfrm>
            <a:off x="588263" y="591790"/>
            <a:ext cx="1101852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43"/>
          <p:cNvSpPr txBox="1">
            <a:spLocks noGrp="1"/>
          </p:cNvSpPr>
          <p:nvPr>
            <p:ph type="body" idx="1"/>
          </p:nvPr>
        </p:nvSpPr>
        <p:spPr>
          <a:xfrm>
            <a:off x="8115300" y="2017713"/>
            <a:ext cx="3494088" cy="425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43" descr="This screenshot is a 'placeholder' only. Drag or drop your screen shot here, or click and tap the center to insert a photo."/>
          <p:cNvSpPr>
            <a:spLocks noGrp="1"/>
          </p:cNvSpPr>
          <p:nvPr>
            <p:ph type="pic" idx="2"/>
          </p:nvPr>
        </p:nvSpPr>
        <p:spPr>
          <a:xfrm>
            <a:off x="582612" y="1436688"/>
            <a:ext cx="7253288" cy="4832350"/>
          </a:xfrm>
          <a:prstGeom prst="rect">
            <a:avLst/>
          </a:prstGeom>
          <a:solidFill>
            <a:srgbClr val="4D4F51"/>
          </a:solidFill>
          <a:ln>
            <a:noFill/>
          </a:ln>
        </p:spPr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4937">
          <p15:clr>
            <a:srgbClr val="5ACBF0"/>
          </p15:clr>
        </p15:guide>
        <p15:guide id="2" pos="5112">
          <p15:clr>
            <a:srgbClr val="5ACBF0"/>
          </p15:clr>
        </p15:guide>
        <p15:guide id="3" orient="horz" pos="905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4"/>
          <p:cNvSpPr txBox="1">
            <a:spLocks noGrp="1"/>
          </p:cNvSpPr>
          <p:nvPr>
            <p:ph type="title"/>
          </p:nvPr>
        </p:nvSpPr>
        <p:spPr>
          <a:xfrm>
            <a:off x="584200" y="2131029"/>
            <a:ext cx="3468956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4"/>
          <p:cNvSpPr txBox="1">
            <a:spLocks noGrp="1"/>
          </p:cNvSpPr>
          <p:nvPr>
            <p:ph type="body" idx="1"/>
          </p:nvPr>
        </p:nvSpPr>
        <p:spPr>
          <a:xfrm>
            <a:off x="4646104" y="2131028"/>
            <a:ext cx="6961188" cy="3980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AutoNum type="arabicPeriod"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15" name="Google Shape;215;p44"/>
          <p:cNvCxnSpPr/>
          <p:nvPr/>
        </p:nvCxnSpPr>
        <p:spPr>
          <a:xfrm>
            <a:off x="588263" y="1842902"/>
            <a:ext cx="3477325" cy="0"/>
          </a:xfrm>
          <a:prstGeom prst="straightConnector1">
            <a:avLst/>
          </a:prstGeom>
          <a:noFill/>
          <a:ln w="63500" cap="flat" cmpd="sng">
            <a:solidFill>
              <a:srgbClr val="DEE0E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6" name="Google Shape;216;p44"/>
          <p:cNvCxnSpPr/>
          <p:nvPr/>
        </p:nvCxnSpPr>
        <p:spPr>
          <a:xfrm>
            <a:off x="4648200" y="1842902"/>
            <a:ext cx="6961188" cy="0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561">
          <p15:clr>
            <a:srgbClr val="5ACBF0"/>
          </p15:clr>
        </p15:guide>
        <p15:guide id="2" orient="horz" pos="1271">
          <p15:clr>
            <a:srgbClr val="5ACBF0"/>
          </p15:clr>
        </p15:guide>
        <p15:guide id="3" pos="2928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side by side 2">
  <p:cSld name="Title and text side by side 2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5"/>
          <p:cNvSpPr txBox="1">
            <a:spLocks noGrp="1"/>
          </p:cNvSpPr>
          <p:nvPr>
            <p:ph type="title"/>
          </p:nvPr>
        </p:nvSpPr>
        <p:spPr>
          <a:xfrm>
            <a:off x="588263" y="585787"/>
            <a:ext cx="3182027" cy="5683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45"/>
          <p:cNvSpPr txBox="1">
            <a:spLocks noGrp="1"/>
          </p:cNvSpPr>
          <p:nvPr>
            <p:ph type="body" idx="1"/>
          </p:nvPr>
        </p:nvSpPr>
        <p:spPr>
          <a:xfrm>
            <a:off x="4941888" y="292099"/>
            <a:ext cx="6667500" cy="5976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20" name="Google Shape;220;p45"/>
          <p:cNvCxnSpPr/>
          <p:nvPr/>
        </p:nvCxnSpPr>
        <p:spPr>
          <a:xfrm>
            <a:off x="4356100" y="2264940"/>
            <a:ext cx="0" cy="205917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376">
          <p15:clr>
            <a:srgbClr val="5ACBF0"/>
          </p15:clr>
        </p15:guide>
        <p15:guide id="2" pos="3113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mo slide">
  <p:cSld name="Demo slide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6"/>
          <p:cNvSpPr txBox="1">
            <a:spLocks noGrp="1"/>
          </p:cNvSpPr>
          <p:nvPr>
            <p:ph type="title"/>
          </p:nvPr>
        </p:nvSpPr>
        <p:spPr>
          <a:xfrm>
            <a:off x="585216" y="3104745"/>
            <a:ext cx="7180360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6"/>
          <p:cNvSpPr txBox="1">
            <a:spLocks noGrp="1"/>
          </p:cNvSpPr>
          <p:nvPr>
            <p:ph type="body" idx="1"/>
          </p:nvPr>
        </p:nvSpPr>
        <p:spPr>
          <a:xfrm>
            <a:off x="585216" y="3680069"/>
            <a:ext cx="7180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4" name="Google Shape;224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99010" y="3177856"/>
            <a:ext cx="2727281" cy="649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872">
          <p15:clr>
            <a:srgbClr val="5ACBF0"/>
          </p15:clr>
        </p15:guide>
        <p15:guide id="2" orient="horz" pos="2364">
          <p15:clr>
            <a:srgbClr val="5ACBF0"/>
          </p15:clr>
        </p15:guide>
        <p15:guide id="3" pos="3840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slide">
  <p:cSld name="Divider slide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7" descr="{&quot;templafy&quot;:{&quot;binding&quot;:&quot;{{Form.Footer}}&quot;,&quot;type&quot;:&quot;text&quot;}}"/>
          <p:cNvSpPr/>
          <p:nvPr/>
        </p:nvSpPr>
        <p:spPr>
          <a:xfrm>
            <a:off x="603380" y="6567862"/>
            <a:ext cx="9000000" cy="161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46300" rIns="182875" bIns="1463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47"/>
          <p:cNvSpPr txBox="1">
            <a:spLocks noGrp="1"/>
          </p:cNvSpPr>
          <p:nvPr>
            <p:ph type="title"/>
          </p:nvPr>
        </p:nvSpPr>
        <p:spPr>
          <a:xfrm>
            <a:off x="603379" y="3200400"/>
            <a:ext cx="10997217" cy="193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47"/>
          <p:cNvSpPr txBox="1">
            <a:spLocks noGrp="1"/>
          </p:cNvSpPr>
          <p:nvPr>
            <p:ph type="body" idx="1"/>
          </p:nvPr>
        </p:nvSpPr>
        <p:spPr>
          <a:xfrm>
            <a:off x="603380" y="5230505"/>
            <a:ext cx="10997217" cy="1231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  <a:defRPr sz="3200">
                <a:solidFill>
                  <a:srgbClr val="C3C5C7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/>
            </a:lvl9pPr>
          </a:lstStyle>
          <a:p>
            <a:endParaRPr/>
          </a:p>
        </p:txBody>
      </p:sp>
      <p:pic>
        <p:nvPicPr>
          <p:cNvPr id="229" name="Google Shape;229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4199" y="789515"/>
            <a:ext cx="2302302" cy="5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779">
          <p15:clr>
            <a:srgbClr val="A4A3A4"/>
          </p15:clr>
        </p15:guide>
        <p15:guide id="2" pos="962">
          <p15:clr>
            <a:srgbClr val="A4A3A4"/>
          </p15:clr>
        </p15:guide>
        <p15:guide id="3" pos="1373">
          <p15:clr>
            <a:srgbClr val="A4A3A4"/>
          </p15:clr>
        </p15:guide>
        <p15:guide id="4" pos="1556">
          <p15:clr>
            <a:srgbClr val="A4A3A4"/>
          </p15:clr>
        </p15:guide>
        <p15:guide id="5" pos="1967">
          <p15:clr>
            <a:srgbClr val="A4A3A4"/>
          </p15:clr>
        </p15:guide>
        <p15:guide id="6" pos="2150">
          <p15:clr>
            <a:srgbClr val="A4A3A4"/>
          </p15:clr>
        </p15:guide>
        <p15:guide id="7" pos="2561">
          <p15:clr>
            <a:srgbClr val="A4A3A4"/>
          </p15:clr>
        </p15:guide>
        <p15:guide id="8" pos="2744">
          <p15:clr>
            <a:srgbClr val="A4A3A4"/>
          </p15:clr>
        </p15:guide>
        <p15:guide id="9" pos="3155">
          <p15:clr>
            <a:srgbClr val="A4A3A4"/>
          </p15:clr>
        </p15:guide>
        <p15:guide id="10" pos="3338">
          <p15:clr>
            <a:srgbClr val="A4A3A4"/>
          </p15:clr>
        </p15:guide>
        <p15:guide id="11" pos="3749">
          <p15:clr>
            <a:srgbClr val="A4A3A4"/>
          </p15:clr>
        </p15:guide>
        <p15:guide id="12" pos="3932">
          <p15:clr>
            <a:srgbClr val="A4A3A4"/>
          </p15:clr>
        </p15:guide>
        <p15:guide id="13" pos="4343">
          <p15:clr>
            <a:srgbClr val="A4A3A4"/>
          </p15:clr>
        </p15:guide>
        <p15:guide id="14" pos="4526">
          <p15:clr>
            <a:srgbClr val="A4A3A4"/>
          </p15:clr>
        </p15:guide>
        <p15:guide id="15" pos="4937">
          <p15:clr>
            <a:srgbClr val="A4A3A4"/>
          </p15:clr>
        </p15:guide>
        <p15:guide id="16" pos="5120">
          <p15:clr>
            <a:srgbClr val="A4A3A4"/>
          </p15:clr>
        </p15:guide>
        <p15:guide id="17" pos="5529">
          <p15:clr>
            <a:srgbClr val="A4A3A4"/>
          </p15:clr>
        </p15:guide>
        <p15:guide id="18" pos="5714">
          <p15:clr>
            <a:srgbClr val="A4A3A4"/>
          </p15:clr>
        </p15:guide>
        <p15:guide id="19" pos="6123">
          <p15:clr>
            <a:srgbClr val="A4A3A4"/>
          </p15:clr>
        </p15:guide>
        <p15:guide id="20" pos="6308">
          <p15:clr>
            <a:srgbClr val="A4A3A4"/>
          </p15:clr>
        </p15:guide>
        <p15:guide id="21" pos="6717">
          <p15:clr>
            <a:srgbClr val="A4A3A4"/>
          </p15:clr>
        </p15:guide>
        <p15:guide id="22" pos="6900">
          <p15:clr>
            <a:srgbClr val="A4A3A4"/>
          </p15:clr>
        </p15:guide>
        <p15:guide id="23" orient="horz" pos="905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eloper Code Layout">
  <p:cSld name="Developer Code Layou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9"/>
          <p:cNvSpPr txBox="1">
            <a:spLocks noGrp="1"/>
          </p:cNvSpPr>
          <p:nvPr>
            <p:ph type="title"/>
          </p:nvPr>
        </p:nvSpPr>
        <p:spPr>
          <a:xfrm>
            <a:off x="588263" y="591790"/>
            <a:ext cx="1101852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9" descr="This layout should only be used for developer code. The font used is a monospace font which is ideal for showing code."/>
          <p:cNvSpPr txBox="1">
            <a:spLocks noGrp="1"/>
          </p:cNvSpPr>
          <p:nvPr>
            <p:ph type="body" idx="1"/>
          </p:nvPr>
        </p:nvSpPr>
        <p:spPr>
          <a:xfrm>
            <a:off x="588263" y="1436688"/>
            <a:ext cx="11018520" cy="4829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905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laimer and Attribution">
  <p:cSld name="Disclaimer and Attribution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0"/>
          <p:cNvSpPr txBox="1">
            <a:spLocks noGrp="1"/>
          </p:cNvSpPr>
          <p:nvPr>
            <p:ph type="title"/>
          </p:nvPr>
        </p:nvSpPr>
        <p:spPr>
          <a:xfrm>
            <a:off x="588263" y="591790"/>
            <a:ext cx="1101852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50"/>
          <p:cNvSpPr txBox="1">
            <a:spLocks noGrp="1"/>
          </p:cNvSpPr>
          <p:nvPr>
            <p:ph type="body" idx="1"/>
          </p:nvPr>
        </p:nvSpPr>
        <p:spPr>
          <a:xfrm>
            <a:off x="588963" y="1436688"/>
            <a:ext cx="11020425" cy="482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1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905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icture content">
  <p:cSld name="Two picture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body" idx="1"/>
          </p:nvPr>
        </p:nvSpPr>
        <p:spPr>
          <a:xfrm>
            <a:off x="584199" y="5486399"/>
            <a:ext cx="5367528" cy="782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4" descr="This photo is a 'placeholder' only. Drag or drop your photo here, or click and tap the center to insert a photo."/>
          <p:cNvSpPr>
            <a:spLocks noGrp="1"/>
          </p:cNvSpPr>
          <p:nvPr>
            <p:ph type="pic" idx="2"/>
          </p:nvPr>
        </p:nvSpPr>
        <p:spPr>
          <a:xfrm>
            <a:off x="582612" y="1822077"/>
            <a:ext cx="5367528" cy="3474720"/>
          </a:xfrm>
          <a:prstGeom prst="rect">
            <a:avLst/>
          </a:prstGeom>
          <a:solidFill>
            <a:srgbClr val="4D4F5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8" name="Google Shape;28;p24"/>
          <p:cNvSpPr txBox="1">
            <a:spLocks noGrp="1"/>
          </p:cNvSpPr>
          <p:nvPr>
            <p:ph type="body" idx="3"/>
          </p:nvPr>
        </p:nvSpPr>
        <p:spPr>
          <a:xfrm>
            <a:off x="6241860" y="5486399"/>
            <a:ext cx="5367528" cy="782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4" descr="This photo is a 'placeholder' only. Drag or drop your photo here, or click and tap the center to insert a photo."/>
          <p:cNvSpPr>
            <a:spLocks noGrp="1"/>
          </p:cNvSpPr>
          <p:nvPr>
            <p:ph type="pic" idx="4"/>
          </p:nvPr>
        </p:nvSpPr>
        <p:spPr>
          <a:xfrm>
            <a:off x="6239255" y="1822077"/>
            <a:ext cx="5367528" cy="3474720"/>
          </a:xfrm>
          <a:prstGeom prst="rect">
            <a:avLst/>
          </a:prstGeom>
          <a:solidFill>
            <a:srgbClr val="4D4F5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0" name="Google Shape;30;p24"/>
          <p:cNvSpPr txBox="1">
            <a:spLocks noGrp="1"/>
          </p:cNvSpPr>
          <p:nvPr>
            <p:ph type="title"/>
          </p:nvPr>
        </p:nvSpPr>
        <p:spPr>
          <a:xfrm>
            <a:off x="588263" y="591790"/>
            <a:ext cx="1101852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456">
          <p15:clr>
            <a:srgbClr val="5ACBF0"/>
          </p15:clr>
        </p15:guide>
        <p15:guide id="2" pos="3749">
          <p15:clr>
            <a:srgbClr val="5ACBF0"/>
          </p15:clr>
        </p15:guide>
        <p15:guide id="3" pos="3931">
          <p15:clr>
            <a:srgbClr val="5ACBF0"/>
          </p15:clr>
        </p15:guide>
        <p15:guide id="4" orient="horz" pos="1139">
          <p15:clr>
            <a:srgbClr val="5ACBF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logo slide">
  <p:cSld name="Closing logo slide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1" descr="{&quot;templafy&quot;:{&quot;binding&quot;:&quot;{{Form.Footer}}&quot;,&quot;type&quot;:&quot;text&quot;}}"/>
          <p:cNvSpPr/>
          <p:nvPr/>
        </p:nvSpPr>
        <p:spPr>
          <a:xfrm>
            <a:off x="603380" y="6567862"/>
            <a:ext cx="9000000" cy="161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46300" rIns="182875" bIns="1463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1447" y="2841633"/>
            <a:ext cx="4929105" cy="1174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mall title - half page">
  <p:cSld name="Small title - half pag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>
            <a:spLocks noGrp="1"/>
          </p:cNvSpPr>
          <p:nvPr>
            <p:ph type="title"/>
          </p:nvPr>
        </p:nvSpPr>
        <p:spPr>
          <a:xfrm>
            <a:off x="588263" y="3182778"/>
            <a:ext cx="1101852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779">
          <p15:clr>
            <a:srgbClr val="A4A3A4"/>
          </p15:clr>
        </p15:guide>
        <p15:guide id="2" pos="962">
          <p15:clr>
            <a:srgbClr val="A4A3A4"/>
          </p15:clr>
        </p15:guide>
        <p15:guide id="3" pos="1373">
          <p15:clr>
            <a:srgbClr val="A4A3A4"/>
          </p15:clr>
        </p15:guide>
        <p15:guide id="4" pos="1556">
          <p15:clr>
            <a:srgbClr val="A4A3A4"/>
          </p15:clr>
        </p15:guide>
        <p15:guide id="5" pos="1967">
          <p15:clr>
            <a:srgbClr val="A4A3A4"/>
          </p15:clr>
        </p15:guide>
        <p15:guide id="6" pos="2150">
          <p15:clr>
            <a:srgbClr val="A4A3A4"/>
          </p15:clr>
        </p15:guide>
        <p15:guide id="7" pos="2568">
          <p15:clr>
            <a:srgbClr val="A4A3A4"/>
          </p15:clr>
        </p15:guide>
        <p15:guide id="8" pos="2744">
          <p15:clr>
            <a:srgbClr val="A4A3A4"/>
          </p15:clr>
        </p15:guide>
        <p15:guide id="9" pos="3155">
          <p15:clr>
            <a:srgbClr val="A4A3A4"/>
          </p15:clr>
        </p15:guide>
        <p15:guide id="10" pos="3338">
          <p15:clr>
            <a:srgbClr val="A4A3A4"/>
          </p15:clr>
        </p15:guide>
        <p15:guide id="11" pos="3749">
          <p15:clr>
            <a:srgbClr val="A4A3A4"/>
          </p15:clr>
        </p15:guide>
        <p15:guide id="12" pos="3932">
          <p15:clr>
            <a:srgbClr val="A4A3A4"/>
          </p15:clr>
        </p15:guide>
        <p15:guide id="13" pos="4343">
          <p15:clr>
            <a:srgbClr val="A4A3A4"/>
          </p15:clr>
        </p15:guide>
        <p15:guide id="14" pos="4526">
          <p15:clr>
            <a:srgbClr val="A4A3A4"/>
          </p15:clr>
        </p15:guide>
        <p15:guide id="15" pos="4937">
          <p15:clr>
            <a:srgbClr val="A4A3A4"/>
          </p15:clr>
        </p15:guide>
        <p15:guide id="16" pos="5120">
          <p15:clr>
            <a:srgbClr val="A4A3A4"/>
          </p15:clr>
        </p15:guide>
        <p15:guide id="17" pos="5529">
          <p15:clr>
            <a:srgbClr val="A4A3A4"/>
          </p15:clr>
        </p15:guide>
        <p15:guide id="18" pos="5714">
          <p15:clr>
            <a:srgbClr val="A4A3A4"/>
          </p15:clr>
        </p15:guide>
        <p15:guide id="19" pos="6123">
          <p15:clr>
            <a:srgbClr val="A4A3A4"/>
          </p15:clr>
        </p15:guide>
        <p15:guide id="20" pos="6308">
          <p15:clr>
            <a:srgbClr val="A4A3A4"/>
          </p15:clr>
        </p15:guide>
        <p15:guide id="21" pos="6717">
          <p15:clr>
            <a:srgbClr val="A4A3A4"/>
          </p15:clr>
        </p15:guide>
        <p15:guide id="22" pos="6900">
          <p15:clr>
            <a:srgbClr val="A4A3A4"/>
          </p15:clr>
        </p15:guide>
        <p15:guide id="23" orient="horz" pos="1992">
          <p15:clr>
            <a:srgbClr val="5ACBF0"/>
          </p15:clr>
        </p15:guide>
        <p15:guide id="24" orient="horz" pos="232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Picture">
  <p:cSld name="Title Slide with Pictur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 descr="This photo is a 'placeholder' only. Drag or drop your photo here, or click and tap the center to insert a photo."/>
          <p:cNvSpPr>
            <a:spLocks noGrp="1"/>
          </p:cNvSpPr>
          <p:nvPr>
            <p:ph type="pic" idx="2"/>
          </p:nvPr>
        </p:nvSpPr>
        <p:spPr>
          <a:xfrm>
            <a:off x="6857994" y="0"/>
            <a:ext cx="5334006" cy="6858000"/>
          </a:xfrm>
          <a:prstGeom prst="rect">
            <a:avLst/>
          </a:prstGeom>
          <a:solidFill>
            <a:srgbClr val="4D4F51"/>
          </a:solidFill>
          <a:ln>
            <a:noFill/>
          </a:ln>
        </p:spPr>
      </p:sp>
      <p:sp>
        <p:nvSpPr>
          <p:cNvPr id="35" name="Google Shape;35;p26"/>
          <p:cNvSpPr txBox="1">
            <a:spLocks noGrp="1"/>
          </p:cNvSpPr>
          <p:nvPr>
            <p:ph type="title"/>
          </p:nvPr>
        </p:nvSpPr>
        <p:spPr>
          <a:xfrm>
            <a:off x="584200" y="2487336"/>
            <a:ext cx="5510213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1"/>
          </p:nvPr>
        </p:nvSpPr>
        <p:spPr>
          <a:xfrm>
            <a:off x="584200" y="3962400"/>
            <a:ext cx="551021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4200" y="585787"/>
            <a:ext cx="1227766" cy="292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39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ckup Slide with Picture">
  <p:cSld name="Lockup Slide with Pictur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 descr="This photo is a 'placeholder' only. Drag or drop your photo here, or click and tap the center to insert a photo."/>
          <p:cNvSpPr>
            <a:spLocks noGrp="1"/>
          </p:cNvSpPr>
          <p:nvPr>
            <p:ph type="pic" idx="2"/>
          </p:nvPr>
        </p:nvSpPr>
        <p:spPr>
          <a:xfrm>
            <a:off x="6857994" y="0"/>
            <a:ext cx="5334006" cy="6858000"/>
          </a:xfrm>
          <a:prstGeom prst="rect">
            <a:avLst/>
          </a:prstGeom>
          <a:solidFill>
            <a:srgbClr val="4D4F51"/>
          </a:solidFill>
          <a:ln>
            <a:noFill/>
          </a:ln>
        </p:spPr>
      </p:sp>
      <p:pic>
        <p:nvPicPr>
          <p:cNvPr id="40" name="Google Shape;4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4200" y="585787"/>
            <a:ext cx="1227766" cy="292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39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>
            <a:spLocks noGrp="1"/>
          </p:cNvSpPr>
          <p:nvPr>
            <p:ph type="title"/>
          </p:nvPr>
        </p:nvSpPr>
        <p:spPr>
          <a:xfrm>
            <a:off x="588263" y="591790"/>
            <a:ext cx="1101852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1"/>
          </p:nvPr>
        </p:nvSpPr>
        <p:spPr>
          <a:xfrm>
            <a:off x="584200" y="1432111"/>
            <a:ext cx="11018838" cy="4836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Font typeface="Arial"/>
              <a:buChar char="•"/>
              <a:defRPr/>
            </a:lvl1pPr>
            <a:lvl2pPr marL="914400" lvl="1" indent="-32004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40"/>
              <a:buFont typeface="Arial"/>
              <a:buChar char="•"/>
              <a:defRPr/>
            </a:lvl2pPr>
            <a:lvl3pPr marL="1371600" lvl="2" indent="-29718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80"/>
              <a:buFont typeface="Arial"/>
              <a:buChar char="•"/>
              <a:defRPr/>
            </a:lvl3pPr>
            <a:lvl4pPr marL="1828800" lvl="3" indent="-29146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90"/>
              <a:buFont typeface="Arial"/>
              <a:buChar char="•"/>
              <a:defRPr/>
            </a:lvl4pPr>
            <a:lvl5pPr marL="2286000" lvl="4" indent="-29146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90"/>
              <a:buFont typeface="Arial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905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Non-bulleted text">
  <p:cSld name="Title &amp; Non-bulleted 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title"/>
          </p:nvPr>
        </p:nvSpPr>
        <p:spPr>
          <a:xfrm>
            <a:off x="588263" y="591790"/>
            <a:ext cx="1101852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1"/>
          </p:nvPr>
        </p:nvSpPr>
        <p:spPr>
          <a:xfrm>
            <a:off x="586390" y="1434370"/>
            <a:ext cx="11018520" cy="483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903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0"/>
          <p:cNvSpPr txBox="1">
            <a:spLocks noGrp="1"/>
          </p:cNvSpPr>
          <p:nvPr>
            <p:ph type="title"/>
          </p:nvPr>
        </p:nvSpPr>
        <p:spPr>
          <a:xfrm>
            <a:off x="588263" y="591790"/>
            <a:ext cx="1101852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1"/>
          </p:nvPr>
        </p:nvSpPr>
        <p:spPr>
          <a:xfrm>
            <a:off x="584200" y="1435100"/>
            <a:ext cx="5211763" cy="4831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Font typeface="Arial"/>
              <a:buChar char="•"/>
              <a:defRPr/>
            </a:lvl1pPr>
            <a:lvl2pPr marL="914400" lvl="1" indent="-32004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40"/>
              <a:buFont typeface="Arial"/>
              <a:buChar char="•"/>
              <a:defRPr/>
            </a:lvl2pPr>
            <a:lvl3pPr marL="1371600" lvl="2" indent="-29718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80"/>
              <a:buFont typeface="Arial"/>
              <a:buChar char="•"/>
              <a:defRPr/>
            </a:lvl3pPr>
            <a:lvl4pPr marL="1828800" lvl="3" indent="-29146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90"/>
              <a:buFont typeface="Arial"/>
              <a:buChar char="•"/>
              <a:defRPr/>
            </a:lvl4pPr>
            <a:lvl5pPr marL="2286000" lvl="4" indent="-29146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90"/>
              <a:buFont typeface="Arial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body" idx="2"/>
          </p:nvPr>
        </p:nvSpPr>
        <p:spPr>
          <a:xfrm>
            <a:off x="6389688" y="1435100"/>
            <a:ext cx="5219700" cy="4831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Font typeface="Arial"/>
              <a:buChar char="•"/>
              <a:defRPr/>
            </a:lvl1pPr>
            <a:lvl2pPr marL="914400" lvl="1" indent="-32004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40"/>
              <a:buFont typeface="Arial"/>
              <a:buChar char="•"/>
              <a:defRPr/>
            </a:lvl2pPr>
            <a:lvl3pPr marL="1371600" lvl="2" indent="-29718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80"/>
              <a:buFont typeface="Arial"/>
              <a:buChar char="•"/>
              <a:defRPr/>
            </a:lvl3pPr>
            <a:lvl4pPr marL="1828800" lvl="3" indent="-29146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90"/>
              <a:buFont typeface="Arial"/>
              <a:buChar char="•"/>
              <a:defRPr/>
            </a:lvl4pPr>
            <a:lvl5pPr marL="2286000" lvl="4" indent="-29146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90"/>
              <a:buFont typeface="Arial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903">
          <p15:clr>
            <a:srgbClr val="5ACBF0"/>
          </p15:clr>
        </p15:guide>
        <p15:guide id="2" pos="3659">
          <p15:clr>
            <a:srgbClr val="5ACBF0"/>
          </p15:clr>
        </p15:guide>
        <p15:guide id="3" pos="4021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588263" y="591790"/>
            <a:ext cx="1101852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584200" y="1435503"/>
            <a:ext cx="11018520" cy="4830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/>
          <p:nvPr/>
        </p:nvSpPr>
        <p:spPr>
          <a:xfrm>
            <a:off x="196319" y="6553364"/>
            <a:ext cx="114454" cy="190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025" rIns="0" bIns="41025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1"/>
          <p:cNvSpPr txBox="1"/>
          <p:nvPr/>
        </p:nvSpPr>
        <p:spPr>
          <a:xfrm>
            <a:off x="444516" y="6543252"/>
            <a:ext cx="26930" cy="198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025" rIns="0" bIns="410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</a:pPr>
            <a:r>
              <a:rPr lang="en-US"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/>
          </a:p>
        </p:txBody>
      </p:sp>
      <p:sp>
        <p:nvSpPr>
          <p:cNvPr id="14" name="Google Shape;14;p21" descr="{&quot;templafy&quot;:{&quot;binding&quot;:&quot;{{Form.Footer}}&quot;,&quot;type&quot;:&quot;text&quot;}}"/>
          <p:cNvSpPr/>
          <p:nvPr/>
        </p:nvSpPr>
        <p:spPr>
          <a:xfrm>
            <a:off x="603380" y="6567862"/>
            <a:ext cx="9000000" cy="161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46300" rIns="182875" bIns="1463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21" descr="A picture containing text, clipart&#10;&#10;Description automatically generated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10883348" y="6393708"/>
            <a:ext cx="1154036" cy="32868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1"/>
          <p:cNvSpPr txBox="1"/>
          <p:nvPr/>
        </p:nvSpPr>
        <p:spPr>
          <a:xfrm>
            <a:off x="63500" y="63500"/>
            <a:ext cx="192722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[AMD Official Use Only - General]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68">
          <p15:clr>
            <a:srgbClr val="C35EA4"/>
          </p15:clr>
        </p15:guide>
        <p15:guide id="2" pos="7313">
          <p15:clr>
            <a:srgbClr val="C35EA4"/>
          </p15:clr>
        </p15:guide>
        <p15:guide id="3" orient="horz" pos="369">
          <p15:clr>
            <a:srgbClr val="C35EA4"/>
          </p15:clr>
        </p15:guide>
        <p15:guide id="4" orient="horz" pos="3949">
          <p15:clr>
            <a:srgbClr val="C35EA4"/>
          </p15:clr>
        </p15:guide>
        <p15:guide id="5" orient="horz" pos="184">
          <p15:clr>
            <a:srgbClr val="A4A3A4"/>
          </p15:clr>
        </p15:guide>
        <p15:guide id="6" pos="185">
          <p15:clr>
            <a:srgbClr val="A4A3A4"/>
          </p15:clr>
        </p15:guide>
        <p15:guide id="7" orient="horz" pos="4135">
          <p15:clr>
            <a:srgbClr val="A4A3A4"/>
          </p15:clr>
        </p15:guide>
        <p15:guide id="8" pos="749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ytorch.org/blog/efficient-moe-pre-training-at-scale-with-torchtita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"/>
          <p:cNvSpPr txBox="1">
            <a:spLocks noGrp="1"/>
          </p:cNvSpPr>
          <p:nvPr>
            <p:ph type="title"/>
          </p:nvPr>
        </p:nvSpPr>
        <p:spPr>
          <a:xfrm>
            <a:off x="923827" y="1621536"/>
            <a:ext cx="10670766" cy="194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/>
              <a:t>Bringing Monarch to AMD GPUs:</a:t>
            </a:r>
            <a:br>
              <a:rPr lang="en-US" sz="2800"/>
            </a:br>
            <a:r>
              <a:rPr lang="en-US" sz="2800"/>
              <a:t>Single-Controller Distributed Training on </a:t>
            </a:r>
            <a:r>
              <a:rPr lang="en-US" sz="2800" err="1"/>
              <a:t>ROCm</a:t>
            </a:r>
            <a:r>
              <a:rPr lang="en-US" sz="2800"/>
              <a:t> </a:t>
            </a:r>
            <a:endParaRPr/>
          </a:p>
        </p:txBody>
      </p:sp>
      <p:sp>
        <p:nvSpPr>
          <p:cNvPr id="479" name="Google Shape;479;p1"/>
          <p:cNvSpPr txBox="1">
            <a:spLocks noGrp="1"/>
          </p:cNvSpPr>
          <p:nvPr>
            <p:ph type="body" idx="1"/>
          </p:nvPr>
        </p:nvSpPr>
        <p:spPr>
          <a:xfrm>
            <a:off x="1042210" y="4026479"/>
            <a:ext cx="865668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indent="0">
              <a:buSzPts val="1600"/>
            </a:pPr>
            <a:r>
              <a:rPr lang="en-US" sz="1600"/>
              <a:t>AMD: Liz Li, Zach Streeter, Xinyu Kang, </a:t>
            </a:r>
            <a:r>
              <a:rPr lang="en-US" sz="1600" err="1"/>
              <a:t>Chaojun</a:t>
            </a:r>
            <a:r>
              <a:rPr lang="en-US" sz="1600"/>
              <a:t> Hou, Lei Zhang, </a:t>
            </a:r>
            <a:r>
              <a:rPr lang="en-US" sz="1600" err="1"/>
              <a:t>Yuankai</a:t>
            </a:r>
            <a:r>
              <a:rPr lang="en-US" sz="1600"/>
              <a:t> Chen, Yao Fu, Wen Chen, Zhenyu Gu, Andy Luo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Meta: Matthias Reso, Hamid </a:t>
            </a:r>
            <a:r>
              <a:rPr lang="en-US" sz="1600" err="1"/>
              <a:t>Shojanazeri</a:t>
            </a:r>
            <a:r>
              <a:rPr lang="en-US" sz="1600"/>
              <a:t>, Davide Italiano</a:t>
            </a:r>
            <a:endParaRPr/>
          </a:p>
        </p:txBody>
      </p:sp>
      <p:sp>
        <p:nvSpPr>
          <p:cNvPr id="480" name="Google Shape;480;p1"/>
          <p:cNvSpPr txBox="1"/>
          <p:nvPr/>
        </p:nvSpPr>
        <p:spPr>
          <a:xfrm>
            <a:off x="1042209" y="4990243"/>
            <a:ext cx="907105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Clr>
                <a:schemeClr val="accent1"/>
              </a:buClr>
              <a:buSzPts val="1600"/>
            </a:pPr>
            <a:r>
              <a:rPr lang="en-US" sz="1600" b="1">
                <a:solidFill>
                  <a:schemeClr val="lt1"/>
                </a:solidFill>
              </a:rPr>
              <a:t>Thanks to: Niles Burbank, Jithun Nair, Guru MP, Peng Sun, Ramine Roane, Emad Barsoum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0"/>
          <p:cNvSpPr txBox="1">
            <a:spLocks noGrp="1"/>
          </p:cNvSpPr>
          <p:nvPr>
            <p:ph type="body" idx="1"/>
          </p:nvPr>
        </p:nvSpPr>
        <p:spPr>
          <a:xfrm>
            <a:off x="584199" y="5486399"/>
            <a:ext cx="5367528" cy="782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	</a:t>
            </a:r>
            <a:endParaRPr/>
          </a:p>
        </p:txBody>
      </p:sp>
      <p:sp>
        <p:nvSpPr>
          <p:cNvPr id="560" name="Google Shape;560;p10"/>
          <p:cNvSpPr txBox="1">
            <a:spLocks noGrp="1"/>
          </p:cNvSpPr>
          <p:nvPr>
            <p:ph type="title"/>
          </p:nvPr>
        </p:nvSpPr>
        <p:spPr>
          <a:xfrm>
            <a:off x="588263" y="591790"/>
            <a:ext cx="1101852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Demo Workflow   </a:t>
            </a:r>
            <a:endParaRPr/>
          </a:p>
        </p:txBody>
      </p:sp>
      <p:pic>
        <p:nvPicPr>
          <p:cNvPr id="561" name="Google Shape;561;p10" descr="A screenshot of a computer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154" y="1104048"/>
            <a:ext cx="9933054" cy="5176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1"/>
          <p:cNvSpPr txBox="1">
            <a:spLocks noGrp="1"/>
          </p:cNvSpPr>
          <p:nvPr>
            <p:ph type="body" idx="1"/>
          </p:nvPr>
        </p:nvSpPr>
        <p:spPr>
          <a:xfrm>
            <a:off x="584199" y="5486399"/>
            <a:ext cx="5367528" cy="782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	</a:t>
            </a:r>
            <a:endParaRPr/>
          </a:p>
        </p:txBody>
      </p:sp>
      <p:sp>
        <p:nvSpPr>
          <p:cNvPr id="569" name="Google Shape;569;p11"/>
          <p:cNvSpPr txBox="1">
            <a:spLocks noGrp="1"/>
          </p:cNvSpPr>
          <p:nvPr>
            <p:ph type="title"/>
          </p:nvPr>
        </p:nvSpPr>
        <p:spPr>
          <a:xfrm>
            <a:off x="588263" y="591790"/>
            <a:ext cx="1101852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Demo Workflow  </a:t>
            </a:r>
            <a:endParaRPr/>
          </a:p>
        </p:txBody>
      </p:sp>
      <p:pic>
        <p:nvPicPr>
          <p:cNvPr id="570" name="Google Shape;570;p11" descr="A screenshot of a computer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154" y="1089556"/>
            <a:ext cx="9928544" cy="5179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2"/>
          <p:cNvSpPr txBox="1">
            <a:spLocks noGrp="1"/>
          </p:cNvSpPr>
          <p:nvPr>
            <p:ph type="body" idx="1"/>
          </p:nvPr>
        </p:nvSpPr>
        <p:spPr>
          <a:xfrm>
            <a:off x="584199" y="5486399"/>
            <a:ext cx="5367528" cy="782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	</a:t>
            </a:r>
            <a:endParaRPr/>
          </a:p>
        </p:txBody>
      </p:sp>
      <p:sp>
        <p:nvSpPr>
          <p:cNvPr id="578" name="Google Shape;578;p12"/>
          <p:cNvSpPr txBox="1">
            <a:spLocks noGrp="1"/>
          </p:cNvSpPr>
          <p:nvPr>
            <p:ph type="title"/>
          </p:nvPr>
        </p:nvSpPr>
        <p:spPr>
          <a:xfrm>
            <a:off x="588263" y="591790"/>
            <a:ext cx="1101852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Demo Workflow  </a:t>
            </a:r>
            <a:endParaRPr/>
          </a:p>
        </p:txBody>
      </p:sp>
      <p:pic>
        <p:nvPicPr>
          <p:cNvPr id="579" name="Google Shape;579;p12" descr="A screenshot of a computer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154" y="1093411"/>
            <a:ext cx="9937562" cy="5180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3"/>
          <p:cNvSpPr txBox="1">
            <a:spLocks noGrp="1"/>
          </p:cNvSpPr>
          <p:nvPr>
            <p:ph type="body" idx="1"/>
          </p:nvPr>
        </p:nvSpPr>
        <p:spPr>
          <a:xfrm>
            <a:off x="584199" y="5486399"/>
            <a:ext cx="5367528" cy="782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	</a:t>
            </a:r>
            <a:endParaRPr/>
          </a:p>
        </p:txBody>
      </p:sp>
      <p:sp>
        <p:nvSpPr>
          <p:cNvPr id="587" name="Google Shape;587;p13"/>
          <p:cNvSpPr txBox="1">
            <a:spLocks noGrp="1"/>
          </p:cNvSpPr>
          <p:nvPr>
            <p:ph type="title"/>
          </p:nvPr>
        </p:nvSpPr>
        <p:spPr>
          <a:xfrm>
            <a:off x="588263" y="591790"/>
            <a:ext cx="1101852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Demo Workflow  </a:t>
            </a:r>
            <a:endParaRPr/>
          </a:p>
        </p:txBody>
      </p:sp>
      <p:pic>
        <p:nvPicPr>
          <p:cNvPr id="588" name="Google Shape;588;p13" descr="A screenshot of a computer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154" y="1092722"/>
            <a:ext cx="9924036" cy="5168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4"/>
          <p:cNvSpPr txBox="1">
            <a:spLocks noGrp="1"/>
          </p:cNvSpPr>
          <p:nvPr>
            <p:ph type="body" idx="1"/>
          </p:nvPr>
        </p:nvSpPr>
        <p:spPr>
          <a:xfrm>
            <a:off x="584199" y="5486399"/>
            <a:ext cx="5367528" cy="782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	</a:t>
            </a:r>
            <a:endParaRPr/>
          </a:p>
        </p:txBody>
      </p:sp>
      <p:sp>
        <p:nvSpPr>
          <p:cNvPr id="596" name="Google Shape;596;p14"/>
          <p:cNvSpPr txBox="1">
            <a:spLocks noGrp="1"/>
          </p:cNvSpPr>
          <p:nvPr>
            <p:ph type="title"/>
          </p:nvPr>
        </p:nvSpPr>
        <p:spPr>
          <a:xfrm>
            <a:off x="588263" y="591790"/>
            <a:ext cx="1101852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Demo Workflow  </a:t>
            </a:r>
            <a:endParaRPr/>
          </a:p>
        </p:txBody>
      </p:sp>
      <p:pic>
        <p:nvPicPr>
          <p:cNvPr id="597" name="Google Shape;597;p14" descr="A screenshot of a computer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818" y="1093045"/>
            <a:ext cx="9945584" cy="5176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5"/>
          <p:cNvSpPr txBox="1">
            <a:spLocks noGrp="1"/>
          </p:cNvSpPr>
          <p:nvPr>
            <p:ph type="body" idx="1"/>
          </p:nvPr>
        </p:nvSpPr>
        <p:spPr>
          <a:xfrm>
            <a:off x="584199" y="5486399"/>
            <a:ext cx="5367528" cy="782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	</a:t>
            </a:r>
            <a:endParaRPr/>
          </a:p>
        </p:txBody>
      </p:sp>
      <p:sp>
        <p:nvSpPr>
          <p:cNvPr id="605" name="Google Shape;605;p15"/>
          <p:cNvSpPr txBox="1">
            <a:spLocks noGrp="1"/>
          </p:cNvSpPr>
          <p:nvPr>
            <p:ph type="title"/>
          </p:nvPr>
        </p:nvSpPr>
        <p:spPr>
          <a:xfrm>
            <a:off x="588263" y="591790"/>
            <a:ext cx="1101852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Demo Workflow  </a:t>
            </a:r>
            <a:endParaRPr/>
          </a:p>
        </p:txBody>
      </p:sp>
      <p:pic>
        <p:nvPicPr>
          <p:cNvPr id="606" name="Google Shape;606;p15" descr="A screenshot of a computer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870" y="1095755"/>
            <a:ext cx="10079182" cy="5171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6"/>
          <p:cNvSpPr txBox="1">
            <a:spLocks noGrp="1"/>
          </p:cNvSpPr>
          <p:nvPr>
            <p:ph type="body" idx="1"/>
          </p:nvPr>
        </p:nvSpPr>
        <p:spPr>
          <a:xfrm>
            <a:off x="584199" y="5486399"/>
            <a:ext cx="5367528" cy="782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	</a:t>
            </a:r>
            <a:endParaRPr/>
          </a:p>
        </p:txBody>
      </p:sp>
      <p:sp>
        <p:nvSpPr>
          <p:cNvPr id="614" name="Google Shape;614;p16"/>
          <p:cNvSpPr txBox="1">
            <a:spLocks noGrp="1"/>
          </p:cNvSpPr>
          <p:nvPr>
            <p:ph type="body" idx="3"/>
          </p:nvPr>
        </p:nvSpPr>
        <p:spPr>
          <a:xfrm>
            <a:off x="580007" y="5024769"/>
            <a:ext cx="11026776" cy="1705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16node, Llama3-8b, failure (r</a:t>
            </a: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ccl</a:t>
            </a:r>
            <a:r>
              <a:rPr lang="en-US"/>
              <a:t>) injection: 180s. Quorum sync: 20 steps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-US" sz="1800"/>
              <a:t>The number of active workers </a:t>
            </a:r>
            <a:r>
              <a:rPr lang="en-US" sz="1800" b="1"/>
              <a:t>fluctuates due to injected failures</a:t>
            </a:r>
            <a:endParaRPr lang="en-US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-US" sz="1800"/>
              <a:t>Training continues despite frequent failures — no full restart</a:t>
            </a:r>
            <a:endParaRPr lang="en-US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-US" sz="1800"/>
              <a:t>Loss curve shows </a:t>
            </a:r>
            <a:r>
              <a:rPr lang="en-US" sz="1800" b="1"/>
              <a:t>steady </a:t>
            </a:r>
            <a:r>
              <a:rPr lang="en-US" sz="1800" b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convergence</a:t>
            </a:r>
            <a:r>
              <a:rPr lang="en-US" sz="1800" b="1"/>
              <a:t> </a:t>
            </a:r>
            <a:endParaRPr lang="en-US" sz="1800"/>
          </a:p>
        </p:txBody>
      </p:sp>
      <p:sp>
        <p:nvSpPr>
          <p:cNvPr id="615" name="Google Shape;615;p16"/>
          <p:cNvSpPr txBox="1">
            <a:spLocks noGrp="1"/>
          </p:cNvSpPr>
          <p:nvPr>
            <p:ph type="title"/>
          </p:nvPr>
        </p:nvSpPr>
        <p:spPr>
          <a:xfrm>
            <a:off x="588263" y="591790"/>
            <a:ext cx="1101852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Results – </a:t>
            </a:r>
            <a:r>
              <a:rPr lang="en-US" err="1"/>
              <a:t>Slurm</a:t>
            </a:r>
            <a:r>
              <a:rPr lang="en-US"/>
              <a:t> 16 Nodes MI300 Cluster  </a:t>
            </a:r>
            <a:endParaRPr/>
          </a:p>
        </p:txBody>
      </p:sp>
      <p:pic>
        <p:nvPicPr>
          <p:cNvPr id="616" name="Google Shape;616;p16" descr="A graph with red line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283" y="1551053"/>
            <a:ext cx="5426048" cy="3165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16" descr="A graph with green and red lines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26671" y="1551053"/>
            <a:ext cx="5505829" cy="316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7"/>
          <p:cNvSpPr txBox="1">
            <a:spLocks noGrp="1"/>
          </p:cNvSpPr>
          <p:nvPr>
            <p:ph type="body" idx="1"/>
          </p:nvPr>
        </p:nvSpPr>
        <p:spPr>
          <a:xfrm>
            <a:off x="584199" y="5486399"/>
            <a:ext cx="5367528" cy="782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	</a:t>
            </a:r>
            <a:endParaRPr/>
          </a:p>
        </p:txBody>
      </p:sp>
      <p:sp>
        <p:nvSpPr>
          <p:cNvPr id="625" name="Google Shape;625;p17"/>
          <p:cNvSpPr txBox="1">
            <a:spLocks noGrp="1"/>
          </p:cNvSpPr>
          <p:nvPr>
            <p:ph type="body" idx="3"/>
          </p:nvPr>
        </p:nvSpPr>
        <p:spPr>
          <a:xfrm>
            <a:off x="653949" y="4744553"/>
            <a:ext cx="10727413" cy="1645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b="1"/>
              <a:t>Key takeaways: </a:t>
            </a: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</a:pPr>
            <a:r>
              <a:rPr lang="en-US"/>
              <a:t>Scaling is not enough — training must also recover from failures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</a:pPr>
            <a:r>
              <a:rPr lang="en-US"/>
              <a:t>Monarch gives us a cleaner fault-tolerance model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</a:pPr>
            <a:r>
              <a:rPr lang="en-US"/>
              <a:t>The approach works on both SLURM and Kubernetes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626" name="Google Shape;626;p17"/>
          <p:cNvSpPr txBox="1">
            <a:spLocks noGrp="1"/>
          </p:cNvSpPr>
          <p:nvPr>
            <p:ph type="title"/>
          </p:nvPr>
        </p:nvSpPr>
        <p:spPr>
          <a:xfrm>
            <a:off x="588263" y="591790"/>
            <a:ext cx="1101852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Results – k8s 32 Nodes MI355 Cluster  </a:t>
            </a:r>
            <a:endParaRPr/>
          </a:p>
        </p:txBody>
      </p:sp>
      <p:pic>
        <p:nvPicPr>
          <p:cNvPr id="627" name="Google Shape;62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1772" y="1491575"/>
            <a:ext cx="5300380" cy="2784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928" y="1442675"/>
            <a:ext cx="5357624" cy="281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18"/>
          <p:cNvSpPr txBox="1">
            <a:spLocks noGrp="1"/>
          </p:cNvSpPr>
          <p:nvPr>
            <p:ph type="title"/>
          </p:nvPr>
        </p:nvSpPr>
        <p:spPr>
          <a:xfrm>
            <a:off x="588263" y="591790"/>
            <a:ext cx="1101852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Next Steps </a:t>
            </a:r>
            <a:endParaRPr/>
          </a:p>
        </p:txBody>
      </p:sp>
      <p:sp>
        <p:nvSpPr>
          <p:cNvPr id="637" name="Google Shape;637;p18"/>
          <p:cNvSpPr txBox="1"/>
          <p:nvPr/>
        </p:nvSpPr>
        <p:spPr>
          <a:xfrm>
            <a:off x="633549" y="1735015"/>
            <a:ext cx="10566589" cy="415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Extend NIC support and </a:t>
            </a: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improve runtime performance</a:t>
            </a:r>
            <a:endParaRPr lang="en-US" sz="2400"/>
          </a:p>
          <a:p>
            <a:pPr marL="228600" marR="0" lvl="0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Expand </a:t>
            </a:r>
            <a:r>
              <a:rPr lang="en-US" sz="2400">
                <a:solidFill>
                  <a:schemeClr val="lt1"/>
                </a:solidFill>
              </a:rPr>
              <a:t>Monarch</a:t>
            </a: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in more Pre-training and RL frameworks on </a:t>
            </a:r>
            <a:r>
              <a:rPr lang="en-US" sz="2400" err="1">
                <a:solidFill>
                  <a:schemeClr val="lt1"/>
                </a:solidFill>
              </a:rPr>
              <a:t>ROCm</a:t>
            </a:r>
            <a:endParaRPr lang="en-US" sz="2400">
              <a:solidFill>
                <a:schemeClr val="lt1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Further optimize fault tolerance performance </a:t>
            </a:r>
            <a:endParaRPr lang="en-US" sz="2400">
              <a:solidFill>
                <a:schemeClr val="lt1"/>
              </a:solidFill>
            </a:endParaRPr>
          </a:p>
          <a:p>
            <a:pPr marL="457200" marR="0" lvl="1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</a:pPr>
            <a:r>
              <a:rPr lang="en-US" sz="2400">
                <a:solidFill>
                  <a:schemeClr val="lt1"/>
                </a:solidFill>
              </a:rPr>
              <a:t>R</a:t>
            </a: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ejoin reload latency / overlap recovery &amp; compute </a:t>
            </a:r>
            <a:endParaRPr lang="en-US" sz="2400"/>
          </a:p>
          <a:p>
            <a:pPr marL="228600" marR="0" lvl="0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Continuous open-source collaboration</a:t>
            </a:r>
            <a:endParaRPr lang="en-US" sz="2400"/>
          </a:p>
          <a:p>
            <a:pPr marL="228600" marR="0" lvl="0" indent="-1143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endParaRPr lang="en-US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1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lang="en-US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19"/>
          <p:cNvSpPr txBox="1">
            <a:spLocks noGrp="1"/>
          </p:cNvSpPr>
          <p:nvPr>
            <p:ph type="title"/>
          </p:nvPr>
        </p:nvSpPr>
        <p:spPr>
          <a:xfrm>
            <a:off x="588263" y="3182778"/>
            <a:ext cx="1101852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Show Details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"/>
          <p:cNvSpPr txBox="1">
            <a:spLocks noGrp="1"/>
          </p:cNvSpPr>
          <p:nvPr>
            <p:ph type="title"/>
          </p:nvPr>
        </p:nvSpPr>
        <p:spPr>
          <a:xfrm>
            <a:off x="633549" y="508410"/>
            <a:ext cx="9908176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/>
              <a:t>Content </a:t>
            </a:r>
            <a:endParaRPr/>
          </a:p>
        </p:txBody>
      </p:sp>
      <p:sp>
        <p:nvSpPr>
          <p:cNvPr id="488" name="Google Shape;488;p2"/>
          <p:cNvSpPr txBox="1">
            <a:spLocks noGrp="1"/>
          </p:cNvSpPr>
          <p:nvPr>
            <p:ph type="body" idx="1"/>
          </p:nvPr>
        </p:nvSpPr>
        <p:spPr>
          <a:xfrm>
            <a:off x="633549" y="1625012"/>
            <a:ext cx="10566589" cy="415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US" sz="2000"/>
              <a:t>PTC 2025 Recap</a:t>
            </a:r>
            <a:endParaRPr/>
          </a:p>
          <a:p>
            <a:pPr marL="457200" lvl="1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 sz="1800"/>
              <a:t> Scaling </a:t>
            </a:r>
            <a:r>
              <a:rPr lang="en-US" sz="1800" err="1"/>
              <a:t>TorchTitan</a:t>
            </a:r>
            <a:r>
              <a:rPr lang="en-US" sz="1800"/>
              <a:t> to 1K+ GPUs on AMD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US" sz="2000"/>
              <a:t>Monarch Overview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US" sz="2000"/>
              <a:t>Monarch on AMD </a:t>
            </a:r>
            <a:endParaRPr/>
          </a:p>
          <a:p>
            <a:pPr marL="457200" lvl="1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 sz="1800"/>
              <a:t>Hipification / RDMA path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US" sz="2000"/>
              <a:t>Case Study: Fault-Tolerant Training</a:t>
            </a:r>
            <a:endParaRPr/>
          </a:p>
          <a:p>
            <a:pPr marL="457200" lvl="1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 sz="1800"/>
              <a:t>Stack: Monarch + </a:t>
            </a:r>
            <a:r>
              <a:rPr lang="en-US" sz="1800" err="1"/>
              <a:t>Torchtitan</a:t>
            </a:r>
            <a:r>
              <a:rPr lang="en-US" sz="1800"/>
              <a:t> + </a:t>
            </a:r>
            <a:r>
              <a:rPr lang="en-US" sz="1800" err="1"/>
              <a:t>TorchFT</a:t>
            </a:r>
            <a:endParaRPr sz="1800"/>
          </a:p>
          <a:p>
            <a:pPr marL="228600" lvl="0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US" sz="2000"/>
              <a:t>Next steps </a:t>
            </a:r>
            <a:endParaRPr/>
          </a:p>
          <a:p>
            <a:pPr marL="228600" lvl="1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600"/>
              <a:buNone/>
            </a:pPr>
            <a:r>
              <a:rPr lang="en-US"/>
              <a:t>	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20"/>
          <p:cNvSpPr txBox="1">
            <a:spLocks noGrp="1"/>
          </p:cNvSpPr>
          <p:nvPr>
            <p:ph type="body" idx="1"/>
          </p:nvPr>
        </p:nvSpPr>
        <p:spPr>
          <a:xfrm>
            <a:off x="584199" y="5486399"/>
            <a:ext cx="5367528" cy="782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	</a:t>
            </a:r>
            <a:endParaRPr/>
          </a:p>
        </p:txBody>
      </p:sp>
      <p:sp>
        <p:nvSpPr>
          <p:cNvPr id="650" name="Google Shape;650;p20"/>
          <p:cNvSpPr txBox="1">
            <a:spLocks noGrp="1"/>
          </p:cNvSpPr>
          <p:nvPr>
            <p:ph type="title"/>
          </p:nvPr>
        </p:nvSpPr>
        <p:spPr>
          <a:xfrm>
            <a:off x="588263" y="591790"/>
            <a:ext cx="1101852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Demo workflow  </a:t>
            </a:r>
            <a:endParaRPr/>
          </a:p>
        </p:txBody>
      </p:sp>
      <p:pic>
        <p:nvPicPr>
          <p:cNvPr id="651" name="Google Shape;65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243" y="1820489"/>
            <a:ext cx="10186967" cy="3420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"/>
          <p:cNvSpPr txBox="1">
            <a:spLocks noGrp="1"/>
          </p:cNvSpPr>
          <p:nvPr>
            <p:ph type="title"/>
          </p:nvPr>
        </p:nvSpPr>
        <p:spPr>
          <a:xfrm>
            <a:off x="633549" y="508410"/>
            <a:ext cx="9908176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/>
              <a:t>Recap from PTC 2025 –Scaling TorchTitan to 1K+ GPUs on AMD</a:t>
            </a:r>
            <a:endParaRPr/>
          </a:p>
        </p:txBody>
      </p:sp>
      <p:sp>
        <p:nvSpPr>
          <p:cNvPr id="496" name="Google Shape;496;p3"/>
          <p:cNvSpPr txBox="1">
            <a:spLocks noGrp="1"/>
          </p:cNvSpPr>
          <p:nvPr>
            <p:ph type="body" idx="1"/>
          </p:nvPr>
        </p:nvSpPr>
        <p:spPr>
          <a:xfrm>
            <a:off x="633549" y="1735015"/>
            <a:ext cx="10566589" cy="415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/>
              <a:t>Achieved Linear Scaling of FP8 Training at Scale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/>
              <a:t>Upstream Contributions</a:t>
            </a:r>
            <a:endParaRPr/>
          </a:p>
          <a:p>
            <a:pPr marL="457200" lvl="1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1600"/>
              <a:buFont typeface="Noto Sans Symbols"/>
              <a:buChar char="▪"/>
            </a:pPr>
            <a:r>
              <a:rPr lang="en-US"/>
              <a:t>Key Optimizations </a:t>
            </a:r>
            <a:r>
              <a:rPr lang="en-US" err="1"/>
              <a:t>upstreamed</a:t>
            </a:r>
            <a:r>
              <a:rPr lang="en-US"/>
              <a:t> to OSS (</a:t>
            </a:r>
            <a:r>
              <a:rPr lang="en-US" err="1"/>
              <a:t>TorchTitan</a:t>
            </a:r>
            <a:r>
              <a:rPr lang="en-US"/>
              <a:t>, </a:t>
            </a:r>
            <a:r>
              <a:rPr lang="en-US" err="1"/>
              <a:t>TorchAO</a:t>
            </a:r>
            <a:r>
              <a:rPr lang="en-US"/>
              <a:t>)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/>
              <a:t>Key Challenge: Reliability at Scale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/>
              <a:t>Exploring Monarch for resilience </a:t>
            </a:r>
            <a:endParaRPr/>
          </a:p>
          <a:p>
            <a:pPr marL="457200" lvl="1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1600"/>
              <a:buFont typeface="Noto Sans Symbols"/>
              <a:buChar char="▪"/>
            </a:pPr>
            <a:r>
              <a:rPr lang="en-US"/>
              <a:t>Supervision tree, fault isolation, etc. </a:t>
            </a:r>
            <a:endParaRPr/>
          </a:p>
          <a:p>
            <a:pPr marL="228600" lvl="1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600"/>
              <a:buNone/>
            </a:pPr>
            <a:r>
              <a:rPr lang="en-US"/>
              <a:t>	</a:t>
            </a:r>
            <a:endParaRPr/>
          </a:p>
        </p:txBody>
      </p:sp>
      <p:sp>
        <p:nvSpPr>
          <p:cNvPr id="497" name="Google Shape;497;p3"/>
          <p:cNvSpPr txBox="1"/>
          <p:nvPr/>
        </p:nvSpPr>
        <p:spPr>
          <a:xfrm>
            <a:off x="564797" y="6251971"/>
            <a:ext cx="9921630" cy="36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65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Reference: Efficient MoE Pre-training at Scale on 1K AMD GPUs with TorchTitan – PyTorch</a:t>
            </a:r>
            <a:endParaRPr sz="176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8" name="Google Shape;49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8118" y="2059866"/>
            <a:ext cx="5170356" cy="2945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"/>
          <p:cNvSpPr txBox="1">
            <a:spLocks noGrp="1"/>
          </p:cNvSpPr>
          <p:nvPr>
            <p:ph type="title"/>
          </p:nvPr>
        </p:nvSpPr>
        <p:spPr>
          <a:xfrm>
            <a:off x="633549" y="508410"/>
            <a:ext cx="9908176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/>
              <a:t>What is Monarch? </a:t>
            </a:r>
            <a:endParaRPr/>
          </a:p>
        </p:txBody>
      </p:sp>
      <p:pic>
        <p:nvPicPr>
          <p:cNvPr id="506" name="Google Shape;50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312" y="1057779"/>
            <a:ext cx="9983375" cy="5601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"/>
          <p:cNvSpPr txBox="1">
            <a:spLocks noGrp="1"/>
          </p:cNvSpPr>
          <p:nvPr>
            <p:ph type="title"/>
          </p:nvPr>
        </p:nvSpPr>
        <p:spPr>
          <a:xfrm>
            <a:off x="633549" y="508410"/>
            <a:ext cx="9908176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/>
              <a:t>How Monarch Handles Failures</a:t>
            </a:r>
            <a:endParaRPr/>
          </a:p>
        </p:txBody>
      </p:sp>
      <p:sp>
        <p:nvSpPr>
          <p:cNvPr id="514" name="Google Shape;514;p5"/>
          <p:cNvSpPr txBox="1">
            <a:spLocks noGrp="1"/>
          </p:cNvSpPr>
          <p:nvPr>
            <p:ph type="body" idx="1"/>
          </p:nvPr>
        </p:nvSpPr>
        <p:spPr>
          <a:xfrm>
            <a:off x="633549" y="1850352"/>
            <a:ext cx="10566589" cy="415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Failures are isolated — actors have private state, crashes don't propagate 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Failures are hierarchical — handled at the lowest possible level 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Recovery is fast — s</a:t>
            </a: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econds for local restart, minutes only if escalated</a:t>
            </a:r>
            <a:r>
              <a:rPr lang="en-US"/>
              <a:t> </a:t>
            </a:r>
          </a:p>
        </p:txBody>
      </p:sp>
      <p:pic>
        <p:nvPicPr>
          <p:cNvPr id="515" name="Google Shape;51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867" y="3657600"/>
            <a:ext cx="5504853" cy="1894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7637" y="1850352"/>
            <a:ext cx="6670658" cy="392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6"/>
          <p:cNvSpPr txBox="1">
            <a:spLocks noGrp="1"/>
          </p:cNvSpPr>
          <p:nvPr>
            <p:ph type="title"/>
          </p:nvPr>
        </p:nvSpPr>
        <p:spPr>
          <a:xfrm>
            <a:off x="633549" y="508410"/>
            <a:ext cx="9908176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/>
              <a:t>Porting Monarch to ROCm </a:t>
            </a:r>
            <a:endParaRPr/>
          </a:p>
        </p:txBody>
      </p:sp>
      <p:pic>
        <p:nvPicPr>
          <p:cNvPr id="524" name="Google Shape;52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2647" y="1284137"/>
            <a:ext cx="10131715" cy="4699391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6"/>
          <p:cNvSpPr txBox="1"/>
          <p:nvPr/>
        </p:nvSpPr>
        <p:spPr>
          <a:xfrm>
            <a:off x="457200" y="621792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References: https://github.com/meta-pytorch/monarch/pull/2393 | https://github.com/meta-pytorch/monarch/pull/2891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7"/>
          <p:cNvSpPr txBox="1">
            <a:spLocks noGrp="1"/>
          </p:cNvSpPr>
          <p:nvPr>
            <p:ph type="title"/>
          </p:nvPr>
        </p:nvSpPr>
        <p:spPr>
          <a:xfrm>
            <a:off x="633549" y="508410"/>
            <a:ext cx="9908176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/>
              <a:t>Monarch on AMD: Ecosystem Integration </a:t>
            </a:r>
            <a:endParaRPr/>
          </a:p>
        </p:txBody>
      </p:sp>
      <p:pic>
        <p:nvPicPr>
          <p:cNvPr id="533" name="Google Shape;53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4676" y="1137510"/>
            <a:ext cx="9662647" cy="5212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8"/>
          <p:cNvSpPr txBox="1">
            <a:spLocks noGrp="1"/>
          </p:cNvSpPr>
          <p:nvPr>
            <p:ph type="title"/>
          </p:nvPr>
        </p:nvSpPr>
        <p:spPr>
          <a:xfrm>
            <a:off x="633549" y="508410"/>
            <a:ext cx="9908176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/>
              <a:t>Real World Case Study: Fault-Tolerant Training at scale </a:t>
            </a:r>
            <a:endParaRPr/>
          </a:p>
        </p:txBody>
      </p:sp>
      <p:graphicFrame>
        <p:nvGraphicFramePr>
          <p:cNvPr id="541" name="Google Shape;541;p8"/>
          <p:cNvGraphicFramePr/>
          <p:nvPr>
            <p:extLst>
              <p:ext uri="{D42A27DB-BD31-4B8C-83A1-F6EECF244321}">
                <p14:modId xmlns:p14="http://schemas.microsoft.com/office/powerpoint/2010/main" val="1246806889"/>
              </p:ext>
            </p:extLst>
          </p:nvPr>
        </p:nvGraphicFramePr>
        <p:xfrm>
          <a:off x="1438207" y="4131006"/>
          <a:ext cx="8128000" cy="1854250"/>
        </p:xfrm>
        <a:graphic>
          <a:graphicData uri="http://schemas.openxmlformats.org/drawingml/2006/table">
            <a:tbl>
              <a:tblPr firstRow="1" bandRow="1">
                <a:noFill/>
                <a:tableStyleId>{754FA0FE-8FA4-4ADA-B3AD-F62F052EBC92}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Before (traditional training)</a:t>
                      </a:r>
                      <a:endParaRPr/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After (with monarch + TorchFT)</a:t>
                      </a:r>
                      <a:endParaRPr/>
                    </a:p>
                  </a:txBody>
                  <a:tcPr marL="63500" marR="63500" marT="31750" marB="317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/>
                        <a:t>1 failure -&gt; restart entire job</a:t>
                      </a:r>
                      <a:endParaRPr/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/>
                        <a:t>Failure isolation </a:t>
                      </a:r>
                      <a:endParaRPr sz="1800" b="0" u="none" strike="noStrike" cap="none"/>
                    </a:p>
                  </a:txBody>
                  <a:tcPr marL="63500" marR="63500" marT="31750" marB="317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dependency on checkpointing </a:t>
                      </a:r>
                      <a:r>
                        <a:rPr lang="en-US" sz="1800" b="0" u="none" strike="noStrike" cap="none"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          </a:ext>
                          </a:extLst>
                        </a:rPr>
                        <a:t> </a:t>
                      </a:r>
                      <a:endParaRPr lang="en-US"/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          </a:ext>
                          </a:extLst>
                        </a:rPr>
                        <a:t>Local recovery</a:t>
                      </a:r>
                      <a:endParaRPr lang="en-US"/>
                    </a:p>
                  </a:txBody>
                  <a:tcPr marL="63500" marR="63500" marT="31750" marB="317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/>
                        <a:t>High compute waste</a:t>
                      </a:r>
                      <a:endParaRPr sz="1800" b="0" u="none" strike="noStrike" cap="none"/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/>
                        <a:t>Minimal disruption</a:t>
                      </a:r>
                      <a:endParaRPr sz="1800" b="0" u="none" strike="noStrike" cap="none"/>
                    </a:p>
                  </a:txBody>
                  <a:tcPr marL="63500" marR="63500" marT="31750" marB="317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/>
                        <a:t>Hard debugging</a:t>
                      </a:r>
                      <a:endParaRPr sz="1800" b="0" u="none" strike="noStrike" cap="none"/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/>
                        <a:t>Faster iteration</a:t>
                      </a:r>
                      <a:endParaRPr sz="1800" b="0" u="none" strike="noStrike" cap="none"/>
                    </a:p>
                  </a:txBody>
                  <a:tcPr marL="63500" marR="63500" marT="31750" marB="317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42" name="Google Shape;542;p8"/>
          <p:cNvSpPr txBox="1"/>
          <p:nvPr/>
        </p:nvSpPr>
        <p:spPr>
          <a:xfrm>
            <a:off x="633550" y="1735015"/>
            <a:ext cx="9617356" cy="2665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Challenges of Training at Scale</a:t>
            </a:r>
            <a:endParaRPr/>
          </a:p>
          <a:p>
            <a:pPr marL="457200" marR="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Frequent failures across the stack: GPU memory errors, network timeouts, hardware faults, and software crashes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Solution: Monarch + </a:t>
            </a:r>
            <a:r>
              <a:rPr lang="en-US" sz="180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TorchTitan</a:t>
            </a: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en-US" sz="180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TorchFT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Monarch - Leverages a supervision tree for </a:t>
            </a: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fine-grained fault detection and isolation</a:t>
            </a:r>
            <a:endParaRPr/>
          </a:p>
          <a:p>
            <a:pPr marL="457200" marR="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TorchFT</a:t>
            </a: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- Enables replicas to continue </a:t>
            </a: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training independently despite peer failures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9"/>
          <p:cNvSpPr txBox="1">
            <a:spLocks noGrp="1"/>
          </p:cNvSpPr>
          <p:nvPr>
            <p:ph type="body" idx="1"/>
          </p:nvPr>
        </p:nvSpPr>
        <p:spPr>
          <a:xfrm>
            <a:off x="584199" y="5486399"/>
            <a:ext cx="5367528" cy="782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	</a:t>
            </a:r>
            <a:endParaRPr/>
          </a:p>
        </p:txBody>
      </p:sp>
      <p:sp>
        <p:nvSpPr>
          <p:cNvPr id="550" name="Google Shape;550;p9"/>
          <p:cNvSpPr txBox="1">
            <a:spLocks noGrp="1"/>
          </p:cNvSpPr>
          <p:nvPr>
            <p:ph type="title"/>
          </p:nvPr>
        </p:nvSpPr>
        <p:spPr>
          <a:xfrm>
            <a:off x="588263" y="591790"/>
            <a:ext cx="1101852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Fault Tolerance Training Architecture </a:t>
            </a:r>
            <a:endParaRPr/>
          </a:p>
        </p:txBody>
      </p:sp>
      <p:sp>
        <p:nvSpPr>
          <p:cNvPr id="551" name="Google Shape;551;p9"/>
          <p:cNvSpPr txBox="1"/>
          <p:nvPr/>
        </p:nvSpPr>
        <p:spPr>
          <a:xfrm>
            <a:off x="6096000" y="1311554"/>
            <a:ext cx="5245500" cy="5149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Three-layer architecture</a:t>
            </a:r>
            <a:endParaRPr lang="en-US"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Monarch – process &amp; cluster orchestration </a:t>
            </a:r>
            <a:endParaRPr lang="en-US"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TorchFT</a:t>
            </a: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fault tolerance at step level</a:t>
            </a:r>
            <a:endParaRPr lang="en-US"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Torchtitan</a:t>
            </a: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training engine </a:t>
            </a:r>
            <a:endParaRPr lang="en-US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they work together?</a:t>
            </a:r>
            <a:endParaRPr lang="en-US"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MONARCH → TORCHFT : Lighthouse provides membership info for fault-tolerant coordination </a:t>
            </a:r>
            <a:endParaRPr lang="en-US"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TORCHFT → TORCHTITAN: </a:t>
            </a:r>
            <a:r>
              <a:rPr lang="en-US">
                <a:solidFill>
                  <a:schemeClr val="lt1"/>
                </a:solidFill>
              </a:rPr>
              <a:t>Failure</a:t>
            </a: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 is injected into </a:t>
            </a:r>
            <a:r>
              <a:rPr lang="en-US">
                <a:solidFill>
                  <a:schemeClr val="lt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training actors, and detected by </a:t>
            </a:r>
            <a:r>
              <a:rPr lang="en-US" err="1">
                <a:solidFill>
                  <a:schemeClr val="lt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torchft</a:t>
            </a:r>
            <a:r>
              <a:rPr lang="en-US">
                <a:solidFill>
                  <a:schemeClr val="lt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 </a:t>
            </a:r>
            <a:endParaRPr lang="en-US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Failures are</a:t>
            </a:r>
            <a:endParaRPr lang="en-US"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Detected by lighthouse </a:t>
            </a:r>
            <a:endParaRPr lang="en-US"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Handled by </a:t>
            </a:r>
            <a:r>
              <a:rPr lang="en-US" sz="160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TorchFT</a:t>
            </a:r>
            <a:endParaRPr lang="en-US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Training continues without global interruption  </a:t>
            </a:r>
            <a:endParaRPr lang="en-US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765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  </a:t>
            </a:r>
            <a:endParaRPr lang="en-US" sz="176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2" name="Google Shape;552;p9" descr="A screenshot of a computer screen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199" y="1187532"/>
            <a:ext cx="5057169" cy="5620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AMD Corporate Template_Dark">
  <a:themeElements>
    <a:clrScheme name="AMD Corporate">
      <a:dk1>
        <a:srgbClr val="000000"/>
      </a:dk1>
      <a:lt1>
        <a:srgbClr val="FFFFFF"/>
      </a:lt1>
      <a:dk2>
        <a:srgbClr val="5E5E5E"/>
      </a:dk2>
      <a:lt2>
        <a:srgbClr val="9D9FA2"/>
      </a:lt2>
      <a:accent1>
        <a:srgbClr val="636466"/>
      </a:accent1>
      <a:accent2>
        <a:srgbClr val="9D9FA2"/>
      </a:accent2>
      <a:accent3>
        <a:srgbClr val="EAEAEA"/>
      </a:accent3>
      <a:accent4>
        <a:srgbClr val="F26522"/>
      </a:accent4>
      <a:accent5>
        <a:srgbClr val="ED1C24"/>
      </a:accent5>
      <a:accent6>
        <a:srgbClr val="007C97"/>
      </a:accent6>
      <a:hlink>
        <a:srgbClr val="D5D5D5"/>
      </a:hlink>
      <a:folHlink>
        <a:srgbClr val="A9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4342314e-0df4-4b58-84bf-38bed6170a0f}" enabled="1" method="Standard" siteId="{3dd8961f-e488-4e60-8e11-a82d994e183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20</Slides>
  <Notes>20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AMD Corporate Template_Dark</vt:lpstr>
      <vt:lpstr>Bringing Monarch to AMD GPUs: Single-Controller Distributed Training on ROCm </vt:lpstr>
      <vt:lpstr>Content </vt:lpstr>
      <vt:lpstr>Recap from PTC 2025 –Scaling TorchTitan to 1K+ GPUs on AMD</vt:lpstr>
      <vt:lpstr>What is Monarch? </vt:lpstr>
      <vt:lpstr>How Monarch Handles Failures</vt:lpstr>
      <vt:lpstr>Porting Monarch to ROCm </vt:lpstr>
      <vt:lpstr>Monarch on AMD: Ecosystem Integration </vt:lpstr>
      <vt:lpstr>Real World Case Study: Fault-Tolerant Training at scale </vt:lpstr>
      <vt:lpstr>Fault Tolerance Training Architecture </vt:lpstr>
      <vt:lpstr>Demo Workflow   </vt:lpstr>
      <vt:lpstr>Demo Workflow  </vt:lpstr>
      <vt:lpstr>Demo Workflow  </vt:lpstr>
      <vt:lpstr>Demo Workflow  </vt:lpstr>
      <vt:lpstr>Demo Workflow  </vt:lpstr>
      <vt:lpstr>Demo Workflow  </vt:lpstr>
      <vt:lpstr>Results – Slurm 16 Nodes MI300 Cluster  </vt:lpstr>
      <vt:lpstr>Results – k8s 32 Nodes MI355 Cluster  </vt:lpstr>
      <vt:lpstr>Next Steps </vt:lpstr>
      <vt:lpstr>Show Details</vt:lpstr>
      <vt:lpstr>Demo workflow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Federico Gasquet</dc:creator>
  <cp:revision>1</cp:revision>
  <dcterms:created xsi:type="dcterms:W3CDTF">2021-04-19T14:31:00Z</dcterms:created>
  <dcterms:modified xsi:type="dcterms:W3CDTF">2026-04-08T08:33:46Z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er">
    <vt:lpwstr>AMD Creative Studio</vt:lpwstr>
  </property>
  <property fmtid="{D5CDD505-2E9C-101B-9397-08002B2CF9AE}" pid="3" name="Date completed">
    <vt:lpwstr>April 30, 2020</vt:lpwstr>
  </property>
  <property fmtid="{D5CDD505-2E9C-101B-9397-08002B2CF9AE}" pid="4" name="MS_Version">
    <vt:lpwstr>1.0.0</vt:lpwstr>
  </property>
  <property fmtid="{D5CDD505-2E9C-101B-9397-08002B2CF9AE}" pid="5" name="TemplafyTimeStamp">
    <vt:lpwstr>2021-07-26T15:24:38</vt:lpwstr>
  </property>
  <property fmtid="{D5CDD505-2E9C-101B-9397-08002B2CF9AE}" pid="6" name="MSIP_Label_4342314e-0df4-4b58-84bf-38bed6170a0f_Enabled">
    <vt:lpwstr>true</vt:lpwstr>
  </property>
  <property fmtid="{D5CDD505-2E9C-101B-9397-08002B2CF9AE}" pid="7" name="MSIP_Label_4342314e-0df4-4b58-84bf-38bed6170a0f_SetDate">
    <vt:lpwstr>2023-06-27T15:26:39Z</vt:lpwstr>
  </property>
  <property fmtid="{D5CDD505-2E9C-101B-9397-08002B2CF9AE}" pid="8" name="MSIP_Label_4342314e-0df4-4b58-84bf-38bed6170a0f_Method">
    <vt:lpwstr>Standard</vt:lpwstr>
  </property>
  <property fmtid="{D5CDD505-2E9C-101B-9397-08002B2CF9AE}" pid="9" name="MSIP_Label_4342314e-0df4-4b58-84bf-38bed6170a0f_Name">
    <vt:lpwstr>General</vt:lpwstr>
  </property>
  <property fmtid="{D5CDD505-2E9C-101B-9397-08002B2CF9AE}" pid="10" name="MSIP_Label_4342314e-0df4-4b58-84bf-38bed6170a0f_SiteId">
    <vt:lpwstr>3dd8961f-e488-4e60-8e11-a82d994e183d</vt:lpwstr>
  </property>
  <property fmtid="{D5CDD505-2E9C-101B-9397-08002B2CF9AE}" pid="11" name="MSIP_Label_4342314e-0df4-4b58-84bf-38bed6170a0f_ActionId">
    <vt:lpwstr>8a11e434-6130-44c7-b566-14a95eb3f0d3</vt:lpwstr>
  </property>
  <property fmtid="{D5CDD505-2E9C-101B-9397-08002B2CF9AE}" pid="12" name="MSIP_Label_4342314e-0df4-4b58-84bf-38bed6170a0f_ContentBits">
    <vt:lpwstr>1</vt:lpwstr>
  </property>
  <property fmtid="{D5CDD505-2E9C-101B-9397-08002B2CF9AE}" pid="13" name="ClassificationContentMarkingHeaderLocations">
    <vt:lpwstr>AMD Corporate Template_Dark:6</vt:lpwstr>
  </property>
  <property fmtid="{D5CDD505-2E9C-101B-9397-08002B2CF9AE}" pid="14" name="ClassificationContentMarkingHeaderText">
    <vt:lpwstr>[AMD Official Use Only - General]</vt:lpwstr>
  </property>
  <property fmtid="{D5CDD505-2E9C-101B-9397-08002B2CF9AE}" pid="15" name="MediaServiceImageTags">
    <vt:lpwstr/>
  </property>
  <property fmtid="{D5CDD505-2E9C-101B-9397-08002B2CF9AE}" pid="16" name="ContentTypeId">
    <vt:lpwstr>0x01010048260D5AA37E4242977AABD03BD29997</vt:lpwstr>
  </property>
</Properties>
</file>