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Poppins 1"/>
      <p:regular r:id="rId5"/>
      <p:bold r:id="rId6"/>
    </p:embeddedFont>
    <p:embeddedFont>
      <p:font typeface="Poppins 2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alexisanddean/video/726579202189640017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stagram.com/reels/DXLD611DuYI/" TargetMode="External"/><Relationship Id="rId4" Type="http://schemas.openxmlformats.org/officeDocument/2006/relationships/hyperlink" Target="https://www.tiktok.com/@alexisanddean/video/76220635718700106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77601" y="5372100"/>
            <a:ext cx="9816195" cy="1511828"/>
            <a:chOff x="0" y="0"/>
            <a:chExt cx="13088260" cy="2015771"/>
          </a:xfrm>
        </p:grpSpPr>
        <p:sp>
          <p:nvSpPr>
            <p:cNvPr id="4" name="Freeform 4"/>
            <p:cNvSpPr/>
            <p:nvPr/>
          </p:nvSpPr>
          <p:spPr>
            <a:xfrm>
              <a:off x="6180995" y="903877"/>
              <a:ext cx="3753817" cy="1066084"/>
            </a:xfrm>
            <a:custGeom>
              <a:avLst/>
              <a:gdLst/>
              <a:ahLst/>
              <a:cxnLst/>
              <a:rect l="l" t="t" r="r" b="b"/>
              <a:pathLst>
                <a:path w="3753817" h="1066084">
                  <a:moveTo>
                    <a:pt x="0" y="0"/>
                  </a:moveTo>
                  <a:lnTo>
                    <a:pt x="3753817" y="0"/>
                  </a:lnTo>
                  <a:lnTo>
                    <a:pt x="3753817" y="1066084"/>
                  </a:lnTo>
                  <a:lnTo>
                    <a:pt x="0" y="1066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812830" y="1032180"/>
              <a:ext cx="2275429" cy="983591"/>
            </a:xfrm>
            <a:custGeom>
              <a:avLst/>
              <a:gdLst/>
              <a:ahLst/>
              <a:cxnLst/>
              <a:rect l="l" t="t" r="r" b="b"/>
              <a:pathLst>
                <a:path w="2275429" h="983591">
                  <a:moveTo>
                    <a:pt x="0" y="0"/>
                  </a:moveTo>
                  <a:lnTo>
                    <a:pt x="2275430" y="0"/>
                  </a:lnTo>
                  <a:lnTo>
                    <a:pt x="2275430" y="983591"/>
                  </a:lnTo>
                  <a:lnTo>
                    <a:pt x="0" y="98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077990"/>
              <a:ext cx="5302976" cy="763669"/>
            </a:xfrm>
            <a:custGeom>
              <a:avLst/>
              <a:gdLst/>
              <a:ahLst/>
              <a:cxnLst/>
              <a:rect l="l" t="t" r="r" b="b"/>
              <a:pathLst>
                <a:path w="5302976" h="763669">
                  <a:moveTo>
                    <a:pt x="0" y="0"/>
                  </a:moveTo>
                  <a:lnTo>
                    <a:pt x="5302976" y="0"/>
                  </a:lnTo>
                  <a:lnTo>
                    <a:pt x="5302976" y="763669"/>
                  </a:lnTo>
                  <a:lnTo>
                    <a:pt x="0" y="763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0665" b="-309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604005" y="-95250"/>
              <a:ext cx="3880250" cy="713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9"/>
                </a:lnSpc>
              </a:pPr>
              <a:r>
                <a:rPr lang="en-US" sz="3092" b="1">
                  <a:solidFill>
                    <a:srgbClr val="F3B431"/>
                  </a:solidFill>
                  <a:latin typeface="Poppins 1"/>
                  <a:ea typeface="Poppins 1"/>
                  <a:cs typeface="Poppins 1"/>
                  <a:sym typeface="Poppins 1"/>
                </a:rPr>
                <a:t>OUR PARTNERS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5619" y="1028700"/>
            <a:ext cx="17554322" cy="8647804"/>
            <a:chOff x="0" y="0"/>
            <a:chExt cx="23405763" cy="11530405"/>
          </a:xfrm>
        </p:grpSpPr>
        <p:grpSp>
          <p:nvGrpSpPr>
            <p:cNvPr id="4" name="Group 4"/>
            <p:cNvGrpSpPr/>
            <p:nvPr/>
          </p:nvGrpSpPr>
          <p:grpSpPr>
            <a:xfrm>
              <a:off x="747656" y="0"/>
              <a:ext cx="21758050" cy="10659035"/>
              <a:chOff x="0" y="0"/>
              <a:chExt cx="4297886" cy="210548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97886" cy="2105489"/>
              </a:xfrm>
              <a:custGeom>
                <a:avLst/>
                <a:gdLst/>
                <a:ahLst/>
                <a:cxnLst/>
                <a:rect l="l" t="t" r="r" b="b"/>
                <a:pathLst>
                  <a:path w="4297886" h="2105489">
                    <a:moveTo>
                      <a:pt x="0" y="0"/>
                    </a:moveTo>
                    <a:lnTo>
                      <a:pt x="4297886" y="0"/>
                    </a:lnTo>
                    <a:lnTo>
                      <a:pt x="4297886" y="2105489"/>
                    </a:lnTo>
                    <a:lnTo>
                      <a:pt x="0" y="2105489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97886" cy="21435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91496" y="8200016"/>
              <a:ext cx="20032344" cy="3330388"/>
              <a:chOff x="0" y="0"/>
              <a:chExt cx="3957006" cy="6578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957006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3957006" h="657854">
                    <a:moveTo>
                      <a:pt x="0" y="0"/>
                    </a:moveTo>
                    <a:lnTo>
                      <a:pt x="3957006" y="0"/>
                    </a:lnTo>
                    <a:lnTo>
                      <a:pt x="3957006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957006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3449748" y="7793915"/>
              <a:ext cx="8602344" cy="3330388"/>
              <a:chOff x="0" y="0"/>
              <a:chExt cx="1699229" cy="65785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699228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657854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699229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7328647"/>
              <a:ext cx="8602344" cy="3330388"/>
              <a:chOff x="0" y="0"/>
              <a:chExt cx="1699229" cy="6578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99228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657854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699229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4803419" y="8714591"/>
              <a:ext cx="8602344" cy="406101"/>
              <a:chOff x="0" y="0"/>
              <a:chExt cx="1699229" cy="8021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99228" cy="80218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80218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80218"/>
                    </a:lnTo>
                    <a:lnTo>
                      <a:pt x="0" y="80218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699229" cy="118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695193" y="1140983"/>
            <a:ext cx="17101427" cy="8535521"/>
            <a:chOff x="0" y="0"/>
            <a:chExt cx="22801903" cy="11380694"/>
          </a:xfrm>
        </p:grpSpPr>
        <p:sp>
          <p:nvSpPr>
            <p:cNvPr id="20" name="Freeform 20"/>
            <p:cNvSpPr/>
            <p:nvPr/>
          </p:nvSpPr>
          <p:spPr>
            <a:xfrm>
              <a:off x="0" y="5022925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1"/>
                  </a:lnTo>
                  <a:lnTo>
                    <a:pt x="0" y="345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44677" y="1571513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910458" y="0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24840" y="7929282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183813" y="7929282"/>
              <a:ext cx="9543076" cy="3451412"/>
            </a:xfrm>
            <a:custGeom>
              <a:avLst/>
              <a:gdLst/>
              <a:ahLst/>
              <a:cxnLst/>
              <a:rect l="l" t="t" r="r" b="b"/>
              <a:pathLst>
                <a:path w="9543076" h="3451412">
                  <a:moveTo>
                    <a:pt x="0" y="0"/>
                  </a:moveTo>
                  <a:lnTo>
                    <a:pt x="9543075" y="0"/>
                  </a:lnTo>
                  <a:lnTo>
                    <a:pt x="9543075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7401" t="-189610" r="-88303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70781" y="4477871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1"/>
                  </a:lnTo>
                  <a:lnTo>
                    <a:pt x="0" y="345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767945" y="2164080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04399" y="847725"/>
            <a:ext cx="17735542" cy="116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3"/>
              </a:lnSpc>
            </a:pPr>
            <a:r>
              <a:rPr lang="en-US" sz="6574" b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Alexis and Dean Indot’s Videos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6229" y="3207515"/>
            <a:ext cx="17735542" cy="425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u="sng">
                <a:solidFill>
                  <a:srgbClr val="FFFFFF"/>
                </a:solidFill>
                <a:latin typeface="Poppins 2"/>
                <a:ea typeface="Poppins 2"/>
                <a:cs typeface="Poppins 2"/>
                <a:sym typeface="Poppins 2"/>
                <a:hlinkClick r:id="rId3" tooltip="https://www.tiktok.com/@alexisanddean/video/7265792021896400170"/>
              </a:rPr>
              <a:t>Debit Card Autopay</a:t>
            </a:r>
          </a:p>
          <a:p>
            <a:pPr algn="ctr">
              <a:lnSpc>
                <a:spcPts val="6719"/>
              </a:lnSpc>
            </a:pPr>
            <a:endParaRPr lang="en-US" sz="4799" u="sng">
              <a:solidFill>
                <a:srgbClr val="FFFFFF"/>
              </a:solidFill>
              <a:latin typeface="Poppins 2"/>
              <a:ea typeface="Poppins 2"/>
              <a:cs typeface="Poppins 2"/>
              <a:sym typeface="Poppins 2"/>
              <a:hlinkClick r:id="rId3" tooltip="https://www.tiktok.com/@alexisanddean/video/7265792021896400170"/>
            </a:endParaRPr>
          </a:p>
          <a:p>
            <a:pPr algn="ctr">
              <a:lnSpc>
                <a:spcPts val="6719"/>
              </a:lnSpc>
            </a:pPr>
            <a:r>
              <a:rPr lang="en-US" sz="4799" u="sng">
                <a:solidFill>
                  <a:srgbClr val="FFFFFF"/>
                </a:solidFill>
                <a:latin typeface="Poppins 2"/>
                <a:ea typeface="Poppins 2"/>
                <a:cs typeface="Poppins 2"/>
                <a:sym typeface="Poppins 2"/>
                <a:hlinkClick r:id="rId4" tooltip="https://www.tiktok.com/@alexisanddean/video/7622063571870010655"/>
              </a:rPr>
              <a:t>Individual Stocks vs. Index Funds</a:t>
            </a:r>
          </a:p>
          <a:p>
            <a:pPr algn="ctr">
              <a:lnSpc>
                <a:spcPts val="6719"/>
              </a:lnSpc>
            </a:pPr>
            <a:endParaRPr lang="en-US" sz="4799" u="sng">
              <a:solidFill>
                <a:srgbClr val="FFFFFF"/>
              </a:solidFill>
              <a:latin typeface="Poppins 2"/>
              <a:ea typeface="Poppins 2"/>
              <a:cs typeface="Poppins 2"/>
              <a:sym typeface="Poppins 2"/>
              <a:hlinkClick r:id="rId4" tooltip="https://www.tiktok.com/@alexisanddean/video/7622063571870010655"/>
            </a:endParaRPr>
          </a:p>
          <a:p>
            <a:pPr algn="ctr">
              <a:lnSpc>
                <a:spcPts val="6719"/>
              </a:lnSpc>
            </a:pPr>
            <a:r>
              <a:rPr lang="en-US" sz="4799" u="sng">
                <a:solidFill>
                  <a:srgbClr val="FFFFFF"/>
                </a:solidFill>
                <a:latin typeface="Poppins 2"/>
                <a:ea typeface="Poppins 2"/>
                <a:cs typeface="Poppins 2"/>
                <a:sym typeface="Poppins 2"/>
                <a:hlinkClick r:id="rId5" tooltip="https://www.instagram.com/reels/DXLD611DuYI/"/>
              </a:rPr>
              <a:t>People Search Sites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5619" y="1028700"/>
            <a:ext cx="17554322" cy="8647804"/>
            <a:chOff x="0" y="0"/>
            <a:chExt cx="23405763" cy="11530405"/>
          </a:xfrm>
        </p:grpSpPr>
        <p:grpSp>
          <p:nvGrpSpPr>
            <p:cNvPr id="4" name="Group 4"/>
            <p:cNvGrpSpPr/>
            <p:nvPr/>
          </p:nvGrpSpPr>
          <p:grpSpPr>
            <a:xfrm>
              <a:off x="747656" y="0"/>
              <a:ext cx="21758050" cy="10659035"/>
              <a:chOff x="0" y="0"/>
              <a:chExt cx="4297886" cy="210548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97886" cy="2105489"/>
              </a:xfrm>
              <a:custGeom>
                <a:avLst/>
                <a:gdLst/>
                <a:ahLst/>
                <a:cxnLst/>
                <a:rect l="l" t="t" r="r" b="b"/>
                <a:pathLst>
                  <a:path w="4297886" h="2105489">
                    <a:moveTo>
                      <a:pt x="0" y="0"/>
                    </a:moveTo>
                    <a:lnTo>
                      <a:pt x="4297886" y="0"/>
                    </a:lnTo>
                    <a:lnTo>
                      <a:pt x="4297886" y="2105489"/>
                    </a:lnTo>
                    <a:lnTo>
                      <a:pt x="0" y="2105489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97886" cy="21435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91496" y="8200016"/>
              <a:ext cx="20032344" cy="3330388"/>
              <a:chOff x="0" y="0"/>
              <a:chExt cx="3957006" cy="6578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957006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3957006" h="657854">
                    <a:moveTo>
                      <a:pt x="0" y="0"/>
                    </a:moveTo>
                    <a:lnTo>
                      <a:pt x="3957006" y="0"/>
                    </a:lnTo>
                    <a:lnTo>
                      <a:pt x="3957006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957006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3449748" y="7793915"/>
              <a:ext cx="8602344" cy="3330388"/>
              <a:chOff x="0" y="0"/>
              <a:chExt cx="1699229" cy="65785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699228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657854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699229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7328647"/>
              <a:ext cx="8602344" cy="3330388"/>
              <a:chOff x="0" y="0"/>
              <a:chExt cx="1699229" cy="6578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99228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657854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699229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4803419" y="8714591"/>
              <a:ext cx="8602344" cy="406101"/>
              <a:chOff x="0" y="0"/>
              <a:chExt cx="1699229" cy="8021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99228" cy="80218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80218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80218"/>
                    </a:lnTo>
                    <a:lnTo>
                      <a:pt x="0" y="80218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699229" cy="118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695193" y="1140983"/>
            <a:ext cx="17101427" cy="8535521"/>
            <a:chOff x="0" y="0"/>
            <a:chExt cx="22801903" cy="11380694"/>
          </a:xfrm>
        </p:grpSpPr>
        <p:sp>
          <p:nvSpPr>
            <p:cNvPr id="20" name="Freeform 20"/>
            <p:cNvSpPr/>
            <p:nvPr/>
          </p:nvSpPr>
          <p:spPr>
            <a:xfrm>
              <a:off x="0" y="5022925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1"/>
                  </a:lnTo>
                  <a:lnTo>
                    <a:pt x="0" y="345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44677" y="1571513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910458" y="0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24840" y="7929282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183813" y="7929282"/>
              <a:ext cx="9543076" cy="3451412"/>
            </a:xfrm>
            <a:custGeom>
              <a:avLst/>
              <a:gdLst/>
              <a:ahLst/>
              <a:cxnLst/>
              <a:rect l="l" t="t" r="r" b="b"/>
              <a:pathLst>
                <a:path w="9543076" h="3451412">
                  <a:moveTo>
                    <a:pt x="0" y="0"/>
                  </a:moveTo>
                  <a:lnTo>
                    <a:pt x="9543075" y="0"/>
                  </a:lnTo>
                  <a:lnTo>
                    <a:pt x="9543075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7401" t="-189610" r="-88303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70781" y="4477871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1"/>
                  </a:lnTo>
                  <a:lnTo>
                    <a:pt x="0" y="345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767945" y="2164080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824776" y="847725"/>
            <a:ext cx="10638449" cy="116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3"/>
              </a:lnSpc>
            </a:pPr>
            <a:r>
              <a:rPr lang="en-US" sz="6574" b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Connect with RTDNA!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5776" y="1928952"/>
            <a:ext cx="17664537" cy="57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en-US" sz="3247">
                <a:solidFill>
                  <a:srgbClr val="FFFFFF"/>
                </a:solidFill>
                <a:latin typeface="Poppins 2"/>
                <a:ea typeface="Poppins 2"/>
                <a:cs typeface="Poppins 2"/>
                <a:sym typeface="Poppins 2"/>
              </a:rPr>
              <a:t>Scan this to join our mailing list and give us feedback on this session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273" y="2637641"/>
            <a:ext cx="6793454" cy="6793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Macintosh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Poppins 1</vt:lpstr>
      <vt:lpstr>Poppins 2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SABEW Session Slides</dc:title>
  <cp:lastModifiedBy>Stephanie Klimstra</cp:lastModifiedBy>
  <cp:revision>1</cp:revision>
  <dcterms:created xsi:type="dcterms:W3CDTF">2006-08-16T00:00:00Z</dcterms:created>
  <dcterms:modified xsi:type="dcterms:W3CDTF">2026-05-22T15:46:29Z</dcterms:modified>
  <dc:identifier>DAHJC4TNttI</dc:identifier>
</cp:coreProperties>
</file>