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Poppins 1" pitchFamily="2" charset="77"/>
      <p:regular r:id="rId5"/>
      <p:bold r:id="rId6"/>
    </p:embeddedFont>
    <p:embeddedFont>
      <p:font typeface="Poppins 2" pitchFamily="2" charset="77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DXwwvyzivR5/?igsh=MThmMXc1d2ZxMzRxMQ=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reel/DX1-4rvN7xl/?igsh=MWIwc253NmMyYWUxYw==" TargetMode="External"/><Relationship Id="rId4" Type="http://schemas.openxmlformats.org/officeDocument/2006/relationships/hyperlink" Target="https://www.instagram.com/reel/DXzVrCME2a7/?igsh=bTNqN3F3dHdydXp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02079" y="5980356"/>
            <a:ext cx="12040917" cy="869215"/>
            <a:chOff x="0" y="0"/>
            <a:chExt cx="16054556" cy="1158954"/>
          </a:xfrm>
        </p:grpSpPr>
        <p:sp>
          <p:nvSpPr>
            <p:cNvPr id="4" name="Freeform 4"/>
            <p:cNvSpPr/>
            <p:nvPr/>
          </p:nvSpPr>
          <p:spPr>
            <a:xfrm>
              <a:off x="9562004" y="135681"/>
              <a:ext cx="3557111" cy="887592"/>
            </a:xfrm>
            <a:custGeom>
              <a:avLst/>
              <a:gdLst/>
              <a:ahLst/>
              <a:cxnLst/>
              <a:rect l="l" t="t" r="r" b="b"/>
              <a:pathLst>
                <a:path w="3557111" h="887592">
                  <a:moveTo>
                    <a:pt x="0" y="0"/>
                  </a:moveTo>
                  <a:lnTo>
                    <a:pt x="3557111" y="0"/>
                  </a:lnTo>
                  <a:lnTo>
                    <a:pt x="3557111" y="887592"/>
                  </a:lnTo>
                  <a:lnTo>
                    <a:pt x="0" y="887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907" b="-690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3585376" y="110586"/>
              <a:ext cx="2469180" cy="937781"/>
            </a:xfrm>
            <a:custGeom>
              <a:avLst/>
              <a:gdLst/>
              <a:ahLst/>
              <a:cxnLst/>
              <a:rect l="l" t="t" r="r" b="b"/>
              <a:pathLst>
                <a:path w="2469180" h="937781">
                  <a:moveTo>
                    <a:pt x="0" y="0"/>
                  </a:moveTo>
                  <a:lnTo>
                    <a:pt x="2469180" y="0"/>
                  </a:lnTo>
                  <a:lnTo>
                    <a:pt x="2469180" y="937781"/>
                  </a:lnTo>
                  <a:lnTo>
                    <a:pt x="0" y="937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907" b="-690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4394918" y="282086"/>
              <a:ext cx="4700825" cy="594782"/>
            </a:xfrm>
            <a:custGeom>
              <a:avLst/>
              <a:gdLst/>
              <a:ahLst/>
              <a:cxnLst/>
              <a:rect l="l" t="t" r="r" b="b"/>
              <a:pathLst>
                <a:path w="4700825" h="594782">
                  <a:moveTo>
                    <a:pt x="0" y="0"/>
                  </a:moveTo>
                  <a:lnTo>
                    <a:pt x="4700825" y="0"/>
                  </a:lnTo>
                  <a:lnTo>
                    <a:pt x="4700825" y="594782"/>
                  </a:lnTo>
                  <a:lnTo>
                    <a:pt x="0" y="59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1809" b="-4213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3928656" cy="1158954"/>
            </a:xfrm>
            <a:custGeom>
              <a:avLst/>
              <a:gdLst/>
              <a:ahLst/>
              <a:cxnLst/>
              <a:rect l="l" t="t" r="r" b="b"/>
              <a:pathLst>
                <a:path w="3928656" h="1158954">
                  <a:moveTo>
                    <a:pt x="0" y="0"/>
                  </a:moveTo>
                  <a:lnTo>
                    <a:pt x="3928656" y="0"/>
                  </a:lnTo>
                  <a:lnTo>
                    <a:pt x="3928656" y="1158954"/>
                  </a:lnTo>
                  <a:lnTo>
                    <a:pt x="0" y="115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30605" y="5276850"/>
            <a:ext cx="2910187" cy="55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092" b="1">
                <a:solidFill>
                  <a:srgbClr val="F3B431"/>
                </a:solidFill>
                <a:latin typeface="Poppins 1"/>
                <a:ea typeface="Poppins 1"/>
                <a:cs typeface="Poppins 1"/>
                <a:sym typeface="Poppins 1"/>
              </a:rPr>
              <a:t>OUR PARTNERS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5619" y="1028700"/>
            <a:ext cx="17554322" cy="8647804"/>
            <a:chOff x="0" y="0"/>
            <a:chExt cx="23405763" cy="11530405"/>
          </a:xfrm>
        </p:grpSpPr>
        <p:grpSp>
          <p:nvGrpSpPr>
            <p:cNvPr id="4" name="Group 4"/>
            <p:cNvGrpSpPr/>
            <p:nvPr/>
          </p:nvGrpSpPr>
          <p:grpSpPr>
            <a:xfrm>
              <a:off x="747656" y="0"/>
              <a:ext cx="21758050" cy="10659035"/>
              <a:chOff x="0" y="0"/>
              <a:chExt cx="4297886" cy="210548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97886" cy="2105489"/>
              </a:xfrm>
              <a:custGeom>
                <a:avLst/>
                <a:gdLst/>
                <a:ahLst/>
                <a:cxnLst/>
                <a:rect l="l" t="t" r="r" b="b"/>
                <a:pathLst>
                  <a:path w="4297886" h="2105489">
                    <a:moveTo>
                      <a:pt x="0" y="0"/>
                    </a:moveTo>
                    <a:lnTo>
                      <a:pt x="4297886" y="0"/>
                    </a:lnTo>
                    <a:lnTo>
                      <a:pt x="4297886" y="2105489"/>
                    </a:lnTo>
                    <a:lnTo>
                      <a:pt x="0" y="2105489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97886" cy="2143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91496" y="8200016"/>
              <a:ext cx="20032344" cy="3330388"/>
              <a:chOff x="0" y="0"/>
              <a:chExt cx="3957006" cy="6578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957006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3957006" h="657854">
                    <a:moveTo>
                      <a:pt x="0" y="0"/>
                    </a:moveTo>
                    <a:lnTo>
                      <a:pt x="3957006" y="0"/>
                    </a:lnTo>
                    <a:lnTo>
                      <a:pt x="3957006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957006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3449748" y="7793915"/>
              <a:ext cx="8602344" cy="3330388"/>
              <a:chOff x="0" y="0"/>
              <a:chExt cx="1699229" cy="6578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328647"/>
              <a:ext cx="8602344" cy="3330388"/>
              <a:chOff x="0" y="0"/>
              <a:chExt cx="1699229" cy="6578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4803419" y="8714591"/>
              <a:ext cx="8602344" cy="406101"/>
              <a:chOff x="0" y="0"/>
              <a:chExt cx="1699229" cy="8021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99228" cy="80218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80218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80218"/>
                    </a:lnTo>
                    <a:lnTo>
                      <a:pt x="0" y="80218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699229" cy="118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695193" y="1140983"/>
            <a:ext cx="17101427" cy="8535521"/>
            <a:chOff x="0" y="0"/>
            <a:chExt cx="22801903" cy="11380694"/>
          </a:xfrm>
        </p:grpSpPr>
        <p:sp>
          <p:nvSpPr>
            <p:cNvPr id="20" name="Freeform 20"/>
            <p:cNvSpPr/>
            <p:nvPr/>
          </p:nvSpPr>
          <p:spPr>
            <a:xfrm>
              <a:off x="0" y="5022925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44677" y="1571513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910458" y="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24840" y="7929282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183813" y="7929282"/>
              <a:ext cx="9543076" cy="3451412"/>
            </a:xfrm>
            <a:custGeom>
              <a:avLst/>
              <a:gdLst/>
              <a:ahLst/>
              <a:cxnLst/>
              <a:rect l="l" t="t" r="r" b="b"/>
              <a:pathLst>
                <a:path w="9543076" h="3451412">
                  <a:moveTo>
                    <a:pt x="0" y="0"/>
                  </a:moveTo>
                  <a:lnTo>
                    <a:pt x="9543075" y="0"/>
                  </a:lnTo>
                  <a:lnTo>
                    <a:pt x="9543075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7401" t="-189610" r="-88303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70781" y="4477871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767945" y="216408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04399" y="847725"/>
            <a:ext cx="17735542" cy="116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3"/>
              </a:lnSpc>
            </a:pPr>
            <a:r>
              <a:rPr lang="en-US" sz="6574" b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Community Reporting Examples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6229" y="3207515"/>
            <a:ext cx="17735542" cy="425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 u="sng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  <a:hlinkClick r:id="rId3" tooltip="https://www.instagram.com/reel/DXwwvyzivR5/?igsh=MThmMXc1d2ZxMzRxMQ=="/>
              </a:rPr>
              <a:t>Papi Stores</a:t>
            </a:r>
          </a:p>
          <a:p>
            <a:pPr algn="ctr">
              <a:lnSpc>
                <a:spcPts val="6719"/>
              </a:lnSpc>
            </a:pPr>
            <a:endParaRPr lang="en-US" sz="4799" u="sng">
              <a:solidFill>
                <a:srgbClr val="FFFFFF"/>
              </a:solidFill>
              <a:latin typeface="Poppins 2"/>
              <a:ea typeface="Poppins 2"/>
              <a:cs typeface="Poppins 2"/>
              <a:sym typeface="Poppins 2"/>
              <a:hlinkClick r:id="rId3" tooltip="https://www.instagram.com/reel/DXwwvyzivR5/?igsh=MThmMXc1d2ZxMzRxMQ=="/>
            </a:endParaRPr>
          </a:p>
          <a:p>
            <a:pPr algn="ctr">
              <a:lnSpc>
                <a:spcPts val="6719"/>
              </a:lnSpc>
            </a:pPr>
            <a:r>
              <a:rPr lang="en-US" sz="4799" u="sng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  <a:hlinkClick r:id="rId4" tooltip="https://www.instagram.com/reel/DXzVrCME2a7/?igsh=bTNqN3F3dHdydXp2"/>
              </a:rPr>
              <a:t>Economic Impact</a:t>
            </a:r>
          </a:p>
          <a:p>
            <a:pPr algn="ctr">
              <a:lnSpc>
                <a:spcPts val="6719"/>
              </a:lnSpc>
            </a:pPr>
            <a:endParaRPr lang="en-US" sz="4799" u="sng">
              <a:solidFill>
                <a:srgbClr val="FFFFFF"/>
              </a:solidFill>
              <a:latin typeface="Poppins 2"/>
              <a:ea typeface="Poppins 2"/>
              <a:cs typeface="Poppins 2"/>
              <a:sym typeface="Poppins 2"/>
              <a:hlinkClick r:id="rId4" tooltip="https://www.instagram.com/reel/DXzVrCME2a7/?igsh=bTNqN3F3dHdydXp2"/>
            </a:endParaRPr>
          </a:p>
          <a:p>
            <a:pPr algn="ctr">
              <a:lnSpc>
                <a:spcPts val="6719"/>
              </a:lnSpc>
            </a:pPr>
            <a:r>
              <a:rPr lang="en-US" sz="4799" u="sng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  <a:hlinkClick r:id="rId5" tooltip="https://www.instagram.com/reel/DX1-4rvN7xl/?igsh=MWIwc253NmMyYWUxYw=="/>
              </a:rPr>
              <a:t>Food Deserts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5619" y="1028700"/>
            <a:ext cx="17554322" cy="8647804"/>
            <a:chOff x="0" y="0"/>
            <a:chExt cx="23405763" cy="11530405"/>
          </a:xfrm>
        </p:grpSpPr>
        <p:grpSp>
          <p:nvGrpSpPr>
            <p:cNvPr id="4" name="Group 4"/>
            <p:cNvGrpSpPr/>
            <p:nvPr/>
          </p:nvGrpSpPr>
          <p:grpSpPr>
            <a:xfrm>
              <a:off x="747656" y="0"/>
              <a:ext cx="21758050" cy="10659035"/>
              <a:chOff x="0" y="0"/>
              <a:chExt cx="4297886" cy="210548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97886" cy="2105489"/>
              </a:xfrm>
              <a:custGeom>
                <a:avLst/>
                <a:gdLst/>
                <a:ahLst/>
                <a:cxnLst/>
                <a:rect l="l" t="t" r="r" b="b"/>
                <a:pathLst>
                  <a:path w="4297886" h="2105489">
                    <a:moveTo>
                      <a:pt x="0" y="0"/>
                    </a:moveTo>
                    <a:lnTo>
                      <a:pt x="4297886" y="0"/>
                    </a:lnTo>
                    <a:lnTo>
                      <a:pt x="4297886" y="2105489"/>
                    </a:lnTo>
                    <a:lnTo>
                      <a:pt x="0" y="2105489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97886" cy="2143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91496" y="8200016"/>
              <a:ext cx="20032344" cy="3330388"/>
              <a:chOff x="0" y="0"/>
              <a:chExt cx="3957006" cy="6578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957006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3957006" h="657854">
                    <a:moveTo>
                      <a:pt x="0" y="0"/>
                    </a:moveTo>
                    <a:lnTo>
                      <a:pt x="3957006" y="0"/>
                    </a:lnTo>
                    <a:lnTo>
                      <a:pt x="3957006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957006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3449748" y="7793915"/>
              <a:ext cx="8602344" cy="3330388"/>
              <a:chOff x="0" y="0"/>
              <a:chExt cx="1699229" cy="6578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328647"/>
              <a:ext cx="8602344" cy="3330388"/>
              <a:chOff x="0" y="0"/>
              <a:chExt cx="1699229" cy="6578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99228" cy="657854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657854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657854"/>
                    </a:lnTo>
                    <a:lnTo>
                      <a:pt x="0" y="657854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699229" cy="6959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4803419" y="8714591"/>
              <a:ext cx="8602344" cy="406101"/>
              <a:chOff x="0" y="0"/>
              <a:chExt cx="1699229" cy="8021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99228" cy="80218"/>
              </a:xfrm>
              <a:custGeom>
                <a:avLst/>
                <a:gdLst/>
                <a:ahLst/>
                <a:cxnLst/>
                <a:rect l="l" t="t" r="r" b="b"/>
                <a:pathLst>
                  <a:path w="1699228" h="80218">
                    <a:moveTo>
                      <a:pt x="0" y="0"/>
                    </a:moveTo>
                    <a:lnTo>
                      <a:pt x="1699228" y="0"/>
                    </a:lnTo>
                    <a:lnTo>
                      <a:pt x="1699228" y="80218"/>
                    </a:lnTo>
                    <a:lnTo>
                      <a:pt x="0" y="80218"/>
                    </a:lnTo>
                    <a:close/>
                  </a:path>
                </a:pathLst>
              </a:custGeom>
              <a:solidFill>
                <a:srgbClr val="1362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699229" cy="118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7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695193" y="1140983"/>
            <a:ext cx="17101427" cy="8535521"/>
            <a:chOff x="0" y="0"/>
            <a:chExt cx="22801903" cy="11380694"/>
          </a:xfrm>
        </p:grpSpPr>
        <p:sp>
          <p:nvSpPr>
            <p:cNvPr id="20" name="Freeform 20"/>
            <p:cNvSpPr/>
            <p:nvPr/>
          </p:nvSpPr>
          <p:spPr>
            <a:xfrm>
              <a:off x="0" y="5022925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44677" y="1571513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910458" y="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24840" y="7929282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183813" y="7929282"/>
              <a:ext cx="9543076" cy="3451412"/>
            </a:xfrm>
            <a:custGeom>
              <a:avLst/>
              <a:gdLst/>
              <a:ahLst/>
              <a:cxnLst/>
              <a:rect l="l" t="t" r="r" b="b"/>
              <a:pathLst>
                <a:path w="9543076" h="3451412">
                  <a:moveTo>
                    <a:pt x="0" y="0"/>
                  </a:moveTo>
                  <a:lnTo>
                    <a:pt x="9543075" y="0"/>
                  </a:lnTo>
                  <a:lnTo>
                    <a:pt x="9543075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7401" t="-189610" r="-88303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70781" y="4477871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1"/>
                  </a:lnTo>
                  <a:lnTo>
                    <a:pt x="0" y="345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767945" y="2164080"/>
              <a:ext cx="15033958" cy="3451412"/>
            </a:xfrm>
            <a:custGeom>
              <a:avLst/>
              <a:gdLst/>
              <a:ahLst/>
              <a:cxnLst/>
              <a:rect l="l" t="t" r="r" b="b"/>
              <a:pathLst>
                <a:path w="15033958" h="3451412">
                  <a:moveTo>
                    <a:pt x="0" y="0"/>
                  </a:moveTo>
                  <a:lnTo>
                    <a:pt x="15033958" y="0"/>
                  </a:lnTo>
                  <a:lnTo>
                    <a:pt x="15033958" y="3451412"/>
                  </a:lnTo>
                  <a:lnTo>
                    <a:pt x="0" y="3451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261" t="-189610" r="-56051" b="-1077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824776" y="847725"/>
            <a:ext cx="10638449" cy="116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3"/>
              </a:lnSpc>
            </a:pPr>
            <a:r>
              <a:rPr lang="en-US" sz="6574" b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Connect with RTDNA!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5776" y="1928952"/>
            <a:ext cx="17664537" cy="57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7"/>
              </a:lnSpc>
            </a:pPr>
            <a:r>
              <a:rPr lang="en-US" sz="3247">
                <a:solidFill>
                  <a:srgbClr val="FFFFFF"/>
                </a:solidFill>
                <a:latin typeface="Poppins 2"/>
                <a:ea typeface="Poppins 2"/>
                <a:cs typeface="Poppins 2"/>
                <a:sym typeface="Poppins 2"/>
              </a:rPr>
              <a:t>Scan this to join our mailing list and give us feedback on this session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273" y="2637641"/>
            <a:ext cx="6793454" cy="6793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Poppins 1</vt:lpstr>
      <vt:lpstr>Poppins 2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SABEW Community Session</dc:title>
  <cp:lastModifiedBy>Stephanie Klimstra</cp:lastModifiedBy>
  <cp:revision>1</cp:revision>
  <dcterms:created xsi:type="dcterms:W3CDTF">2006-08-16T00:00:00Z</dcterms:created>
  <dcterms:modified xsi:type="dcterms:W3CDTF">2026-05-22T15:43:01Z</dcterms:modified>
  <dc:identifier>DAHJI1j4DMM</dc:identifier>
</cp:coreProperties>
</file>