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12"/>
  </p:notesMasterIdLst>
  <p:handoutMasterIdLst>
    <p:handoutMasterId r:id="rId13"/>
  </p:handoutMasterIdLst>
  <p:sldIdLst>
    <p:sldId id="363" r:id="rId5"/>
    <p:sldId id="309" r:id="rId6"/>
    <p:sldId id="364" r:id="rId7"/>
    <p:sldId id="302" r:id="rId8"/>
    <p:sldId id="304" r:id="rId9"/>
    <p:sldId id="365" r:id="rId10"/>
    <p:sldId id="308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678"/>
    <a:srgbClr val="A51C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6AC52-951C-40C6-A747-57D616B8543A}" v="71" dt="2026-05-07T14:07:3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9661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l, Emily" userId="e47b8094-e60f-4b22-a372-f94235d5e20d" providerId="ADAL" clId="{1BB20E16-6E50-4E00-8139-9C05AD8E9431}"/>
    <pc:docChg chg="undo redo custSel addSld delSld modSld sldOrd">
      <pc:chgData name="Gell, Emily" userId="e47b8094-e60f-4b22-a372-f94235d5e20d" providerId="ADAL" clId="{1BB20E16-6E50-4E00-8139-9C05AD8E9431}" dt="2026-05-07T14:07:58.733" v="791" actId="6549"/>
      <pc:docMkLst>
        <pc:docMk/>
      </pc:docMkLst>
      <pc:sldChg chg="del ord">
        <pc:chgData name="Gell, Emily" userId="e47b8094-e60f-4b22-a372-f94235d5e20d" providerId="ADAL" clId="{1BB20E16-6E50-4E00-8139-9C05AD8E9431}" dt="2026-05-06T19:56:42.792" v="168" actId="47"/>
        <pc:sldMkLst>
          <pc:docMk/>
          <pc:sldMk cId="2927455593" sldId="299"/>
        </pc:sldMkLst>
      </pc:sldChg>
      <pc:sldChg chg="del">
        <pc:chgData name="Gell, Emily" userId="e47b8094-e60f-4b22-a372-f94235d5e20d" providerId="ADAL" clId="{1BB20E16-6E50-4E00-8139-9C05AD8E9431}" dt="2026-05-07T13:45:15.440" v="246" actId="47"/>
        <pc:sldMkLst>
          <pc:docMk/>
          <pc:sldMk cId="3388916962" sldId="301"/>
        </pc:sldMkLst>
      </pc:sldChg>
      <pc:sldChg chg="addSp delSp modSp mod modClrScheme chgLayout">
        <pc:chgData name="Gell, Emily" userId="e47b8094-e60f-4b22-a372-f94235d5e20d" providerId="ADAL" clId="{1BB20E16-6E50-4E00-8139-9C05AD8E9431}" dt="2026-05-07T13:56:33.019" v="555" actId="1076"/>
        <pc:sldMkLst>
          <pc:docMk/>
          <pc:sldMk cId="1463988565" sldId="302"/>
        </pc:sldMkLst>
        <pc:spChg chg="add del mod">
          <ac:chgData name="Gell, Emily" userId="e47b8094-e60f-4b22-a372-f94235d5e20d" providerId="ADAL" clId="{1BB20E16-6E50-4E00-8139-9C05AD8E9431}" dt="2026-05-07T13:49:38.664" v="345" actId="26606"/>
          <ac:spMkLst>
            <pc:docMk/>
            <pc:sldMk cId="1463988565" sldId="302"/>
            <ac:spMk id="2" creationId="{6A0B3F66-EA34-D24F-DC8A-B2D550C2240C}"/>
          </ac:spMkLst>
        </pc:spChg>
        <pc:spChg chg="add del mod">
          <ac:chgData name="Gell, Emily" userId="e47b8094-e60f-4b22-a372-f94235d5e20d" providerId="ADAL" clId="{1BB20E16-6E50-4E00-8139-9C05AD8E9431}" dt="2026-05-07T13:50:00.675" v="347" actId="478"/>
          <ac:spMkLst>
            <pc:docMk/>
            <pc:sldMk cId="1463988565" sldId="302"/>
            <ac:spMk id="5" creationId="{461E1A9E-E8B3-07C6-5DDF-12AF4C853E9F}"/>
          </ac:spMkLst>
        </pc:spChg>
        <pc:spChg chg="add del mod">
          <ac:chgData name="Gell, Emily" userId="e47b8094-e60f-4b22-a372-f94235d5e20d" providerId="ADAL" clId="{1BB20E16-6E50-4E00-8139-9C05AD8E9431}" dt="2026-05-07T13:55:26.325" v="503" actId="478"/>
          <ac:spMkLst>
            <pc:docMk/>
            <pc:sldMk cId="1463988565" sldId="302"/>
            <ac:spMk id="6" creationId="{431B6E8F-59AA-D71D-1594-4CF8819DBC06}"/>
          </ac:spMkLst>
        </pc:spChg>
        <pc:spChg chg="add mod">
          <ac:chgData name="Gell, Emily" userId="e47b8094-e60f-4b22-a372-f94235d5e20d" providerId="ADAL" clId="{1BB20E16-6E50-4E00-8139-9C05AD8E9431}" dt="2026-05-07T13:54:45.618" v="468"/>
          <ac:spMkLst>
            <pc:docMk/>
            <pc:sldMk cId="1463988565" sldId="302"/>
            <ac:spMk id="7" creationId="{F9890068-CFA6-A434-B888-5C5B2A95D82F}"/>
          </ac:spMkLst>
        </pc:spChg>
        <pc:spChg chg="add mod">
          <ac:chgData name="Gell, Emily" userId="e47b8094-e60f-4b22-a372-f94235d5e20d" providerId="ADAL" clId="{1BB20E16-6E50-4E00-8139-9C05AD8E9431}" dt="2026-05-07T13:56:33.019" v="555" actId="1076"/>
          <ac:spMkLst>
            <pc:docMk/>
            <pc:sldMk cId="1463988565" sldId="302"/>
            <ac:spMk id="8" creationId="{55BF869B-D4C7-E6B8-6391-813948E54A51}"/>
          </ac:spMkLst>
        </pc:spChg>
        <pc:spChg chg="add del mod">
          <ac:chgData name="Gell, Emily" userId="e47b8094-e60f-4b22-a372-f94235d5e20d" providerId="ADAL" clId="{1BB20E16-6E50-4E00-8139-9C05AD8E9431}" dt="2026-05-07T13:55:58.606" v="525" actId="478"/>
          <ac:spMkLst>
            <pc:docMk/>
            <pc:sldMk cId="1463988565" sldId="302"/>
            <ac:spMk id="9" creationId="{4394DA2C-B51E-30F9-889C-2AB52EF70BEC}"/>
          </ac:spMkLst>
        </pc:spChg>
        <pc:spChg chg="add mod">
          <ac:chgData name="Gell, Emily" userId="e47b8094-e60f-4b22-a372-f94235d5e20d" providerId="ADAL" clId="{1BB20E16-6E50-4E00-8139-9C05AD8E9431}" dt="2026-05-07T13:56:14.214" v="528" actId="1076"/>
          <ac:spMkLst>
            <pc:docMk/>
            <pc:sldMk cId="1463988565" sldId="302"/>
            <ac:spMk id="10" creationId="{9E7ACE80-2774-103F-FC60-75B25E682D57}"/>
          </ac:spMkLst>
        </pc:spChg>
        <pc:spChg chg="add mod">
          <ac:chgData name="Gell, Emily" userId="e47b8094-e60f-4b22-a372-f94235d5e20d" providerId="ADAL" clId="{1BB20E16-6E50-4E00-8139-9C05AD8E9431}" dt="2026-05-07T13:56:22.494" v="554" actId="20577"/>
          <ac:spMkLst>
            <pc:docMk/>
            <pc:sldMk cId="1463988565" sldId="302"/>
            <ac:spMk id="11" creationId="{88E1D1CC-7384-8707-BCC4-3D6DA4A7D173}"/>
          </ac:spMkLst>
        </pc:spChg>
        <pc:spChg chg="mod">
          <ac:chgData name="Gell, Emily" userId="e47b8094-e60f-4b22-a372-f94235d5e20d" providerId="ADAL" clId="{1BB20E16-6E50-4E00-8139-9C05AD8E9431}" dt="2026-05-07T13:49:38.664" v="345" actId="26606"/>
          <ac:spMkLst>
            <pc:docMk/>
            <pc:sldMk cId="1463988565" sldId="302"/>
            <ac:spMk id="39937" creationId="{564B3E52-4CEE-2345-9FB9-E3237A21BBAF}"/>
          </ac:spMkLst>
        </pc:spChg>
        <pc:spChg chg="del">
          <ac:chgData name="Gell, Emily" userId="e47b8094-e60f-4b22-a372-f94235d5e20d" providerId="ADAL" clId="{1BB20E16-6E50-4E00-8139-9C05AD8E9431}" dt="2026-05-07T13:47:12.564" v="286" actId="478"/>
          <ac:spMkLst>
            <pc:docMk/>
            <pc:sldMk cId="1463988565" sldId="302"/>
            <ac:spMk id="39938" creationId="{5108A188-4C19-5F45-8C35-4B43E3020C73}"/>
          </ac:spMkLst>
        </pc:spChg>
        <pc:spChg chg="add del">
          <ac:chgData name="Gell, Emily" userId="e47b8094-e60f-4b22-a372-f94235d5e20d" providerId="ADAL" clId="{1BB20E16-6E50-4E00-8139-9C05AD8E9431}" dt="2026-05-07T13:47:58.702" v="334" actId="478"/>
          <ac:spMkLst>
            <pc:docMk/>
            <pc:sldMk cId="1463988565" sldId="302"/>
            <ac:spMk id="39939" creationId="{FC60D449-157E-9B49-B28E-DE6DA5471E0B}"/>
          </ac:spMkLst>
        </pc:spChg>
        <pc:spChg chg="add del mod">
          <ac:chgData name="Gell, Emily" userId="e47b8094-e60f-4b22-a372-f94235d5e20d" providerId="ADAL" clId="{1BB20E16-6E50-4E00-8139-9C05AD8E9431}" dt="2026-05-07T13:48:31.225" v="339" actId="26606"/>
          <ac:spMkLst>
            <pc:docMk/>
            <pc:sldMk cId="1463988565" sldId="302"/>
            <ac:spMk id="39943" creationId="{525E0DE8-6383-EF12-FBA8-405B2D4397A6}"/>
          </ac:spMkLst>
        </pc:spChg>
        <pc:graphicFrameChg chg="add del mod modGraphic">
          <ac:chgData name="Gell, Emily" userId="e47b8094-e60f-4b22-a372-f94235d5e20d" providerId="ADAL" clId="{1BB20E16-6E50-4E00-8139-9C05AD8E9431}" dt="2026-05-07T13:49:28.468" v="344" actId="478"/>
          <ac:graphicFrameMkLst>
            <pc:docMk/>
            <pc:sldMk cId="1463988565" sldId="302"/>
            <ac:graphicFrameMk id="3" creationId="{9068F9F5-BB8F-9AE8-6E90-3499193C2371}"/>
          </ac:graphicFrameMkLst>
        </pc:graphicFrameChg>
        <pc:graphicFrameChg chg="add del">
          <ac:chgData name="Gell, Emily" userId="e47b8094-e60f-4b22-a372-f94235d5e20d" providerId="ADAL" clId="{1BB20E16-6E50-4E00-8139-9C05AD8E9431}" dt="2026-05-07T13:48:23.366" v="337" actId="26606"/>
          <ac:graphicFrameMkLst>
            <pc:docMk/>
            <pc:sldMk cId="1463988565" sldId="302"/>
            <ac:graphicFrameMk id="39940" creationId="{BDF8BC03-5798-CBB2-C060-987B20A1DE99}"/>
          </ac:graphicFrameMkLst>
        </pc:graphicFrameChg>
        <pc:graphicFrameChg chg="add del">
          <ac:chgData name="Gell, Emily" userId="e47b8094-e60f-4b22-a372-f94235d5e20d" providerId="ADAL" clId="{1BB20E16-6E50-4E00-8139-9C05AD8E9431}" dt="2026-05-07T13:49:59.745" v="346" actId="478"/>
          <ac:graphicFrameMkLst>
            <pc:docMk/>
            <pc:sldMk cId="1463988565" sldId="302"/>
            <ac:graphicFrameMk id="39941" creationId="{3F88B954-D122-1F7B-0600-36BBB9A55074}"/>
          </ac:graphicFrameMkLst>
        </pc:graphicFrameChg>
        <pc:graphicFrameChg chg="add del mod">
          <ac:chgData name="Gell, Emily" userId="e47b8094-e60f-4b22-a372-f94235d5e20d" providerId="ADAL" clId="{1BB20E16-6E50-4E00-8139-9C05AD8E9431}" dt="2026-05-07T13:48:31.225" v="339" actId="26606"/>
          <ac:graphicFrameMkLst>
            <pc:docMk/>
            <pc:sldMk cId="1463988565" sldId="302"/>
            <ac:graphicFrameMk id="39942" creationId="{3D8069B6-9EB5-C814-A256-E9CBE136720B}"/>
          </ac:graphicFrameMkLst>
        </pc:graphicFrameChg>
        <pc:graphicFrameChg chg="add del">
          <ac:chgData name="Gell, Emily" userId="e47b8094-e60f-4b22-a372-f94235d5e20d" providerId="ADAL" clId="{1BB20E16-6E50-4E00-8139-9C05AD8E9431}" dt="2026-05-07T13:48:36.420" v="341" actId="26606"/>
          <ac:graphicFrameMkLst>
            <pc:docMk/>
            <pc:sldMk cId="1463988565" sldId="302"/>
            <ac:graphicFrameMk id="39945" creationId="{BDF8BC03-5798-CBB2-C060-987B20A1DE99}"/>
          </ac:graphicFrameMkLst>
        </pc:graphicFrameChg>
      </pc:sldChg>
      <pc:sldChg chg="del">
        <pc:chgData name="Gell, Emily" userId="e47b8094-e60f-4b22-a372-f94235d5e20d" providerId="ADAL" clId="{1BB20E16-6E50-4E00-8139-9C05AD8E9431}" dt="2026-05-07T13:45:07.132" v="245" actId="47"/>
        <pc:sldMkLst>
          <pc:docMk/>
          <pc:sldMk cId="770881634" sldId="303"/>
        </pc:sldMkLst>
      </pc:sldChg>
      <pc:sldChg chg="del">
        <pc:chgData name="Gell, Emily" userId="e47b8094-e60f-4b22-a372-f94235d5e20d" providerId="ADAL" clId="{1BB20E16-6E50-4E00-8139-9C05AD8E9431}" dt="2026-05-07T13:44:24.826" v="218" actId="47"/>
        <pc:sldMkLst>
          <pc:docMk/>
          <pc:sldMk cId="1078286779" sldId="305"/>
        </pc:sldMkLst>
      </pc:sldChg>
      <pc:sldChg chg="modSp del mod">
        <pc:chgData name="Gell, Emily" userId="e47b8094-e60f-4b22-a372-f94235d5e20d" providerId="ADAL" clId="{1BB20E16-6E50-4E00-8139-9C05AD8E9431}" dt="2026-05-07T13:45:04.361" v="244" actId="47"/>
        <pc:sldMkLst>
          <pc:docMk/>
          <pc:sldMk cId="246072664" sldId="306"/>
        </pc:sldMkLst>
        <pc:spChg chg="mod">
          <ac:chgData name="Gell, Emily" userId="e47b8094-e60f-4b22-a372-f94235d5e20d" providerId="ADAL" clId="{1BB20E16-6E50-4E00-8139-9C05AD8E9431}" dt="2026-05-06T19:58:11.591" v="216" actId="20577"/>
          <ac:spMkLst>
            <pc:docMk/>
            <pc:sldMk cId="246072664" sldId="306"/>
            <ac:spMk id="3" creationId="{AE8B4683-62B5-9548-B936-866EF084156E}"/>
          </ac:spMkLst>
        </pc:spChg>
        <pc:spChg chg="mod">
          <ac:chgData name="Gell, Emily" userId="e47b8094-e60f-4b22-a372-f94235d5e20d" providerId="ADAL" clId="{1BB20E16-6E50-4E00-8139-9C05AD8E9431}" dt="2026-05-07T13:44:34.390" v="243" actId="20577"/>
          <ac:spMkLst>
            <pc:docMk/>
            <pc:sldMk cId="246072664" sldId="306"/>
            <ac:spMk id="34817" creationId="{C0FB0F17-A8DA-7B43-8F78-5973B8BF25CE}"/>
          </ac:spMkLst>
        </pc:spChg>
      </pc:sldChg>
      <pc:sldChg chg="del">
        <pc:chgData name="Gell, Emily" userId="e47b8094-e60f-4b22-a372-f94235d5e20d" providerId="ADAL" clId="{1BB20E16-6E50-4E00-8139-9C05AD8E9431}" dt="2026-05-06T19:58:03.361" v="193" actId="47"/>
        <pc:sldMkLst>
          <pc:docMk/>
          <pc:sldMk cId="3933957615" sldId="307"/>
        </pc:sldMkLst>
      </pc:sldChg>
      <pc:sldChg chg="addSp delSp modSp mod modNotesTx">
        <pc:chgData name="Gell, Emily" userId="e47b8094-e60f-4b22-a372-f94235d5e20d" providerId="ADAL" clId="{1BB20E16-6E50-4E00-8139-9C05AD8E9431}" dt="2026-05-06T19:57:48.363" v="192" actId="20577"/>
        <pc:sldMkLst>
          <pc:docMk/>
          <pc:sldMk cId="3824700915" sldId="309"/>
        </pc:sldMkLst>
        <pc:spChg chg="mod">
          <ac:chgData name="Gell, Emily" userId="e47b8094-e60f-4b22-a372-f94235d5e20d" providerId="ADAL" clId="{1BB20E16-6E50-4E00-8139-9C05AD8E9431}" dt="2026-05-06T19:57:48.363" v="192" actId="20577"/>
          <ac:spMkLst>
            <pc:docMk/>
            <pc:sldMk cId="3824700915" sldId="309"/>
            <ac:spMk id="2" creationId="{EDC16BF6-1021-BF41-8BB4-E143A42CD3EB}"/>
          </ac:spMkLst>
        </pc:spChg>
        <pc:spChg chg="del">
          <ac:chgData name="Gell, Emily" userId="e47b8094-e60f-4b22-a372-f94235d5e20d" providerId="ADAL" clId="{1BB20E16-6E50-4E00-8139-9C05AD8E9431}" dt="2026-05-06T19:46:51.759" v="58" actId="1032"/>
          <ac:spMkLst>
            <pc:docMk/>
            <pc:sldMk cId="3824700915" sldId="309"/>
            <ac:spMk id="3" creationId="{E866EF9D-8A3B-BE4E-9C20-486AB561F38E}"/>
          </ac:spMkLst>
        </pc:spChg>
        <pc:graphicFrameChg chg="add mod modGraphic">
          <ac:chgData name="Gell, Emily" userId="e47b8094-e60f-4b22-a372-f94235d5e20d" providerId="ADAL" clId="{1BB20E16-6E50-4E00-8139-9C05AD8E9431}" dt="2026-05-06T19:56:04.968" v="165" actId="18653"/>
          <ac:graphicFrameMkLst>
            <pc:docMk/>
            <pc:sldMk cId="3824700915" sldId="309"/>
            <ac:graphicFrameMk id="4" creationId="{3D3A53B2-65AA-CF24-EE61-C039F007EBA3}"/>
          </ac:graphicFrameMkLst>
        </pc:graphicFrameChg>
      </pc:sldChg>
      <pc:sldChg chg="modSp mod">
        <pc:chgData name="Gell, Emily" userId="e47b8094-e60f-4b22-a372-f94235d5e20d" providerId="ADAL" clId="{1BB20E16-6E50-4E00-8139-9C05AD8E9431}" dt="2026-05-06T19:44:42.205" v="7" actId="20577"/>
        <pc:sldMkLst>
          <pc:docMk/>
          <pc:sldMk cId="4010623658" sldId="363"/>
        </pc:sldMkLst>
        <pc:spChg chg="mod">
          <ac:chgData name="Gell, Emily" userId="e47b8094-e60f-4b22-a372-f94235d5e20d" providerId="ADAL" clId="{1BB20E16-6E50-4E00-8139-9C05AD8E9431}" dt="2026-05-06T19:44:36.249" v="4" actId="27636"/>
          <ac:spMkLst>
            <pc:docMk/>
            <pc:sldMk cId="4010623658" sldId="363"/>
            <ac:spMk id="6" creationId="{A1EE102D-45B1-992C-3F98-53B56D50D2EE}"/>
          </ac:spMkLst>
        </pc:spChg>
        <pc:spChg chg="mod">
          <ac:chgData name="Gell, Emily" userId="e47b8094-e60f-4b22-a372-f94235d5e20d" providerId="ADAL" clId="{1BB20E16-6E50-4E00-8139-9C05AD8E9431}" dt="2026-05-06T19:44:42.205" v="7" actId="20577"/>
          <ac:spMkLst>
            <pc:docMk/>
            <pc:sldMk cId="4010623658" sldId="363"/>
            <ac:spMk id="7" creationId="{91CAD34E-AC59-0D96-27AB-DA0E5ED7171E}"/>
          </ac:spMkLst>
        </pc:spChg>
      </pc:sldChg>
      <pc:sldChg chg="addSp delSp modSp add mod">
        <pc:chgData name="Gell, Emily" userId="e47b8094-e60f-4b22-a372-f94235d5e20d" providerId="ADAL" clId="{1BB20E16-6E50-4E00-8139-9C05AD8E9431}" dt="2026-05-06T19:45:36.971" v="57" actId="20577"/>
        <pc:sldMkLst>
          <pc:docMk/>
          <pc:sldMk cId="1068364877" sldId="364"/>
        </pc:sldMkLst>
        <pc:spChg chg="mod">
          <ac:chgData name="Gell, Emily" userId="e47b8094-e60f-4b22-a372-f94235d5e20d" providerId="ADAL" clId="{1BB20E16-6E50-4E00-8139-9C05AD8E9431}" dt="2026-05-06T19:45:36.971" v="57" actId="20577"/>
          <ac:spMkLst>
            <pc:docMk/>
            <pc:sldMk cId="1068364877" sldId="364"/>
            <ac:spMk id="2" creationId="{0C56DA64-1A25-8EAD-B9E9-AEC96C4DF3C1}"/>
          </ac:spMkLst>
        </pc:spChg>
        <pc:spChg chg="del">
          <ac:chgData name="Gell, Emily" userId="e47b8094-e60f-4b22-a372-f94235d5e20d" providerId="ADAL" clId="{1BB20E16-6E50-4E00-8139-9C05AD8E9431}" dt="2026-05-06T19:45:16.259" v="9" actId="478"/>
          <ac:spMkLst>
            <pc:docMk/>
            <pc:sldMk cId="1068364877" sldId="364"/>
            <ac:spMk id="3" creationId="{0F01AE49-E373-4C72-2B13-45C78E79D1F8}"/>
          </ac:spMkLst>
        </pc:spChg>
        <pc:picChg chg="add mod">
          <ac:chgData name="Gell, Emily" userId="e47b8094-e60f-4b22-a372-f94235d5e20d" providerId="ADAL" clId="{1BB20E16-6E50-4E00-8139-9C05AD8E9431}" dt="2026-05-06T19:45:25.743" v="15" actId="26606"/>
          <ac:picMkLst>
            <pc:docMk/>
            <pc:sldMk cId="1068364877" sldId="364"/>
            <ac:picMk id="1026" creationId="{A93F09F8-1D62-1A60-5861-968482648765}"/>
          </ac:picMkLst>
        </pc:picChg>
      </pc:sldChg>
      <pc:sldChg chg="addSp delSp modSp add mod ord modClrScheme chgLayout">
        <pc:chgData name="Gell, Emily" userId="e47b8094-e60f-4b22-a372-f94235d5e20d" providerId="ADAL" clId="{1BB20E16-6E50-4E00-8139-9C05AD8E9431}" dt="2026-05-07T14:07:58.733" v="791" actId="6549"/>
        <pc:sldMkLst>
          <pc:docMk/>
          <pc:sldMk cId="1598193504" sldId="365"/>
        </pc:sldMkLst>
        <pc:spChg chg="add mod ord">
          <ac:chgData name="Gell, Emily" userId="e47b8094-e60f-4b22-a372-f94235d5e20d" providerId="ADAL" clId="{1BB20E16-6E50-4E00-8139-9C05AD8E9431}" dt="2026-05-07T14:07:58.733" v="791" actId="6549"/>
          <ac:spMkLst>
            <pc:docMk/>
            <pc:sldMk cId="1598193504" sldId="365"/>
            <ac:spMk id="2" creationId="{C4145094-143D-C0DE-167A-18CFD038FCD6}"/>
          </ac:spMkLst>
        </pc:spChg>
        <pc:spChg chg="add del mod ord">
          <ac:chgData name="Gell, Emily" userId="e47b8094-e60f-4b22-a372-f94235d5e20d" providerId="ADAL" clId="{1BB20E16-6E50-4E00-8139-9C05AD8E9431}" dt="2026-05-07T14:06:08.430" v="773" actId="700"/>
          <ac:spMkLst>
            <pc:docMk/>
            <pc:sldMk cId="1598193504" sldId="365"/>
            <ac:spMk id="3" creationId="{F278EC12-8738-BB41-3842-94BEF5CB5FD4}"/>
          </ac:spMkLst>
        </pc:spChg>
        <pc:spChg chg="add del mod ord">
          <ac:chgData name="Gell, Emily" userId="e47b8094-e60f-4b22-a372-f94235d5e20d" providerId="ADAL" clId="{1BB20E16-6E50-4E00-8139-9C05AD8E9431}" dt="2026-05-07T14:06:34.790" v="775" actId="700"/>
          <ac:spMkLst>
            <pc:docMk/>
            <pc:sldMk cId="1598193504" sldId="365"/>
            <ac:spMk id="4" creationId="{B29E5FE2-4EBF-3F71-53DD-73786572A2E5}"/>
          </ac:spMkLst>
        </pc:spChg>
        <pc:spChg chg="del">
          <ac:chgData name="Gell, Emily" userId="e47b8094-e60f-4b22-a372-f94235d5e20d" providerId="ADAL" clId="{1BB20E16-6E50-4E00-8139-9C05AD8E9431}" dt="2026-05-07T13:57:18.451" v="559" actId="478"/>
          <ac:spMkLst>
            <pc:docMk/>
            <pc:sldMk cId="1598193504" sldId="365"/>
            <ac:spMk id="7" creationId="{E1F7BB87-9E31-69AD-A603-E01B61797A9A}"/>
          </ac:spMkLst>
        </pc:spChg>
        <pc:spChg chg="del">
          <ac:chgData name="Gell, Emily" userId="e47b8094-e60f-4b22-a372-f94235d5e20d" providerId="ADAL" clId="{1BB20E16-6E50-4E00-8139-9C05AD8E9431}" dt="2026-05-07T13:57:18.451" v="559" actId="478"/>
          <ac:spMkLst>
            <pc:docMk/>
            <pc:sldMk cId="1598193504" sldId="365"/>
            <ac:spMk id="8" creationId="{62C6D27E-A4E8-80D1-87A5-26CC7F996DC9}"/>
          </ac:spMkLst>
        </pc:spChg>
        <pc:spChg chg="del">
          <ac:chgData name="Gell, Emily" userId="e47b8094-e60f-4b22-a372-f94235d5e20d" providerId="ADAL" clId="{1BB20E16-6E50-4E00-8139-9C05AD8E9431}" dt="2026-05-07T13:57:18.451" v="559" actId="478"/>
          <ac:spMkLst>
            <pc:docMk/>
            <pc:sldMk cId="1598193504" sldId="365"/>
            <ac:spMk id="10" creationId="{1BEF9CCC-F108-3483-5956-A1E77D712AB6}"/>
          </ac:spMkLst>
        </pc:spChg>
        <pc:spChg chg="del">
          <ac:chgData name="Gell, Emily" userId="e47b8094-e60f-4b22-a372-f94235d5e20d" providerId="ADAL" clId="{1BB20E16-6E50-4E00-8139-9C05AD8E9431}" dt="2026-05-07T13:57:18.451" v="559" actId="478"/>
          <ac:spMkLst>
            <pc:docMk/>
            <pc:sldMk cId="1598193504" sldId="365"/>
            <ac:spMk id="11" creationId="{C8C8DE90-CDDD-E15C-F7CF-58EBA503E79C}"/>
          </ac:spMkLst>
        </pc:spChg>
        <pc:spChg chg="mod ord">
          <ac:chgData name="Gell, Emily" userId="e47b8094-e60f-4b22-a372-f94235d5e20d" providerId="ADAL" clId="{1BB20E16-6E50-4E00-8139-9C05AD8E9431}" dt="2026-05-07T14:07:32.931" v="785" actId="26606"/>
          <ac:spMkLst>
            <pc:docMk/>
            <pc:sldMk cId="1598193504" sldId="365"/>
            <ac:spMk id="39937" creationId="{DCE69F81-3CB2-2F2C-C20F-E89892DEE9FC}"/>
          </ac:spMkLst>
        </pc:spChg>
        <pc:spChg chg="add del mod">
          <ac:chgData name="Gell, Emily" userId="e47b8094-e60f-4b22-a372-f94235d5e20d" providerId="ADAL" clId="{1BB20E16-6E50-4E00-8139-9C05AD8E9431}" dt="2026-05-07T14:07:32.931" v="785" actId="26606"/>
          <ac:spMkLst>
            <pc:docMk/>
            <pc:sldMk cId="1598193504" sldId="365"/>
            <ac:spMk id="39942" creationId="{E1ADAE35-9BD2-4819-2974-235A55CBCF5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0DDC7-7778-4A62-ACBC-716C7C36E4EA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8535A8-E848-46A4-A8F9-CC0E0DA57C78}">
      <dgm:prSet phldrT="[Text]" phldr="0"/>
      <dgm:spPr/>
      <dgm:t>
        <a:bodyPr/>
        <a:lstStyle/>
        <a:p>
          <a:r>
            <a:rPr lang="en-US" dirty="0"/>
            <a:t>Problem-Solve Together</a:t>
          </a:r>
        </a:p>
      </dgm:t>
    </dgm:pt>
    <dgm:pt modelId="{E56743DC-1F8A-46DC-A1E7-4D748C73FBE1}" type="parTrans" cxnId="{99BF1E37-5E24-49BC-8A64-18780A63D9CA}">
      <dgm:prSet/>
      <dgm:spPr/>
      <dgm:t>
        <a:bodyPr/>
        <a:lstStyle/>
        <a:p>
          <a:endParaRPr lang="en-US"/>
        </a:p>
      </dgm:t>
    </dgm:pt>
    <dgm:pt modelId="{9D690E55-AE67-4259-BCCE-642106B1A92F}" type="sibTrans" cxnId="{99BF1E37-5E24-49BC-8A64-18780A63D9CA}">
      <dgm:prSet/>
      <dgm:spPr/>
      <dgm:t>
        <a:bodyPr/>
        <a:lstStyle/>
        <a:p>
          <a:endParaRPr lang="en-US"/>
        </a:p>
      </dgm:t>
    </dgm:pt>
    <dgm:pt modelId="{87F9E0FF-8F35-4778-847F-EBB012004996}">
      <dgm:prSet phldrT="[Text]" phldr="0"/>
      <dgm:spPr/>
      <dgm:t>
        <a:bodyPr/>
        <a:lstStyle/>
        <a:p>
          <a:r>
            <a:rPr lang="en-US" dirty="0"/>
            <a:t>Build a Network</a:t>
          </a:r>
        </a:p>
      </dgm:t>
    </dgm:pt>
    <dgm:pt modelId="{C865B954-3189-42EB-A8A7-502F7483D954}" type="parTrans" cxnId="{8278C3AC-78F0-4FA1-A269-FAE9CB0FB6A2}">
      <dgm:prSet/>
      <dgm:spPr/>
      <dgm:t>
        <a:bodyPr/>
        <a:lstStyle/>
        <a:p>
          <a:endParaRPr lang="en-US"/>
        </a:p>
      </dgm:t>
    </dgm:pt>
    <dgm:pt modelId="{D6ECADDB-07DD-4B76-8D2E-DD9C65BB1A59}" type="sibTrans" cxnId="{8278C3AC-78F0-4FA1-A269-FAE9CB0FB6A2}">
      <dgm:prSet/>
      <dgm:spPr/>
      <dgm:t>
        <a:bodyPr/>
        <a:lstStyle/>
        <a:p>
          <a:endParaRPr lang="en-US"/>
        </a:p>
      </dgm:t>
    </dgm:pt>
    <dgm:pt modelId="{064A227D-AC99-4E56-9AC2-839BA5C1F01F}">
      <dgm:prSet phldrT="[Text]" phldr="0"/>
      <dgm:spPr/>
      <dgm:t>
        <a:bodyPr/>
        <a:lstStyle/>
        <a:p>
          <a:r>
            <a:rPr lang="en-US" dirty="0"/>
            <a:t>Commit to Action</a:t>
          </a:r>
        </a:p>
      </dgm:t>
    </dgm:pt>
    <dgm:pt modelId="{30CA4811-2540-43A1-A23E-91394B0065C9}" type="parTrans" cxnId="{EAE128AE-0D04-4ED8-B589-50945174C950}">
      <dgm:prSet/>
      <dgm:spPr/>
      <dgm:t>
        <a:bodyPr/>
        <a:lstStyle/>
        <a:p>
          <a:endParaRPr lang="en-US"/>
        </a:p>
      </dgm:t>
    </dgm:pt>
    <dgm:pt modelId="{9658CF12-4358-45FA-AA4D-ED917732D28B}" type="sibTrans" cxnId="{EAE128AE-0D04-4ED8-B589-50945174C950}">
      <dgm:prSet/>
      <dgm:spPr/>
      <dgm:t>
        <a:bodyPr/>
        <a:lstStyle/>
        <a:p>
          <a:endParaRPr lang="en-US"/>
        </a:p>
      </dgm:t>
    </dgm:pt>
    <dgm:pt modelId="{A65E5D53-D869-4D3C-8283-CECA4B8C8AB0}" type="pres">
      <dgm:prSet presAssocID="{0E10DDC7-7778-4A62-ACBC-716C7C36E4EA}" presName="Name0" presStyleCnt="0">
        <dgm:presLayoutVars>
          <dgm:dir/>
          <dgm:resizeHandles val="exact"/>
        </dgm:presLayoutVars>
      </dgm:prSet>
      <dgm:spPr/>
    </dgm:pt>
    <dgm:pt modelId="{B755A20A-8095-4971-B675-408C5E900096}" type="pres">
      <dgm:prSet presAssocID="{FA8535A8-E848-46A4-A8F9-CC0E0DA57C78}" presName="compNode" presStyleCnt="0"/>
      <dgm:spPr/>
    </dgm:pt>
    <dgm:pt modelId="{ACDE9F14-E55A-48D6-8553-AB831B9C7953}" type="pres">
      <dgm:prSet presAssocID="{FA8535A8-E848-46A4-A8F9-CC0E0DA57C78}" presName="pictRect" presStyleLbl="node1" presStyleIdx="0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15550" r="15550"/>
          </a:stretch>
        </a:blipFill>
      </dgm:spPr>
    </dgm:pt>
    <dgm:pt modelId="{2A886512-FB17-4E1F-A07D-94D63FAF8804}" type="pres">
      <dgm:prSet presAssocID="{FA8535A8-E848-46A4-A8F9-CC0E0DA57C78}" presName="textRect" presStyleLbl="revTx" presStyleIdx="0" presStyleCnt="3">
        <dgm:presLayoutVars>
          <dgm:bulletEnabled val="1"/>
        </dgm:presLayoutVars>
      </dgm:prSet>
      <dgm:spPr/>
    </dgm:pt>
    <dgm:pt modelId="{70655FD9-CEA3-4B24-B860-4744B1DE882E}" type="pres">
      <dgm:prSet presAssocID="{9D690E55-AE67-4259-BCCE-642106B1A92F}" presName="sibTrans" presStyleLbl="sibTrans2D1" presStyleIdx="0" presStyleCnt="0"/>
      <dgm:spPr/>
    </dgm:pt>
    <dgm:pt modelId="{9B2271D8-C2A3-4B8E-925C-B35DE6603FB8}" type="pres">
      <dgm:prSet presAssocID="{87F9E0FF-8F35-4778-847F-EBB012004996}" presName="compNode" presStyleCnt="0"/>
      <dgm:spPr/>
    </dgm:pt>
    <dgm:pt modelId="{C9C6AB70-E279-41E5-9F33-EA01E5B33B58}" type="pres">
      <dgm:prSet presAssocID="{87F9E0FF-8F35-4778-847F-EBB012004996}" presName="pictRect" presStyleLbl="node1" presStyleIdx="1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</dgm:pt>
    <dgm:pt modelId="{2B4F5332-4FDC-4A77-86BB-F947D82947CA}" type="pres">
      <dgm:prSet presAssocID="{87F9E0FF-8F35-4778-847F-EBB012004996}" presName="textRect" presStyleLbl="revTx" presStyleIdx="1" presStyleCnt="3">
        <dgm:presLayoutVars>
          <dgm:bulletEnabled val="1"/>
        </dgm:presLayoutVars>
      </dgm:prSet>
      <dgm:spPr/>
    </dgm:pt>
    <dgm:pt modelId="{7C2D8864-5395-4AB7-A5D5-AD3136F91C63}" type="pres">
      <dgm:prSet presAssocID="{D6ECADDB-07DD-4B76-8D2E-DD9C65BB1A59}" presName="sibTrans" presStyleLbl="sibTrans2D1" presStyleIdx="0" presStyleCnt="0"/>
      <dgm:spPr/>
    </dgm:pt>
    <dgm:pt modelId="{B60A962E-98F2-4E13-A6FB-9067E9914DAC}" type="pres">
      <dgm:prSet presAssocID="{064A227D-AC99-4E56-9AC2-839BA5C1F01F}" presName="compNode" presStyleCnt="0"/>
      <dgm:spPr/>
    </dgm:pt>
    <dgm:pt modelId="{9D1319A1-D190-4133-9417-2960E222D0D3}" type="pres">
      <dgm:prSet presAssocID="{064A227D-AC99-4E56-9AC2-839BA5C1F01F}" presName="pictRect" presStyleLbl="node1" presStyleIdx="2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Postit Notes with solid fill"/>
        </a:ext>
      </dgm:extLst>
    </dgm:pt>
    <dgm:pt modelId="{C5D034C9-AD14-4A25-AE1B-A3FE286FEC42}" type="pres">
      <dgm:prSet presAssocID="{064A227D-AC99-4E56-9AC2-839BA5C1F01F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8BBF71D-AC55-41B1-9236-A8BDEBA74481}" type="presOf" srcId="{87F9E0FF-8F35-4778-847F-EBB012004996}" destId="{2B4F5332-4FDC-4A77-86BB-F947D82947CA}" srcOrd="0" destOrd="0" presId="urn:microsoft.com/office/officeart/2005/8/layout/pList1"/>
    <dgm:cxn modelId="{99BF1E37-5E24-49BC-8A64-18780A63D9CA}" srcId="{0E10DDC7-7778-4A62-ACBC-716C7C36E4EA}" destId="{FA8535A8-E848-46A4-A8F9-CC0E0DA57C78}" srcOrd="0" destOrd="0" parTransId="{E56743DC-1F8A-46DC-A1E7-4D748C73FBE1}" sibTransId="{9D690E55-AE67-4259-BCCE-642106B1A92F}"/>
    <dgm:cxn modelId="{21885041-1186-4B19-8DF1-BD10FCFF3990}" type="presOf" srcId="{064A227D-AC99-4E56-9AC2-839BA5C1F01F}" destId="{C5D034C9-AD14-4A25-AE1B-A3FE286FEC42}" srcOrd="0" destOrd="0" presId="urn:microsoft.com/office/officeart/2005/8/layout/pList1"/>
    <dgm:cxn modelId="{35EECB75-E891-4762-8B10-A44092391CD5}" type="presOf" srcId="{FA8535A8-E848-46A4-A8F9-CC0E0DA57C78}" destId="{2A886512-FB17-4E1F-A07D-94D63FAF8804}" srcOrd="0" destOrd="0" presId="urn:microsoft.com/office/officeart/2005/8/layout/pList1"/>
    <dgm:cxn modelId="{96DDF276-6F65-4A96-B38D-4A4CF73FF31D}" type="presOf" srcId="{9D690E55-AE67-4259-BCCE-642106B1A92F}" destId="{70655FD9-CEA3-4B24-B860-4744B1DE882E}" srcOrd="0" destOrd="0" presId="urn:microsoft.com/office/officeart/2005/8/layout/pList1"/>
    <dgm:cxn modelId="{8278C3AC-78F0-4FA1-A269-FAE9CB0FB6A2}" srcId="{0E10DDC7-7778-4A62-ACBC-716C7C36E4EA}" destId="{87F9E0FF-8F35-4778-847F-EBB012004996}" srcOrd="1" destOrd="0" parTransId="{C865B954-3189-42EB-A8A7-502F7483D954}" sibTransId="{D6ECADDB-07DD-4B76-8D2E-DD9C65BB1A59}"/>
    <dgm:cxn modelId="{EAE128AE-0D04-4ED8-B589-50945174C950}" srcId="{0E10DDC7-7778-4A62-ACBC-716C7C36E4EA}" destId="{064A227D-AC99-4E56-9AC2-839BA5C1F01F}" srcOrd="2" destOrd="0" parTransId="{30CA4811-2540-43A1-A23E-91394B0065C9}" sibTransId="{9658CF12-4358-45FA-AA4D-ED917732D28B}"/>
    <dgm:cxn modelId="{451987BD-AC03-472C-B000-F4FDF4116230}" type="presOf" srcId="{D6ECADDB-07DD-4B76-8D2E-DD9C65BB1A59}" destId="{7C2D8864-5395-4AB7-A5D5-AD3136F91C63}" srcOrd="0" destOrd="0" presId="urn:microsoft.com/office/officeart/2005/8/layout/pList1"/>
    <dgm:cxn modelId="{384A68DD-5598-42AA-9EB5-FB0757A8425F}" type="presOf" srcId="{0E10DDC7-7778-4A62-ACBC-716C7C36E4EA}" destId="{A65E5D53-D869-4D3C-8283-CECA4B8C8AB0}" srcOrd="0" destOrd="0" presId="urn:microsoft.com/office/officeart/2005/8/layout/pList1"/>
    <dgm:cxn modelId="{12029053-931C-4081-B08F-746E391149A9}" type="presParOf" srcId="{A65E5D53-D869-4D3C-8283-CECA4B8C8AB0}" destId="{B755A20A-8095-4971-B675-408C5E900096}" srcOrd="0" destOrd="0" presId="urn:microsoft.com/office/officeart/2005/8/layout/pList1"/>
    <dgm:cxn modelId="{D8E23BF6-2AEA-484D-8FE9-22B04236521E}" type="presParOf" srcId="{B755A20A-8095-4971-B675-408C5E900096}" destId="{ACDE9F14-E55A-48D6-8553-AB831B9C7953}" srcOrd="0" destOrd="0" presId="urn:microsoft.com/office/officeart/2005/8/layout/pList1"/>
    <dgm:cxn modelId="{04642072-A3D4-4AF5-82E3-30D6F2B57A9E}" type="presParOf" srcId="{B755A20A-8095-4971-B675-408C5E900096}" destId="{2A886512-FB17-4E1F-A07D-94D63FAF8804}" srcOrd="1" destOrd="0" presId="urn:microsoft.com/office/officeart/2005/8/layout/pList1"/>
    <dgm:cxn modelId="{33E4B36A-7013-4B9D-92B0-A9D4380F8340}" type="presParOf" srcId="{A65E5D53-D869-4D3C-8283-CECA4B8C8AB0}" destId="{70655FD9-CEA3-4B24-B860-4744B1DE882E}" srcOrd="1" destOrd="0" presId="urn:microsoft.com/office/officeart/2005/8/layout/pList1"/>
    <dgm:cxn modelId="{E64D0C63-B936-43DC-9DE9-9F72BD5D3488}" type="presParOf" srcId="{A65E5D53-D869-4D3C-8283-CECA4B8C8AB0}" destId="{9B2271D8-C2A3-4B8E-925C-B35DE6603FB8}" srcOrd="2" destOrd="0" presId="urn:microsoft.com/office/officeart/2005/8/layout/pList1"/>
    <dgm:cxn modelId="{ADE7FF8A-4F9A-49D8-8435-DE1C92229ED6}" type="presParOf" srcId="{9B2271D8-C2A3-4B8E-925C-B35DE6603FB8}" destId="{C9C6AB70-E279-41E5-9F33-EA01E5B33B58}" srcOrd="0" destOrd="0" presId="urn:microsoft.com/office/officeart/2005/8/layout/pList1"/>
    <dgm:cxn modelId="{E169DA2D-4E84-4DEF-A4EC-01EF82D3AA9C}" type="presParOf" srcId="{9B2271D8-C2A3-4B8E-925C-B35DE6603FB8}" destId="{2B4F5332-4FDC-4A77-86BB-F947D82947CA}" srcOrd="1" destOrd="0" presId="urn:microsoft.com/office/officeart/2005/8/layout/pList1"/>
    <dgm:cxn modelId="{36978239-48F8-4005-978D-93C813AB2A8A}" type="presParOf" srcId="{A65E5D53-D869-4D3C-8283-CECA4B8C8AB0}" destId="{7C2D8864-5395-4AB7-A5D5-AD3136F91C63}" srcOrd="3" destOrd="0" presId="urn:microsoft.com/office/officeart/2005/8/layout/pList1"/>
    <dgm:cxn modelId="{FDA6C41D-66A7-434D-93E3-42CEB488E4D1}" type="presParOf" srcId="{A65E5D53-D869-4D3C-8283-CECA4B8C8AB0}" destId="{B60A962E-98F2-4E13-A6FB-9067E9914DAC}" srcOrd="4" destOrd="0" presId="urn:microsoft.com/office/officeart/2005/8/layout/pList1"/>
    <dgm:cxn modelId="{9844DA04-6DB0-4299-BC3A-1467EB36CCA4}" type="presParOf" srcId="{B60A962E-98F2-4E13-A6FB-9067E9914DAC}" destId="{9D1319A1-D190-4133-9417-2960E222D0D3}" srcOrd="0" destOrd="0" presId="urn:microsoft.com/office/officeart/2005/8/layout/pList1"/>
    <dgm:cxn modelId="{C538C218-F5B6-4B34-8FA4-EB1F878FDC85}" type="presParOf" srcId="{B60A962E-98F2-4E13-A6FB-9067E9914DAC}" destId="{C5D034C9-AD14-4A25-AE1B-A3FE286FEC4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E9F14-E55A-48D6-8553-AB831B9C7953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86512-FB17-4E1F-A07D-94D63FAF8804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Problem-Solve Together</a:t>
          </a:r>
        </a:p>
      </dsp:txBody>
      <dsp:txXfrm>
        <a:off x="2070" y="2697943"/>
        <a:ext cx="3284744" cy="1218640"/>
      </dsp:txXfrm>
    </dsp:sp>
    <dsp:sp modelId="{C9C6AB70-E279-41E5-9F33-EA01E5B33B58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5332-4FDC-4A77-86BB-F947D82947CA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Build a Network</a:t>
          </a:r>
        </a:p>
      </dsp:txBody>
      <dsp:txXfrm>
        <a:off x="3615427" y="2697943"/>
        <a:ext cx="3284744" cy="1218640"/>
      </dsp:txXfrm>
    </dsp:sp>
    <dsp:sp modelId="{9D1319A1-D190-4133-9417-2960E222D0D3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034C9-AD14-4A25-AE1B-A3FE286FEC42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Commit to Action</a:t>
          </a:r>
        </a:p>
      </dsp:txBody>
      <dsp:txXfrm>
        <a:off x="7228784" y="2697943"/>
        <a:ext cx="3284744" cy="121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10E7D-6872-BB4C-A10B-7185EF7D7D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FB40F-E88F-0D43-9E81-3A85B75C0D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4A69F9-44A6-1147-B2CD-ACA5529FEAE1}" type="datetimeFigureOut">
              <a:rPr lang="en-US"/>
              <a:pPr>
                <a:defRPr/>
              </a:pPr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B3E4D-7174-3F4E-9596-9E2484C90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93C33-327D-294B-8C72-9F153B94D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24813B-93A9-F144-93CE-BE711AAC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46A85-76B3-BD4C-86B2-DAEEF6906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DCEDE-4F14-724B-830D-0A52C2D9AF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4BFE4E-AF9F-2348-ADDA-4B6884767D31}" type="datetimeFigureOut">
              <a:rPr lang="en-US"/>
              <a:pPr>
                <a:defRPr/>
              </a:pPr>
              <a:t>5/6/2026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7DA43B-AAFC-524F-90F2-DC54DA6C5A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A993BF-3ADF-D54F-A36B-E3C16088D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C9D29-40DC-7344-A61E-ED94ACFE60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6E77-5F31-E047-A2D1-D9480449E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D9161E-6911-F446-BFC3-D3439C91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Problem-solve Together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specific problems of practice with similarly-positioned peers who “get it.”</a:t>
            </a:r>
            <a:endParaRPr lang="en-US" sz="105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Network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 a persistent network of people to call when the going gets tough.</a:t>
            </a:r>
            <a:endParaRPr lang="en-US" sz="105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 to Action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with a personal commitment to try 1 new strategy in your work starting next week.</a:t>
            </a:r>
            <a:endParaRPr lang="en-US" sz="105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7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4443E1ED-A329-DC49-8646-5DEF8B3D8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4B0BE39-09D6-5444-A57D-1AAEF0B9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C9B1D-53C6-F74C-8695-866908042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B16D5C51-DAA7-F349-BF1C-D143FA60E474}" type="slidenum">
              <a:rPr lang="en-US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5</a:t>
            </a:fld>
            <a:endParaRPr lang="en-US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A0465E0-034C-4449-AF8D-0D67A83B9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164592"/>
            <a:ext cx="269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892" y="3536820"/>
            <a:ext cx="9144000" cy="95451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892" y="4793757"/>
            <a:ext cx="9144000" cy="8207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E5F4F8-62B7-1645-DB33-EC580983CDD6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97827FA-A7CD-D837-2773-B4168506ED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</a:rPr>
              <a:t>@HarvardSDP | #SDPconvening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26ADA-09A8-E97F-D80F-48402FCDB830}"/>
              </a:ext>
            </a:extLst>
          </p:cNvPr>
          <p:cNvSpPr/>
          <p:nvPr userDrawn="1"/>
        </p:nvSpPr>
        <p:spPr>
          <a:xfrm>
            <a:off x="1" y="842643"/>
            <a:ext cx="12191999" cy="2138627"/>
          </a:xfrm>
          <a:prstGeom prst="rect">
            <a:avLst/>
          </a:prstGeom>
          <a:solidFill>
            <a:srgbClr val="A51C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B3F4B-5C78-2D36-AE1C-DE496641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4" y="1350846"/>
            <a:ext cx="2519180" cy="11681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AE6BE0-81D0-B7CB-2FB6-2E370ED9F6A6}"/>
              </a:ext>
            </a:extLst>
          </p:cNvPr>
          <p:cNvCxnSpPr>
            <a:cxnSpLocks/>
          </p:cNvCxnSpPr>
          <p:nvPr userDrawn="1"/>
        </p:nvCxnSpPr>
        <p:spPr>
          <a:xfrm>
            <a:off x="3937302" y="1087145"/>
            <a:ext cx="0" cy="1649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176B8-8FAE-664C-5963-0F44D236C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0" y="592956"/>
            <a:ext cx="5960805" cy="2575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E8EB55-0DAA-F9E8-8DF5-4D4106471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D5BB7D-6FD9-6436-8FC8-DC54F9C86E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E52EBB-E0C9-1026-F1A3-A42F106C072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62807-C28D-3E4F-A6BE-912CCA3EE7F9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F5D3FA0-6397-E447-9172-BB823E67F9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104A6F-8794-A786-3187-5D1E7597B65B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A5137EC-2EA3-B76A-D1CF-B4F12D231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AEC02-89EA-3051-EDB8-B5D6C1DC1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746E7B-CBC2-1C48-9FDE-4EEA30C2C856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45E76EC-F515-394F-A512-24078388DC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</a:rPr>
              <a:t>@HarvardSDP | #SDPconvening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E5E06-EDD0-9678-6160-D9C4E4340B91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25C1B84-5BC4-3232-F812-8F698ABC6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C19BD-5AF7-00E1-3EAE-11A43628B6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FA7F7-6AED-4946-82FB-1A516F37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6CE3-7A37-344D-9592-6128D1DE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67552-5E2B-D24E-B60B-801CFC4FA4F5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CC6EDF0-B3E0-3A4C-8D62-90E9D0182B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D849-D490-312B-66B3-C14A112DE2DA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DC0AAB-B947-481E-74BA-8C34C9F56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B697F-E2D1-4C66-37F1-CAB0F4906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742F6-1A12-2C43-A7CF-9B6A06A28B7B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BD63FD-AF74-DC46-B542-F17E0A9C8A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DC736-3F16-6D22-B02C-A3152160FB6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E13427-5E41-9F36-6B25-507CFEF88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11EA4-0525-8B6A-C7DE-5A838E1D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A2578-C184-7044-A9F7-AEC024E2B415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E3F1108-DBBF-4F44-BB4B-955CCD5A06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4597-7709-BA4A-3BC6-5A47ECC265CA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C0ACE9-2ABC-E857-93B1-85E9FE7AB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D73375-E3F4-502B-45F0-E3DE862D5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D57D5-035E-DE4F-BBEE-0598D8C9C6E1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696ADA4-4BF6-2F43-83A5-5AFCD60E8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8C705-498B-1A9C-769A-2401C1F2BBC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B34125F-3198-52ED-C4F2-EB6502A7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AD70B-67EB-3678-A9B6-A2A1DD26DC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B9EAC-B8D9-5244-A45B-8C718DC9523D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3AEC386-D216-D746-980C-5A3AFBFC3D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D49A08-807C-F15C-E1BD-149BA98F5930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D36E4F-8A7F-93EF-E681-79A9C8175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7EE4D-EF9F-91D8-59F9-77CA1839D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079D66-4E1C-4F45-9CDF-4F907D49DDE3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1AE8C35-45E2-F04A-BEBF-FB0B312295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2D58C8-0E19-436A-BAE6-C0907FEBEA10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B74F0E-D57B-B58F-3248-54B8F8C5A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D7A2D-39CA-6BD8-899C-9E0CF1899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E230B1-CBDE-4D4F-BC4A-20CCE17EDB11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D011441-7B71-3243-8A5D-6FDE856D9D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1356B2-F5D3-2D56-3B2C-6933FFB789D8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494748-EDFC-E069-D5E6-5113CF89B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AFAB0-3875-A2B3-EB70-5CAFE79FC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1DEA00-EB3A-0A41-BDBF-505B52DA7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56F77F-CE37-4C42-BEEA-E7D8B9D83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3047-3757-1540-934B-288D033FE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63FAD-9DC1-6F4A-B1BA-5B03053610EE}" type="datetimeFigureOut">
              <a:rPr lang="en-US"/>
              <a:pPr>
                <a:defRPr/>
              </a:pPr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44EA-0B92-5B49-94AB-B8E2B230A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A4CF-9E7B-5F43-9098-B5235D1A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F73B-936B-824F-9FE4-F00C1AFA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A51C30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EE102D-45B1-992C-3F98-53B56D50D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92" y="3638525"/>
            <a:ext cx="9144000" cy="954510"/>
          </a:xfrm>
        </p:spPr>
        <p:txBody>
          <a:bodyPr>
            <a:normAutofit/>
          </a:bodyPr>
          <a:lstStyle/>
          <a:p>
            <a:r>
              <a:rPr lang="en-US" dirty="0"/>
              <a:t>Proof in the Periphery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1CAD34E-AC59-0D96-27AB-DA0E5ED717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Illuminating Impact from Outside the Research Office</a:t>
            </a:r>
          </a:p>
        </p:txBody>
      </p:sp>
    </p:spTree>
    <p:extLst>
      <p:ext uri="{BB962C8B-B14F-4D97-AF65-F5344CB8AC3E}">
        <p14:creationId xmlns:p14="http://schemas.microsoft.com/office/powerpoint/2010/main" val="40106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6BF6-1021-BF41-8BB4-E143A42C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Session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3A53B2-65AA-CF24-EE61-C039F007E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79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70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8089-BED3-1388-84F6-A918A4D9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DA64-1A25-8EAD-B9E9-AEC96C4D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Icebreaker: Find Your Place on the Map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3F09F8-1D62-1A60-5861-96848264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5" b="8189"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6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64B3E52-4CEE-2345-9FB9-E3237A21B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 dirty="0"/>
              <a:t>Table Talks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9890068-CFA6-A434-B888-5C5B2A95D82F}"/>
              </a:ext>
            </a:extLst>
          </p:cNvPr>
          <p:cNvSpPr/>
          <p:nvPr/>
        </p:nvSpPr>
        <p:spPr>
          <a:xfrm>
            <a:off x="4724400" y="3429000"/>
            <a:ext cx="2743200" cy="27432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Longevity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5BF869B-D4C7-E6B8-6391-813948E54A51}"/>
              </a:ext>
            </a:extLst>
          </p:cNvPr>
          <p:cNvSpPr/>
          <p:nvPr/>
        </p:nvSpPr>
        <p:spPr>
          <a:xfrm>
            <a:off x="4724400" y="234497"/>
            <a:ext cx="2743200" cy="27432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Role/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Value Setting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E7ACE80-2774-103F-FC60-75B25E682D57}"/>
              </a:ext>
            </a:extLst>
          </p:cNvPr>
          <p:cNvSpPr/>
          <p:nvPr/>
        </p:nvSpPr>
        <p:spPr>
          <a:xfrm>
            <a:off x="348343" y="2057400"/>
            <a:ext cx="4180113" cy="27432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8E1D1CC-7384-8707-BCC4-3D6DA4A7D173}"/>
              </a:ext>
            </a:extLst>
          </p:cNvPr>
          <p:cNvSpPr/>
          <p:nvPr/>
        </p:nvSpPr>
        <p:spPr>
          <a:xfrm>
            <a:off x="7663544" y="2057400"/>
            <a:ext cx="4180113" cy="27432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Collaboration and Politics</a:t>
            </a:r>
          </a:p>
        </p:txBody>
      </p:sp>
    </p:spTree>
    <p:extLst>
      <p:ext uri="{BB962C8B-B14F-4D97-AF65-F5344CB8AC3E}">
        <p14:creationId xmlns:p14="http://schemas.microsoft.com/office/powerpoint/2010/main" val="146398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4776725E-18D6-7F4D-9B52-3FAF1F5C0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Report Out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D33847C-2BCF-BE4C-B9E6-D141D5737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/>
              <a:t>Takeaways and/or Questions</a:t>
            </a:r>
          </a:p>
        </p:txBody>
      </p:sp>
    </p:spTree>
    <p:extLst>
      <p:ext uri="{BB962C8B-B14F-4D97-AF65-F5344CB8AC3E}">
        <p14:creationId xmlns:p14="http://schemas.microsoft.com/office/powerpoint/2010/main" val="232608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FF40D-06A0-D596-EDC2-BC96645C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CE69F81-3CB2-2F2C-C20F-E89892DEE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eaLnBrk="1" hangingPunct="1"/>
            <a:r>
              <a:rPr lang="en-US" altLang="en-US" dirty="0"/>
              <a:t>Commit to Action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145094-143D-C0DE-167A-18CFD038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strategy from today’s conversation will you use to illuminate your work starting Monday morning?</a:t>
            </a:r>
          </a:p>
        </p:txBody>
      </p:sp>
    </p:spTree>
    <p:extLst>
      <p:ext uri="{BB962C8B-B14F-4D97-AF65-F5344CB8AC3E}">
        <p14:creationId xmlns:p14="http://schemas.microsoft.com/office/powerpoint/2010/main" val="159819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A picture containing indoor, athletic game&#10;&#10;Description generated with high confidence">
            <a:extLst>
              <a:ext uri="{FF2B5EF4-FFF2-40B4-BE49-F238E27FC236}">
                <a16:creationId xmlns:a16="http://schemas.microsoft.com/office/drawing/2014/main" id="{750CC745-7978-414C-BFAD-8E31D768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6439"/>
          <a:stretch>
            <a:fillRect/>
          </a:stretch>
        </p:blipFill>
        <p:spPr bwMode="auto">
          <a:xfrm>
            <a:off x="0" y="-1"/>
            <a:ext cx="121920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D8B45-F5BA-C749-B250-D45DB577C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94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BA43B5F5-75E7-214E-8EA9-1D8F6E17C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122363"/>
            <a:ext cx="9144000" cy="2900362"/>
          </a:xfrm>
        </p:spPr>
        <p:txBody>
          <a:bodyPr anchor="b"/>
          <a:lstStyle/>
          <a:p>
            <a:pPr algn="ctr" eaLnBrk="1" hangingPunct="1"/>
            <a:r>
              <a:rPr lang="en-US" altLang="en-US" sz="600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08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PR-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B37D"/>
      </a:accent1>
      <a:accent2>
        <a:srgbClr val="477F80"/>
      </a:accent2>
      <a:accent3>
        <a:srgbClr val="A5A5A5"/>
      </a:accent3>
      <a:accent4>
        <a:srgbClr val="E87D1E"/>
      </a:accent4>
      <a:accent5>
        <a:srgbClr val="C3D7A3"/>
      </a:accent5>
      <a:accent6>
        <a:srgbClr val="274D4C"/>
      </a:accent6>
      <a:hlink>
        <a:srgbClr val="415968"/>
      </a:hlink>
      <a:folHlink>
        <a:srgbClr val="513A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ing2022_PPT_Template" id="{D8686858-B4A1-7341-B997-3A3EFB749B49}" vid="{478C02F8-5700-A740-B69D-C1D02629E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D6AA8F432264486CF696B3C62513D" ma:contentTypeVersion="19" ma:contentTypeDescription="Create a new document." ma:contentTypeScope="" ma:versionID="2758441c747808f183d62902f54abcaf">
  <xsd:schema xmlns:xsd="http://www.w3.org/2001/XMLSchema" xmlns:xs="http://www.w3.org/2001/XMLSchema" xmlns:p="http://schemas.microsoft.com/office/2006/metadata/properties" xmlns:ns2="83fe407f-d924-4772-823e-094d2d5bc2bc" xmlns:ns3="2934149c-24b2-4881-bc6d-5ac13c87c24c" targetNamespace="http://schemas.microsoft.com/office/2006/metadata/properties" ma:root="true" ma:fieldsID="62a340a7e5b2c140fb946115cc20cdba" ns2:_="" ns3:_="">
    <xsd:import namespace="83fe407f-d924-4772-823e-094d2d5bc2bc"/>
    <xsd:import namespace="2934149c-24b2-4881-bc6d-5ac13c87c2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Numbe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e407f-d924-4772-823e-094d2d5bc2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d2006a-9da5-49b0-9664-1518e0d8a500}" ma:internalName="TaxCatchAll" ma:showField="CatchAllData" ma:web="83fe407f-d924-4772-823e-094d2d5bc2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4149c-24b2-4881-bc6d-5ac13c87c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umber" ma:index="24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fe407f-d924-4772-823e-094d2d5bc2bc">
      <UserInfo>
        <DisplayName/>
        <AccountId xsi:nil="true"/>
        <AccountType/>
      </UserInfo>
    </SharedWithUsers>
    <TaxCatchAll xmlns="83fe407f-d924-4772-823e-094d2d5bc2bc" xsi:nil="true"/>
    <lcf76f155ced4ddcb4097134ff3c332f xmlns="2934149c-24b2-4881-bc6d-5ac13c87c24c">
      <Terms xmlns="http://schemas.microsoft.com/office/infopath/2007/PartnerControls"/>
    </lcf76f155ced4ddcb4097134ff3c332f>
    <Number xmlns="2934149c-24b2-4881-bc6d-5ac13c87c24c" xsi:nil="true"/>
  </documentManagement>
</p:properties>
</file>

<file path=customXml/itemProps1.xml><?xml version="1.0" encoding="utf-8"?>
<ds:datastoreItem xmlns:ds="http://schemas.openxmlformats.org/officeDocument/2006/customXml" ds:itemID="{775431B1-E75D-47E5-9B3F-0DC7986A7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e407f-d924-4772-823e-094d2d5bc2bc"/>
    <ds:schemaRef ds:uri="2934149c-24b2-4881-bc6d-5ac13c87c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30C264-9E58-4F20-B4B1-E5F483E8D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5485C-6808-45FF-A717-6DFFB51F169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2934149c-24b2-4881-bc6d-5ac13c87c24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3fe407f-d924-4772-823e-094d2d5bc2bc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125</Words>
  <Application>Microsoft Office PowerPoint</Application>
  <PresentationFormat>Widescreen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Proof in the Periphery</vt:lpstr>
      <vt:lpstr>Networking Session Objectives</vt:lpstr>
      <vt:lpstr>Icebreaker: Find Your Place on the Map</vt:lpstr>
      <vt:lpstr>Table Talks</vt:lpstr>
      <vt:lpstr>Report Out</vt:lpstr>
      <vt:lpstr>Commit to Action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Microsoft Office User</dc:creator>
  <cp:lastModifiedBy>Gell, Emily</cp:lastModifiedBy>
  <cp:revision>8</cp:revision>
  <dcterms:created xsi:type="dcterms:W3CDTF">2022-02-11T17:23:12Z</dcterms:created>
  <dcterms:modified xsi:type="dcterms:W3CDTF">2026-05-07T14:08:00Z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0x010100087D6AA8F432264486CF696B3C62513D</vt:lpwstr>
  </property>
  <property fmtid="{D5CDD505-2E9C-101B-9397-08002B2CF9AE}" pid="3" name="Order">
    <vt:r8>1269200</vt:r8>
  </property>
  <property fmtid="{D5CDD505-2E9C-101B-9397-08002B2CF9AE}" pid="4" name="_dlc_DocIdItemGuid">
    <vt:lpwstr>14a031fe-187e-50ed-b150-a23dbff70886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