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4"/>
    <p:sldMasterId id="2147483800" r:id="rId5"/>
  </p:sldMasterIdLst>
  <p:notesMasterIdLst>
    <p:notesMasterId r:id="rId11"/>
  </p:notesMasterIdLst>
  <p:handoutMasterIdLst>
    <p:handoutMasterId r:id="rId12"/>
  </p:handoutMasterIdLst>
  <p:sldIdLst>
    <p:sldId id="111410" r:id="rId6"/>
    <p:sldId id="111444" r:id="rId7"/>
    <p:sldId id="111413" r:id="rId8"/>
    <p:sldId id="111446" r:id="rId9"/>
    <p:sldId id="111445" r:id="rId1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amples" id="{16E29B59-6CBA-467C-B487-9E449EF76C2F}">
          <p14:sldIdLst>
            <p14:sldId id="111410"/>
            <p14:sldId id="111444"/>
          </p14:sldIdLst>
        </p14:section>
        <p14:section name="Strategy Map Guidance" id="{EB62297D-C552-4E23-A73D-298E72500EB2}">
          <p14:sldIdLst>
            <p14:sldId id="111413"/>
            <p14:sldId id="111446"/>
            <p14:sldId id="111445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A2DF17-9F06-330C-9AA2-0587286B7E37}" name="Perkins, Tiffany" initials="TP" userId="S::perkint2@gcsnc.com::3439f533-bd28-41c5-ade3-732e0d2908ec" providerId="AD"/>
  <p188:author id="{F90FAE4E-81E9-70C2-BF74-A13031628488}" name="Philip, Erin" initials="PE" userId="S::philipe@gcsnc.com::080629bc-bf10-4467-923c-9f9d09d345b7" providerId="AD"/>
  <p188:author id="{0F3B9A97-3922-4D01-1B45-C47605A32EA2}" name="Shoptaw, Nora" initials="SN" userId="S::shoptan@gcsnc.com::f043414f-b6b9-4907-b720-31c40d712cd7" providerId="AD"/>
  <p188:author id="{1C1DF6A0-CEEB-AEE7-821F-7A2C06ED602A}" name="Helton, Tracey L" initials="HT" userId="S::heltont@gcsnc.com::c84da1ba-30ec-4e96-b60c-cbcd51b01179" providerId="AD"/>
  <p188:author id="{240570D2-5D1D-FFA1-FAAB-CFD5C408A958}" name="Walker, Raven E" initials="WR" userId="S::walkerr4@gcsnc.com::42fd58ad-5e4b-4356-82f6-e01917bb9a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C30"/>
    <a:srgbClr val="CDA678"/>
    <a:srgbClr val="FAB33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0169" autoAdjust="0"/>
  </p:normalViewPr>
  <p:slideViewPr>
    <p:cSldViewPr snapToGrid="0">
      <p:cViewPr varScale="1">
        <p:scale>
          <a:sx n="79" d="100"/>
          <a:sy n="79" d="100"/>
        </p:scale>
        <p:origin x="28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, Erin" userId="080629bc-bf10-4467-923c-9f9d09d345b7" providerId="ADAL" clId="{29ADD2B3-C911-4C02-B261-5A9A28E98B83}"/>
    <pc:docChg chg="delSld modSld delMainMaster addSection delSection modSection">
      <pc:chgData name="Philip, Erin" userId="080629bc-bf10-4467-923c-9f9d09d345b7" providerId="ADAL" clId="{29ADD2B3-C911-4C02-B261-5A9A28E98B83}" dt="2026-05-05T14:38:58.815" v="14" actId="17846"/>
      <pc:docMkLst>
        <pc:docMk/>
      </pc:docMkLst>
      <pc:sldChg chg="del">
        <pc:chgData name="Philip, Erin" userId="080629bc-bf10-4467-923c-9f9d09d345b7" providerId="ADAL" clId="{29ADD2B3-C911-4C02-B261-5A9A28E98B83}" dt="2026-05-05T14:38:12.465" v="10" actId="47"/>
        <pc:sldMkLst>
          <pc:docMk/>
          <pc:sldMk cId="113080491" sldId="308"/>
        </pc:sldMkLst>
      </pc:sldChg>
      <pc:sldChg chg="del">
        <pc:chgData name="Philip, Erin" userId="080629bc-bf10-4467-923c-9f9d09d345b7" providerId="ADAL" clId="{29ADD2B3-C911-4C02-B261-5A9A28E98B83}" dt="2026-05-05T14:37:53.588" v="0" actId="18676"/>
        <pc:sldMkLst>
          <pc:docMk/>
          <pc:sldMk cId="3824700915" sldId="309"/>
        </pc:sldMkLst>
      </pc:sldChg>
      <pc:sldChg chg="del">
        <pc:chgData name="Philip, Erin" userId="080629bc-bf10-4467-923c-9f9d09d345b7" providerId="ADAL" clId="{29ADD2B3-C911-4C02-B261-5A9A28E98B83}" dt="2026-05-05T14:37:53.588" v="0" actId="18676"/>
        <pc:sldMkLst>
          <pc:docMk/>
          <pc:sldMk cId="4010623658" sldId="363"/>
        </pc:sldMkLst>
      </pc:sldChg>
      <pc:sldChg chg="del">
        <pc:chgData name="Philip, Erin" userId="080629bc-bf10-4467-923c-9f9d09d345b7" providerId="ADAL" clId="{29ADD2B3-C911-4C02-B261-5A9A28E98B83}" dt="2026-05-05T14:37:56.622" v="1" actId="18676"/>
        <pc:sldMkLst>
          <pc:docMk/>
          <pc:sldMk cId="2105457255" sldId="364"/>
        </pc:sldMkLst>
      </pc:sldChg>
      <pc:sldChg chg="del">
        <pc:chgData name="Philip, Erin" userId="080629bc-bf10-4467-923c-9f9d09d345b7" providerId="ADAL" clId="{29ADD2B3-C911-4C02-B261-5A9A28E98B83}" dt="2026-05-05T14:37:56.622" v="1" actId="18676"/>
        <pc:sldMkLst>
          <pc:docMk/>
          <pc:sldMk cId="490159947" sldId="110728"/>
        </pc:sldMkLst>
      </pc:sldChg>
      <pc:sldChg chg="del">
        <pc:chgData name="Philip, Erin" userId="080629bc-bf10-4467-923c-9f9d09d345b7" providerId="ADAL" clId="{29ADD2B3-C911-4C02-B261-5A9A28E98B83}" dt="2026-05-05T14:37:56.622" v="1" actId="18676"/>
        <pc:sldMkLst>
          <pc:docMk/>
          <pc:sldMk cId="3159800227" sldId="110776"/>
        </pc:sldMkLst>
      </pc:sldChg>
      <pc:sldChg chg="del">
        <pc:chgData name="Philip, Erin" userId="080629bc-bf10-4467-923c-9f9d09d345b7" providerId="ADAL" clId="{29ADD2B3-C911-4C02-B261-5A9A28E98B83}" dt="2026-05-05T14:37:56.622" v="1" actId="18676"/>
        <pc:sldMkLst>
          <pc:docMk/>
          <pc:sldMk cId="3493259863" sldId="111100"/>
        </pc:sldMkLst>
      </pc:sldChg>
      <pc:sldChg chg="del">
        <pc:chgData name="Philip, Erin" userId="080629bc-bf10-4467-923c-9f9d09d345b7" providerId="ADAL" clId="{29ADD2B3-C911-4C02-B261-5A9A28E98B83}" dt="2026-05-05T14:38:00.005" v="2" actId="18676"/>
        <pc:sldMkLst>
          <pc:docMk/>
          <pc:sldMk cId="4157959452" sldId="111109"/>
        </pc:sldMkLst>
      </pc:sldChg>
      <pc:sldChg chg="del">
        <pc:chgData name="Philip, Erin" userId="080629bc-bf10-4467-923c-9f9d09d345b7" providerId="ADAL" clId="{29ADD2B3-C911-4C02-B261-5A9A28E98B83}" dt="2026-05-05T14:38:00.005" v="2" actId="18676"/>
        <pc:sldMkLst>
          <pc:docMk/>
          <pc:sldMk cId="1815077481" sldId="111114"/>
        </pc:sldMkLst>
      </pc:sldChg>
      <pc:sldChg chg="del">
        <pc:chgData name="Philip, Erin" userId="080629bc-bf10-4467-923c-9f9d09d345b7" providerId="ADAL" clId="{29ADD2B3-C911-4C02-B261-5A9A28E98B83}" dt="2026-05-05T14:37:53.588" v="0" actId="18676"/>
        <pc:sldMkLst>
          <pc:docMk/>
          <pc:sldMk cId="1353640548" sldId="111344"/>
        </pc:sldMkLst>
      </pc:sldChg>
      <pc:sldChg chg="del">
        <pc:chgData name="Philip, Erin" userId="080629bc-bf10-4467-923c-9f9d09d345b7" providerId="ADAL" clId="{29ADD2B3-C911-4C02-B261-5A9A28E98B83}" dt="2026-05-05T14:37:53.588" v="0" actId="18676"/>
        <pc:sldMkLst>
          <pc:docMk/>
          <pc:sldMk cId="4145666425" sldId="111355"/>
        </pc:sldMkLst>
      </pc:sldChg>
      <pc:sldChg chg="del">
        <pc:chgData name="Philip, Erin" userId="080629bc-bf10-4467-923c-9f9d09d345b7" providerId="ADAL" clId="{29ADD2B3-C911-4C02-B261-5A9A28E98B83}" dt="2026-05-05T14:37:53.588" v="0" actId="18676"/>
        <pc:sldMkLst>
          <pc:docMk/>
          <pc:sldMk cId="3713171845" sldId="111356"/>
        </pc:sldMkLst>
      </pc:sldChg>
      <pc:sldChg chg="del">
        <pc:chgData name="Philip, Erin" userId="080629bc-bf10-4467-923c-9f9d09d345b7" providerId="ADAL" clId="{29ADD2B3-C911-4C02-B261-5A9A28E98B83}" dt="2026-05-05T14:38:08.884" v="7" actId="47"/>
        <pc:sldMkLst>
          <pc:docMk/>
          <pc:sldMk cId="3499787811" sldId="111402"/>
        </pc:sldMkLst>
      </pc:sldChg>
      <pc:sldChg chg="del">
        <pc:chgData name="Philip, Erin" userId="080629bc-bf10-4467-923c-9f9d09d345b7" providerId="ADAL" clId="{29ADD2B3-C911-4C02-B261-5A9A28E98B83}" dt="2026-05-05T14:38:07.854" v="5" actId="47"/>
        <pc:sldMkLst>
          <pc:docMk/>
          <pc:sldMk cId="1022892758" sldId="111405"/>
        </pc:sldMkLst>
      </pc:sldChg>
      <pc:sldChg chg="del">
        <pc:chgData name="Philip, Erin" userId="080629bc-bf10-4467-923c-9f9d09d345b7" providerId="ADAL" clId="{29ADD2B3-C911-4C02-B261-5A9A28E98B83}" dt="2026-05-05T14:38:08.339" v="6" actId="47"/>
        <pc:sldMkLst>
          <pc:docMk/>
          <pc:sldMk cId="3318734215" sldId="111407"/>
        </pc:sldMkLst>
      </pc:sldChg>
      <pc:sldChg chg="mod modShow">
        <pc:chgData name="Philip, Erin" userId="080629bc-bf10-4467-923c-9f9d09d345b7" providerId="ADAL" clId="{29ADD2B3-C911-4C02-B261-5A9A28E98B83}" dt="2026-05-05T14:38:17.146" v="11" actId="34476"/>
        <pc:sldMkLst>
          <pc:docMk/>
          <pc:sldMk cId="3114077195" sldId="111410"/>
        </pc:sldMkLst>
      </pc:sldChg>
      <pc:sldChg chg="mod modShow">
        <pc:chgData name="Philip, Erin" userId="080629bc-bf10-4467-923c-9f9d09d345b7" providerId="ADAL" clId="{29ADD2B3-C911-4C02-B261-5A9A28E98B83}" dt="2026-05-05T14:38:17.146" v="11" actId="34476"/>
        <pc:sldMkLst>
          <pc:docMk/>
          <pc:sldMk cId="718710378" sldId="111413"/>
        </pc:sldMkLst>
      </pc:sldChg>
      <pc:sldChg chg="del">
        <pc:chgData name="Philip, Erin" userId="080629bc-bf10-4467-923c-9f9d09d345b7" providerId="ADAL" clId="{29ADD2B3-C911-4C02-B261-5A9A28E98B83}" dt="2026-05-05T14:37:56.622" v="1" actId="18676"/>
        <pc:sldMkLst>
          <pc:docMk/>
          <pc:sldMk cId="2470863579" sldId="111428"/>
        </pc:sldMkLst>
      </pc:sldChg>
      <pc:sldChg chg="del">
        <pc:chgData name="Philip, Erin" userId="080629bc-bf10-4467-923c-9f9d09d345b7" providerId="ADAL" clId="{29ADD2B3-C911-4C02-B261-5A9A28E98B83}" dt="2026-05-05T14:37:56.622" v="1" actId="18676"/>
        <pc:sldMkLst>
          <pc:docMk/>
          <pc:sldMk cId="93665896" sldId="111429"/>
        </pc:sldMkLst>
      </pc:sldChg>
      <pc:sldChg chg="del">
        <pc:chgData name="Philip, Erin" userId="080629bc-bf10-4467-923c-9f9d09d345b7" providerId="ADAL" clId="{29ADD2B3-C911-4C02-B261-5A9A28E98B83}" dt="2026-05-05T14:37:56.622" v="1" actId="18676"/>
        <pc:sldMkLst>
          <pc:docMk/>
          <pc:sldMk cId="4034264239" sldId="111430"/>
        </pc:sldMkLst>
      </pc:sldChg>
      <pc:sldChg chg="del">
        <pc:chgData name="Philip, Erin" userId="080629bc-bf10-4467-923c-9f9d09d345b7" providerId="ADAL" clId="{29ADD2B3-C911-4C02-B261-5A9A28E98B83}" dt="2026-05-05T14:38:00.005" v="2" actId="18676"/>
        <pc:sldMkLst>
          <pc:docMk/>
          <pc:sldMk cId="2539205135" sldId="111431"/>
        </pc:sldMkLst>
      </pc:sldChg>
      <pc:sldChg chg="del">
        <pc:chgData name="Philip, Erin" userId="080629bc-bf10-4467-923c-9f9d09d345b7" providerId="ADAL" clId="{29ADD2B3-C911-4C02-B261-5A9A28E98B83}" dt="2026-05-05T14:38:00.005" v="2" actId="18676"/>
        <pc:sldMkLst>
          <pc:docMk/>
          <pc:sldMk cId="4114065933" sldId="111432"/>
        </pc:sldMkLst>
      </pc:sldChg>
      <pc:sldChg chg="del">
        <pc:chgData name="Philip, Erin" userId="080629bc-bf10-4467-923c-9f9d09d345b7" providerId="ADAL" clId="{29ADD2B3-C911-4C02-B261-5A9A28E98B83}" dt="2026-05-05T14:38:00.005" v="2" actId="18676"/>
        <pc:sldMkLst>
          <pc:docMk/>
          <pc:sldMk cId="2753656389" sldId="111433"/>
        </pc:sldMkLst>
      </pc:sldChg>
      <pc:sldChg chg="del">
        <pc:chgData name="Philip, Erin" userId="080629bc-bf10-4467-923c-9f9d09d345b7" providerId="ADAL" clId="{29ADD2B3-C911-4C02-B261-5A9A28E98B83}" dt="2026-05-05T14:38:06.124" v="3" actId="47"/>
        <pc:sldMkLst>
          <pc:docMk/>
          <pc:sldMk cId="3373725619" sldId="111435"/>
        </pc:sldMkLst>
      </pc:sldChg>
      <pc:sldChg chg="del">
        <pc:chgData name="Philip, Erin" userId="080629bc-bf10-4467-923c-9f9d09d345b7" providerId="ADAL" clId="{29ADD2B3-C911-4C02-B261-5A9A28E98B83}" dt="2026-05-05T14:38:11.511" v="9" actId="47"/>
        <pc:sldMkLst>
          <pc:docMk/>
          <pc:sldMk cId="3954058189" sldId="111436"/>
        </pc:sldMkLst>
      </pc:sldChg>
      <pc:sldChg chg="del">
        <pc:chgData name="Philip, Erin" userId="080629bc-bf10-4467-923c-9f9d09d345b7" providerId="ADAL" clId="{29ADD2B3-C911-4C02-B261-5A9A28E98B83}" dt="2026-05-05T14:38:10.663" v="8" actId="47"/>
        <pc:sldMkLst>
          <pc:docMk/>
          <pc:sldMk cId="2693850721" sldId="111437"/>
        </pc:sldMkLst>
      </pc:sldChg>
      <pc:sldChg chg="del">
        <pc:chgData name="Philip, Erin" userId="080629bc-bf10-4467-923c-9f9d09d345b7" providerId="ADAL" clId="{29ADD2B3-C911-4C02-B261-5A9A28E98B83}" dt="2026-05-05T14:38:00.005" v="2" actId="18676"/>
        <pc:sldMkLst>
          <pc:docMk/>
          <pc:sldMk cId="3152965834" sldId="111438"/>
        </pc:sldMkLst>
      </pc:sldChg>
      <pc:sldChg chg="del">
        <pc:chgData name="Philip, Erin" userId="080629bc-bf10-4467-923c-9f9d09d345b7" providerId="ADAL" clId="{29ADD2B3-C911-4C02-B261-5A9A28E98B83}" dt="2026-05-05T14:37:53.588" v="0" actId="18676"/>
        <pc:sldMkLst>
          <pc:docMk/>
          <pc:sldMk cId="2640172865" sldId="111439"/>
        </pc:sldMkLst>
      </pc:sldChg>
      <pc:sldChg chg="del">
        <pc:chgData name="Philip, Erin" userId="080629bc-bf10-4467-923c-9f9d09d345b7" providerId="ADAL" clId="{29ADD2B3-C911-4C02-B261-5A9A28E98B83}" dt="2026-05-05T14:37:53.588" v="0" actId="18676"/>
        <pc:sldMkLst>
          <pc:docMk/>
          <pc:sldMk cId="2083391263" sldId="111440"/>
        </pc:sldMkLst>
      </pc:sldChg>
      <pc:sldChg chg="del">
        <pc:chgData name="Philip, Erin" userId="080629bc-bf10-4467-923c-9f9d09d345b7" providerId="ADAL" clId="{29ADD2B3-C911-4C02-B261-5A9A28E98B83}" dt="2026-05-05T14:38:00.005" v="2" actId="18676"/>
        <pc:sldMkLst>
          <pc:docMk/>
          <pc:sldMk cId="2663712069" sldId="111441"/>
        </pc:sldMkLst>
      </pc:sldChg>
      <pc:sldChg chg="del">
        <pc:chgData name="Philip, Erin" userId="080629bc-bf10-4467-923c-9f9d09d345b7" providerId="ADAL" clId="{29ADD2B3-C911-4C02-B261-5A9A28E98B83}" dt="2026-05-05T14:38:06.637" v="4" actId="47"/>
        <pc:sldMkLst>
          <pc:docMk/>
          <pc:sldMk cId="4276515531" sldId="111443"/>
        </pc:sldMkLst>
      </pc:sldChg>
      <pc:sldChg chg="mod modShow">
        <pc:chgData name="Philip, Erin" userId="080629bc-bf10-4467-923c-9f9d09d345b7" providerId="ADAL" clId="{29ADD2B3-C911-4C02-B261-5A9A28E98B83}" dt="2026-05-05T14:38:17.146" v="11" actId="34476"/>
        <pc:sldMkLst>
          <pc:docMk/>
          <pc:sldMk cId="1074256975" sldId="111444"/>
        </pc:sldMkLst>
      </pc:sldChg>
      <pc:sldChg chg="mod modShow">
        <pc:chgData name="Philip, Erin" userId="080629bc-bf10-4467-923c-9f9d09d345b7" providerId="ADAL" clId="{29ADD2B3-C911-4C02-B261-5A9A28E98B83}" dt="2026-05-05T14:38:17.146" v="11" actId="34476"/>
        <pc:sldMkLst>
          <pc:docMk/>
          <pc:sldMk cId="881884279" sldId="111445"/>
        </pc:sldMkLst>
      </pc:sldChg>
      <pc:sldChg chg="mod modShow">
        <pc:chgData name="Philip, Erin" userId="080629bc-bf10-4467-923c-9f9d09d345b7" providerId="ADAL" clId="{29ADD2B3-C911-4C02-B261-5A9A28E98B83}" dt="2026-05-05T14:38:17.146" v="11" actId="34476"/>
        <pc:sldMkLst>
          <pc:docMk/>
          <pc:sldMk cId="14268938" sldId="111446"/>
        </pc:sldMkLst>
      </pc:sldChg>
      <pc:sldMasterChg chg="del delSldLayout">
        <pc:chgData name="Philip, Erin" userId="080629bc-bf10-4467-923c-9f9d09d345b7" providerId="ADAL" clId="{29ADD2B3-C911-4C02-B261-5A9A28E98B83}" dt="2026-05-05T14:37:53.588" v="0" actId="18676"/>
        <pc:sldMasterMkLst>
          <pc:docMk/>
          <pc:sldMasterMk cId="539522032" sldId="2147483743"/>
        </pc:sldMasterMkLst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366772777" sldId="2147483744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119480620" sldId="2147483745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4087646993" sldId="2147483746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560699921" sldId="2147483747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028620626" sldId="2147483748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699828859" sldId="2147483749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451080024" sldId="2147483750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396243651" sldId="2147483751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411890489" sldId="2147483752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86780724" sldId="2147483753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550389631" sldId="2147483754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860527113" sldId="2147483755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492841176" sldId="2147483756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655224163" sldId="2147483757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344284968" sldId="2147483758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955092972" sldId="2147483759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084013777" sldId="2147483760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08734218" sldId="2147483761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557132108" sldId="2147483762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652259847" sldId="2147483763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4247268026" sldId="2147483764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057561718" sldId="2147483765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316251595" sldId="2147483766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512767440" sldId="2147483767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06979490" sldId="2147483768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4071262890" sldId="2147483769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4126910622" sldId="2147483770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146296906" sldId="2147483771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600517667" sldId="2147483772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221648328" sldId="2147483773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407532346" sldId="2147483774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447140081" sldId="2147483775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411237382" sldId="2147483776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685757670" sldId="2147483777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4272640007" sldId="2147483778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52839309" sldId="2147483779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764394755" sldId="2147483780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225083495" sldId="2147483781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538114476" sldId="2147483782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617591262" sldId="2147483783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300534249" sldId="2147483784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286611747" sldId="2147483785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792067830" sldId="2147483786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360958264" sldId="2147483787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048807428" sldId="2147483788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011603307" sldId="2147483789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480286174" sldId="2147483790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220275414" sldId="2147483791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574698994" sldId="2147483792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785202789" sldId="2147483793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018834646" sldId="2147483794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877896041" sldId="2147483795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994695764" sldId="2147483796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2448843833" sldId="2147483797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3505294784" sldId="2147483798"/>
          </pc:sldLayoutMkLst>
        </pc:sldLayoutChg>
        <pc:sldLayoutChg chg="del">
          <pc:chgData name="Philip, Erin" userId="080629bc-bf10-4467-923c-9f9d09d345b7" providerId="ADAL" clId="{29ADD2B3-C911-4C02-B261-5A9A28E98B83}" dt="2026-05-05T14:37:53.588" v="0" actId="18676"/>
          <pc:sldLayoutMkLst>
            <pc:docMk/>
            <pc:sldMasterMk cId="539522032" sldId="2147483743"/>
            <pc:sldLayoutMk cId="1953598799" sldId="214748379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D10E7D-6872-BB4C-A10B-7185EF7D7D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FB40F-E88F-0D43-9E81-3A85B75C0D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74A69F9-44A6-1147-B2CD-ACA5529FEAE1}" type="datetimeFigureOut">
              <a:rPr lang="en-US"/>
              <a:pPr>
                <a:defRPr/>
              </a:pPr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B3E4D-7174-3F4E-9596-9E2484C905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93C33-327D-294B-8C72-9F153B94D4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524813B-93A9-F144-93CE-BE711AAC9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B46A85-76B3-BD4C-86B2-DAEEF69065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DCEDE-4F14-724B-830D-0A52C2D9AF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24BFE4E-AF9F-2348-ADDA-4B6884767D31}" type="datetimeFigureOut">
              <a:rPr lang="en-US"/>
              <a:pPr>
                <a:defRPr/>
              </a:pPr>
              <a:t>5/5/2026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A7DA43B-AAFC-524F-90F2-DC54DA6C5A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A993BF-3ADF-D54F-A36B-E3C16088D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C9D29-40DC-7344-A61E-ED94ACFE60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A6E77-5F31-E047-A2D1-D9480449E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CD9161E-6911-F446-BFC3-D3439C919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D36CF-6437-2841-914A-F02CFD1C82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79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19057"/>
            <a:r>
              <a:rPr lang="en-US" dirty="0"/>
              <a:t>https://balancedscorecard.org/wp-content/uploads/2022/02/11x17-Not-for-Profit-One-Page-Scorecard-Graphic-2.pdf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D36CF-6437-2841-914A-F02CFD1C82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312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D36CF-6437-2841-914A-F02CFD1C82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4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10E69-BB78-1743-D8A3-E7FD13728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44C52D-37C1-4C0D-E44F-160105B5B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4DA6A-D336-5A66-02AE-F3ACE6C6F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99">
              <a:defRPr/>
            </a:pPr>
            <a:r>
              <a:rPr lang="en-US" dirty="0"/>
              <a:t>GCS example and guiding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46427-30A7-670C-ED8B-3E0256E03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D36CF-6437-2841-914A-F02CFD1C82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289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AFFF9-36B7-83B3-B10A-2E1A7D1D0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DA42E-D46D-49C5-F2BF-B25B94983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F2524-734E-97C3-3D0B-6DF57AAA8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99">
              <a:defRPr/>
            </a:pPr>
            <a:r>
              <a:rPr lang="en-US" i="1"/>
              <a:t>Use shapes and arrows to connect key objectives across the strategy map perspectives. Plug in your organization’s vision, mission, and values at the top.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C81E1-3218-D740-DA86-59CB3ED84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D36CF-6437-2841-914A-F02CFD1C82C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A0465E0-034C-4449-AF8D-0D67A83B93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" y="164592"/>
            <a:ext cx="2698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892" y="3536820"/>
            <a:ext cx="9144000" cy="95451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8892" y="4793757"/>
            <a:ext cx="9144000" cy="8207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E5F4F8-62B7-1645-DB33-EC580983CDD6}"/>
              </a:ext>
            </a:extLst>
          </p:cNvPr>
          <p:cNvSpPr/>
          <p:nvPr userDrawn="1"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97827FA-A7CD-D837-2773-B4168506ED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@HarvardSDP | #SDPconvening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726ADA-09A8-E97F-D80F-48402FCDB830}"/>
              </a:ext>
            </a:extLst>
          </p:cNvPr>
          <p:cNvSpPr/>
          <p:nvPr userDrawn="1"/>
        </p:nvSpPr>
        <p:spPr>
          <a:xfrm>
            <a:off x="1" y="842643"/>
            <a:ext cx="12191999" cy="2138627"/>
          </a:xfrm>
          <a:prstGeom prst="rect">
            <a:avLst/>
          </a:prstGeom>
          <a:solidFill>
            <a:srgbClr val="A51C3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B3F4B-5C78-2D36-AE1C-DE4966412B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74" y="1350846"/>
            <a:ext cx="2519180" cy="116818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AE6BE0-81D0-B7CB-2FB6-2E370ED9F6A6}"/>
              </a:ext>
            </a:extLst>
          </p:cNvPr>
          <p:cNvCxnSpPr>
            <a:cxnSpLocks/>
          </p:cNvCxnSpPr>
          <p:nvPr userDrawn="1"/>
        </p:nvCxnSpPr>
        <p:spPr>
          <a:xfrm>
            <a:off x="3937302" y="1087145"/>
            <a:ext cx="0" cy="164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D9176B8-8FAE-664C-5963-0F44D236CB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150" y="592956"/>
            <a:ext cx="5960805" cy="25757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E8EB55-0DAA-F9E8-8DF5-4D41064715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4" y="6274582"/>
            <a:ext cx="1081856" cy="5016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D5BB7D-6FD9-6436-8FC8-DC54F9C86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8" y="6225311"/>
            <a:ext cx="1535978" cy="66371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E52EBB-E0C9-1026-F1A3-A42F106C072F}"/>
              </a:ext>
            </a:extLst>
          </p:cNvPr>
          <p:cNvCxnSpPr>
            <a:cxnSpLocks/>
          </p:cNvCxnSpPr>
          <p:nvPr userDrawn="1"/>
        </p:nvCxnSpPr>
        <p:spPr>
          <a:xfrm>
            <a:off x="1671420" y="6303846"/>
            <a:ext cx="0" cy="5016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35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62807-C28D-3E4F-A6BE-912CCA3EE7F9}"/>
              </a:ext>
            </a:extLst>
          </p:cNvPr>
          <p:cNvSpPr/>
          <p:nvPr userDrawn="1"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F5D3FA0-6397-E447-9172-BB823E67F9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@HarvardSDP | #SDPconvening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104A6F-8794-A786-3187-5D1E7597B65B}"/>
              </a:ext>
            </a:extLst>
          </p:cNvPr>
          <p:cNvCxnSpPr>
            <a:cxnSpLocks/>
          </p:cNvCxnSpPr>
          <p:nvPr userDrawn="1"/>
        </p:nvCxnSpPr>
        <p:spPr>
          <a:xfrm>
            <a:off x="1671420" y="6303846"/>
            <a:ext cx="0" cy="5016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A5137EC-2EA3-B76A-D1CF-B4F12D2313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8" y="6225311"/>
            <a:ext cx="1535978" cy="663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AEC02-89EA-3051-EDB8-B5D6C1DC13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4" y="6274582"/>
            <a:ext cx="1081856" cy="5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9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7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8" name="Google Shape;158;p57"/>
          <p:cNvSpPr txBox="1">
            <a:spLocks noGrp="1"/>
          </p:cNvSpPr>
          <p:nvPr>
            <p:ph type="body" idx="1"/>
          </p:nvPr>
        </p:nvSpPr>
        <p:spPr>
          <a:xfrm>
            <a:off x="838200" y="1507524"/>
            <a:ext cx="10515600" cy="466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0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Noto Sans Symbols"/>
              <a:buChar char="▪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9" name="Google Shape;159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26980" y="5756453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7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7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7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7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231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bg>
      <p:bgPr>
        <a:solidFill>
          <a:srgbClr val="0A1E38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;p41">
            <a:extLst>
              <a:ext uri="{FF2B5EF4-FFF2-40B4-BE49-F238E27FC236}">
                <a16:creationId xmlns:a16="http://schemas.microsoft.com/office/drawing/2014/main" id="{111926FA-B5EE-D3C5-6DCE-63D77B532C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80988"/>
            <a:ext cx="54864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2;p41">
            <a:extLst>
              <a:ext uri="{FF2B5EF4-FFF2-40B4-BE49-F238E27FC236}">
                <a16:creationId xmlns:a16="http://schemas.microsoft.com/office/drawing/2014/main" id="{A010A846-8FEA-6C43-6A29-78B7A5F77AA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667" y="338578"/>
            <a:ext cx="3167698" cy="156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17;p41"/>
          <p:cNvSpPr txBox="1">
            <a:spLocks noGrp="1"/>
          </p:cNvSpPr>
          <p:nvPr>
            <p:ph type="ctrTitle"/>
          </p:nvPr>
        </p:nvSpPr>
        <p:spPr>
          <a:xfrm>
            <a:off x="3027405" y="1756288"/>
            <a:ext cx="8877258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subTitle" idx="1"/>
          </p:nvPr>
        </p:nvSpPr>
        <p:spPr>
          <a:xfrm>
            <a:off x="3037701" y="5665512"/>
            <a:ext cx="6452287" cy="63169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body" idx="2"/>
          </p:nvPr>
        </p:nvSpPr>
        <p:spPr>
          <a:xfrm>
            <a:off x="8153400" y="5665512"/>
            <a:ext cx="3751263" cy="3984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Google Shape;19;p41">
            <a:extLst>
              <a:ext uri="{FF2B5EF4-FFF2-40B4-BE49-F238E27FC236}">
                <a16:creationId xmlns:a16="http://schemas.microsoft.com/office/drawing/2014/main" id="{801ACA8E-3E6F-4BBB-F1D6-E3B574B7D9F9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20;p41">
            <a:extLst>
              <a:ext uri="{FF2B5EF4-FFF2-40B4-BE49-F238E27FC236}">
                <a16:creationId xmlns:a16="http://schemas.microsoft.com/office/drawing/2014/main" id="{B4C88612-C46C-3585-9606-3B5BB494A30F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Google Shape;21;p41">
            <a:extLst>
              <a:ext uri="{FF2B5EF4-FFF2-40B4-BE49-F238E27FC236}">
                <a16:creationId xmlns:a16="http://schemas.microsoft.com/office/drawing/2014/main" id="{9A63C37A-4C42-5A9E-93A2-25B2116281C2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5B4D411-7422-2E41-B380-3ACFBF58A8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39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bg>
      <p:bgPr>
        <a:solidFill>
          <a:srgbClr val="0A1E38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;p41">
            <a:extLst>
              <a:ext uri="{FF2B5EF4-FFF2-40B4-BE49-F238E27FC236}">
                <a16:creationId xmlns:a16="http://schemas.microsoft.com/office/drawing/2014/main" id="{111926FA-B5EE-D3C5-6DCE-63D77B532C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3397"/>
            <a:ext cx="54864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2;p41">
            <a:extLst>
              <a:ext uri="{FF2B5EF4-FFF2-40B4-BE49-F238E27FC236}">
                <a16:creationId xmlns:a16="http://schemas.microsoft.com/office/drawing/2014/main" id="{A010A846-8FEA-6C43-6A29-78B7A5F77AA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23397"/>
            <a:ext cx="2879725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17;p41"/>
          <p:cNvSpPr txBox="1">
            <a:spLocks noGrp="1"/>
          </p:cNvSpPr>
          <p:nvPr>
            <p:ph type="ctrTitle"/>
          </p:nvPr>
        </p:nvSpPr>
        <p:spPr>
          <a:xfrm>
            <a:off x="5452375" y="1756288"/>
            <a:ext cx="6452288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subTitle" idx="1"/>
          </p:nvPr>
        </p:nvSpPr>
        <p:spPr>
          <a:xfrm>
            <a:off x="5452376" y="5033817"/>
            <a:ext cx="6452287" cy="63169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body" idx="2"/>
          </p:nvPr>
        </p:nvSpPr>
        <p:spPr>
          <a:xfrm>
            <a:off x="8153400" y="5665512"/>
            <a:ext cx="3751263" cy="3984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Google Shape;19;p41">
            <a:extLst>
              <a:ext uri="{FF2B5EF4-FFF2-40B4-BE49-F238E27FC236}">
                <a16:creationId xmlns:a16="http://schemas.microsoft.com/office/drawing/2014/main" id="{801ACA8E-3E6F-4BBB-F1D6-E3B574B7D9F9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20;p41">
            <a:extLst>
              <a:ext uri="{FF2B5EF4-FFF2-40B4-BE49-F238E27FC236}">
                <a16:creationId xmlns:a16="http://schemas.microsoft.com/office/drawing/2014/main" id="{B4C88612-C46C-3585-9606-3B5BB494A30F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Google Shape;21;p41">
            <a:extLst>
              <a:ext uri="{FF2B5EF4-FFF2-40B4-BE49-F238E27FC236}">
                <a16:creationId xmlns:a16="http://schemas.microsoft.com/office/drawing/2014/main" id="{9A63C37A-4C42-5A9E-93A2-25B2116281C2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5B4D411-7422-2E41-B380-3ACFBF58A8F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Google Shape;60;p45">
            <a:extLst>
              <a:ext uri="{FF2B5EF4-FFF2-40B4-BE49-F238E27FC236}">
                <a16:creationId xmlns:a16="http://schemas.microsoft.com/office/drawing/2014/main" id="{8EECBE1B-E7DC-9B94-F750-20DD1C519D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28733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83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3A4B-FE35-C89D-CAFD-55608B1FC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400" y="1947069"/>
            <a:ext cx="7086600" cy="1562893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A8394-881E-68DD-F291-E36B263CE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3602038"/>
            <a:ext cx="7086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FDE19-C073-E65D-72C5-79A53E8A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0FB0-E263-2341-91DD-E4B8486B2C8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6ECE6-F880-ECE2-A36B-E4EB089FD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F0543-59B9-88A1-25B7-97BFD643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0B76-C33F-0444-B74C-67B903CD2F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16;p41">
            <a:extLst>
              <a:ext uri="{FF2B5EF4-FFF2-40B4-BE49-F238E27FC236}">
                <a16:creationId xmlns:a16="http://schemas.microsoft.com/office/drawing/2014/main" id="{F6C242C0-6C0C-B9B5-A01A-DAAD4329ED30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80988"/>
            <a:ext cx="54864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22;p41">
            <a:extLst>
              <a:ext uri="{FF2B5EF4-FFF2-40B4-BE49-F238E27FC236}">
                <a16:creationId xmlns:a16="http://schemas.microsoft.com/office/drawing/2014/main" id="{5FF91148-CC24-7E4B-0115-4C3840419343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667" y="338578"/>
            <a:ext cx="3167698" cy="156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548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 preserve="1">
  <p:cSld name="3_Section 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D445B-BD4C-8575-175D-55A2076F1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9695" b="3766"/>
          <a:stretch/>
        </p:blipFill>
        <p:spPr>
          <a:xfrm>
            <a:off x="304800" y="0"/>
            <a:ext cx="11887200" cy="685800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>
                <a:solidFill>
                  <a:schemeClr val="accent1"/>
                </a:solidFill>
                <a:latin typeface="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body" idx="1"/>
          </p:nvPr>
        </p:nvSpPr>
        <p:spPr>
          <a:xfrm>
            <a:off x="1128044" y="4589463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5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" name="Google Shape;5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5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07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 preserve="1">
  <p:cSld name="4_Section 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5;p95">
            <a:extLst>
              <a:ext uri="{FF2B5EF4-FFF2-40B4-BE49-F238E27FC236}">
                <a16:creationId xmlns:a16="http://schemas.microsoft.com/office/drawing/2014/main" id="{6055B05D-89BD-DA54-0814-8DAB53665495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 b="0">
                <a:solidFill>
                  <a:schemeClr val="accent1"/>
                </a:solidFill>
                <a:latin typeface="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body" idx="1"/>
          </p:nvPr>
        </p:nvSpPr>
        <p:spPr>
          <a:xfrm>
            <a:off x="1128044" y="4589463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5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" name="Google Shape;5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5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1689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6_Section 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60"/>
          <p:cNvPicPr preferRelativeResize="0"/>
          <p:nvPr/>
        </p:nvPicPr>
        <p:blipFill rotWithShape="1">
          <a:blip r:embed="rId2">
            <a:alphaModFix amt="20000"/>
          </a:blip>
          <a:srcRect b="1560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183" name="Google Shape;183;p60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" name="Google Shape;184;p60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Google Shape;18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0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9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1948F-4046-E4DC-9BDE-7C3F549C2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183" name="Google Shape;183;p60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" name="Google Shape;184;p60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Google Shape;18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0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945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1;p128">
            <a:extLst>
              <a:ext uri="{FF2B5EF4-FFF2-40B4-BE49-F238E27FC236}">
                <a16:creationId xmlns:a16="http://schemas.microsoft.com/office/drawing/2014/main" id="{E12EEA93-445D-43D6-77EC-889838933607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20000"/>
          </a:blip>
          <a:srcRect t="7547" b="13831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183" name="Google Shape;183;p60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" name="Google Shape;184;p60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Google Shape;18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0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092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746E7B-CBC2-1C48-9FDE-4EEA30C2C856}"/>
              </a:ext>
            </a:extLst>
          </p:cNvPr>
          <p:cNvSpPr/>
          <p:nvPr userDrawn="1"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45E76EC-F515-394F-A512-24078388DC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@HarvardSDP | #SDPconvening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51C3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9E5E06-EDD0-9678-6160-D9C4E4340B91}"/>
              </a:ext>
            </a:extLst>
          </p:cNvPr>
          <p:cNvCxnSpPr>
            <a:cxnSpLocks/>
          </p:cNvCxnSpPr>
          <p:nvPr userDrawn="1"/>
        </p:nvCxnSpPr>
        <p:spPr>
          <a:xfrm>
            <a:off x="1671420" y="6303846"/>
            <a:ext cx="0" cy="5016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25C1B84-5BC4-3232-F812-8F698ABC6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8" y="6225311"/>
            <a:ext cx="1535978" cy="663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AC19BD-5AF7-00E1-3EAE-11A43628B6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4" y="6274582"/>
            <a:ext cx="1081856" cy="5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27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0;p104">
            <a:extLst>
              <a:ext uri="{FF2B5EF4-FFF2-40B4-BE49-F238E27FC236}">
                <a16:creationId xmlns:a16="http://schemas.microsoft.com/office/drawing/2014/main" id="{CFDD7A95-F3E7-0C48-7DA8-97F4AAE8776E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1243330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183" name="Google Shape;183;p60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" name="Google Shape;184;p60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Google Shape;18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0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331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D85FE-0038-6409-8941-E7740A092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1560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183" name="Google Shape;183;p60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" name="Google Shape;184;p60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Google Shape;18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0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539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C8AF4C92-ABA2-EF91-D6A7-4BCCE09793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" b="-5675"/>
          <a:stretch/>
        </p:blipFill>
        <p:spPr bwMode="auto">
          <a:xfrm>
            <a:off x="1" y="-1"/>
            <a:ext cx="12192000" cy="6857999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183" name="Google Shape;183;p60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" name="Google Shape;184;p60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Google Shape;18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0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378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2"/>
          <p:cNvSpPr>
            <a:spLocks noGrp="1"/>
          </p:cNvSpPr>
          <p:nvPr>
            <p:ph type="pic" idx="2"/>
          </p:nvPr>
        </p:nvSpPr>
        <p:spPr>
          <a:xfrm>
            <a:off x="565150" y="989013"/>
            <a:ext cx="3594100" cy="5259387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82"/>
          <p:cNvSpPr txBox="1">
            <a:spLocks noGrp="1"/>
          </p:cNvSpPr>
          <p:nvPr>
            <p:ph type="body" idx="1"/>
          </p:nvPr>
        </p:nvSpPr>
        <p:spPr>
          <a:xfrm>
            <a:off x="4542379" y="2389098"/>
            <a:ext cx="2078182" cy="105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None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8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82"/>
          <p:cNvSpPr txBox="1">
            <a:spLocks noGrp="1"/>
          </p:cNvSpPr>
          <p:nvPr>
            <p:ph type="body" idx="3"/>
          </p:nvPr>
        </p:nvSpPr>
        <p:spPr>
          <a:xfrm>
            <a:off x="4551426" y="1691512"/>
            <a:ext cx="2078182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>
                <a:solidFill>
                  <a:schemeClr val="dk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82"/>
          <p:cNvSpPr txBox="1">
            <a:spLocks noGrp="1"/>
          </p:cNvSpPr>
          <p:nvPr>
            <p:ph type="body" idx="4"/>
          </p:nvPr>
        </p:nvSpPr>
        <p:spPr>
          <a:xfrm>
            <a:off x="6953832" y="2389098"/>
            <a:ext cx="2078182" cy="105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None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41;p82"/>
          <p:cNvSpPr txBox="1">
            <a:spLocks noGrp="1"/>
          </p:cNvSpPr>
          <p:nvPr>
            <p:ph type="body" idx="5"/>
          </p:nvPr>
        </p:nvSpPr>
        <p:spPr>
          <a:xfrm>
            <a:off x="6947528" y="1668689"/>
            <a:ext cx="2078182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>
                <a:solidFill>
                  <a:schemeClr val="dk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82"/>
          <p:cNvSpPr txBox="1">
            <a:spLocks noGrp="1"/>
          </p:cNvSpPr>
          <p:nvPr>
            <p:ph type="body" idx="6"/>
          </p:nvPr>
        </p:nvSpPr>
        <p:spPr>
          <a:xfrm>
            <a:off x="4554360" y="4723128"/>
            <a:ext cx="2078182" cy="151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None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82"/>
          <p:cNvSpPr txBox="1">
            <a:spLocks noGrp="1"/>
          </p:cNvSpPr>
          <p:nvPr>
            <p:ph type="body" idx="7"/>
          </p:nvPr>
        </p:nvSpPr>
        <p:spPr>
          <a:xfrm>
            <a:off x="4551426" y="3880871"/>
            <a:ext cx="2078182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>
                <a:solidFill>
                  <a:schemeClr val="dk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82"/>
          <p:cNvSpPr txBox="1">
            <a:spLocks noGrp="1"/>
          </p:cNvSpPr>
          <p:nvPr>
            <p:ph type="body" idx="8"/>
          </p:nvPr>
        </p:nvSpPr>
        <p:spPr>
          <a:xfrm>
            <a:off x="6976916" y="4677860"/>
            <a:ext cx="2078182" cy="151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None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82"/>
          <p:cNvSpPr txBox="1">
            <a:spLocks noGrp="1"/>
          </p:cNvSpPr>
          <p:nvPr>
            <p:ph type="body" idx="9"/>
          </p:nvPr>
        </p:nvSpPr>
        <p:spPr>
          <a:xfrm>
            <a:off x="6973982" y="3835603"/>
            <a:ext cx="2078182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>
                <a:solidFill>
                  <a:schemeClr val="dk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82"/>
          <p:cNvSpPr txBox="1">
            <a:spLocks noGrp="1"/>
          </p:cNvSpPr>
          <p:nvPr>
            <p:ph type="body" idx="13"/>
          </p:nvPr>
        </p:nvSpPr>
        <p:spPr>
          <a:xfrm>
            <a:off x="9399472" y="4681476"/>
            <a:ext cx="2078182" cy="151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None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82"/>
          <p:cNvSpPr txBox="1">
            <a:spLocks noGrp="1"/>
          </p:cNvSpPr>
          <p:nvPr>
            <p:ph type="body" idx="14"/>
          </p:nvPr>
        </p:nvSpPr>
        <p:spPr>
          <a:xfrm>
            <a:off x="9396538" y="3839219"/>
            <a:ext cx="2078182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>
                <a:solidFill>
                  <a:schemeClr val="dk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82"/>
          <p:cNvSpPr/>
          <p:nvPr/>
        </p:nvSpPr>
        <p:spPr>
          <a:xfrm>
            <a:off x="298032" y="282743"/>
            <a:ext cx="3370454" cy="55806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82"/>
          <p:cNvGrpSpPr/>
          <p:nvPr/>
        </p:nvGrpSpPr>
        <p:grpSpPr>
          <a:xfrm>
            <a:off x="410006" y="443722"/>
            <a:ext cx="11371988" cy="5970556"/>
            <a:chOff x="468086" y="551707"/>
            <a:chExt cx="11371988" cy="5970556"/>
          </a:xfrm>
        </p:grpSpPr>
        <p:sp>
          <p:nvSpPr>
            <p:cNvPr id="50" name="Google Shape;50;p82"/>
            <p:cNvSpPr/>
            <p:nvPr/>
          </p:nvSpPr>
          <p:spPr>
            <a:xfrm>
              <a:off x="468086" y="991221"/>
              <a:ext cx="9372600" cy="5531042"/>
            </a:xfrm>
            <a:custGeom>
              <a:avLst/>
              <a:gdLst/>
              <a:ahLst/>
              <a:cxnLst/>
              <a:rect l="l" t="t" r="r" b="b"/>
              <a:pathLst>
                <a:path w="9372600" h="5531042" extrusionOk="0">
                  <a:moveTo>
                    <a:pt x="0" y="0"/>
                  </a:moveTo>
                  <a:lnTo>
                    <a:pt x="27432" y="0"/>
                  </a:lnTo>
                  <a:lnTo>
                    <a:pt x="27432" y="5503609"/>
                  </a:lnTo>
                  <a:lnTo>
                    <a:pt x="9372600" y="5503609"/>
                  </a:lnTo>
                  <a:lnTo>
                    <a:pt x="9372600" y="5531041"/>
                  </a:lnTo>
                  <a:lnTo>
                    <a:pt x="27432" y="5531041"/>
                  </a:lnTo>
                  <a:lnTo>
                    <a:pt x="27432" y="5531042"/>
                  </a:lnTo>
                  <a:lnTo>
                    <a:pt x="0" y="5531042"/>
                  </a:lnTo>
                  <a:lnTo>
                    <a:pt x="0" y="5531041"/>
                  </a:lnTo>
                  <a:lnTo>
                    <a:pt x="0" y="55036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82"/>
            <p:cNvSpPr/>
            <p:nvPr/>
          </p:nvSpPr>
          <p:spPr>
            <a:xfrm rot="5400000">
              <a:off x="5302114" y="-957053"/>
              <a:ext cx="5029200" cy="8046720"/>
            </a:xfrm>
            <a:custGeom>
              <a:avLst/>
              <a:gdLst/>
              <a:ahLst/>
              <a:cxnLst/>
              <a:rect l="l" t="t" r="r" b="b"/>
              <a:pathLst>
                <a:path w="5029200" h="8046720" extrusionOk="0">
                  <a:moveTo>
                    <a:pt x="0" y="8046720"/>
                  </a:moveTo>
                  <a:lnTo>
                    <a:pt x="0" y="27432"/>
                  </a:lnTo>
                  <a:lnTo>
                    <a:pt x="0" y="0"/>
                  </a:lnTo>
                  <a:lnTo>
                    <a:pt x="27432" y="0"/>
                  </a:lnTo>
                  <a:lnTo>
                    <a:pt x="5029200" y="0"/>
                  </a:lnTo>
                  <a:lnTo>
                    <a:pt x="5029200" y="27432"/>
                  </a:lnTo>
                  <a:lnTo>
                    <a:pt x="27432" y="27432"/>
                  </a:lnTo>
                  <a:lnTo>
                    <a:pt x="27432" y="80467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82"/>
          <p:cNvSpPr txBox="1">
            <a:spLocks noGrp="1"/>
          </p:cNvSpPr>
          <p:nvPr>
            <p:ph type="title"/>
          </p:nvPr>
        </p:nvSpPr>
        <p:spPr>
          <a:xfrm>
            <a:off x="341575" y="132510"/>
            <a:ext cx="3283368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53" name="Google Shape;53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26980" y="5756453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2"/>
          <p:cNvSpPr txBox="1">
            <a:spLocks noGrp="1"/>
          </p:cNvSpPr>
          <p:nvPr>
            <p:ph type="body" idx="15"/>
          </p:nvPr>
        </p:nvSpPr>
        <p:spPr>
          <a:xfrm>
            <a:off x="9415143" y="2396674"/>
            <a:ext cx="2078182" cy="105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None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82"/>
          <p:cNvSpPr txBox="1">
            <a:spLocks noGrp="1"/>
          </p:cNvSpPr>
          <p:nvPr>
            <p:ph type="body" idx="16"/>
          </p:nvPr>
        </p:nvSpPr>
        <p:spPr>
          <a:xfrm>
            <a:off x="9408839" y="1676265"/>
            <a:ext cx="2078182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>
                <a:solidFill>
                  <a:schemeClr val="dk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133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4_Title and Conte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7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8" name="Google Shape;158;p57"/>
          <p:cNvSpPr txBox="1">
            <a:spLocks noGrp="1"/>
          </p:cNvSpPr>
          <p:nvPr>
            <p:ph type="body" idx="1"/>
          </p:nvPr>
        </p:nvSpPr>
        <p:spPr>
          <a:xfrm>
            <a:off x="838200" y="1507524"/>
            <a:ext cx="10515600" cy="466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0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Noto Sans Symbols"/>
              <a:buChar char="▪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9" name="Google Shape;159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26980" y="5756453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7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7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7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7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76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5_Title and Conten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7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9" name="Google Shape;219;p99"/>
          <p:cNvSpPr txBox="1">
            <a:spLocks noGrp="1"/>
          </p:cNvSpPr>
          <p:nvPr>
            <p:ph type="body" idx="1"/>
          </p:nvPr>
        </p:nvSpPr>
        <p:spPr>
          <a:xfrm>
            <a:off x="838200" y="1507524"/>
            <a:ext cx="10515600" cy="466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0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Noto Sans Symbols"/>
              <a:buChar char="▪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0" name="Google Shape;220;p99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99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99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9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250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5_Title and Content"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7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6" name="Google Shape;226;p100"/>
          <p:cNvSpPr txBox="1">
            <a:spLocks noGrp="1"/>
          </p:cNvSpPr>
          <p:nvPr>
            <p:ph type="body" idx="1"/>
          </p:nvPr>
        </p:nvSpPr>
        <p:spPr>
          <a:xfrm>
            <a:off x="838200" y="1507524"/>
            <a:ext cx="10515600" cy="466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0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Noto Sans Symbols"/>
              <a:buChar char="▪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7" name="Google Shape;227;p100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00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00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00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1" name="Google Shape;231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4347" y="5759632"/>
            <a:ext cx="1966653" cy="971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231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type="obj" preserve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838200" y="1218986"/>
            <a:ext cx="10515600" cy="495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0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Noto Sans Symbols"/>
              <a:buChar char="▪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2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4481" y="5506227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2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947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type="obj" preserve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838200" y="1218986"/>
            <a:ext cx="10515600" cy="495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0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Noto Sans Symbols"/>
              <a:buChar char="▪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2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955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>
  <p:cSld name="5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5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>
            <a:off x="838200" y="1218986"/>
            <a:ext cx="10515600" cy="495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0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Noto Sans Symbols"/>
              <a:buChar char="▪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85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124" y="5415935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5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85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5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5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81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A51C3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CFA7F7-6AED-4946-82FB-1A516F37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06CE3-7A37-344D-9592-6128D1DE9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767552-5E2B-D24E-B60B-801CFC4FA4F5}"/>
              </a:ext>
            </a:extLst>
          </p:cNvPr>
          <p:cNvSpPr/>
          <p:nvPr userDrawn="1"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2CC6EDF0-B3E0-3A4C-8D62-90E9D0182B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@HarvardSDP | #SDPconvening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ECD849-D490-312B-66B3-C14A112DE2DA}"/>
              </a:ext>
            </a:extLst>
          </p:cNvPr>
          <p:cNvCxnSpPr>
            <a:cxnSpLocks/>
          </p:cNvCxnSpPr>
          <p:nvPr userDrawn="1"/>
        </p:nvCxnSpPr>
        <p:spPr>
          <a:xfrm>
            <a:off x="1671420" y="6303846"/>
            <a:ext cx="0" cy="5016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9DC0AAB-B947-481E-74BA-8C34C9F56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8" y="6225311"/>
            <a:ext cx="1535978" cy="663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4B697F-E2D1-4C66-37F1-CAB0F4906C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4" y="6274582"/>
            <a:ext cx="1081856" cy="5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93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4" name="Google Shape;84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86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4481" y="5506227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86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96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6"/>
          <p:cNvSpPr>
            <a:spLocks noGrp="1"/>
          </p:cNvSpPr>
          <p:nvPr>
            <p:ph type="pic" idx="2"/>
          </p:nvPr>
        </p:nvSpPr>
        <p:spPr>
          <a:xfrm>
            <a:off x="7436225" y="0"/>
            <a:ext cx="4755775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46"/>
          <p:cNvSpPr txBox="1">
            <a:spLocks noGrp="1"/>
          </p:cNvSpPr>
          <p:nvPr>
            <p:ph type="title"/>
          </p:nvPr>
        </p:nvSpPr>
        <p:spPr>
          <a:xfrm>
            <a:off x="558800" y="365125"/>
            <a:ext cx="6680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1"/>
          </p:nvPr>
        </p:nvSpPr>
        <p:spPr>
          <a:xfrm>
            <a:off x="558800" y="1825625"/>
            <a:ext cx="668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08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Noto Sans Symbols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ftr" idx="11"/>
          </p:nvPr>
        </p:nvSpPr>
        <p:spPr>
          <a:xfrm>
            <a:off x="7337613" y="64527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ldNum" idx="12"/>
          </p:nvPr>
        </p:nvSpPr>
        <p:spPr>
          <a:xfrm>
            <a:off x="459441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46"/>
          <p:cNvSpPr/>
          <p:nvPr/>
        </p:nvSpPr>
        <p:spPr>
          <a:xfrm>
            <a:off x="-8267" y="0"/>
            <a:ext cx="190500" cy="68830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200" y="5894415"/>
            <a:ext cx="2476525" cy="895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185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5_Title and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6"/>
          <p:cNvSpPr>
            <a:spLocks noGrp="1"/>
          </p:cNvSpPr>
          <p:nvPr>
            <p:ph type="pic" idx="2"/>
          </p:nvPr>
        </p:nvSpPr>
        <p:spPr>
          <a:xfrm>
            <a:off x="0" y="0"/>
            <a:ext cx="4755775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46"/>
          <p:cNvSpPr txBox="1">
            <a:spLocks noGrp="1"/>
          </p:cNvSpPr>
          <p:nvPr>
            <p:ph type="title"/>
          </p:nvPr>
        </p:nvSpPr>
        <p:spPr>
          <a:xfrm>
            <a:off x="5129313" y="339050"/>
            <a:ext cx="6680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1"/>
          </p:nvPr>
        </p:nvSpPr>
        <p:spPr>
          <a:xfrm>
            <a:off x="5129313" y="1799550"/>
            <a:ext cx="668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08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Noto Sans Symbols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ftr" idx="11"/>
          </p:nvPr>
        </p:nvSpPr>
        <p:spPr>
          <a:xfrm>
            <a:off x="7337613" y="64527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ldNum" idx="12"/>
          </p:nvPr>
        </p:nvSpPr>
        <p:spPr>
          <a:xfrm>
            <a:off x="459441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46"/>
          <p:cNvSpPr/>
          <p:nvPr/>
        </p:nvSpPr>
        <p:spPr>
          <a:xfrm>
            <a:off x="-8267" y="0"/>
            <a:ext cx="190500" cy="68830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12" y="5908677"/>
            <a:ext cx="2476525" cy="895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018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 preserve="1">
  <p:cSld name="36_Custom Layou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2"/>
          <p:cNvSpPr>
            <a:spLocks noGrp="1"/>
          </p:cNvSpPr>
          <p:nvPr>
            <p:ph type="pic" idx="2"/>
          </p:nvPr>
        </p:nvSpPr>
        <p:spPr>
          <a:xfrm>
            <a:off x="7436224" y="0"/>
            <a:ext cx="4755775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</p:sp>
      <p:sp>
        <p:nvSpPr>
          <p:cNvPr id="149" name="Google Shape;149;p92"/>
          <p:cNvSpPr txBox="1">
            <a:spLocks noGrp="1"/>
          </p:cNvSpPr>
          <p:nvPr>
            <p:ph type="body" idx="1"/>
          </p:nvPr>
        </p:nvSpPr>
        <p:spPr>
          <a:xfrm>
            <a:off x="848129" y="2138082"/>
            <a:ext cx="6226735" cy="333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" name="Google Shape;151;p92"/>
          <p:cNvSpPr/>
          <p:nvPr/>
        </p:nvSpPr>
        <p:spPr>
          <a:xfrm>
            <a:off x="-8267" y="0"/>
            <a:ext cx="190500" cy="6883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800100" y="542601"/>
            <a:ext cx="5911251" cy="125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431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 preserve="1">
  <p:cSld name="35_Custom Layou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6"/>
          <p:cNvSpPr/>
          <p:nvPr/>
        </p:nvSpPr>
        <p:spPr>
          <a:xfrm>
            <a:off x="7436223" y="0"/>
            <a:ext cx="4755777" cy="6858000"/>
          </a:xfrm>
          <a:prstGeom prst="rect">
            <a:avLst/>
          </a:prstGeom>
          <a:solidFill>
            <a:srgbClr val="E7EA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96"/>
          <p:cNvSpPr txBox="1">
            <a:spLocks noGrp="1"/>
          </p:cNvSpPr>
          <p:nvPr>
            <p:ph type="body" idx="1"/>
          </p:nvPr>
        </p:nvSpPr>
        <p:spPr>
          <a:xfrm>
            <a:off x="848129" y="2138082"/>
            <a:ext cx="6226735" cy="333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Google Shape;196;p96"/>
          <p:cNvSpPr>
            <a:spLocks noGrp="1"/>
          </p:cNvSpPr>
          <p:nvPr>
            <p:ph type="pic" idx="2"/>
          </p:nvPr>
        </p:nvSpPr>
        <p:spPr>
          <a:xfrm>
            <a:off x="7436224" y="0"/>
            <a:ext cx="4755775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96"/>
          <p:cNvSpPr/>
          <p:nvPr/>
        </p:nvSpPr>
        <p:spPr>
          <a:xfrm>
            <a:off x="-8267" y="0"/>
            <a:ext cx="190500" cy="68830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96"/>
          <p:cNvSpPr txBox="1">
            <a:spLocks noGrp="1"/>
          </p:cNvSpPr>
          <p:nvPr>
            <p:ph type="title"/>
          </p:nvPr>
        </p:nvSpPr>
        <p:spPr>
          <a:xfrm>
            <a:off x="800100" y="542601"/>
            <a:ext cx="5911251" cy="125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954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87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93" name="Google Shape;93;p87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87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" name="Google Shape;98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87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541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2;p60">
            <a:extLst>
              <a:ext uri="{FF2B5EF4-FFF2-40B4-BE49-F238E27FC236}">
                <a16:creationId xmlns:a16="http://schemas.microsoft.com/office/drawing/2014/main" id="{CCE0F62A-023D-6993-121D-2607ED97DC63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20000"/>
          </a:blip>
          <a:srcRect b="1560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93" name="Google Shape;93;p87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87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" name="Google Shape;98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87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466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24842-6070-E250-99DF-2EC39FAFC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15604"/>
          <a:stretch/>
        </p:blipFill>
        <p:spPr>
          <a:xfrm>
            <a:off x="36915" y="0"/>
            <a:ext cx="12188952" cy="685800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183" name="Google Shape;183;p60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4" name="Google Shape;184;p60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bg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Google Shape;18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0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763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88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102" name="Google Shape;102;p88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88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" name="Google Shape;104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7" name="Google Shape;107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88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82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90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120" name="Google Shape;120;p90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90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Google Shape;122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5" name="Google Shape;125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90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50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A51C3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2742F6-1A12-2C43-A7CF-9B6A06A28B7B}"/>
              </a:ext>
            </a:extLst>
          </p:cNvPr>
          <p:cNvSpPr/>
          <p:nvPr userDrawn="1"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11BD63FD-AF74-DC46-B542-F17E0A9C8AD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@HarvardSDP | #SDPconvening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BDC736-3F16-6D22-B02C-A3152160FB6F}"/>
              </a:ext>
            </a:extLst>
          </p:cNvPr>
          <p:cNvCxnSpPr>
            <a:cxnSpLocks/>
          </p:cNvCxnSpPr>
          <p:nvPr userDrawn="1"/>
        </p:nvCxnSpPr>
        <p:spPr>
          <a:xfrm>
            <a:off x="1671420" y="6303846"/>
            <a:ext cx="0" cy="5016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DE13427-5E41-9F36-6B25-507CFEF88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8" y="6225311"/>
            <a:ext cx="1535978" cy="663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11EA4-0525-8B6A-C7DE-5A838E1DF3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4" y="6274582"/>
            <a:ext cx="1081856" cy="5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7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95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186" name="Google Shape;186;p95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7" name="Google Shape;187;p95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Google Shape;188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1" name="Google Shape;191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5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629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97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201" name="Google Shape;201;p97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2" name="Google Shape;202;p97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3" name="Google Shape;203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6" name="Google Shape;206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7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911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04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1243330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261" name="Google Shape;261;p104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2" name="Google Shape;262;p104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3" name="Google Shape;263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6" name="Google Shape;266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4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315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05"/>
          <p:cNvPicPr preferRelativeResize="0"/>
          <p:nvPr/>
        </p:nvPicPr>
        <p:blipFill rotWithShape="1">
          <a:blip r:embed="rId2">
            <a:alphaModFix amt="20000"/>
          </a:blip>
          <a:srcRect t="-1" b="1561"/>
          <a:stretch/>
        </p:blipFill>
        <p:spPr>
          <a:xfrm>
            <a:off x="0" y="1"/>
            <a:ext cx="1238552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270" name="Google Shape;270;p105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1" name="Google Shape;271;p105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2" name="Google Shape;272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5" name="Google Shape;275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05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292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06"/>
          <p:cNvPicPr preferRelativeResize="0"/>
          <p:nvPr/>
        </p:nvPicPr>
        <p:blipFill rotWithShape="1">
          <a:blip r:embed="rId2">
            <a:alphaModFix amt="20000"/>
          </a:blip>
          <a:srcRect l="1880" b="18161"/>
          <a:stretch/>
        </p:blipFill>
        <p:spPr>
          <a:xfrm>
            <a:off x="232228" y="1"/>
            <a:ext cx="1195977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279" name="Google Shape;279;p106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0" name="Google Shape;280;p106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1" name="Google Shape;281;p1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4" name="Google Shape;284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06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967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11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324" name="Google Shape;324;p111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111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6" name="Google Shape;326;p1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9" name="Google Shape;329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11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932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 preserve="1">
  <p:cSld name="7_Section Header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12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333" name="Google Shape;333;p112"/>
          <p:cNvSpPr txBox="1">
            <a:spLocks noGrp="1"/>
          </p:cNvSpPr>
          <p:nvPr>
            <p:ph type="title"/>
          </p:nvPr>
        </p:nvSpPr>
        <p:spPr>
          <a:xfrm>
            <a:off x="1128044" y="1529393"/>
            <a:ext cx="9935913" cy="229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4" name="Google Shape;334;p112"/>
          <p:cNvSpPr txBox="1">
            <a:spLocks noGrp="1"/>
          </p:cNvSpPr>
          <p:nvPr>
            <p:ph type="body" idx="1"/>
          </p:nvPr>
        </p:nvSpPr>
        <p:spPr>
          <a:xfrm>
            <a:off x="1128044" y="3855366"/>
            <a:ext cx="99359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2000"/>
              <a:buNone/>
              <a:defRPr sz="2000">
                <a:solidFill>
                  <a:srgbClr val="8C95B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800"/>
              <a:buNone/>
              <a:defRPr sz="1800">
                <a:solidFill>
                  <a:srgbClr val="8C95B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5B2"/>
              </a:buClr>
              <a:buSzPts val="1600"/>
              <a:buNone/>
              <a:defRPr sz="1600">
                <a:solidFill>
                  <a:srgbClr val="8C95B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5" name="Google Shape;335;p1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8" name="Google Shape;338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536" y="373371"/>
            <a:ext cx="2879377" cy="1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12"/>
          <p:cNvSpPr/>
          <p:nvPr/>
        </p:nvSpPr>
        <p:spPr>
          <a:xfrm>
            <a:off x="0" y="0"/>
            <a:ext cx="4512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7483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bg>
      <p:bgPr>
        <a:solidFill>
          <a:schemeClr val="accent6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6330607" y="681037"/>
            <a:ext cx="5385486" cy="80701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6330607" y="1671858"/>
            <a:ext cx="5385486" cy="450510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50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Noto Sans Symbols"/>
              <a:buChar char="▪"/>
              <a:defRPr sz="3000">
                <a:solidFill>
                  <a:schemeClr val="bg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Google Shape;32;p42">
            <a:extLst>
              <a:ext uri="{FF2B5EF4-FFF2-40B4-BE49-F238E27FC236}">
                <a16:creationId xmlns:a16="http://schemas.microsoft.com/office/drawing/2014/main" id="{D14D8AD3-AEB7-EBD1-820F-499A7D6B64A6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33;p42">
            <a:extLst>
              <a:ext uri="{FF2B5EF4-FFF2-40B4-BE49-F238E27FC236}">
                <a16:creationId xmlns:a16="http://schemas.microsoft.com/office/drawing/2014/main" id="{2ED2DF8E-464D-147E-EE16-ECB7CEF7AB4A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Google Shape;34;p42">
            <a:extLst>
              <a:ext uri="{FF2B5EF4-FFF2-40B4-BE49-F238E27FC236}">
                <a16:creationId xmlns:a16="http://schemas.microsoft.com/office/drawing/2014/main" id="{F62CC823-5CB6-C2EC-199A-B586C91B35B6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4E503A-3B9C-6A4B-A07B-C111CF83357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Google Shape;43;p43">
            <a:extLst>
              <a:ext uri="{FF2B5EF4-FFF2-40B4-BE49-F238E27FC236}">
                <a16:creationId xmlns:a16="http://schemas.microsoft.com/office/drawing/2014/main" id="{CED05FC6-6A7E-2467-6AFF-CBCA4244DC79}"/>
              </a:ext>
            </a:extLst>
          </p:cNvPr>
          <p:cNvSpPr/>
          <p:nvPr userDrawn="1"/>
        </p:nvSpPr>
        <p:spPr>
          <a:xfrm>
            <a:off x="-8268" y="0"/>
            <a:ext cx="389267" cy="6883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C929A7-0F57-D3A0-6FAA-1D6F73863D2A}"/>
              </a:ext>
            </a:extLst>
          </p:cNvPr>
          <p:cNvCxnSpPr>
            <a:cxnSpLocks/>
          </p:cNvCxnSpPr>
          <p:nvPr userDrawn="1"/>
        </p:nvCxnSpPr>
        <p:spPr>
          <a:xfrm>
            <a:off x="6227902" y="497230"/>
            <a:ext cx="559089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DE3D1A-0F30-7853-2DBA-3AA53C4A79F5}"/>
              </a:ext>
            </a:extLst>
          </p:cNvPr>
          <p:cNvCxnSpPr>
            <a:cxnSpLocks/>
          </p:cNvCxnSpPr>
          <p:nvPr userDrawn="1"/>
        </p:nvCxnSpPr>
        <p:spPr>
          <a:xfrm>
            <a:off x="6227902" y="1469362"/>
            <a:ext cx="559089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765019-5388-0D0A-C165-5CDABB6184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0"/>
            <a:ext cx="5473700" cy="6858000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79625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482044" y="2935707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2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779A21-4147-4B6F-59C4-2F94152027F1}"/>
              </a:ext>
            </a:extLst>
          </p:cNvPr>
          <p:cNvGrpSpPr/>
          <p:nvPr userDrawn="1"/>
        </p:nvGrpSpPr>
        <p:grpSpPr>
          <a:xfrm>
            <a:off x="482044" y="1218986"/>
            <a:ext cx="2514600" cy="1666454"/>
            <a:chOff x="482045" y="1218986"/>
            <a:chExt cx="2514600" cy="1666454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7630579-010D-E132-9F3A-08F2C926149E}"/>
                </a:ext>
              </a:extLst>
            </p:cNvPr>
            <p:cNvSpPr/>
            <p:nvPr userDrawn="1"/>
          </p:nvSpPr>
          <p:spPr>
            <a:xfrm>
              <a:off x="482045" y="1634209"/>
              <a:ext cx="2514600" cy="1251231"/>
            </a:xfrm>
            <a:custGeom>
              <a:avLst/>
              <a:gdLst>
                <a:gd name="connsiteX0" fmla="*/ 391336 w 2514600"/>
                <a:gd name="connsiteY0" fmla="*/ 0 h 1046727"/>
                <a:gd name="connsiteX1" fmla="*/ 2123264 w 2514600"/>
                <a:gd name="connsiteY1" fmla="*/ 0 h 1046727"/>
                <a:gd name="connsiteX2" fmla="*/ 2514600 w 2514600"/>
                <a:gd name="connsiteY2" fmla="*/ 332711 h 1046727"/>
                <a:gd name="connsiteX3" fmla="*/ 2514600 w 2514600"/>
                <a:gd name="connsiteY3" fmla="*/ 467607 h 1046727"/>
                <a:gd name="connsiteX4" fmla="*/ 2514600 w 2514600"/>
                <a:gd name="connsiteY4" fmla="*/ 582614 h 1046727"/>
                <a:gd name="connsiteX5" fmla="*/ 2514600 w 2514600"/>
                <a:gd name="connsiteY5" fmla="*/ 1046727 h 1046727"/>
                <a:gd name="connsiteX6" fmla="*/ 0 w 2514600"/>
                <a:gd name="connsiteY6" fmla="*/ 1046727 h 1046727"/>
                <a:gd name="connsiteX7" fmla="*/ 0 w 2514600"/>
                <a:gd name="connsiteY7" fmla="*/ 582614 h 1046727"/>
                <a:gd name="connsiteX8" fmla="*/ 0 w 2514600"/>
                <a:gd name="connsiteY8" fmla="*/ 467607 h 1046727"/>
                <a:gd name="connsiteX9" fmla="*/ 0 w 2514600"/>
                <a:gd name="connsiteY9" fmla="*/ 332711 h 1046727"/>
                <a:gd name="connsiteX10" fmla="*/ 391336 w 2514600"/>
                <a:gd name="connsiteY10" fmla="*/ 0 h 10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00" h="1046727">
                  <a:moveTo>
                    <a:pt x="391336" y="0"/>
                  </a:moveTo>
                  <a:lnTo>
                    <a:pt x="2123264" y="0"/>
                  </a:lnTo>
                  <a:cubicBezTo>
                    <a:pt x="2339393" y="0"/>
                    <a:pt x="2514600" y="148960"/>
                    <a:pt x="2514600" y="332711"/>
                  </a:cubicBezTo>
                  <a:lnTo>
                    <a:pt x="2514600" y="467607"/>
                  </a:lnTo>
                  <a:lnTo>
                    <a:pt x="2514600" y="582614"/>
                  </a:lnTo>
                  <a:lnTo>
                    <a:pt x="2514600" y="1046727"/>
                  </a:lnTo>
                  <a:lnTo>
                    <a:pt x="0" y="1046727"/>
                  </a:lnTo>
                  <a:lnTo>
                    <a:pt x="0" y="582614"/>
                  </a:lnTo>
                  <a:lnTo>
                    <a:pt x="0" y="467607"/>
                  </a:lnTo>
                  <a:lnTo>
                    <a:pt x="0" y="332711"/>
                  </a:lnTo>
                  <a:cubicBezTo>
                    <a:pt x="0" y="148960"/>
                    <a:pt x="175208" y="0"/>
                    <a:pt x="39133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E43EEE-0757-9F97-94DD-5F34FF762B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353861" y="1218986"/>
              <a:ext cx="770969" cy="77096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212E4BC-F050-E434-2B28-2CD82EB0B5E0}"/>
              </a:ext>
            </a:extLst>
          </p:cNvPr>
          <p:cNvGrpSpPr/>
          <p:nvPr userDrawn="1"/>
        </p:nvGrpSpPr>
        <p:grpSpPr>
          <a:xfrm>
            <a:off x="3375398" y="1218986"/>
            <a:ext cx="2514600" cy="1666454"/>
            <a:chOff x="3408648" y="1218986"/>
            <a:chExt cx="2514600" cy="1666454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122CFD9-F871-FDEF-C46C-4DE036DDB976}"/>
                </a:ext>
              </a:extLst>
            </p:cNvPr>
            <p:cNvSpPr/>
            <p:nvPr userDrawn="1"/>
          </p:nvSpPr>
          <p:spPr>
            <a:xfrm>
              <a:off x="3408648" y="1634209"/>
              <a:ext cx="2514600" cy="1251231"/>
            </a:xfrm>
            <a:custGeom>
              <a:avLst/>
              <a:gdLst>
                <a:gd name="connsiteX0" fmla="*/ 391336 w 2514600"/>
                <a:gd name="connsiteY0" fmla="*/ 0 h 1046727"/>
                <a:gd name="connsiteX1" fmla="*/ 2123264 w 2514600"/>
                <a:gd name="connsiteY1" fmla="*/ 0 h 1046727"/>
                <a:gd name="connsiteX2" fmla="*/ 2514600 w 2514600"/>
                <a:gd name="connsiteY2" fmla="*/ 332711 h 1046727"/>
                <a:gd name="connsiteX3" fmla="*/ 2514600 w 2514600"/>
                <a:gd name="connsiteY3" fmla="*/ 467607 h 1046727"/>
                <a:gd name="connsiteX4" fmla="*/ 2514600 w 2514600"/>
                <a:gd name="connsiteY4" fmla="*/ 582614 h 1046727"/>
                <a:gd name="connsiteX5" fmla="*/ 2514600 w 2514600"/>
                <a:gd name="connsiteY5" fmla="*/ 1046727 h 1046727"/>
                <a:gd name="connsiteX6" fmla="*/ 0 w 2514600"/>
                <a:gd name="connsiteY6" fmla="*/ 1046727 h 1046727"/>
                <a:gd name="connsiteX7" fmla="*/ 0 w 2514600"/>
                <a:gd name="connsiteY7" fmla="*/ 582614 h 1046727"/>
                <a:gd name="connsiteX8" fmla="*/ 0 w 2514600"/>
                <a:gd name="connsiteY8" fmla="*/ 467607 h 1046727"/>
                <a:gd name="connsiteX9" fmla="*/ 0 w 2514600"/>
                <a:gd name="connsiteY9" fmla="*/ 332711 h 1046727"/>
                <a:gd name="connsiteX10" fmla="*/ 391336 w 2514600"/>
                <a:gd name="connsiteY10" fmla="*/ 0 h 10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00" h="1046727">
                  <a:moveTo>
                    <a:pt x="391336" y="0"/>
                  </a:moveTo>
                  <a:lnTo>
                    <a:pt x="2123264" y="0"/>
                  </a:lnTo>
                  <a:cubicBezTo>
                    <a:pt x="2339393" y="0"/>
                    <a:pt x="2514600" y="148960"/>
                    <a:pt x="2514600" y="332711"/>
                  </a:cubicBezTo>
                  <a:lnTo>
                    <a:pt x="2514600" y="467607"/>
                  </a:lnTo>
                  <a:lnTo>
                    <a:pt x="2514600" y="582614"/>
                  </a:lnTo>
                  <a:lnTo>
                    <a:pt x="2514600" y="1046727"/>
                  </a:lnTo>
                  <a:lnTo>
                    <a:pt x="0" y="1046727"/>
                  </a:lnTo>
                  <a:lnTo>
                    <a:pt x="0" y="582614"/>
                  </a:lnTo>
                  <a:lnTo>
                    <a:pt x="0" y="467607"/>
                  </a:lnTo>
                  <a:lnTo>
                    <a:pt x="0" y="332711"/>
                  </a:lnTo>
                  <a:cubicBezTo>
                    <a:pt x="0" y="148960"/>
                    <a:pt x="175208" y="0"/>
                    <a:pt x="39133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FC586CF-DBD6-0C69-B627-9A37494D27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280464" y="1218986"/>
              <a:ext cx="770969" cy="77096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9127665-0400-8860-04D9-16EA25BD3EB7}"/>
              </a:ext>
            </a:extLst>
          </p:cNvPr>
          <p:cNvGrpSpPr/>
          <p:nvPr userDrawn="1"/>
        </p:nvGrpSpPr>
        <p:grpSpPr>
          <a:xfrm>
            <a:off x="6302001" y="1218986"/>
            <a:ext cx="2514600" cy="1666454"/>
            <a:chOff x="6268751" y="1218986"/>
            <a:chExt cx="2514600" cy="1666454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721852E-D2BB-77E5-98CE-94FF0237CEEC}"/>
                </a:ext>
              </a:extLst>
            </p:cNvPr>
            <p:cNvSpPr/>
            <p:nvPr userDrawn="1"/>
          </p:nvSpPr>
          <p:spPr>
            <a:xfrm>
              <a:off x="6268751" y="1634209"/>
              <a:ext cx="2514600" cy="1251231"/>
            </a:xfrm>
            <a:custGeom>
              <a:avLst/>
              <a:gdLst>
                <a:gd name="connsiteX0" fmla="*/ 391336 w 2514600"/>
                <a:gd name="connsiteY0" fmla="*/ 0 h 1046727"/>
                <a:gd name="connsiteX1" fmla="*/ 2123264 w 2514600"/>
                <a:gd name="connsiteY1" fmla="*/ 0 h 1046727"/>
                <a:gd name="connsiteX2" fmla="*/ 2514600 w 2514600"/>
                <a:gd name="connsiteY2" fmla="*/ 332711 h 1046727"/>
                <a:gd name="connsiteX3" fmla="*/ 2514600 w 2514600"/>
                <a:gd name="connsiteY3" fmla="*/ 467607 h 1046727"/>
                <a:gd name="connsiteX4" fmla="*/ 2514600 w 2514600"/>
                <a:gd name="connsiteY4" fmla="*/ 582614 h 1046727"/>
                <a:gd name="connsiteX5" fmla="*/ 2514600 w 2514600"/>
                <a:gd name="connsiteY5" fmla="*/ 1046727 h 1046727"/>
                <a:gd name="connsiteX6" fmla="*/ 0 w 2514600"/>
                <a:gd name="connsiteY6" fmla="*/ 1046727 h 1046727"/>
                <a:gd name="connsiteX7" fmla="*/ 0 w 2514600"/>
                <a:gd name="connsiteY7" fmla="*/ 582614 h 1046727"/>
                <a:gd name="connsiteX8" fmla="*/ 0 w 2514600"/>
                <a:gd name="connsiteY8" fmla="*/ 467607 h 1046727"/>
                <a:gd name="connsiteX9" fmla="*/ 0 w 2514600"/>
                <a:gd name="connsiteY9" fmla="*/ 332711 h 1046727"/>
                <a:gd name="connsiteX10" fmla="*/ 391336 w 2514600"/>
                <a:gd name="connsiteY10" fmla="*/ 0 h 10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00" h="1046727">
                  <a:moveTo>
                    <a:pt x="391336" y="0"/>
                  </a:moveTo>
                  <a:lnTo>
                    <a:pt x="2123264" y="0"/>
                  </a:lnTo>
                  <a:cubicBezTo>
                    <a:pt x="2339393" y="0"/>
                    <a:pt x="2514600" y="148960"/>
                    <a:pt x="2514600" y="332711"/>
                  </a:cubicBezTo>
                  <a:lnTo>
                    <a:pt x="2514600" y="467607"/>
                  </a:lnTo>
                  <a:lnTo>
                    <a:pt x="2514600" y="582614"/>
                  </a:lnTo>
                  <a:lnTo>
                    <a:pt x="2514600" y="1046727"/>
                  </a:lnTo>
                  <a:lnTo>
                    <a:pt x="0" y="1046727"/>
                  </a:lnTo>
                  <a:lnTo>
                    <a:pt x="0" y="582614"/>
                  </a:lnTo>
                  <a:lnTo>
                    <a:pt x="0" y="467607"/>
                  </a:lnTo>
                  <a:lnTo>
                    <a:pt x="0" y="332711"/>
                  </a:lnTo>
                  <a:cubicBezTo>
                    <a:pt x="0" y="148960"/>
                    <a:pt x="175208" y="0"/>
                    <a:pt x="39133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5090F7-944A-3837-6063-BD0A0DD296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40567" y="1218986"/>
              <a:ext cx="770969" cy="77096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A548797-BA83-7BC8-931E-F4535F603122}"/>
              </a:ext>
            </a:extLst>
          </p:cNvPr>
          <p:cNvGrpSpPr/>
          <p:nvPr userDrawn="1"/>
        </p:nvGrpSpPr>
        <p:grpSpPr>
          <a:xfrm>
            <a:off x="9195355" y="1218986"/>
            <a:ext cx="2514600" cy="1666454"/>
            <a:chOff x="9195355" y="1218986"/>
            <a:chExt cx="2514600" cy="1666454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F98CAF-D56D-09C6-F053-A3A9D2C57750}"/>
                </a:ext>
              </a:extLst>
            </p:cNvPr>
            <p:cNvSpPr/>
            <p:nvPr userDrawn="1"/>
          </p:nvSpPr>
          <p:spPr>
            <a:xfrm>
              <a:off x="9195355" y="1634209"/>
              <a:ext cx="2514600" cy="1251231"/>
            </a:xfrm>
            <a:custGeom>
              <a:avLst/>
              <a:gdLst>
                <a:gd name="connsiteX0" fmla="*/ 391336 w 2514600"/>
                <a:gd name="connsiteY0" fmla="*/ 0 h 1046727"/>
                <a:gd name="connsiteX1" fmla="*/ 2123264 w 2514600"/>
                <a:gd name="connsiteY1" fmla="*/ 0 h 1046727"/>
                <a:gd name="connsiteX2" fmla="*/ 2514600 w 2514600"/>
                <a:gd name="connsiteY2" fmla="*/ 332711 h 1046727"/>
                <a:gd name="connsiteX3" fmla="*/ 2514600 w 2514600"/>
                <a:gd name="connsiteY3" fmla="*/ 467607 h 1046727"/>
                <a:gd name="connsiteX4" fmla="*/ 2514600 w 2514600"/>
                <a:gd name="connsiteY4" fmla="*/ 582614 h 1046727"/>
                <a:gd name="connsiteX5" fmla="*/ 2514600 w 2514600"/>
                <a:gd name="connsiteY5" fmla="*/ 1046727 h 1046727"/>
                <a:gd name="connsiteX6" fmla="*/ 0 w 2514600"/>
                <a:gd name="connsiteY6" fmla="*/ 1046727 h 1046727"/>
                <a:gd name="connsiteX7" fmla="*/ 0 w 2514600"/>
                <a:gd name="connsiteY7" fmla="*/ 582614 h 1046727"/>
                <a:gd name="connsiteX8" fmla="*/ 0 w 2514600"/>
                <a:gd name="connsiteY8" fmla="*/ 467607 h 1046727"/>
                <a:gd name="connsiteX9" fmla="*/ 0 w 2514600"/>
                <a:gd name="connsiteY9" fmla="*/ 332711 h 1046727"/>
                <a:gd name="connsiteX10" fmla="*/ 391336 w 2514600"/>
                <a:gd name="connsiteY10" fmla="*/ 0 h 10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00" h="1046727">
                  <a:moveTo>
                    <a:pt x="391336" y="0"/>
                  </a:moveTo>
                  <a:lnTo>
                    <a:pt x="2123264" y="0"/>
                  </a:lnTo>
                  <a:cubicBezTo>
                    <a:pt x="2339393" y="0"/>
                    <a:pt x="2514600" y="148960"/>
                    <a:pt x="2514600" y="332711"/>
                  </a:cubicBezTo>
                  <a:lnTo>
                    <a:pt x="2514600" y="467607"/>
                  </a:lnTo>
                  <a:lnTo>
                    <a:pt x="2514600" y="582614"/>
                  </a:lnTo>
                  <a:lnTo>
                    <a:pt x="2514600" y="1046727"/>
                  </a:lnTo>
                  <a:lnTo>
                    <a:pt x="0" y="1046727"/>
                  </a:lnTo>
                  <a:lnTo>
                    <a:pt x="0" y="582614"/>
                  </a:lnTo>
                  <a:lnTo>
                    <a:pt x="0" y="467607"/>
                  </a:lnTo>
                  <a:lnTo>
                    <a:pt x="0" y="332711"/>
                  </a:lnTo>
                  <a:cubicBezTo>
                    <a:pt x="0" y="148960"/>
                    <a:pt x="175208" y="0"/>
                    <a:pt x="39133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689221C-D18C-B445-2D38-F002E1A01DC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67171" y="1218986"/>
              <a:ext cx="770969" cy="77096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218011" y="2049219"/>
            <a:ext cx="3042666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3249668" y="2049219"/>
            <a:ext cx="2766060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64CF5059-1DCF-F5C6-840E-263D0984822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176271" y="2049219"/>
            <a:ext cx="2766060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D28D3DD3-744F-CABF-71CF-8EB6979DE5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9069625" y="2049219"/>
            <a:ext cx="2766060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3375398" y="2944704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28;p42">
            <a:extLst>
              <a:ext uri="{FF2B5EF4-FFF2-40B4-BE49-F238E27FC236}">
                <a16:creationId xmlns:a16="http://schemas.microsoft.com/office/drawing/2014/main" id="{05ED2743-3D96-04E6-EAE4-8A4A6B92A430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6302001" y="2944704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28;p42">
            <a:extLst>
              <a:ext uri="{FF2B5EF4-FFF2-40B4-BE49-F238E27FC236}">
                <a16:creationId xmlns:a16="http://schemas.microsoft.com/office/drawing/2014/main" id="{DD0EE15D-BE63-AE44-60C3-966DC7CC0E32}"/>
              </a:ext>
            </a:extLst>
          </p:cNvPr>
          <p:cNvSpPr txBox="1">
            <a:spLocks noGrp="1"/>
          </p:cNvSpPr>
          <p:nvPr userDrawn="1">
            <p:ph type="body" idx="20"/>
          </p:nvPr>
        </p:nvSpPr>
        <p:spPr>
          <a:xfrm>
            <a:off x="9195355" y="2944704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850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482044" y="2935707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2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779A21-4147-4B6F-59C4-2F94152027F1}"/>
              </a:ext>
            </a:extLst>
          </p:cNvPr>
          <p:cNvGrpSpPr/>
          <p:nvPr userDrawn="1"/>
        </p:nvGrpSpPr>
        <p:grpSpPr>
          <a:xfrm>
            <a:off x="482044" y="1218986"/>
            <a:ext cx="2514600" cy="1666454"/>
            <a:chOff x="482045" y="1218986"/>
            <a:chExt cx="2514600" cy="1666454"/>
          </a:xfrm>
          <a:solidFill>
            <a:schemeClr val="accent1"/>
          </a:solidFill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7630579-010D-E132-9F3A-08F2C926149E}"/>
                </a:ext>
              </a:extLst>
            </p:cNvPr>
            <p:cNvSpPr/>
            <p:nvPr userDrawn="1"/>
          </p:nvSpPr>
          <p:spPr>
            <a:xfrm>
              <a:off x="482045" y="1634209"/>
              <a:ext cx="2514600" cy="1251231"/>
            </a:xfrm>
            <a:custGeom>
              <a:avLst/>
              <a:gdLst>
                <a:gd name="connsiteX0" fmla="*/ 391336 w 2514600"/>
                <a:gd name="connsiteY0" fmla="*/ 0 h 1046727"/>
                <a:gd name="connsiteX1" fmla="*/ 2123264 w 2514600"/>
                <a:gd name="connsiteY1" fmla="*/ 0 h 1046727"/>
                <a:gd name="connsiteX2" fmla="*/ 2514600 w 2514600"/>
                <a:gd name="connsiteY2" fmla="*/ 332711 h 1046727"/>
                <a:gd name="connsiteX3" fmla="*/ 2514600 w 2514600"/>
                <a:gd name="connsiteY3" fmla="*/ 467607 h 1046727"/>
                <a:gd name="connsiteX4" fmla="*/ 2514600 w 2514600"/>
                <a:gd name="connsiteY4" fmla="*/ 582614 h 1046727"/>
                <a:gd name="connsiteX5" fmla="*/ 2514600 w 2514600"/>
                <a:gd name="connsiteY5" fmla="*/ 1046727 h 1046727"/>
                <a:gd name="connsiteX6" fmla="*/ 0 w 2514600"/>
                <a:gd name="connsiteY6" fmla="*/ 1046727 h 1046727"/>
                <a:gd name="connsiteX7" fmla="*/ 0 w 2514600"/>
                <a:gd name="connsiteY7" fmla="*/ 582614 h 1046727"/>
                <a:gd name="connsiteX8" fmla="*/ 0 w 2514600"/>
                <a:gd name="connsiteY8" fmla="*/ 467607 h 1046727"/>
                <a:gd name="connsiteX9" fmla="*/ 0 w 2514600"/>
                <a:gd name="connsiteY9" fmla="*/ 332711 h 1046727"/>
                <a:gd name="connsiteX10" fmla="*/ 391336 w 2514600"/>
                <a:gd name="connsiteY10" fmla="*/ 0 h 10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00" h="1046727">
                  <a:moveTo>
                    <a:pt x="391336" y="0"/>
                  </a:moveTo>
                  <a:lnTo>
                    <a:pt x="2123264" y="0"/>
                  </a:lnTo>
                  <a:cubicBezTo>
                    <a:pt x="2339393" y="0"/>
                    <a:pt x="2514600" y="148960"/>
                    <a:pt x="2514600" y="332711"/>
                  </a:cubicBezTo>
                  <a:lnTo>
                    <a:pt x="2514600" y="467607"/>
                  </a:lnTo>
                  <a:lnTo>
                    <a:pt x="2514600" y="582614"/>
                  </a:lnTo>
                  <a:lnTo>
                    <a:pt x="2514600" y="1046727"/>
                  </a:lnTo>
                  <a:lnTo>
                    <a:pt x="0" y="1046727"/>
                  </a:lnTo>
                  <a:lnTo>
                    <a:pt x="0" y="582614"/>
                  </a:lnTo>
                  <a:lnTo>
                    <a:pt x="0" y="467607"/>
                  </a:lnTo>
                  <a:lnTo>
                    <a:pt x="0" y="332711"/>
                  </a:lnTo>
                  <a:cubicBezTo>
                    <a:pt x="0" y="148960"/>
                    <a:pt x="175208" y="0"/>
                    <a:pt x="39133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E43EEE-0757-9F97-94DD-5F34FF762B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353861" y="1218986"/>
              <a:ext cx="770969" cy="770969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212E4BC-F050-E434-2B28-2CD82EB0B5E0}"/>
              </a:ext>
            </a:extLst>
          </p:cNvPr>
          <p:cNvGrpSpPr/>
          <p:nvPr userDrawn="1"/>
        </p:nvGrpSpPr>
        <p:grpSpPr>
          <a:xfrm>
            <a:off x="3375398" y="1218986"/>
            <a:ext cx="2514600" cy="1666454"/>
            <a:chOff x="3408648" y="1218986"/>
            <a:chExt cx="2514600" cy="1666454"/>
          </a:xfrm>
          <a:solidFill>
            <a:schemeClr val="accent1"/>
          </a:solidFill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122CFD9-F871-FDEF-C46C-4DE036DDB976}"/>
                </a:ext>
              </a:extLst>
            </p:cNvPr>
            <p:cNvSpPr/>
            <p:nvPr userDrawn="1"/>
          </p:nvSpPr>
          <p:spPr>
            <a:xfrm>
              <a:off x="3408648" y="1634209"/>
              <a:ext cx="2514600" cy="1251231"/>
            </a:xfrm>
            <a:custGeom>
              <a:avLst/>
              <a:gdLst>
                <a:gd name="connsiteX0" fmla="*/ 391336 w 2514600"/>
                <a:gd name="connsiteY0" fmla="*/ 0 h 1046727"/>
                <a:gd name="connsiteX1" fmla="*/ 2123264 w 2514600"/>
                <a:gd name="connsiteY1" fmla="*/ 0 h 1046727"/>
                <a:gd name="connsiteX2" fmla="*/ 2514600 w 2514600"/>
                <a:gd name="connsiteY2" fmla="*/ 332711 h 1046727"/>
                <a:gd name="connsiteX3" fmla="*/ 2514600 w 2514600"/>
                <a:gd name="connsiteY3" fmla="*/ 467607 h 1046727"/>
                <a:gd name="connsiteX4" fmla="*/ 2514600 w 2514600"/>
                <a:gd name="connsiteY4" fmla="*/ 582614 h 1046727"/>
                <a:gd name="connsiteX5" fmla="*/ 2514600 w 2514600"/>
                <a:gd name="connsiteY5" fmla="*/ 1046727 h 1046727"/>
                <a:gd name="connsiteX6" fmla="*/ 0 w 2514600"/>
                <a:gd name="connsiteY6" fmla="*/ 1046727 h 1046727"/>
                <a:gd name="connsiteX7" fmla="*/ 0 w 2514600"/>
                <a:gd name="connsiteY7" fmla="*/ 582614 h 1046727"/>
                <a:gd name="connsiteX8" fmla="*/ 0 w 2514600"/>
                <a:gd name="connsiteY8" fmla="*/ 467607 h 1046727"/>
                <a:gd name="connsiteX9" fmla="*/ 0 w 2514600"/>
                <a:gd name="connsiteY9" fmla="*/ 332711 h 1046727"/>
                <a:gd name="connsiteX10" fmla="*/ 391336 w 2514600"/>
                <a:gd name="connsiteY10" fmla="*/ 0 h 10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00" h="1046727">
                  <a:moveTo>
                    <a:pt x="391336" y="0"/>
                  </a:moveTo>
                  <a:lnTo>
                    <a:pt x="2123264" y="0"/>
                  </a:lnTo>
                  <a:cubicBezTo>
                    <a:pt x="2339393" y="0"/>
                    <a:pt x="2514600" y="148960"/>
                    <a:pt x="2514600" y="332711"/>
                  </a:cubicBezTo>
                  <a:lnTo>
                    <a:pt x="2514600" y="467607"/>
                  </a:lnTo>
                  <a:lnTo>
                    <a:pt x="2514600" y="582614"/>
                  </a:lnTo>
                  <a:lnTo>
                    <a:pt x="2514600" y="1046727"/>
                  </a:lnTo>
                  <a:lnTo>
                    <a:pt x="0" y="1046727"/>
                  </a:lnTo>
                  <a:lnTo>
                    <a:pt x="0" y="582614"/>
                  </a:lnTo>
                  <a:lnTo>
                    <a:pt x="0" y="467607"/>
                  </a:lnTo>
                  <a:lnTo>
                    <a:pt x="0" y="332711"/>
                  </a:lnTo>
                  <a:cubicBezTo>
                    <a:pt x="0" y="148960"/>
                    <a:pt x="175208" y="0"/>
                    <a:pt x="39133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FC586CF-DBD6-0C69-B627-9A37494D27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280464" y="1218986"/>
              <a:ext cx="770969" cy="770969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9127665-0400-8860-04D9-16EA25BD3EB7}"/>
              </a:ext>
            </a:extLst>
          </p:cNvPr>
          <p:cNvGrpSpPr/>
          <p:nvPr userDrawn="1"/>
        </p:nvGrpSpPr>
        <p:grpSpPr>
          <a:xfrm>
            <a:off x="6302001" y="1218986"/>
            <a:ext cx="2514600" cy="1666454"/>
            <a:chOff x="6268751" y="1218986"/>
            <a:chExt cx="2514600" cy="1666454"/>
          </a:xfrm>
          <a:solidFill>
            <a:schemeClr val="accent1"/>
          </a:solidFill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721852E-D2BB-77E5-98CE-94FF0237CEEC}"/>
                </a:ext>
              </a:extLst>
            </p:cNvPr>
            <p:cNvSpPr/>
            <p:nvPr userDrawn="1"/>
          </p:nvSpPr>
          <p:spPr>
            <a:xfrm>
              <a:off x="6268751" y="1634209"/>
              <a:ext cx="2514600" cy="1251231"/>
            </a:xfrm>
            <a:custGeom>
              <a:avLst/>
              <a:gdLst>
                <a:gd name="connsiteX0" fmla="*/ 391336 w 2514600"/>
                <a:gd name="connsiteY0" fmla="*/ 0 h 1046727"/>
                <a:gd name="connsiteX1" fmla="*/ 2123264 w 2514600"/>
                <a:gd name="connsiteY1" fmla="*/ 0 h 1046727"/>
                <a:gd name="connsiteX2" fmla="*/ 2514600 w 2514600"/>
                <a:gd name="connsiteY2" fmla="*/ 332711 h 1046727"/>
                <a:gd name="connsiteX3" fmla="*/ 2514600 w 2514600"/>
                <a:gd name="connsiteY3" fmla="*/ 467607 h 1046727"/>
                <a:gd name="connsiteX4" fmla="*/ 2514600 w 2514600"/>
                <a:gd name="connsiteY4" fmla="*/ 582614 h 1046727"/>
                <a:gd name="connsiteX5" fmla="*/ 2514600 w 2514600"/>
                <a:gd name="connsiteY5" fmla="*/ 1046727 h 1046727"/>
                <a:gd name="connsiteX6" fmla="*/ 0 w 2514600"/>
                <a:gd name="connsiteY6" fmla="*/ 1046727 h 1046727"/>
                <a:gd name="connsiteX7" fmla="*/ 0 w 2514600"/>
                <a:gd name="connsiteY7" fmla="*/ 582614 h 1046727"/>
                <a:gd name="connsiteX8" fmla="*/ 0 w 2514600"/>
                <a:gd name="connsiteY8" fmla="*/ 467607 h 1046727"/>
                <a:gd name="connsiteX9" fmla="*/ 0 w 2514600"/>
                <a:gd name="connsiteY9" fmla="*/ 332711 h 1046727"/>
                <a:gd name="connsiteX10" fmla="*/ 391336 w 2514600"/>
                <a:gd name="connsiteY10" fmla="*/ 0 h 10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00" h="1046727">
                  <a:moveTo>
                    <a:pt x="391336" y="0"/>
                  </a:moveTo>
                  <a:lnTo>
                    <a:pt x="2123264" y="0"/>
                  </a:lnTo>
                  <a:cubicBezTo>
                    <a:pt x="2339393" y="0"/>
                    <a:pt x="2514600" y="148960"/>
                    <a:pt x="2514600" y="332711"/>
                  </a:cubicBezTo>
                  <a:lnTo>
                    <a:pt x="2514600" y="467607"/>
                  </a:lnTo>
                  <a:lnTo>
                    <a:pt x="2514600" y="582614"/>
                  </a:lnTo>
                  <a:lnTo>
                    <a:pt x="2514600" y="1046727"/>
                  </a:lnTo>
                  <a:lnTo>
                    <a:pt x="0" y="1046727"/>
                  </a:lnTo>
                  <a:lnTo>
                    <a:pt x="0" y="582614"/>
                  </a:lnTo>
                  <a:lnTo>
                    <a:pt x="0" y="467607"/>
                  </a:lnTo>
                  <a:lnTo>
                    <a:pt x="0" y="332711"/>
                  </a:lnTo>
                  <a:cubicBezTo>
                    <a:pt x="0" y="148960"/>
                    <a:pt x="175208" y="0"/>
                    <a:pt x="39133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5090F7-944A-3837-6063-BD0A0DD296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40567" y="1218986"/>
              <a:ext cx="770969" cy="770969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A548797-BA83-7BC8-931E-F4535F603122}"/>
              </a:ext>
            </a:extLst>
          </p:cNvPr>
          <p:cNvGrpSpPr/>
          <p:nvPr userDrawn="1"/>
        </p:nvGrpSpPr>
        <p:grpSpPr>
          <a:xfrm>
            <a:off x="9195355" y="1218986"/>
            <a:ext cx="2514600" cy="1666454"/>
            <a:chOff x="9195355" y="1218986"/>
            <a:chExt cx="2514600" cy="1666454"/>
          </a:xfrm>
          <a:solidFill>
            <a:schemeClr val="accent1"/>
          </a:solidFill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1F98CAF-D56D-09C6-F053-A3A9D2C57750}"/>
                </a:ext>
              </a:extLst>
            </p:cNvPr>
            <p:cNvSpPr/>
            <p:nvPr userDrawn="1"/>
          </p:nvSpPr>
          <p:spPr>
            <a:xfrm>
              <a:off x="9195355" y="1634209"/>
              <a:ext cx="2514600" cy="1251231"/>
            </a:xfrm>
            <a:custGeom>
              <a:avLst/>
              <a:gdLst>
                <a:gd name="connsiteX0" fmla="*/ 391336 w 2514600"/>
                <a:gd name="connsiteY0" fmla="*/ 0 h 1046727"/>
                <a:gd name="connsiteX1" fmla="*/ 2123264 w 2514600"/>
                <a:gd name="connsiteY1" fmla="*/ 0 h 1046727"/>
                <a:gd name="connsiteX2" fmla="*/ 2514600 w 2514600"/>
                <a:gd name="connsiteY2" fmla="*/ 332711 h 1046727"/>
                <a:gd name="connsiteX3" fmla="*/ 2514600 w 2514600"/>
                <a:gd name="connsiteY3" fmla="*/ 467607 h 1046727"/>
                <a:gd name="connsiteX4" fmla="*/ 2514600 w 2514600"/>
                <a:gd name="connsiteY4" fmla="*/ 582614 h 1046727"/>
                <a:gd name="connsiteX5" fmla="*/ 2514600 w 2514600"/>
                <a:gd name="connsiteY5" fmla="*/ 1046727 h 1046727"/>
                <a:gd name="connsiteX6" fmla="*/ 0 w 2514600"/>
                <a:gd name="connsiteY6" fmla="*/ 1046727 h 1046727"/>
                <a:gd name="connsiteX7" fmla="*/ 0 w 2514600"/>
                <a:gd name="connsiteY7" fmla="*/ 582614 h 1046727"/>
                <a:gd name="connsiteX8" fmla="*/ 0 w 2514600"/>
                <a:gd name="connsiteY8" fmla="*/ 467607 h 1046727"/>
                <a:gd name="connsiteX9" fmla="*/ 0 w 2514600"/>
                <a:gd name="connsiteY9" fmla="*/ 332711 h 1046727"/>
                <a:gd name="connsiteX10" fmla="*/ 391336 w 2514600"/>
                <a:gd name="connsiteY10" fmla="*/ 0 h 10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00" h="1046727">
                  <a:moveTo>
                    <a:pt x="391336" y="0"/>
                  </a:moveTo>
                  <a:lnTo>
                    <a:pt x="2123264" y="0"/>
                  </a:lnTo>
                  <a:cubicBezTo>
                    <a:pt x="2339393" y="0"/>
                    <a:pt x="2514600" y="148960"/>
                    <a:pt x="2514600" y="332711"/>
                  </a:cubicBezTo>
                  <a:lnTo>
                    <a:pt x="2514600" y="467607"/>
                  </a:lnTo>
                  <a:lnTo>
                    <a:pt x="2514600" y="582614"/>
                  </a:lnTo>
                  <a:lnTo>
                    <a:pt x="2514600" y="1046727"/>
                  </a:lnTo>
                  <a:lnTo>
                    <a:pt x="0" y="1046727"/>
                  </a:lnTo>
                  <a:lnTo>
                    <a:pt x="0" y="582614"/>
                  </a:lnTo>
                  <a:lnTo>
                    <a:pt x="0" y="467607"/>
                  </a:lnTo>
                  <a:lnTo>
                    <a:pt x="0" y="332711"/>
                  </a:lnTo>
                  <a:cubicBezTo>
                    <a:pt x="0" y="148960"/>
                    <a:pt x="175208" y="0"/>
                    <a:pt x="39133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689221C-D18C-B445-2D38-F002E1A01DC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67171" y="1218986"/>
              <a:ext cx="770969" cy="770969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218011" y="2049219"/>
            <a:ext cx="3042666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3249668" y="2049219"/>
            <a:ext cx="2766060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64CF5059-1DCF-F5C6-840E-263D0984822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176271" y="2049219"/>
            <a:ext cx="2766060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D28D3DD3-744F-CABF-71CF-8EB6979DE5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9069625" y="2049219"/>
            <a:ext cx="2766060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3375398" y="2944704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28;p42">
            <a:extLst>
              <a:ext uri="{FF2B5EF4-FFF2-40B4-BE49-F238E27FC236}">
                <a16:creationId xmlns:a16="http://schemas.microsoft.com/office/drawing/2014/main" id="{05ED2743-3D96-04E6-EAE4-8A4A6B92A430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6302001" y="2944704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28;p42">
            <a:extLst>
              <a:ext uri="{FF2B5EF4-FFF2-40B4-BE49-F238E27FC236}">
                <a16:creationId xmlns:a16="http://schemas.microsoft.com/office/drawing/2014/main" id="{DD0EE15D-BE63-AE44-60C3-966DC7CC0E32}"/>
              </a:ext>
            </a:extLst>
          </p:cNvPr>
          <p:cNvSpPr txBox="1">
            <a:spLocks noGrp="1"/>
          </p:cNvSpPr>
          <p:nvPr userDrawn="1">
            <p:ph type="body" idx="20"/>
          </p:nvPr>
        </p:nvSpPr>
        <p:spPr>
          <a:xfrm>
            <a:off x="9195355" y="2944704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817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DA2578-C184-7044-A9F7-AEC024E2B415}"/>
              </a:ext>
            </a:extLst>
          </p:cNvPr>
          <p:cNvSpPr/>
          <p:nvPr userDrawn="1"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E3F1108-DBBF-4F44-BB4B-955CCD5A06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@HarvardSDP | #SDPconvening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6D4597-7709-BA4A-3BC6-5A47ECC265CA}"/>
              </a:ext>
            </a:extLst>
          </p:cNvPr>
          <p:cNvCxnSpPr>
            <a:cxnSpLocks/>
          </p:cNvCxnSpPr>
          <p:nvPr userDrawn="1"/>
        </p:nvCxnSpPr>
        <p:spPr>
          <a:xfrm>
            <a:off x="1671420" y="6303846"/>
            <a:ext cx="0" cy="5016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EC0ACE9-2ABC-E857-93B1-85E9FE7AB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8" y="6225311"/>
            <a:ext cx="1535978" cy="663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73375-E3F4-502B-45F0-E3DE862D57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4" y="6274582"/>
            <a:ext cx="1081856" cy="5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70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482044" y="2884337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A7630579-010D-E132-9F3A-08F2C926149E}"/>
              </a:ext>
            </a:extLst>
          </p:cNvPr>
          <p:cNvSpPr/>
          <p:nvPr userDrawn="1"/>
        </p:nvSpPr>
        <p:spPr>
          <a:xfrm>
            <a:off x="482044" y="1582839"/>
            <a:ext cx="2514600" cy="1251231"/>
          </a:xfrm>
          <a:custGeom>
            <a:avLst/>
            <a:gdLst>
              <a:gd name="connsiteX0" fmla="*/ 391336 w 2514600"/>
              <a:gd name="connsiteY0" fmla="*/ 0 h 1046727"/>
              <a:gd name="connsiteX1" fmla="*/ 2123264 w 2514600"/>
              <a:gd name="connsiteY1" fmla="*/ 0 h 1046727"/>
              <a:gd name="connsiteX2" fmla="*/ 2514600 w 2514600"/>
              <a:gd name="connsiteY2" fmla="*/ 332711 h 1046727"/>
              <a:gd name="connsiteX3" fmla="*/ 2514600 w 2514600"/>
              <a:gd name="connsiteY3" fmla="*/ 467607 h 1046727"/>
              <a:gd name="connsiteX4" fmla="*/ 2514600 w 2514600"/>
              <a:gd name="connsiteY4" fmla="*/ 582614 h 1046727"/>
              <a:gd name="connsiteX5" fmla="*/ 2514600 w 2514600"/>
              <a:gd name="connsiteY5" fmla="*/ 1046727 h 1046727"/>
              <a:gd name="connsiteX6" fmla="*/ 0 w 2514600"/>
              <a:gd name="connsiteY6" fmla="*/ 1046727 h 1046727"/>
              <a:gd name="connsiteX7" fmla="*/ 0 w 2514600"/>
              <a:gd name="connsiteY7" fmla="*/ 582614 h 1046727"/>
              <a:gd name="connsiteX8" fmla="*/ 0 w 2514600"/>
              <a:gd name="connsiteY8" fmla="*/ 467607 h 1046727"/>
              <a:gd name="connsiteX9" fmla="*/ 0 w 2514600"/>
              <a:gd name="connsiteY9" fmla="*/ 332711 h 1046727"/>
              <a:gd name="connsiteX10" fmla="*/ 391336 w 2514600"/>
              <a:gd name="connsiteY10" fmla="*/ 0 h 104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1046727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48960"/>
                  <a:pt x="2514600" y="332711"/>
                </a:cubicBezTo>
                <a:lnTo>
                  <a:pt x="2514600" y="467607"/>
                </a:lnTo>
                <a:lnTo>
                  <a:pt x="2514600" y="582614"/>
                </a:lnTo>
                <a:lnTo>
                  <a:pt x="2514600" y="1046727"/>
                </a:lnTo>
                <a:lnTo>
                  <a:pt x="0" y="1046727"/>
                </a:lnTo>
                <a:lnTo>
                  <a:pt x="0" y="582614"/>
                </a:lnTo>
                <a:lnTo>
                  <a:pt x="0" y="467607"/>
                </a:lnTo>
                <a:lnTo>
                  <a:pt x="0" y="332711"/>
                </a:lnTo>
                <a:cubicBezTo>
                  <a:pt x="0" y="148960"/>
                  <a:pt x="175208" y="0"/>
                  <a:pt x="3913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E43EEE-0757-9F97-94DD-5F34FF762BB7}"/>
              </a:ext>
            </a:extLst>
          </p:cNvPr>
          <p:cNvSpPr>
            <a:spLocks noChangeAspect="1"/>
          </p:cNvSpPr>
          <p:nvPr userDrawn="1"/>
        </p:nvSpPr>
        <p:spPr>
          <a:xfrm>
            <a:off x="1272908" y="1123735"/>
            <a:ext cx="932873" cy="932873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122CFD9-F871-FDEF-C46C-4DE036DDB976}"/>
              </a:ext>
            </a:extLst>
          </p:cNvPr>
          <p:cNvSpPr/>
          <p:nvPr userDrawn="1"/>
        </p:nvSpPr>
        <p:spPr>
          <a:xfrm>
            <a:off x="3375398" y="1582839"/>
            <a:ext cx="2514600" cy="1251231"/>
          </a:xfrm>
          <a:custGeom>
            <a:avLst/>
            <a:gdLst>
              <a:gd name="connsiteX0" fmla="*/ 391336 w 2514600"/>
              <a:gd name="connsiteY0" fmla="*/ 0 h 1046727"/>
              <a:gd name="connsiteX1" fmla="*/ 2123264 w 2514600"/>
              <a:gd name="connsiteY1" fmla="*/ 0 h 1046727"/>
              <a:gd name="connsiteX2" fmla="*/ 2514600 w 2514600"/>
              <a:gd name="connsiteY2" fmla="*/ 332711 h 1046727"/>
              <a:gd name="connsiteX3" fmla="*/ 2514600 w 2514600"/>
              <a:gd name="connsiteY3" fmla="*/ 467607 h 1046727"/>
              <a:gd name="connsiteX4" fmla="*/ 2514600 w 2514600"/>
              <a:gd name="connsiteY4" fmla="*/ 582614 h 1046727"/>
              <a:gd name="connsiteX5" fmla="*/ 2514600 w 2514600"/>
              <a:gd name="connsiteY5" fmla="*/ 1046727 h 1046727"/>
              <a:gd name="connsiteX6" fmla="*/ 0 w 2514600"/>
              <a:gd name="connsiteY6" fmla="*/ 1046727 h 1046727"/>
              <a:gd name="connsiteX7" fmla="*/ 0 w 2514600"/>
              <a:gd name="connsiteY7" fmla="*/ 582614 h 1046727"/>
              <a:gd name="connsiteX8" fmla="*/ 0 w 2514600"/>
              <a:gd name="connsiteY8" fmla="*/ 467607 h 1046727"/>
              <a:gd name="connsiteX9" fmla="*/ 0 w 2514600"/>
              <a:gd name="connsiteY9" fmla="*/ 332711 h 1046727"/>
              <a:gd name="connsiteX10" fmla="*/ 391336 w 2514600"/>
              <a:gd name="connsiteY10" fmla="*/ 0 h 104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1046727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48960"/>
                  <a:pt x="2514600" y="332711"/>
                </a:cubicBezTo>
                <a:lnTo>
                  <a:pt x="2514600" y="467607"/>
                </a:lnTo>
                <a:lnTo>
                  <a:pt x="2514600" y="582614"/>
                </a:lnTo>
                <a:lnTo>
                  <a:pt x="2514600" y="1046727"/>
                </a:lnTo>
                <a:lnTo>
                  <a:pt x="0" y="1046727"/>
                </a:lnTo>
                <a:lnTo>
                  <a:pt x="0" y="582614"/>
                </a:lnTo>
                <a:lnTo>
                  <a:pt x="0" y="467607"/>
                </a:lnTo>
                <a:lnTo>
                  <a:pt x="0" y="332711"/>
                </a:lnTo>
                <a:cubicBezTo>
                  <a:pt x="0" y="148960"/>
                  <a:pt x="175208" y="0"/>
                  <a:pt x="3913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FC586CF-DBD6-0C69-B627-9A37494D278E}"/>
              </a:ext>
            </a:extLst>
          </p:cNvPr>
          <p:cNvSpPr>
            <a:spLocks noChangeAspect="1"/>
          </p:cNvSpPr>
          <p:nvPr userDrawn="1"/>
        </p:nvSpPr>
        <p:spPr>
          <a:xfrm>
            <a:off x="4166262" y="1123735"/>
            <a:ext cx="932873" cy="932873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5721852E-D2BB-77E5-98CE-94FF0237CEEC}"/>
              </a:ext>
            </a:extLst>
          </p:cNvPr>
          <p:cNvSpPr/>
          <p:nvPr userDrawn="1"/>
        </p:nvSpPr>
        <p:spPr>
          <a:xfrm>
            <a:off x="6302001" y="1582839"/>
            <a:ext cx="2514600" cy="1251231"/>
          </a:xfrm>
          <a:custGeom>
            <a:avLst/>
            <a:gdLst>
              <a:gd name="connsiteX0" fmla="*/ 391336 w 2514600"/>
              <a:gd name="connsiteY0" fmla="*/ 0 h 1046727"/>
              <a:gd name="connsiteX1" fmla="*/ 2123264 w 2514600"/>
              <a:gd name="connsiteY1" fmla="*/ 0 h 1046727"/>
              <a:gd name="connsiteX2" fmla="*/ 2514600 w 2514600"/>
              <a:gd name="connsiteY2" fmla="*/ 332711 h 1046727"/>
              <a:gd name="connsiteX3" fmla="*/ 2514600 w 2514600"/>
              <a:gd name="connsiteY3" fmla="*/ 467607 h 1046727"/>
              <a:gd name="connsiteX4" fmla="*/ 2514600 w 2514600"/>
              <a:gd name="connsiteY4" fmla="*/ 582614 h 1046727"/>
              <a:gd name="connsiteX5" fmla="*/ 2514600 w 2514600"/>
              <a:gd name="connsiteY5" fmla="*/ 1046727 h 1046727"/>
              <a:gd name="connsiteX6" fmla="*/ 0 w 2514600"/>
              <a:gd name="connsiteY6" fmla="*/ 1046727 h 1046727"/>
              <a:gd name="connsiteX7" fmla="*/ 0 w 2514600"/>
              <a:gd name="connsiteY7" fmla="*/ 582614 h 1046727"/>
              <a:gd name="connsiteX8" fmla="*/ 0 w 2514600"/>
              <a:gd name="connsiteY8" fmla="*/ 467607 h 1046727"/>
              <a:gd name="connsiteX9" fmla="*/ 0 w 2514600"/>
              <a:gd name="connsiteY9" fmla="*/ 332711 h 1046727"/>
              <a:gd name="connsiteX10" fmla="*/ 391336 w 2514600"/>
              <a:gd name="connsiteY10" fmla="*/ 0 h 104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1046727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48960"/>
                  <a:pt x="2514600" y="332711"/>
                </a:cubicBezTo>
                <a:lnTo>
                  <a:pt x="2514600" y="467607"/>
                </a:lnTo>
                <a:lnTo>
                  <a:pt x="2514600" y="582614"/>
                </a:lnTo>
                <a:lnTo>
                  <a:pt x="2514600" y="1046727"/>
                </a:lnTo>
                <a:lnTo>
                  <a:pt x="0" y="1046727"/>
                </a:lnTo>
                <a:lnTo>
                  <a:pt x="0" y="582614"/>
                </a:lnTo>
                <a:lnTo>
                  <a:pt x="0" y="467607"/>
                </a:lnTo>
                <a:lnTo>
                  <a:pt x="0" y="332711"/>
                </a:lnTo>
                <a:cubicBezTo>
                  <a:pt x="0" y="148960"/>
                  <a:pt x="175208" y="0"/>
                  <a:pt x="3913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25090F7-944A-3837-6063-BD0A0DD296B5}"/>
              </a:ext>
            </a:extLst>
          </p:cNvPr>
          <p:cNvSpPr>
            <a:spLocks noChangeAspect="1"/>
          </p:cNvSpPr>
          <p:nvPr userDrawn="1"/>
        </p:nvSpPr>
        <p:spPr>
          <a:xfrm>
            <a:off x="7092865" y="1123735"/>
            <a:ext cx="932873" cy="932873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81F98CAF-D56D-09C6-F053-A3A9D2C57750}"/>
              </a:ext>
            </a:extLst>
          </p:cNvPr>
          <p:cNvSpPr/>
          <p:nvPr userDrawn="1"/>
        </p:nvSpPr>
        <p:spPr>
          <a:xfrm>
            <a:off x="9195355" y="1582839"/>
            <a:ext cx="2514600" cy="1251231"/>
          </a:xfrm>
          <a:custGeom>
            <a:avLst/>
            <a:gdLst>
              <a:gd name="connsiteX0" fmla="*/ 391336 w 2514600"/>
              <a:gd name="connsiteY0" fmla="*/ 0 h 1046727"/>
              <a:gd name="connsiteX1" fmla="*/ 2123264 w 2514600"/>
              <a:gd name="connsiteY1" fmla="*/ 0 h 1046727"/>
              <a:gd name="connsiteX2" fmla="*/ 2514600 w 2514600"/>
              <a:gd name="connsiteY2" fmla="*/ 332711 h 1046727"/>
              <a:gd name="connsiteX3" fmla="*/ 2514600 w 2514600"/>
              <a:gd name="connsiteY3" fmla="*/ 467607 h 1046727"/>
              <a:gd name="connsiteX4" fmla="*/ 2514600 w 2514600"/>
              <a:gd name="connsiteY4" fmla="*/ 582614 h 1046727"/>
              <a:gd name="connsiteX5" fmla="*/ 2514600 w 2514600"/>
              <a:gd name="connsiteY5" fmla="*/ 1046727 h 1046727"/>
              <a:gd name="connsiteX6" fmla="*/ 0 w 2514600"/>
              <a:gd name="connsiteY6" fmla="*/ 1046727 h 1046727"/>
              <a:gd name="connsiteX7" fmla="*/ 0 w 2514600"/>
              <a:gd name="connsiteY7" fmla="*/ 582614 h 1046727"/>
              <a:gd name="connsiteX8" fmla="*/ 0 w 2514600"/>
              <a:gd name="connsiteY8" fmla="*/ 467607 h 1046727"/>
              <a:gd name="connsiteX9" fmla="*/ 0 w 2514600"/>
              <a:gd name="connsiteY9" fmla="*/ 332711 h 1046727"/>
              <a:gd name="connsiteX10" fmla="*/ 391336 w 2514600"/>
              <a:gd name="connsiteY10" fmla="*/ 0 h 104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1046727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48960"/>
                  <a:pt x="2514600" y="332711"/>
                </a:cubicBezTo>
                <a:lnTo>
                  <a:pt x="2514600" y="467607"/>
                </a:lnTo>
                <a:lnTo>
                  <a:pt x="2514600" y="582614"/>
                </a:lnTo>
                <a:lnTo>
                  <a:pt x="2514600" y="1046727"/>
                </a:lnTo>
                <a:lnTo>
                  <a:pt x="0" y="1046727"/>
                </a:lnTo>
                <a:lnTo>
                  <a:pt x="0" y="582614"/>
                </a:lnTo>
                <a:lnTo>
                  <a:pt x="0" y="467607"/>
                </a:lnTo>
                <a:lnTo>
                  <a:pt x="0" y="332711"/>
                </a:lnTo>
                <a:cubicBezTo>
                  <a:pt x="0" y="148960"/>
                  <a:pt x="175208" y="0"/>
                  <a:pt x="3913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89221C-D18C-B445-2D38-F002E1A01DCB}"/>
              </a:ext>
            </a:extLst>
          </p:cNvPr>
          <p:cNvSpPr>
            <a:spLocks noChangeAspect="1"/>
          </p:cNvSpPr>
          <p:nvPr userDrawn="1"/>
        </p:nvSpPr>
        <p:spPr>
          <a:xfrm>
            <a:off x="9986219" y="1123735"/>
            <a:ext cx="932873" cy="932873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218011" y="2145992"/>
            <a:ext cx="3042666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3249668" y="2145992"/>
            <a:ext cx="27660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64CF5059-1DCF-F5C6-840E-263D0984822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176271" y="2145992"/>
            <a:ext cx="27660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D28D3DD3-744F-CABF-71CF-8EB6979DE5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9069625" y="2145992"/>
            <a:ext cx="27660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3375398" y="2893334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28;p42">
            <a:extLst>
              <a:ext uri="{FF2B5EF4-FFF2-40B4-BE49-F238E27FC236}">
                <a16:creationId xmlns:a16="http://schemas.microsoft.com/office/drawing/2014/main" id="{05ED2743-3D96-04E6-EAE4-8A4A6B92A430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6302001" y="2893334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28;p42">
            <a:extLst>
              <a:ext uri="{FF2B5EF4-FFF2-40B4-BE49-F238E27FC236}">
                <a16:creationId xmlns:a16="http://schemas.microsoft.com/office/drawing/2014/main" id="{DD0EE15D-BE63-AE44-60C3-966DC7CC0E32}"/>
              </a:ext>
            </a:extLst>
          </p:cNvPr>
          <p:cNvSpPr txBox="1">
            <a:spLocks noGrp="1"/>
          </p:cNvSpPr>
          <p:nvPr userDrawn="1">
            <p:ph type="body" idx="20"/>
          </p:nvPr>
        </p:nvSpPr>
        <p:spPr>
          <a:xfrm>
            <a:off x="9195355" y="2893334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160;p57">
            <a:extLst>
              <a:ext uri="{FF2B5EF4-FFF2-40B4-BE49-F238E27FC236}">
                <a16:creationId xmlns:a16="http://schemas.microsoft.com/office/drawing/2014/main" id="{36D18C6C-9646-3807-3AD4-5C47D0155C8A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717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3E4AF562-DE2A-BD5C-8E73-0F0F13272DE8}"/>
              </a:ext>
            </a:extLst>
          </p:cNvPr>
          <p:cNvSpPr/>
          <p:nvPr userDrawn="1"/>
        </p:nvSpPr>
        <p:spPr>
          <a:xfrm>
            <a:off x="482044" y="1842334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9415775-745B-5E1A-6D5A-7137395744E0}"/>
              </a:ext>
            </a:extLst>
          </p:cNvPr>
          <p:cNvSpPr/>
          <p:nvPr userDrawn="1"/>
        </p:nvSpPr>
        <p:spPr>
          <a:xfrm>
            <a:off x="3375398" y="1842334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BEF0FDE-1339-E1EB-5323-DF4CDAFB9A83}"/>
              </a:ext>
            </a:extLst>
          </p:cNvPr>
          <p:cNvSpPr/>
          <p:nvPr userDrawn="1"/>
        </p:nvSpPr>
        <p:spPr>
          <a:xfrm>
            <a:off x="6302001" y="1842334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2CF26AA-0DD4-05DD-7719-6D7EC6434BFF}"/>
              </a:ext>
            </a:extLst>
          </p:cNvPr>
          <p:cNvSpPr/>
          <p:nvPr userDrawn="1"/>
        </p:nvSpPr>
        <p:spPr>
          <a:xfrm>
            <a:off x="9195355" y="1842334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46787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482044" y="2848304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489062" y="646552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E43EEE-0757-9F97-94DD-5F34FF762BB7}"/>
              </a:ext>
            </a:extLst>
          </p:cNvPr>
          <p:cNvSpPr>
            <a:spLocks noChangeAspect="1"/>
          </p:cNvSpPr>
          <p:nvPr userDrawn="1"/>
        </p:nvSpPr>
        <p:spPr>
          <a:xfrm>
            <a:off x="1272908" y="1383230"/>
            <a:ext cx="932873" cy="932873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FC586CF-DBD6-0C69-B627-9A37494D278E}"/>
              </a:ext>
            </a:extLst>
          </p:cNvPr>
          <p:cNvSpPr>
            <a:spLocks noChangeAspect="1"/>
          </p:cNvSpPr>
          <p:nvPr userDrawn="1"/>
        </p:nvSpPr>
        <p:spPr>
          <a:xfrm>
            <a:off x="4166262" y="1383230"/>
            <a:ext cx="932873" cy="932873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25090F7-944A-3837-6063-BD0A0DD296B5}"/>
              </a:ext>
            </a:extLst>
          </p:cNvPr>
          <p:cNvSpPr>
            <a:spLocks noChangeAspect="1"/>
          </p:cNvSpPr>
          <p:nvPr userDrawn="1"/>
        </p:nvSpPr>
        <p:spPr>
          <a:xfrm>
            <a:off x="7092865" y="1383230"/>
            <a:ext cx="932873" cy="932873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89221C-D18C-B445-2D38-F002E1A01DCB}"/>
              </a:ext>
            </a:extLst>
          </p:cNvPr>
          <p:cNvSpPr>
            <a:spLocks noChangeAspect="1"/>
          </p:cNvSpPr>
          <p:nvPr userDrawn="1"/>
        </p:nvSpPr>
        <p:spPr>
          <a:xfrm>
            <a:off x="9986219" y="1383230"/>
            <a:ext cx="932873" cy="932873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218011" y="2405487"/>
            <a:ext cx="3042666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3249668" y="2405487"/>
            <a:ext cx="2766060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64CF5059-1DCF-F5C6-840E-263D0984822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176271" y="2405487"/>
            <a:ext cx="2766060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D28D3DD3-744F-CABF-71CF-8EB6979DE5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9069625" y="2405487"/>
            <a:ext cx="2766060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3375398" y="2857301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28;p42">
            <a:extLst>
              <a:ext uri="{FF2B5EF4-FFF2-40B4-BE49-F238E27FC236}">
                <a16:creationId xmlns:a16="http://schemas.microsoft.com/office/drawing/2014/main" id="{05ED2743-3D96-04E6-EAE4-8A4A6B92A430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6302001" y="2857301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28;p42">
            <a:extLst>
              <a:ext uri="{FF2B5EF4-FFF2-40B4-BE49-F238E27FC236}">
                <a16:creationId xmlns:a16="http://schemas.microsoft.com/office/drawing/2014/main" id="{DD0EE15D-BE63-AE44-60C3-966DC7CC0E32}"/>
              </a:ext>
            </a:extLst>
          </p:cNvPr>
          <p:cNvSpPr txBox="1">
            <a:spLocks noGrp="1"/>
          </p:cNvSpPr>
          <p:nvPr userDrawn="1">
            <p:ph type="body" idx="20"/>
          </p:nvPr>
        </p:nvSpPr>
        <p:spPr>
          <a:xfrm>
            <a:off x="9195355" y="2857301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160;p57">
            <a:extLst>
              <a:ext uri="{FF2B5EF4-FFF2-40B4-BE49-F238E27FC236}">
                <a16:creationId xmlns:a16="http://schemas.microsoft.com/office/drawing/2014/main" id="{36D18C6C-9646-3807-3AD4-5C47D0155C8A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30;p42">
            <a:extLst>
              <a:ext uri="{FF2B5EF4-FFF2-40B4-BE49-F238E27FC236}">
                <a16:creationId xmlns:a16="http://schemas.microsoft.com/office/drawing/2014/main" id="{480D88A4-2258-8512-4979-488F7A7B96A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226000" y="5756453"/>
            <a:ext cx="1860650" cy="918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635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3E4AF562-DE2A-BD5C-8E73-0F0F13272DE8}"/>
              </a:ext>
            </a:extLst>
          </p:cNvPr>
          <p:cNvSpPr/>
          <p:nvPr userDrawn="1"/>
        </p:nvSpPr>
        <p:spPr>
          <a:xfrm>
            <a:off x="482044" y="1842334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9415775-745B-5E1A-6D5A-7137395744E0}"/>
              </a:ext>
            </a:extLst>
          </p:cNvPr>
          <p:cNvSpPr/>
          <p:nvPr userDrawn="1"/>
        </p:nvSpPr>
        <p:spPr>
          <a:xfrm>
            <a:off x="3375398" y="1842334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BEF0FDE-1339-E1EB-5323-DF4CDAFB9A83}"/>
              </a:ext>
            </a:extLst>
          </p:cNvPr>
          <p:cNvSpPr/>
          <p:nvPr userDrawn="1"/>
        </p:nvSpPr>
        <p:spPr>
          <a:xfrm>
            <a:off x="6302001" y="1842334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2CF26AA-0DD4-05DD-7719-6D7EC6434BFF}"/>
              </a:ext>
            </a:extLst>
          </p:cNvPr>
          <p:cNvSpPr/>
          <p:nvPr userDrawn="1"/>
        </p:nvSpPr>
        <p:spPr>
          <a:xfrm>
            <a:off x="9195355" y="1842334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542019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482044" y="2848304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489062" y="646552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E43EEE-0757-9F97-94DD-5F34FF762BB7}"/>
              </a:ext>
            </a:extLst>
          </p:cNvPr>
          <p:cNvSpPr>
            <a:spLocks noChangeAspect="1"/>
          </p:cNvSpPr>
          <p:nvPr userDrawn="1"/>
        </p:nvSpPr>
        <p:spPr>
          <a:xfrm>
            <a:off x="1272908" y="1383230"/>
            <a:ext cx="932873" cy="932873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FC586CF-DBD6-0C69-B627-9A37494D278E}"/>
              </a:ext>
            </a:extLst>
          </p:cNvPr>
          <p:cNvSpPr>
            <a:spLocks noChangeAspect="1"/>
          </p:cNvSpPr>
          <p:nvPr userDrawn="1"/>
        </p:nvSpPr>
        <p:spPr>
          <a:xfrm>
            <a:off x="4166262" y="1383230"/>
            <a:ext cx="932873" cy="932873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25090F7-944A-3837-6063-BD0A0DD296B5}"/>
              </a:ext>
            </a:extLst>
          </p:cNvPr>
          <p:cNvSpPr>
            <a:spLocks noChangeAspect="1"/>
          </p:cNvSpPr>
          <p:nvPr userDrawn="1"/>
        </p:nvSpPr>
        <p:spPr>
          <a:xfrm>
            <a:off x="7092865" y="1383230"/>
            <a:ext cx="932873" cy="932873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89221C-D18C-B445-2D38-F002E1A01DCB}"/>
              </a:ext>
            </a:extLst>
          </p:cNvPr>
          <p:cNvSpPr>
            <a:spLocks noChangeAspect="1"/>
          </p:cNvSpPr>
          <p:nvPr userDrawn="1"/>
        </p:nvSpPr>
        <p:spPr>
          <a:xfrm>
            <a:off x="9986219" y="1383230"/>
            <a:ext cx="932873" cy="932873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218011" y="2405487"/>
            <a:ext cx="3042666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3249668" y="2405487"/>
            <a:ext cx="2766060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64CF5059-1DCF-F5C6-840E-263D0984822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176271" y="2405487"/>
            <a:ext cx="2766060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D28D3DD3-744F-CABF-71CF-8EB6979DE5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9069625" y="2405487"/>
            <a:ext cx="2766060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3375398" y="2857301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28;p42">
            <a:extLst>
              <a:ext uri="{FF2B5EF4-FFF2-40B4-BE49-F238E27FC236}">
                <a16:creationId xmlns:a16="http://schemas.microsoft.com/office/drawing/2014/main" id="{05ED2743-3D96-04E6-EAE4-8A4A6B92A430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6302001" y="2857301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28;p42">
            <a:extLst>
              <a:ext uri="{FF2B5EF4-FFF2-40B4-BE49-F238E27FC236}">
                <a16:creationId xmlns:a16="http://schemas.microsoft.com/office/drawing/2014/main" id="{DD0EE15D-BE63-AE44-60C3-966DC7CC0E32}"/>
              </a:ext>
            </a:extLst>
          </p:cNvPr>
          <p:cNvSpPr txBox="1">
            <a:spLocks noGrp="1"/>
          </p:cNvSpPr>
          <p:nvPr userDrawn="1">
            <p:ph type="body" idx="20"/>
          </p:nvPr>
        </p:nvSpPr>
        <p:spPr>
          <a:xfrm>
            <a:off x="9195355" y="2857301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160;p57">
            <a:extLst>
              <a:ext uri="{FF2B5EF4-FFF2-40B4-BE49-F238E27FC236}">
                <a16:creationId xmlns:a16="http://schemas.microsoft.com/office/drawing/2014/main" id="{36D18C6C-9646-3807-3AD4-5C47D0155C8A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30;p42">
            <a:extLst>
              <a:ext uri="{FF2B5EF4-FFF2-40B4-BE49-F238E27FC236}">
                <a16:creationId xmlns:a16="http://schemas.microsoft.com/office/drawing/2014/main" id="{480D88A4-2258-8512-4979-488F7A7B96A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226000" y="5756453"/>
            <a:ext cx="1860650" cy="918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3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3E4AF562-DE2A-BD5C-8E73-0F0F13272DE8}"/>
              </a:ext>
            </a:extLst>
          </p:cNvPr>
          <p:cNvSpPr/>
          <p:nvPr userDrawn="1"/>
        </p:nvSpPr>
        <p:spPr>
          <a:xfrm>
            <a:off x="482044" y="1582839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9415775-745B-5E1A-6D5A-7137395744E0}"/>
              </a:ext>
            </a:extLst>
          </p:cNvPr>
          <p:cNvSpPr/>
          <p:nvPr userDrawn="1"/>
        </p:nvSpPr>
        <p:spPr>
          <a:xfrm>
            <a:off x="3375398" y="1582839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BEF0FDE-1339-E1EB-5323-DF4CDAFB9A83}"/>
              </a:ext>
            </a:extLst>
          </p:cNvPr>
          <p:cNvSpPr/>
          <p:nvPr userDrawn="1"/>
        </p:nvSpPr>
        <p:spPr>
          <a:xfrm>
            <a:off x="6302001" y="1582839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2CF26AA-0DD4-05DD-7719-6D7EC6434BFF}"/>
              </a:ext>
            </a:extLst>
          </p:cNvPr>
          <p:cNvSpPr/>
          <p:nvPr userDrawn="1"/>
        </p:nvSpPr>
        <p:spPr>
          <a:xfrm>
            <a:off x="9195355" y="1582839"/>
            <a:ext cx="2514600" cy="925583"/>
          </a:xfrm>
          <a:custGeom>
            <a:avLst/>
            <a:gdLst>
              <a:gd name="connsiteX0" fmla="*/ 391336 w 2514600"/>
              <a:gd name="connsiteY0" fmla="*/ 0 h 925583"/>
              <a:gd name="connsiteX1" fmla="*/ 2123264 w 2514600"/>
              <a:gd name="connsiteY1" fmla="*/ 0 h 925583"/>
              <a:gd name="connsiteX2" fmla="*/ 2514600 w 2514600"/>
              <a:gd name="connsiteY2" fmla="*/ 397714 h 925583"/>
              <a:gd name="connsiteX3" fmla="*/ 2514600 w 2514600"/>
              <a:gd name="connsiteY3" fmla="*/ 558966 h 925583"/>
              <a:gd name="connsiteX4" fmla="*/ 2514600 w 2514600"/>
              <a:gd name="connsiteY4" fmla="*/ 696442 h 925583"/>
              <a:gd name="connsiteX5" fmla="*/ 2514600 w 2514600"/>
              <a:gd name="connsiteY5" fmla="*/ 925583 h 925583"/>
              <a:gd name="connsiteX6" fmla="*/ 0 w 2514600"/>
              <a:gd name="connsiteY6" fmla="*/ 925583 h 925583"/>
              <a:gd name="connsiteX7" fmla="*/ 0 w 2514600"/>
              <a:gd name="connsiteY7" fmla="*/ 696442 h 925583"/>
              <a:gd name="connsiteX8" fmla="*/ 0 w 2514600"/>
              <a:gd name="connsiteY8" fmla="*/ 558966 h 925583"/>
              <a:gd name="connsiteX9" fmla="*/ 0 w 2514600"/>
              <a:gd name="connsiteY9" fmla="*/ 397714 h 925583"/>
              <a:gd name="connsiteX10" fmla="*/ 391336 w 2514600"/>
              <a:gd name="connsiteY10" fmla="*/ 0 h 92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925583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78063"/>
                  <a:pt x="2514600" y="397714"/>
                </a:cubicBezTo>
                <a:lnTo>
                  <a:pt x="2514600" y="558966"/>
                </a:lnTo>
                <a:lnTo>
                  <a:pt x="2514600" y="696442"/>
                </a:lnTo>
                <a:lnTo>
                  <a:pt x="2514600" y="925583"/>
                </a:lnTo>
                <a:lnTo>
                  <a:pt x="0" y="925583"/>
                </a:lnTo>
                <a:lnTo>
                  <a:pt x="0" y="696442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75208" y="0"/>
                  <a:pt x="3913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482044" y="2588809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E43EEE-0757-9F97-94DD-5F34FF762BB7}"/>
              </a:ext>
            </a:extLst>
          </p:cNvPr>
          <p:cNvSpPr>
            <a:spLocks noChangeAspect="1"/>
          </p:cNvSpPr>
          <p:nvPr userDrawn="1"/>
        </p:nvSpPr>
        <p:spPr>
          <a:xfrm>
            <a:off x="1272908" y="1123735"/>
            <a:ext cx="932873" cy="932873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FC586CF-DBD6-0C69-B627-9A37494D278E}"/>
              </a:ext>
            </a:extLst>
          </p:cNvPr>
          <p:cNvSpPr>
            <a:spLocks noChangeAspect="1"/>
          </p:cNvSpPr>
          <p:nvPr userDrawn="1"/>
        </p:nvSpPr>
        <p:spPr>
          <a:xfrm>
            <a:off x="4166262" y="1123735"/>
            <a:ext cx="932873" cy="932873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25090F7-944A-3837-6063-BD0A0DD296B5}"/>
              </a:ext>
            </a:extLst>
          </p:cNvPr>
          <p:cNvSpPr>
            <a:spLocks noChangeAspect="1"/>
          </p:cNvSpPr>
          <p:nvPr userDrawn="1"/>
        </p:nvSpPr>
        <p:spPr>
          <a:xfrm>
            <a:off x="7092865" y="1123735"/>
            <a:ext cx="932873" cy="932873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89221C-D18C-B445-2D38-F002E1A01DCB}"/>
              </a:ext>
            </a:extLst>
          </p:cNvPr>
          <p:cNvSpPr>
            <a:spLocks noChangeAspect="1"/>
          </p:cNvSpPr>
          <p:nvPr userDrawn="1"/>
        </p:nvSpPr>
        <p:spPr>
          <a:xfrm>
            <a:off x="9986219" y="1123735"/>
            <a:ext cx="932873" cy="932873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218011" y="2145992"/>
            <a:ext cx="3042666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3249668" y="2145992"/>
            <a:ext cx="2766060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64CF5059-1DCF-F5C6-840E-263D0984822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176271" y="2145992"/>
            <a:ext cx="2766060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D28D3DD3-744F-CABF-71CF-8EB6979DE5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9069625" y="2145992"/>
            <a:ext cx="2766060" cy="60007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3375398" y="2597806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28;p42">
            <a:extLst>
              <a:ext uri="{FF2B5EF4-FFF2-40B4-BE49-F238E27FC236}">
                <a16:creationId xmlns:a16="http://schemas.microsoft.com/office/drawing/2014/main" id="{05ED2743-3D96-04E6-EAE4-8A4A6B92A430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6302001" y="2597806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28;p42">
            <a:extLst>
              <a:ext uri="{FF2B5EF4-FFF2-40B4-BE49-F238E27FC236}">
                <a16:creationId xmlns:a16="http://schemas.microsoft.com/office/drawing/2014/main" id="{DD0EE15D-BE63-AE44-60C3-966DC7CC0E32}"/>
              </a:ext>
            </a:extLst>
          </p:cNvPr>
          <p:cNvSpPr txBox="1">
            <a:spLocks noGrp="1"/>
          </p:cNvSpPr>
          <p:nvPr userDrawn="1">
            <p:ph type="body" idx="20"/>
          </p:nvPr>
        </p:nvSpPr>
        <p:spPr>
          <a:xfrm>
            <a:off x="9195355" y="2597806"/>
            <a:ext cx="25146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160;p57">
            <a:extLst>
              <a:ext uri="{FF2B5EF4-FFF2-40B4-BE49-F238E27FC236}">
                <a16:creationId xmlns:a16="http://schemas.microsoft.com/office/drawing/2014/main" id="{36D18C6C-9646-3807-3AD4-5C47D0155C8A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594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42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122CFD9-F871-FDEF-C46C-4DE036DDB976}"/>
              </a:ext>
            </a:extLst>
          </p:cNvPr>
          <p:cNvSpPr/>
          <p:nvPr userDrawn="1"/>
        </p:nvSpPr>
        <p:spPr>
          <a:xfrm>
            <a:off x="1827122" y="1717518"/>
            <a:ext cx="2514600" cy="1251231"/>
          </a:xfrm>
          <a:custGeom>
            <a:avLst/>
            <a:gdLst>
              <a:gd name="connsiteX0" fmla="*/ 391336 w 2514600"/>
              <a:gd name="connsiteY0" fmla="*/ 0 h 1046727"/>
              <a:gd name="connsiteX1" fmla="*/ 2123264 w 2514600"/>
              <a:gd name="connsiteY1" fmla="*/ 0 h 1046727"/>
              <a:gd name="connsiteX2" fmla="*/ 2514600 w 2514600"/>
              <a:gd name="connsiteY2" fmla="*/ 332711 h 1046727"/>
              <a:gd name="connsiteX3" fmla="*/ 2514600 w 2514600"/>
              <a:gd name="connsiteY3" fmla="*/ 467607 h 1046727"/>
              <a:gd name="connsiteX4" fmla="*/ 2514600 w 2514600"/>
              <a:gd name="connsiteY4" fmla="*/ 582614 h 1046727"/>
              <a:gd name="connsiteX5" fmla="*/ 2514600 w 2514600"/>
              <a:gd name="connsiteY5" fmla="*/ 1046727 h 1046727"/>
              <a:gd name="connsiteX6" fmla="*/ 0 w 2514600"/>
              <a:gd name="connsiteY6" fmla="*/ 1046727 h 1046727"/>
              <a:gd name="connsiteX7" fmla="*/ 0 w 2514600"/>
              <a:gd name="connsiteY7" fmla="*/ 582614 h 1046727"/>
              <a:gd name="connsiteX8" fmla="*/ 0 w 2514600"/>
              <a:gd name="connsiteY8" fmla="*/ 467607 h 1046727"/>
              <a:gd name="connsiteX9" fmla="*/ 0 w 2514600"/>
              <a:gd name="connsiteY9" fmla="*/ 332711 h 1046727"/>
              <a:gd name="connsiteX10" fmla="*/ 391336 w 2514600"/>
              <a:gd name="connsiteY10" fmla="*/ 0 h 104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1046727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48960"/>
                  <a:pt x="2514600" y="332711"/>
                </a:cubicBezTo>
                <a:lnTo>
                  <a:pt x="2514600" y="467607"/>
                </a:lnTo>
                <a:lnTo>
                  <a:pt x="2514600" y="582614"/>
                </a:lnTo>
                <a:lnTo>
                  <a:pt x="2514600" y="1046727"/>
                </a:lnTo>
                <a:lnTo>
                  <a:pt x="0" y="1046727"/>
                </a:lnTo>
                <a:lnTo>
                  <a:pt x="0" y="582614"/>
                </a:lnTo>
                <a:lnTo>
                  <a:pt x="0" y="467607"/>
                </a:lnTo>
                <a:lnTo>
                  <a:pt x="0" y="332711"/>
                </a:lnTo>
                <a:cubicBezTo>
                  <a:pt x="0" y="148960"/>
                  <a:pt x="175208" y="0"/>
                  <a:pt x="3913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FC586CF-DBD6-0C69-B627-9A37494D278E}"/>
              </a:ext>
            </a:extLst>
          </p:cNvPr>
          <p:cNvSpPr>
            <a:spLocks noChangeAspect="1"/>
          </p:cNvSpPr>
          <p:nvPr userDrawn="1"/>
        </p:nvSpPr>
        <p:spPr>
          <a:xfrm>
            <a:off x="2698938" y="1302295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9127665-0400-8860-04D9-16EA25BD3EB7}"/>
              </a:ext>
            </a:extLst>
          </p:cNvPr>
          <p:cNvGrpSpPr/>
          <p:nvPr userDrawn="1"/>
        </p:nvGrpSpPr>
        <p:grpSpPr>
          <a:xfrm>
            <a:off x="4855325" y="1302295"/>
            <a:ext cx="2514600" cy="1666454"/>
            <a:chOff x="6268751" y="1218986"/>
            <a:chExt cx="2514600" cy="1666454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721852E-D2BB-77E5-98CE-94FF0237CEEC}"/>
                </a:ext>
              </a:extLst>
            </p:cNvPr>
            <p:cNvSpPr/>
            <p:nvPr userDrawn="1"/>
          </p:nvSpPr>
          <p:spPr>
            <a:xfrm>
              <a:off x="6268751" y="1634209"/>
              <a:ext cx="2514600" cy="1251231"/>
            </a:xfrm>
            <a:custGeom>
              <a:avLst/>
              <a:gdLst>
                <a:gd name="connsiteX0" fmla="*/ 391336 w 2514600"/>
                <a:gd name="connsiteY0" fmla="*/ 0 h 1046727"/>
                <a:gd name="connsiteX1" fmla="*/ 2123264 w 2514600"/>
                <a:gd name="connsiteY1" fmla="*/ 0 h 1046727"/>
                <a:gd name="connsiteX2" fmla="*/ 2514600 w 2514600"/>
                <a:gd name="connsiteY2" fmla="*/ 332711 h 1046727"/>
                <a:gd name="connsiteX3" fmla="*/ 2514600 w 2514600"/>
                <a:gd name="connsiteY3" fmla="*/ 467607 h 1046727"/>
                <a:gd name="connsiteX4" fmla="*/ 2514600 w 2514600"/>
                <a:gd name="connsiteY4" fmla="*/ 582614 h 1046727"/>
                <a:gd name="connsiteX5" fmla="*/ 2514600 w 2514600"/>
                <a:gd name="connsiteY5" fmla="*/ 1046727 h 1046727"/>
                <a:gd name="connsiteX6" fmla="*/ 0 w 2514600"/>
                <a:gd name="connsiteY6" fmla="*/ 1046727 h 1046727"/>
                <a:gd name="connsiteX7" fmla="*/ 0 w 2514600"/>
                <a:gd name="connsiteY7" fmla="*/ 582614 h 1046727"/>
                <a:gd name="connsiteX8" fmla="*/ 0 w 2514600"/>
                <a:gd name="connsiteY8" fmla="*/ 467607 h 1046727"/>
                <a:gd name="connsiteX9" fmla="*/ 0 w 2514600"/>
                <a:gd name="connsiteY9" fmla="*/ 332711 h 1046727"/>
                <a:gd name="connsiteX10" fmla="*/ 391336 w 2514600"/>
                <a:gd name="connsiteY10" fmla="*/ 0 h 10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4600" h="1046727">
                  <a:moveTo>
                    <a:pt x="391336" y="0"/>
                  </a:moveTo>
                  <a:lnTo>
                    <a:pt x="2123264" y="0"/>
                  </a:lnTo>
                  <a:cubicBezTo>
                    <a:pt x="2339393" y="0"/>
                    <a:pt x="2514600" y="148960"/>
                    <a:pt x="2514600" y="332711"/>
                  </a:cubicBezTo>
                  <a:lnTo>
                    <a:pt x="2514600" y="467607"/>
                  </a:lnTo>
                  <a:lnTo>
                    <a:pt x="2514600" y="582614"/>
                  </a:lnTo>
                  <a:lnTo>
                    <a:pt x="2514600" y="1046727"/>
                  </a:lnTo>
                  <a:lnTo>
                    <a:pt x="0" y="1046727"/>
                  </a:lnTo>
                  <a:lnTo>
                    <a:pt x="0" y="582614"/>
                  </a:lnTo>
                  <a:lnTo>
                    <a:pt x="0" y="467607"/>
                  </a:lnTo>
                  <a:lnTo>
                    <a:pt x="0" y="332711"/>
                  </a:lnTo>
                  <a:cubicBezTo>
                    <a:pt x="0" y="148960"/>
                    <a:pt x="175208" y="0"/>
                    <a:pt x="39133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5090F7-944A-3837-6063-BD0A0DD296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40567" y="1218986"/>
              <a:ext cx="770969" cy="770969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81F98CAF-D56D-09C6-F053-A3A9D2C57750}"/>
              </a:ext>
            </a:extLst>
          </p:cNvPr>
          <p:cNvSpPr/>
          <p:nvPr userDrawn="1"/>
        </p:nvSpPr>
        <p:spPr>
          <a:xfrm>
            <a:off x="7819799" y="1717518"/>
            <a:ext cx="2514600" cy="1251231"/>
          </a:xfrm>
          <a:custGeom>
            <a:avLst/>
            <a:gdLst>
              <a:gd name="connsiteX0" fmla="*/ 391336 w 2514600"/>
              <a:gd name="connsiteY0" fmla="*/ 0 h 1046727"/>
              <a:gd name="connsiteX1" fmla="*/ 2123264 w 2514600"/>
              <a:gd name="connsiteY1" fmla="*/ 0 h 1046727"/>
              <a:gd name="connsiteX2" fmla="*/ 2514600 w 2514600"/>
              <a:gd name="connsiteY2" fmla="*/ 332711 h 1046727"/>
              <a:gd name="connsiteX3" fmla="*/ 2514600 w 2514600"/>
              <a:gd name="connsiteY3" fmla="*/ 467607 h 1046727"/>
              <a:gd name="connsiteX4" fmla="*/ 2514600 w 2514600"/>
              <a:gd name="connsiteY4" fmla="*/ 582614 h 1046727"/>
              <a:gd name="connsiteX5" fmla="*/ 2514600 w 2514600"/>
              <a:gd name="connsiteY5" fmla="*/ 1046727 h 1046727"/>
              <a:gd name="connsiteX6" fmla="*/ 0 w 2514600"/>
              <a:gd name="connsiteY6" fmla="*/ 1046727 h 1046727"/>
              <a:gd name="connsiteX7" fmla="*/ 0 w 2514600"/>
              <a:gd name="connsiteY7" fmla="*/ 582614 h 1046727"/>
              <a:gd name="connsiteX8" fmla="*/ 0 w 2514600"/>
              <a:gd name="connsiteY8" fmla="*/ 467607 h 1046727"/>
              <a:gd name="connsiteX9" fmla="*/ 0 w 2514600"/>
              <a:gd name="connsiteY9" fmla="*/ 332711 h 1046727"/>
              <a:gd name="connsiteX10" fmla="*/ 391336 w 2514600"/>
              <a:gd name="connsiteY10" fmla="*/ 0 h 104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4600" h="1046727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48960"/>
                  <a:pt x="2514600" y="332711"/>
                </a:cubicBezTo>
                <a:lnTo>
                  <a:pt x="2514600" y="467607"/>
                </a:lnTo>
                <a:lnTo>
                  <a:pt x="2514600" y="582614"/>
                </a:lnTo>
                <a:lnTo>
                  <a:pt x="2514600" y="1046727"/>
                </a:lnTo>
                <a:lnTo>
                  <a:pt x="0" y="1046727"/>
                </a:lnTo>
                <a:lnTo>
                  <a:pt x="0" y="582614"/>
                </a:lnTo>
                <a:lnTo>
                  <a:pt x="0" y="467607"/>
                </a:lnTo>
                <a:lnTo>
                  <a:pt x="0" y="332711"/>
                </a:lnTo>
                <a:cubicBezTo>
                  <a:pt x="0" y="148960"/>
                  <a:pt x="175208" y="0"/>
                  <a:pt x="3913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689221C-D18C-B445-2D38-F002E1A01DCB}"/>
              </a:ext>
            </a:extLst>
          </p:cNvPr>
          <p:cNvSpPr>
            <a:spLocks noChangeAspect="1"/>
          </p:cNvSpPr>
          <p:nvPr userDrawn="1"/>
        </p:nvSpPr>
        <p:spPr>
          <a:xfrm>
            <a:off x="8691615" y="1302295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814338" y="2132528"/>
            <a:ext cx="2527384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64CF5059-1DCF-F5C6-840E-263D0984822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883181" y="2132528"/>
            <a:ext cx="2486744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50">
            <a:extLst>
              <a:ext uri="{FF2B5EF4-FFF2-40B4-BE49-F238E27FC236}">
                <a16:creationId xmlns:a16="http://schemas.microsoft.com/office/drawing/2014/main" id="{D28D3DD3-744F-CABF-71CF-8EB6979DE5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819800" y="2132528"/>
            <a:ext cx="2514599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1827122" y="3028013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28;p42">
            <a:extLst>
              <a:ext uri="{FF2B5EF4-FFF2-40B4-BE49-F238E27FC236}">
                <a16:creationId xmlns:a16="http://schemas.microsoft.com/office/drawing/2014/main" id="{05ED2743-3D96-04E6-EAE4-8A4A6B92A430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4855325" y="3028013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28;p42">
            <a:extLst>
              <a:ext uri="{FF2B5EF4-FFF2-40B4-BE49-F238E27FC236}">
                <a16:creationId xmlns:a16="http://schemas.microsoft.com/office/drawing/2014/main" id="{DD0EE15D-BE63-AE44-60C3-966DC7CC0E32}"/>
              </a:ext>
            </a:extLst>
          </p:cNvPr>
          <p:cNvSpPr txBox="1">
            <a:spLocks noGrp="1"/>
          </p:cNvSpPr>
          <p:nvPr userDrawn="1">
            <p:ph type="body" idx="20"/>
          </p:nvPr>
        </p:nvSpPr>
        <p:spPr>
          <a:xfrm>
            <a:off x="7819799" y="3028013"/>
            <a:ext cx="251460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30;p42">
            <a:extLst>
              <a:ext uri="{FF2B5EF4-FFF2-40B4-BE49-F238E27FC236}">
                <a16:creationId xmlns:a16="http://schemas.microsoft.com/office/drawing/2014/main" id="{2D980FFA-A6E8-EB43-81E0-51ABD4EC1B1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74481" y="5506227"/>
            <a:ext cx="1860650" cy="918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345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9F5DFC4A-132A-A5AE-D615-3E29C11AD200}"/>
              </a:ext>
            </a:extLst>
          </p:cNvPr>
          <p:cNvSpPr/>
          <p:nvPr userDrawn="1"/>
        </p:nvSpPr>
        <p:spPr>
          <a:xfrm>
            <a:off x="1381445" y="1548006"/>
            <a:ext cx="27660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BB23E95-D76C-5BE2-906C-7505ADB7F458}"/>
              </a:ext>
            </a:extLst>
          </p:cNvPr>
          <p:cNvSpPr/>
          <p:nvPr userDrawn="1"/>
        </p:nvSpPr>
        <p:spPr>
          <a:xfrm>
            <a:off x="4759645" y="1548006"/>
            <a:ext cx="27660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2134334-3688-8BE4-79A7-C42606D59930}"/>
              </a:ext>
            </a:extLst>
          </p:cNvPr>
          <p:cNvSpPr/>
          <p:nvPr userDrawn="1"/>
        </p:nvSpPr>
        <p:spPr>
          <a:xfrm>
            <a:off x="8153400" y="1548006"/>
            <a:ext cx="27660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0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0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4205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368022" y="1569316"/>
            <a:ext cx="278012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1381445" y="2265397"/>
            <a:ext cx="2766060" cy="3905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30;p42">
            <a:extLst>
              <a:ext uri="{FF2B5EF4-FFF2-40B4-BE49-F238E27FC236}">
                <a16:creationId xmlns:a16="http://schemas.microsoft.com/office/drawing/2014/main" id="{2D980FFA-A6E8-EB43-81E0-51ABD4EC1B1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99881" y="5844348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0;p57">
            <a:extLst>
              <a:ext uri="{FF2B5EF4-FFF2-40B4-BE49-F238E27FC236}">
                <a16:creationId xmlns:a16="http://schemas.microsoft.com/office/drawing/2014/main" id="{58CFE392-D616-A1CC-F6EC-8755268A772A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50">
            <a:extLst>
              <a:ext uri="{FF2B5EF4-FFF2-40B4-BE49-F238E27FC236}">
                <a16:creationId xmlns:a16="http://schemas.microsoft.com/office/drawing/2014/main" id="{45FCEC6D-94C8-234D-BB58-D988C50415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46222" y="1569316"/>
            <a:ext cx="278012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28;p42">
            <a:extLst>
              <a:ext uri="{FF2B5EF4-FFF2-40B4-BE49-F238E27FC236}">
                <a16:creationId xmlns:a16="http://schemas.microsoft.com/office/drawing/2014/main" id="{EA69F1EC-E18A-77E2-01BE-90B2EC34FC68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4759645" y="2265397"/>
            <a:ext cx="2766060" cy="3905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0">
            <a:extLst>
              <a:ext uri="{FF2B5EF4-FFF2-40B4-BE49-F238E27FC236}">
                <a16:creationId xmlns:a16="http://schemas.microsoft.com/office/drawing/2014/main" id="{965318DB-48E1-8A33-5CED-3135CB29AF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39977" y="1569316"/>
            <a:ext cx="278012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28;p42">
            <a:extLst>
              <a:ext uri="{FF2B5EF4-FFF2-40B4-BE49-F238E27FC236}">
                <a16:creationId xmlns:a16="http://schemas.microsoft.com/office/drawing/2014/main" id="{54AF7C4D-59A9-BFFE-60B8-DD5250231058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8153400" y="2265397"/>
            <a:ext cx="2766060" cy="3905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939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9F5DFC4A-132A-A5AE-D615-3E29C11AD200}"/>
              </a:ext>
            </a:extLst>
          </p:cNvPr>
          <p:cNvSpPr/>
          <p:nvPr userDrawn="1"/>
        </p:nvSpPr>
        <p:spPr>
          <a:xfrm>
            <a:off x="378145" y="2421718"/>
            <a:ext cx="26517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5475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364722" y="2443028"/>
            <a:ext cx="26517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378145" y="3139109"/>
            <a:ext cx="26517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30;p42">
            <a:extLst>
              <a:ext uri="{FF2B5EF4-FFF2-40B4-BE49-F238E27FC236}">
                <a16:creationId xmlns:a16="http://schemas.microsoft.com/office/drawing/2014/main" id="{2D980FFA-A6E8-EB43-81E0-51ABD4EC1B1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99881" y="5844348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0;p57">
            <a:extLst>
              <a:ext uri="{FF2B5EF4-FFF2-40B4-BE49-F238E27FC236}">
                <a16:creationId xmlns:a16="http://schemas.microsoft.com/office/drawing/2014/main" id="{58CFE392-D616-A1CC-F6EC-8755268A772A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50">
            <a:extLst>
              <a:ext uri="{FF2B5EF4-FFF2-40B4-BE49-F238E27FC236}">
                <a16:creationId xmlns:a16="http://schemas.microsoft.com/office/drawing/2014/main" id="{04C9A522-E805-FADA-857B-7E021FC32C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94144" y="1396831"/>
            <a:ext cx="9525315" cy="60007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77B07F7-681C-76F4-9931-323C997D42CC}"/>
              </a:ext>
            </a:extLst>
          </p:cNvPr>
          <p:cNvSpPr/>
          <p:nvPr userDrawn="1"/>
        </p:nvSpPr>
        <p:spPr>
          <a:xfrm>
            <a:off x="3324545" y="2421718"/>
            <a:ext cx="26517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4D7C2824-0680-09E4-8C19-0BB8D34301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11122" y="2443028"/>
            <a:ext cx="26517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Google Shape;28;p42">
            <a:extLst>
              <a:ext uri="{FF2B5EF4-FFF2-40B4-BE49-F238E27FC236}">
                <a16:creationId xmlns:a16="http://schemas.microsoft.com/office/drawing/2014/main" id="{3231F9B3-20B2-F06C-2E05-883D6905D506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3324545" y="3139109"/>
            <a:ext cx="26517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687630E-5555-4FC2-8896-459F04F6C091}"/>
              </a:ext>
            </a:extLst>
          </p:cNvPr>
          <p:cNvSpPr/>
          <p:nvPr userDrawn="1"/>
        </p:nvSpPr>
        <p:spPr>
          <a:xfrm>
            <a:off x="6244822" y="2421718"/>
            <a:ext cx="26517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F90E2CFB-21EA-5A01-0BCD-B924D5B5A4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31399" y="2443028"/>
            <a:ext cx="26517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Google Shape;28;p42">
            <a:extLst>
              <a:ext uri="{FF2B5EF4-FFF2-40B4-BE49-F238E27FC236}">
                <a16:creationId xmlns:a16="http://schemas.microsoft.com/office/drawing/2014/main" id="{44FFC073-5326-AB63-D4E0-98CB007E28AC}"/>
              </a:ext>
            </a:extLst>
          </p:cNvPr>
          <p:cNvSpPr txBox="1">
            <a:spLocks noGrp="1"/>
          </p:cNvSpPr>
          <p:nvPr>
            <p:ph type="body" idx="27"/>
          </p:nvPr>
        </p:nvSpPr>
        <p:spPr>
          <a:xfrm>
            <a:off x="6244822" y="3139109"/>
            <a:ext cx="26517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3547010-3280-CEF4-1B03-705D90BF3EF6}"/>
              </a:ext>
            </a:extLst>
          </p:cNvPr>
          <p:cNvSpPr/>
          <p:nvPr userDrawn="1"/>
        </p:nvSpPr>
        <p:spPr>
          <a:xfrm>
            <a:off x="9164376" y="2421718"/>
            <a:ext cx="26517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 Placeholder 50">
            <a:extLst>
              <a:ext uri="{FF2B5EF4-FFF2-40B4-BE49-F238E27FC236}">
                <a16:creationId xmlns:a16="http://schemas.microsoft.com/office/drawing/2014/main" id="{1DF8A73C-C594-E9B3-66DF-8929676CCF4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50953" y="2443028"/>
            <a:ext cx="26517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8;p42">
            <a:extLst>
              <a:ext uri="{FF2B5EF4-FFF2-40B4-BE49-F238E27FC236}">
                <a16:creationId xmlns:a16="http://schemas.microsoft.com/office/drawing/2014/main" id="{90BF66AE-DFDC-03B5-0505-1B982B2F93C7}"/>
              </a:ext>
            </a:extLst>
          </p:cNvPr>
          <p:cNvSpPr txBox="1">
            <a:spLocks noGrp="1"/>
          </p:cNvSpPr>
          <p:nvPr>
            <p:ph type="body" idx="29"/>
          </p:nvPr>
        </p:nvSpPr>
        <p:spPr>
          <a:xfrm>
            <a:off x="9164376" y="3139109"/>
            <a:ext cx="26517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0">
            <a:extLst>
              <a:ext uri="{FF2B5EF4-FFF2-40B4-BE49-F238E27FC236}">
                <a16:creationId xmlns:a16="http://schemas.microsoft.com/office/drawing/2014/main" id="{2D899F53-0C9F-6948-8F4D-64E0434906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94144" y="1878516"/>
            <a:ext cx="9525315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164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9F5DFC4A-132A-A5AE-D615-3E29C11AD200}"/>
              </a:ext>
            </a:extLst>
          </p:cNvPr>
          <p:cNvSpPr/>
          <p:nvPr userDrawn="1"/>
        </p:nvSpPr>
        <p:spPr>
          <a:xfrm>
            <a:off x="378145" y="2421718"/>
            <a:ext cx="26517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5475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364722" y="2443028"/>
            <a:ext cx="26517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378145" y="3139109"/>
            <a:ext cx="26517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160;p57">
            <a:extLst>
              <a:ext uri="{FF2B5EF4-FFF2-40B4-BE49-F238E27FC236}">
                <a16:creationId xmlns:a16="http://schemas.microsoft.com/office/drawing/2014/main" id="{58CFE392-D616-A1CC-F6EC-8755268A772A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50">
            <a:extLst>
              <a:ext uri="{FF2B5EF4-FFF2-40B4-BE49-F238E27FC236}">
                <a16:creationId xmlns:a16="http://schemas.microsoft.com/office/drawing/2014/main" id="{04C9A522-E805-FADA-857B-7E021FC32C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94144" y="1396831"/>
            <a:ext cx="9525315" cy="60007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77B07F7-681C-76F4-9931-323C997D42CC}"/>
              </a:ext>
            </a:extLst>
          </p:cNvPr>
          <p:cNvSpPr/>
          <p:nvPr userDrawn="1"/>
        </p:nvSpPr>
        <p:spPr>
          <a:xfrm>
            <a:off x="3324545" y="2421718"/>
            <a:ext cx="26517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4D7C2824-0680-09E4-8C19-0BB8D34301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11122" y="2443028"/>
            <a:ext cx="26517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Google Shape;28;p42">
            <a:extLst>
              <a:ext uri="{FF2B5EF4-FFF2-40B4-BE49-F238E27FC236}">
                <a16:creationId xmlns:a16="http://schemas.microsoft.com/office/drawing/2014/main" id="{3231F9B3-20B2-F06C-2E05-883D6905D506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3324545" y="3139109"/>
            <a:ext cx="26517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687630E-5555-4FC2-8896-459F04F6C091}"/>
              </a:ext>
            </a:extLst>
          </p:cNvPr>
          <p:cNvSpPr/>
          <p:nvPr userDrawn="1"/>
        </p:nvSpPr>
        <p:spPr>
          <a:xfrm>
            <a:off x="6244822" y="2421718"/>
            <a:ext cx="26517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F90E2CFB-21EA-5A01-0BCD-B924D5B5A4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31399" y="2443028"/>
            <a:ext cx="26517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Google Shape;28;p42">
            <a:extLst>
              <a:ext uri="{FF2B5EF4-FFF2-40B4-BE49-F238E27FC236}">
                <a16:creationId xmlns:a16="http://schemas.microsoft.com/office/drawing/2014/main" id="{44FFC073-5326-AB63-D4E0-98CB007E28AC}"/>
              </a:ext>
            </a:extLst>
          </p:cNvPr>
          <p:cNvSpPr txBox="1">
            <a:spLocks noGrp="1"/>
          </p:cNvSpPr>
          <p:nvPr>
            <p:ph type="body" idx="27"/>
          </p:nvPr>
        </p:nvSpPr>
        <p:spPr>
          <a:xfrm>
            <a:off x="6244822" y="3139109"/>
            <a:ext cx="26517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3547010-3280-CEF4-1B03-705D90BF3EF6}"/>
              </a:ext>
            </a:extLst>
          </p:cNvPr>
          <p:cNvSpPr/>
          <p:nvPr userDrawn="1"/>
        </p:nvSpPr>
        <p:spPr>
          <a:xfrm>
            <a:off x="9164376" y="2421718"/>
            <a:ext cx="26517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 Placeholder 50">
            <a:extLst>
              <a:ext uri="{FF2B5EF4-FFF2-40B4-BE49-F238E27FC236}">
                <a16:creationId xmlns:a16="http://schemas.microsoft.com/office/drawing/2014/main" id="{1DF8A73C-C594-E9B3-66DF-8929676CCF4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50953" y="2443028"/>
            <a:ext cx="2651760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8;p42">
            <a:extLst>
              <a:ext uri="{FF2B5EF4-FFF2-40B4-BE49-F238E27FC236}">
                <a16:creationId xmlns:a16="http://schemas.microsoft.com/office/drawing/2014/main" id="{90BF66AE-DFDC-03B5-0505-1B982B2F93C7}"/>
              </a:ext>
            </a:extLst>
          </p:cNvPr>
          <p:cNvSpPr txBox="1">
            <a:spLocks noGrp="1"/>
          </p:cNvSpPr>
          <p:nvPr>
            <p:ph type="body" idx="29"/>
          </p:nvPr>
        </p:nvSpPr>
        <p:spPr>
          <a:xfrm>
            <a:off x="9164376" y="3139109"/>
            <a:ext cx="26517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0">
            <a:extLst>
              <a:ext uri="{FF2B5EF4-FFF2-40B4-BE49-F238E27FC236}">
                <a16:creationId xmlns:a16="http://schemas.microsoft.com/office/drawing/2014/main" id="{2D899F53-0C9F-6948-8F4D-64E0434906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94144" y="1878516"/>
            <a:ext cx="9525315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318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9F5DFC4A-132A-A5AE-D615-3E29C11AD200}"/>
              </a:ext>
            </a:extLst>
          </p:cNvPr>
          <p:cNvSpPr/>
          <p:nvPr userDrawn="1"/>
        </p:nvSpPr>
        <p:spPr>
          <a:xfrm>
            <a:off x="1381445" y="2652906"/>
            <a:ext cx="27660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BB23E95-D76C-5BE2-906C-7505ADB7F458}"/>
              </a:ext>
            </a:extLst>
          </p:cNvPr>
          <p:cNvSpPr/>
          <p:nvPr userDrawn="1"/>
        </p:nvSpPr>
        <p:spPr>
          <a:xfrm>
            <a:off x="4759645" y="2652906"/>
            <a:ext cx="27660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1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1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2134334-3688-8BE4-79A7-C42606D59930}"/>
              </a:ext>
            </a:extLst>
          </p:cNvPr>
          <p:cNvSpPr/>
          <p:nvPr userDrawn="1"/>
        </p:nvSpPr>
        <p:spPr>
          <a:xfrm>
            <a:off x="8153400" y="2652906"/>
            <a:ext cx="2766060" cy="649129"/>
          </a:xfrm>
          <a:custGeom>
            <a:avLst/>
            <a:gdLst>
              <a:gd name="connsiteX0" fmla="*/ 430470 w 2766060"/>
              <a:gd name="connsiteY0" fmla="*/ 0 h 649129"/>
              <a:gd name="connsiteX1" fmla="*/ 2335590 w 2766060"/>
              <a:gd name="connsiteY1" fmla="*/ 0 h 649129"/>
              <a:gd name="connsiteX2" fmla="*/ 2766060 w 2766060"/>
              <a:gd name="connsiteY2" fmla="*/ 397714 h 649129"/>
              <a:gd name="connsiteX3" fmla="*/ 2766060 w 2766060"/>
              <a:gd name="connsiteY3" fmla="*/ 558966 h 649129"/>
              <a:gd name="connsiteX4" fmla="*/ 2766060 w 2766060"/>
              <a:gd name="connsiteY4" fmla="*/ 649129 h 649129"/>
              <a:gd name="connsiteX5" fmla="*/ 0 w 2766060"/>
              <a:gd name="connsiteY5" fmla="*/ 649129 h 649129"/>
              <a:gd name="connsiteX6" fmla="*/ 0 w 2766060"/>
              <a:gd name="connsiteY6" fmla="*/ 558966 h 649129"/>
              <a:gd name="connsiteX7" fmla="*/ 0 w 2766060"/>
              <a:gd name="connsiteY7" fmla="*/ 397714 h 649129"/>
              <a:gd name="connsiteX8" fmla="*/ 430470 w 2766060"/>
              <a:gd name="connsiteY8" fmla="*/ 0 h 6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060" h="649129">
                <a:moveTo>
                  <a:pt x="430470" y="0"/>
                </a:moveTo>
                <a:lnTo>
                  <a:pt x="2335590" y="0"/>
                </a:lnTo>
                <a:cubicBezTo>
                  <a:pt x="2573332" y="0"/>
                  <a:pt x="2766060" y="178063"/>
                  <a:pt x="2766060" y="397714"/>
                </a:cubicBezTo>
                <a:lnTo>
                  <a:pt x="2766060" y="558966"/>
                </a:lnTo>
                <a:lnTo>
                  <a:pt x="2766060" y="649129"/>
                </a:lnTo>
                <a:lnTo>
                  <a:pt x="0" y="649129"/>
                </a:lnTo>
                <a:lnTo>
                  <a:pt x="0" y="558966"/>
                </a:lnTo>
                <a:lnTo>
                  <a:pt x="0" y="397714"/>
                </a:lnTo>
                <a:cubicBezTo>
                  <a:pt x="0" y="178063"/>
                  <a:pt x="192729" y="0"/>
                  <a:pt x="4304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5348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368022" y="2699616"/>
            <a:ext cx="278012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1381445" y="3370297"/>
            <a:ext cx="27660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30;p42">
            <a:extLst>
              <a:ext uri="{FF2B5EF4-FFF2-40B4-BE49-F238E27FC236}">
                <a16:creationId xmlns:a16="http://schemas.microsoft.com/office/drawing/2014/main" id="{2D980FFA-A6E8-EB43-81E0-51ABD4EC1B1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37273" y="5857926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0;p57">
            <a:extLst>
              <a:ext uri="{FF2B5EF4-FFF2-40B4-BE49-F238E27FC236}">
                <a16:creationId xmlns:a16="http://schemas.microsoft.com/office/drawing/2014/main" id="{58CFE392-D616-A1CC-F6EC-8755268A772A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 Placeholder 50">
            <a:extLst>
              <a:ext uri="{FF2B5EF4-FFF2-40B4-BE49-F238E27FC236}">
                <a16:creationId xmlns:a16="http://schemas.microsoft.com/office/drawing/2014/main" id="{45FCEC6D-94C8-234D-BB58-D988C50415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46222" y="2699616"/>
            <a:ext cx="278012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28;p42">
            <a:extLst>
              <a:ext uri="{FF2B5EF4-FFF2-40B4-BE49-F238E27FC236}">
                <a16:creationId xmlns:a16="http://schemas.microsoft.com/office/drawing/2014/main" id="{EA69F1EC-E18A-77E2-01BE-90B2EC34FC68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4759645" y="3370297"/>
            <a:ext cx="27660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0">
            <a:extLst>
              <a:ext uri="{FF2B5EF4-FFF2-40B4-BE49-F238E27FC236}">
                <a16:creationId xmlns:a16="http://schemas.microsoft.com/office/drawing/2014/main" id="{965318DB-48E1-8A33-5CED-3135CB29AF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39977" y="2699616"/>
            <a:ext cx="278012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28;p42">
            <a:extLst>
              <a:ext uri="{FF2B5EF4-FFF2-40B4-BE49-F238E27FC236}">
                <a16:creationId xmlns:a16="http://schemas.microsoft.com/office/drawing/2014/main" id="{54AF7C4D-59A9-BFFE-60B8-DD5250231058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8153400" y="3370297"/>
            <a:ext cx="2766060" cy="34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50">
            <a:extLst>
              <a:ext uri="{FF2B5EF4-FFF2-40B4-BE49-F238E27FC236}">
                <a16:creationId xmlns:a16="http://schemas.microsoft.com/office/drawing/2014/main" id="{04C9A522-E805-FADA-857B-7E021FC32C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94144" y="1447631"/>
            <a:ext cx="9525315" cy="60007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0">
            <a:extLst>
              <a:ext uri="{FF2B5EF4-FFF2-40B4-BE49-F238E27FC236}">
                <a16:creationId xmlns:a16="http://schemas.microsoft.com/office/drawing/2014/main" id="{A62ACA7E-6DBF-1ACB-CC0B-92A31D44BA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94144" y="2018216"/>
            <a:ext cx="9525315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3345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>
  <p:cSld name="5_Title and Conte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1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9" name="Google Shape;129;p91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91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91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1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C95B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91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91"/>
          <p:cNvSpPr/>
          <p:nvPr/>
        </p:nvSpPr>
        <p:spPr>
          <a:xfrm>
            <a:off x="831808" y="1598250"/>
            <a:ext cx="3042666" cy="1251231"/>
          </a:xfrm>
          <a:custGeom>
            <a:avLst/>
            <a:gdLst/>
            <a:ahLst/>
            <a:cxnLst/>
            <a:rect l="l" t="t" r="r" b="b"/>
            <a:pathLst>
              <a:path w="2514600" h="1046727" extrusionOk="0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48960"/>
                  <a:pt x="2514600" y="332711"/>
                </a:cubicBezTo>
                <a:lnTo>
                  <a:pt x="2514600" y="467607"/>
                </a:lnTo>
                <a:lnTo>
                  <a:pt x="2514600" y="582614"/>
                </a:lnTo>
                <a:lnTo>
                  <a:pt x="2514600" y="1046727"/>
                </a:lnTo>
                <a:lnTo>
                  <a:pt x="0" y="1046727"/>
                </a:lnTo>
                <a:lnTo>
                  <a:pt x="0" y="582614"/>
                </a:lnTo>
                <a:lnTo>
                  <a:pt x="0" y="467607"/>
                </a:lnTo>
                <a:lnTo>
                  <a:pt x="0" y="332711"/>
                </a:lnTo>
                <a:cubicBezTo>
                  <a:pt x="0" y="148960"/>
                  <a:pt x="175208" y="0"/>
                  <a:pt x="3913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91"/>
          <p:cNvSpPr/>
          <p:nvPr/>
        </p:nvSpPr>
        <p:spPr>
          <a:xfrm>
            <a:off x="1967657" y="1183027"/>
            <a:ext cx="770969" cy="770969"/>
          </a:xfrm>
          <a:prstGeom prst="ellipse">
            <a:avLst/>
          </a:prstGeom>
          <a:solidFill>
            <a:schemeClr val="dk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91"/>
          <p:cNvSpPr txBox="1">
            <a:spLocks noGrp="1"/>
          </p:cNvSpPr>
          <p:nvPr>
            <p:ph type="body" idx="1"/>
          </p:nvPr>
        </p:nvSpPr>
        <p:spPr>
          <a:xfrm>
            <a:off x="824074" y="2013260"/>
            <a:ext cx="3058134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7" name="Google Shape;137;p91"/>
          <p:cNvSpPr txBox="1">
            <a:spLocks noGrp="1"/>
          </p:cNvSpPr>
          <p:nvPr>
            <p:ph type="body" idx="2"/>
          </p:nvPr>
        </p:nvSpPr>
        <p:spPr>
          <a:xfrm>
            <a:off x="831808" y="2908745"/>
            <a:ext cx="3042666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73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8" name="Google Shape;138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4481" y="5506227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91"/>
          <p:cNvSpPr/>
          <p:nvPr/>
        </p:nvSpPr>
        <p:spPr>
          <a:xfrm>
            <a:off x="4574667" y="1598250"/>
            <a:ext cx="3042666" cy="1251231"/>
          </a:xfrm>
          <a:custGeom>
            <a:avLst/>
            <a:gdLst/>
            <a:ahLst/>
            <a:cxnLst/>
            <a:rect l="l" t="t" r="r" b="b"/>
            <a:pathLst>
              <a:path w="2514600" h="1046727" extrusionOk="0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48960"/>
                  <a:pt x="2514600" y="332711"/>
                </a:cubicBezTo>
                <a:lnTo>
                  <a:pt x="2514600" y="467607"/>
                </a:lnTo>
                <a:lnTo>
                  <a:pt x="2514600" y="582614"/>
                </a:lnTo>
                <a:lnTo>
                  <a:pt x="2514600" y="1046727"/>
                </a:lnTo>
                <a:lnTo>
                  <a:pt x="0" y="1046727"/>
                </a:lnTo>
                <a:lnTo>
                  <a:pt x="0" y="582614"/>
                </a:lnTo>
                <a:lnTo>
                  <a:pt x="0" y="467607"/>
                </a:lnTo>
                <a:lnTo>
                  <a:pt x="0" y="332711"/>
                </a:lnTo>
                <a:cubicBezTo>
                  <a:pt x="0" y="148960"/>
                  <a:pt x="175208" y="0"/>
                  <a:pt x="3913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91"/>
          <p:cNvSpPr/>
          <p:nvPr/>
        </p:nvSpPr>
        <p:spPr>
          <a:xfrm>
            <a:off x="5710516" y="1183027"/>
            <a:ext cx="770969" cy="770969"/>
          </a:xfrm>
          <a:prstGeom prst="ellipse">
            <a:avLst/>
          </a:prstGeom>
          <a:solidFill>
            <a:schemeClr val="dk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91"/>
          <p:cNvSpPr txBox="1">
            <a:spLocks noGrp="1"/>
          </p:cNvSpPr>
          <p:nvPr>
            <p:ph type="body" idx="3"/>
          </p:nvPr>
        </p:nvSpPr>
        <p:spPr>
          <a:xfrm>
            <a:off x="4566933" y="2013260"/>
            <a:ext cx="3058134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2" name="Google Shape;142;p91"/>
          <p:cNvSpPr txBox="1">
            <a:spLocks noGrp="1"/>
          </p:cNvSpPr>
          <p:nvPr>
            <p:ph type="body" idx="4"/>
          </p:nvPr>
        </p:nvSpPr>
        <p:spPr>
          <a:xfrm>
            <a:off x="4574667" y="2908745"/>
            <a:ext cx="3042666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73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3" name="Google Shape;143;p91"/>
          <p:cNvSpPr/>
          <p:nvPr/>
        </p:nvSpPr>
        <p:spPr>
          <a:xfrm>
            <a:off x="8325260" y="1598250"/>
            <a:ext cx="3042666" cy="1251231"/>
          </a:xfrm>
          <a:custGeom>
            <a:avLst/>
            <a:gdLst/>
            <a:ahLst/>
            <a:cxnLst/>
            <a:rect l="l" t="t" r="r" b="b"/>
            <a:pathLst>
              <a:path w="2514600" h="1046727" extrusionOk="0">
                <a:moveTo>
                  <a:pt x="391336" y="0"/>
                </a:moveTo>
                <a:lnTo>
                  <a:pt x="2123264" y="0"/>
                </a:lnTo>
                <a:cubicBezTo>
                  <a:pt x="2339393" y="0"/>
                  <a:pt x="2514600" y="148960"/>
                  <a:pt x="2514600" y="332711"/>
                </a:cubicBezTo>
                <a:lnTo>
                  <a:pt x="2514600" y="467607"/>
                </a:lnTo>
                <a:lnTo>
                  <a:pt x="2514600" y="582614"/>
                </a:lnTo>
                <a:lnTo>
                  <a:pt x="2514600" y="1046727"/>
                </a:lnTo>
                <a:lnTo>
                  <a:pt x="0" y="1046727"/>
                </a:lnTo>
                <a:lnTo>
                  <a:pt x="0" y="582614"/>
                </a:lnTo>
                <a:lnTo>
                  <a:pt x="0" y="467607"/>
                </a:lnTo>
                <a:lnTo>
                  <a:pt x="0" y="332711"/>
                </a:lnTo>
                <a:cubicBezTo>
                  <a:pt x="0" y="148960"/>
                  <a:pt x="175208" y="0"/>
                  <a:pt x="3913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91"/>
          <p:cNvSpPr/>
          <p:nvPr/>
        </p:nvSpPr>
        <p:spPr>
          <a:xfrm>
            <a:off x="9461109" y="1183027"/>
            <a:ext cx="770969" cy="770969"/>
          </a:xfrm>
          <a:prstGeom prst="ellipse">
            <a:avLst/>
          </a:prstGeom>
          <a:solidFill>
            <a:schemeClr val="dk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91"/>
          <p:cNvSpPr txBox="1">
            <a:spLocks noGrp="1"/>
          </p:cNvSpPr>
          <p:nvPr>
            <p:ph type="body" idx="5"/>
          </p:nvPr>
        </p:nvSpPr>
        <p:spPr>
          <a:xfrm>
            <a:off x="8317526" y="2013260"/>
            <a:ext cx="3058134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6" name="Google Shape;146;p91"/>
          <p:cNvSpPr txBox="1">
            <a:spLocks noGrp="1"/>
          </p:cNvSpPr>
          <p:nvPr>
            <p:ph type="body" idx="6"/>
          </p:nvPr>
        </p:nvSpPr>
        <p:spPr>
          <a:xfrm>
            <a:off x="8325260" y="2908745"/>
            <a:ext cx="3042666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73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273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D57D5-035E-DE4F-BBEE-0598D8C9C6E1}"/>
              </a:ext>
            </a:extLst>
          </p:cNvPr>
          <p:cNvSpPr/>
          <p:nvPr userDrawn="1"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9696ADA4-4BF6-2F43-83A5-5AFCD60E89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@HarvardSDP | #SDPconvening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E8C705-498B-1A9C-769A-2401C1F2BBCF}"/>
              </a:ext>
            </a:extLst>
          </p:cNvPr>
          <p:cNvCxnSpPr>
            <a:cxnSpLocks/>
          </p:cNvCxnSpPr>
          <p:nvPr userDrawn="1"/>
        </p:nvCxnSpPr>
        <p:spPr>
          <a:xfrm>
            <a:off x="1671420" y="6303846"/>
            <a:ext cx="0" cy="5016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B34125F-3198-52ED-C4F2-EB6502A706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8" y="6225311"/>
            <a:ext cx="1535978" cy="663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3AD70B-67EB-3678-A9B6-A2A1DD26DC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4" y="6274582"/>
            <a:ext cx="1081856" cy="5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91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2187927" y="2656278"/>
            <a:ext cx="346329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2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6540783" y="2656278"/>
            <a:ext cx="346329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523;p20">
            <a:extLst>
              <a:ext uri="{FF2B5EF4-FFF2-40B4-BE49-F238E27FC236}">
                <a16:creationId xmlns:a16="http://schemas.microsoft.com/office/drawing/2014/main" id="{A8FBE743-131A-1E8F-E577-385974E370CE}"/>
              </a:ext>
            </a:extLst>
          </p:cNvPr>
          <p:cNvSpPr/>
          <p:nvPr userDrawn="1"/>
        </p:nvSpPr>
        <p:spPr>
          <a:xfrm>
            <a:off x="2187927" y="1602124"/>
            <a:ext cx="3463290" cy="105415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524;p20">
            <a:extLst>
              <a:ext uri="{FF2B5EF4-FFF2-40B4-BE49-F238E27FC236}">
                <a16:creationId xmlns:a16="http://schemas.microsoft.com/office/drawing/2014/main" id="{57036BD3-DF86-B719-0948-B2E95A166A47}"/>
              </a:ext>
            </a:extLst>
          </p:cNvPr>
          <p:cNvSpPr/>
          <p:nvPr userDrawn="1"/>
        </p:nvSpPr>
        <p:spPr>
          <a:xfrm>
            <a:off x="3466113" y="1057929"/>
            <a:ext cx="914400" cy="914400"/>
          </a:xfrm>
          <a:prstGeom prst="ellipse">
            <a:avLst/>
          </a:prstGeom>
          <a:solidFill>
            <a:schemeClr val="tx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26;p20">
            <a:extLst>
              <a:ext uri="{FF2B5EF4-FFF2-40B4-BE49-F238E27FC236}">
                <a16:creationId xmlns:a16="http://schemas.microsoft.com/office/drawing/2014/main" id="{6992004F-6791-F3FC-24A9-98A523344B30}"/>
              </a:ext>
            </a:extLst>
          </p:cNvPr>
          <p:cNvSpPr/>
          <p:nvPr userDrawn="1"/>
        </p:nvSpPr>
        <p:spPr>
          <a:xfrm>
            <a:off x="6540783" y="1602124"/>
            <a:ext cx="3463290" cy="105415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527;p20">
            <a:extLst>
              <a:ext uri="{FF2B5EF4-FFF2-40B4-BE49-F238E27FC236}">
                <a16:creationId xmlns:a16="http://schemas.microsoft.com/office/drawing/2014/main" id="{D8C82ABE-4C66-8304-BE19-D367B743D482}"/>
              </a:ext>
            </a:extLst>
          </p:cNvPr>
          <p:cNvSpPr/>
          <p:nvPr userDrawn="1"/>
        </p:nvSpPr>
        <p:spPr>
          <a:xfrm>
            <a:off x="7815228" y="1057929"/>
            <a:ext cx="914400" cy="914400"/>
          </a:xfrm>
          <a:prstGeom prst="ellipse">
            <a:avLst/>
          </a:prstGeom>
          <a:solidFill>
            <a:schemeClr val="tx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87926" y="1856179"/>
            <a:ext cx="3463291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555063" y="1856179"/>
            <a:ext cx="3449009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oogle Shape;30;p42">
            <a:extLst>
              <a:ext uri="{FF2B5EF4-FFF2-40B4-BE49-F238E27FC236}">
                <a16:creationId xmlns:a16="http://schemas.microsoft.com/office/drawing/2014/main" id="{B40A1578-BB62-5CE8-CD12-1DAD68A130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74481" y="5506227"/>
            <a:ext cx="1860650" cy="918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129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2187927" y="2656278"/>
            <a:ext cx="346329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2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28;p42">
            <a:extLst>
              <a:ext uri="{FF2B5EF4-FFF2-40B4-BE49-F238E27FC236}">
                <a16:creationId xmlns:a16="http://schemas.microsoft.com/office/drawing/2014/main" id="{4BDB9483-7ADE-6E3F-EC2B-C0C525CF9CA8}"/>
              </a:ext>
            </a:extLst>
          </p:cNvPr>
          <p:cNvSpPr txBox="1">
            <a:spLocks noGrp="1"/>
          </p:cNvSpPr>
          <p:nvPr userDrawn="1">
            <p:ph type="body" idx="18"/>
          </p:nvPr>
        </p:nvSpPr>
        <p:spPr>
          <a:xfrm>
            <a:off x="6540783" y="2656278"/>
            <a:ext cx="3463290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523;p20">
            <a:extLst>
              <a:ext uri="{FF2B5EF4-FFF2-40B4-BE49-F238E27FC236}">
                <a16:creationId xmlns:a16="http://schemas.microsoft.com/office/drawing/2014/main" id="{A8FBE743-131A-1E8F-E577-385974E370CE}"/>
              </a:ext>
            </a:extLst>
          </p:cNvPr>
          <p:cNvSpPr/>
          <p:nvPr userDrawn="1"/>
        </p:nvSpPr>
        <p:spPr>
          <a:xfrm>
            <a:off x="2187927" y="1602124"/>
            <a:ext cx="3463290" cy="105415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524;p20">
            <a:extLst>
              <a:ext uri="{FF2B5EF4-FFF2-40B4-BE49-F238E27FC236}">
                <a16:creationId xmlns:a16="http://schemas.microsoft.com/office/drawing/2014/main" id="{57036BD3-DF86-B719-0948-B2E95A166A47}"/>
              </a:ext>
            </a:extLst>
          </p:cNvPr>
          <p:cNvSpPr/>
          <p:nvPr userDrawn="1"/>
        </p:nvSpPr>
        <p:spPr>
          <a:xfrm>
            <a:off x="3466113" y="1057929"/>
            <a:ext cx="914400" cy="914400"/>
          </a:xfrm>
          <a:prstGeom prst="ellipse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26;p20">
            <a:extLst>
              <a:ext uri="{FF2B5EF4-FFF2-40B4-BE49-F238E27FC236}">
                <a16:creationId xmlns:a16="http://schemas.microsoft.com/office/drawing/2014/main" id="{6992004F-6791-F3FC-24A9-98A523344B30}"/>
              </a:ext>
            </a:extLst>
          </p:cNvPr>
          <p:cNvSpPr/>
          <p:nvPr userDrawn="1"/>
        </p:nvSpPr>
        <p:spPr>
          <a:xfrm>
            <a:off x="6540783" y="1602124"/>
            <a:ext cx="3463290" cy="105415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527;p20">
            <a:extLst>
              <a:ext uri="{FF2B5EF4-FFF2-40B4-BE49-F238E27FC236}">
                <a16:creationId xmlns:a16="http://schemas.microsoft.com/office/drawing/2014/main" id="{D8C82ABE-4C66-8304-BE19-D367B743D482}"/>
              </a:ext>
            </a:extLst>
          </p:cNvPr>
          <p:cNvSpPr/>
          <p:nvPr userDrawn="1"/>
        </p:nvSpPr>
        <p:spPr>
          <a:xfrm>
            <a:off x="7815228" y="1057929"/>
            <a:ext cx="914400" cy="914400"/>
          </a:xfrm>
          <a:prstGeom prst="ellipse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87926" y="1927299"/>
            <a:ext cx="3463291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555063" y="1927299"/>
            <a:ext cx="3449009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oogle Shape;30;p42">
            <a:extLst>
              <a:ext uri="{FF2B5EF4-FFF2-40B4-BE49-F238E27FC236}">
                <a16:creationId xmlns:a16="http://schemas.microsoft.com/office/drawing/2014/main" id="{B40A1578-BB62-5CE8-CD12-1DAD68A130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74481" y="5506227"/>
            <a:ext cx="1860650" cy="918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263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AA13645-28A5-61FB-15D6-7B1F52B3D15D}"/>
              </a:ext>
            </a:extLst>
          </p:cNvPr>
          <p:cNvGrpSpPr/>
          <p:nvPr userDrawn="1"/>
        </p:nvGrpSpPr>
        <p:grpSpPr>
          <a:xfrm>
            <a:off x="1639109" y="1047484"/>
            <a:ext cx="4190581" cy="1598349"/>
            <a:chOff x="1824282" y="1047484"/>
            <a:chExt cx="4190581" cy="1598349"/>
          </a:xfrm>
        </p:grpSpPr>
        <p:sp>
          <p:nvSpPr>
            <p:cNvPr id="2" name="Google Shape;523;p20">
              <a:extLst>
                <a:ext uri="{FF2B5EF4-FFF2-40B4-BE49-F238E27FC236}">
                  <a16:creationId xmlns:a16="http://schemas.microsoft.com/office/drawing/2014/main" id="{A8FBE743-131A-1E8F-E577-385974E370CE}"/>
                </a:ext>
              </a:extLst>
            </p:cNvPr>
            <p:cNvSpPr/>
            <p:nvPr userDrawn="1"/>
          </p:nvSpPr>
          <p:spPr>
            <a:xfrm>
              <a:off x="1824282" y="1591679"/>
              <a:ext cx="4190581" cy="105415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" name="Google Shape;524;p20">
              <a:extLst>
                <a:ext uri="{FF2B5EF4-FFF2-40B4-BE49-F238E27FC236}">
                  <a16:creationId xmlns:a16="http://schemas.microsoft.com/office/drawing/2014/main" id="{57036BD3-DF86-B719-0948-B2E95A166A47}"/>
                </a:ext>
              </a:extLst>
            </p:cNvPr>
            <p:cNvSpPr/>
            <p:nvPr userDrawn="1"/>
          </p:nvSpPr>
          <p:spPr>
            <a:xfrm>
              <a:off x="3466113" y="1047484"/>
              <a:ext cx="914400" cy="914400"/>
            </a:xfrm>
            <a:prstGeom prst="ellipse">
              <a:avLst/>
            </a:prstGeom>
            <a:solidFill>
              <a:schemeClr val="accent1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body" idx="1"/>
          </p:nvPr>
        </p:nvSpPr>
        <p:spPr>
          <a:xfrm>
            <a:off x="1639109" y="2656278"/>
            <a:ext cx="4190581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2"/>
          <p:cNvSpPr/>
          <p:nvPr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A625A65A-7B3A-05EC-C1C5-53A60EF85D38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639109" y="1916854"/>
            <a:ext cx="4190582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Google Shape;28;p42">
            <a:extLst>
              <a:ext uri="{FF2B5EF4-FFF2-40B4-BE49-F238E27FC236}">
                <a16:creationId xmlns:a16="http://schemas.microsoft.com/office/drawing/2014/main" id="{703982ED-A2A9-AFC1-B299-77B091915B10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6362311" y="2645833"/>
            <a:ext cx="4190581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523;p20">
            <a:extLst>
              <a:ext uri="{FF2B5EF4-FFF2-40B4-BE49-F238E27FC236}">
                <a16:creationId xmlns:a16="http://schemas.microsoft.com/office/drawing/2014/main" id="{B8375163-3F1C-644A-A019-7011C8AABE3F}"/>
              </a:ext>
            </a:extLst>
          </p:cNvPr>
          <p:cNvSpPr/>
          <p:nvPr userDrawn="1"/>
        </p:nvSpPr>
        <p:spPr>
          <a:xfrm>
            <a:off x="6362311" y="1591679"/>
            <a:ext cx="4190581" cy="105415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524;p20">
            <a:extLst>
              <a:ext uri="{FF2B5EF4-FFF2-40B4-BE49-F238E27FC236}">
                <a16:creationId xmlns:a16="http://schemas.microsoft.com/office/drawing/2014/main" id="{DD2A8A29-8F55-F83E-74B7-9D2A456B2DF8}"/>
              </a:ext>
            </a:extLst>
          </p:cNvPr>
          <p:cNvSpPr/>
          <p:nvPr userDrawn="1"/>
        </p:nvSpPr>
        <p:spPr>
          <a:xfrm>
            <a:off x="8004142" y="1047484"/>
            <a:ext cx="914400" cy="914400"/>
          </a:xfrm>
          <a:prstGeom prst="ellipse">
            <a:avLst/>
          </a:prstGeom>
          <a:solidFill>
            <a:schemeClr val="accent1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 Placeholder 50">
            <a:extLst>
              <a:ext uri="{FF2B5EF4-FFF2-40B4-BE49-F238E27FC236}">
                <a16:creationId xmlns:a16="http://schemas.microsoft.com/office/drawing/2014/main" id="{DD3BD90B-A5D6-8820-2768-5E27745FA159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62311" y="1916854"/>
            <a:ext cx="4190582" cy="6000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3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33141510-989D-D47B-5370-A582A7B1C8DA}"/>
              </a:ext>
            </a:extLst>
          </p:cNvPr>
          <p:cNvSpPr/>
          <p:nvPr userDrawn="1"/>
        </p:nvSpPr>
        <p:spPr>
          <a:xfrm>
            <a:off x="450876" y="1627612"/>
            <a:ext cx="2078182" cy="1247962"/>
          </a:xfrm>
          <a:custGeom>
            <a:avLst/>
            <a:gdLst>
              <a:gd name="connsiteX0" fmla="*/ 341349 w 2078182"/>
              <a:gd name="connsiteY0" fmla="*/ 0 h 1247962"/>
              <a:gd name="connsiteX1" fmla="*/ 1736833 w 2078182"/>
              <a:gd name="connsiteY1" fmla="*/ 0 h 1247962"/>
              <a:gd name="connsiteX2" fmla="*/ 2078182 w 2078182"/>
              <a:gd name="connsiteY2" fmla="*/ 341349 h 1247962"/>
              <a:gd name="connsiteX3" fmla="*/ 2078182 w 2078182"/>
              <a:gd name="connsiteY3" fmla="*/ 1247962 h 1247962"/>
              <a:gd name="connsiteX4" fmla="*/ 0 w 2078182"/>
              <a:gd name="connsiteY4" fmla="*/ 1247962 h 1247962"/>
              <a:gd name="connsiteX5" fmla="*/ 0 w 2078182"/>
              <a:gd name="connsiteY5" fmla="*/ 341349 h 1247962"/>
              <a:gd name="connsiteX6" fmla="*/ 341349 w 2078182"/>
              <a:gd name="connsiteY6" fmla="*/ 0 h 124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1247962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1247962"/>
                </a:lnTo>
                <a:lnTo>
                  <a:pt x="0" y="1247962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CCE50A7C-A043-6929-5065-D654DA77F178}"/>
              </a:ext>
            </a:extLst>
          </p:cNvPr>
          <p:cNvSpPr/>
          <p:nvPr userDrawn="1"/>
        </p:nvSpPr>
        <p:spPr>
          <a:xfrm>
            <a:off x="2754626" y="1627612"/>
            <a:ext cx="2078182" cy="1247962"/>
          </a:xfrm>
          <a:custGeom>
            <a:avLst/>
            <a:gdLst>
              <a:gd name="connsiteX0" fmla="*/ 341349 w 2078182"/>
              <a:gd name="connsiteY0" fmla="*/ 0 h 1247962"/>
              <a:gd name="connsiteX1" fmla="*/ 1736833 w 2078182"/>
              <a:gd name="connsiteY1" fmla="*/ 0 h 1247962"/>
              <a:gd name="connsiteX2" fmla="*/ 2078182 w 2078182"/>
              <a:gd name="connsiteY2" fmla="*/ 341349 h 1247962"/>
              <a:gd name="connsiteX3" fmla="*/ 2078182 w 2078182"/>
              <a:gd name="connsiteY3" fmla="*/ 1247962 h 1247962"/>
              <a:gd name="connsiteX4" fmla="*/ 0 w 2078182"/>
              <a:gd name="connsiteY4" fmla="*/ 1247962 h 1247962"/>
              <a:gd name="connsiteX5" fmla="*/ 0 w 2078182"/>
              <a:gd name="connsiteY5" fmla="*/ 341349 h 1247962"/>
              <a:gd name="connsiteX6" fmla="*/ 341349 w 2078182"/>
              <a:gd name="connsiteY6" fmla="*/ 0 h 124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1247962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1247962"/>
                </a:lnTo>
                <a:lnTo>
                  <a:pt x="0" y="1247962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92B6F76F-E0D1-0A9F-6728-E56840E1E06B}"/>
              </a:ext>
            </a:extLst>
          </p:cNvPr>
          <p:cNvSpPr/>
          <p:nvPr userDrawn="1"/>
        </p:nvSpPr>
        <p:spPr>
          <a:xfrm>
            <a:off x="5058376" y="1627612"/>
            <a:ext cx="2078182" cy="1247962"/>
          </a:xfrm>
          <a:custGeom>
            <a:avLst/>
            <a:gdLst>
              <a:gd name="connsiteX0" fmla="*/ 341349 w 2078182"/>
              <a:gd name="connsiteY0" fmla="*/ 0 h 1247962"/>
              <a:gd name="connsiteX1" fmla="*/ 1736833 w 2078182"/>
              <a:gd name="connsiteY1" fmla="*/ 0 h 1247962"/>
              <a:gd name="connsiteX2" fmla="*/ 2078182 w 2078182"/>
              <a:gd name="connsiteY2" fmla="*/ 341349 h 1247962"/>
              <a:gd name="connsiteX3" fmla="*/ 2078182 w 2078182"/>
              <a:gd name="connsiteY3" fmla="*/ 1247962 h 1247962"/>
              <a:gd name="connsiteX4" fmla="*/ 0 w 2078182"/>
              <a:gd name="connsiteY4" fmla="*/ 1247962 h 1247962"/>
              <a:gd name="connsiteX5" fmla="*/ 0 w 2078182"/>
              <a:gd name="connsiteY5" fmla="*/ 341349 h 1247962"/>
              <a:gd name="connsiteX6" fmla="*/ 341349 w 2078182"/>
              <a:gd name="connsiteY6" fmla="*/ 0 h 124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1247962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1247962"/>
                </a:lnTo>
                <a:lnTo>
                  <a:pt x="0" y="1247962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EFA429D1-A940-67F9-8775-9E8B37D36E08}"/>
              </a:ext>
            </a:extLst>
          </p:cNvPr>
          <p:cNvSpPr/>
          <p:nvPr userDrawn="1"/>
        </p:nvSpPr>
        <p:spPr>
          <a:xfrm>
            <a:off x="7362126" y="1627612"/>
            <a:ext cx="2078182" cy="1247962"/>
          </a:xfrm>
          <a:custGeom>
            <a:avLst/>
            <a:gdLst>
              <a:gd name="connsiteX0" fmla="*/ 341349 w 2078182"/>
              <a:gd name="connsiteY0" fmla="*/ 0 h 1247962"/>
              <a:gd name="connsiteX1" fmla="*/ 1736833 w 2078182"/>
              <a:gd name="connsiteY1" fmla="*/ 0 h 1247962"/>
              <a:gd name="connsiteX2" fmla="*/ 2078182 w 2078182"/>
              <a:gd name="connsiteY2" fmla="*/ 341349 h 1247962"/>
              <a:gd name="connsiteX3" fmla="*/ 2078182 w 2078182"/>
              <a:gd name="connsiteY3" fmla="*/ 1247962 h 1247962"/>
              <a:gd name="connsiteX4" fmla="*/ 0 w 2078182"/>
              <a:gd name="connsiteY4" fmla="*/ 1247962 h 1247962"/>
              <a:gd name="connsiteX5" fmla="*/ 0 w 2078182"/>
              <a:gd name="connsiteY5" fmla="*/ 341349 h 1247962"/>
              <a:gd name="connsiteX6" fmla="*/ 341349 w 2078182"/>
              <a:gd name="connsiteY6" fmla="*/ 0 h 124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1247962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1247962"/>
                </a:lnTo>
                <a:lnTo>
                  <a:pt x="0" y="1247962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975BDB0A-F7C9-76D8-1FED-994C499DC814}"/>
              </a:ext>
            </a:extLst>
          </p:cNvPr>
          <p:cNvSpPr/>
          <p:nvPr userDrawn="1"/>
        </p:nvSpPr>
        <p:spPr>
          <a:xfrm>
            <a:off x="9665875" y="1627612"/>
            <a:ext cx="2078182" cy="1247962"/>
          </a:xfrm>
          <a:custGeom>
            <a:avLst/>
            <a:gdLst>
              <a:gd name="connsiteX0" fmla="*/ 341349 w 2078182"/>
              <a:gd name="connsiteY0" fmla="*/ 0 h 1247962"/>
              <a:gd name="connsiteX1" fmla="*/ 1736833 w 2078182"/>
              <a:gd name="connsiteY1" fmla="*/ 0 h 1247962"/>
              <a:gd name="connsiteX2" fmla="*/ 2078182 w 2078182"/>
              <a:gd name="connsiteY2" fmla="*/ 341349 h 1247962"/>
              <a:gd name="connsiteX3" fmla="*/ 2078182 w 2078182"/>
              <a:gd name="connsiteY3" fmla="*/ 1247962 h 1247962"/>
              <a:gd name="connsiteX4" fmla="*/ 0 w 2078182"/>
              <a:gd name="connsiteY4" fmla="*/ 1247962 h 1247962"/>
              <a:gd name="connsiteX5" fmla="*/ 0 w 2078182"/>
              <a:gd name="connsiteY5" fmla="*/ 341349 h 1247962"/>
              <a:gd name="connsiteX6" fmla="*/ 341349 w 2078182"/>
              <a:gd name="connsiteY6" fmla="*/ 0 h 124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1247962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1247962"/>
                </a:lnTo>
                <a:lnTo>
                  <a:pt x="0" y="1247962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E43EEE-0757-9F97-94DD-5F34FF762BB7}"/>
              </a:ext>
            </a:extLst>
          </p:cNvPr>
          <p:cNvSpPr>
            <a:spLocks noChangeAspect="1"/>
          </p:cNvSpPr>
          <p:nvPr userDrawn="1"/>
        </p:nvSpPr>
        <p:spPr>
          <a:xfrm>
            <a:off x="1107417" y="1212987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 userDrawn="1"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 userDrawn="1">
            <p:ph type="body" idx="1"/>
          </p:nvPr>
        </p:nvSpPr>
        <p:spPr>
          <a:xfrm>
            <a:off x="453810" y="2935707"/>
            <a:ext cx="2078182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2"/>
          <p:cNvSpPr/>
          <p:nvPr userDrawn="1"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 userDrawn="1"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 userDrawn="1"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 userDrawn="1"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 userDrawn="1"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50876" y="2049219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0CD1F8-ADCC-F5A1-77C1-470E4595E4B8}"/>
              </a:ext>
            </a:extLst>
          </p:cNvPr>
          <p:cNvSpPr>
            <a:spLocks noChangeAspect="1"/>
          </p:cNvSpPr>
          <p:nvPr userDrawn="1"/>
        </p:nvSpPr>
        <p:spPr>
          <a:xfrm>
            <a:off x="3408967" y="1212987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1122D61-FACC-6BEC-399A-862714C6CBC6}"/>
              </a:ext>
            </a:extLst>
          </p:cNvPr>
          <p:cNvSpPr>
            <a:spLocks noChangeAspect="1"/>
          </p:cNvSpPr>
          <p:nvPr userDrawn="1"/>
        </p:nvSpPr>
        <p:spPr>
          <a:xfrm>
            <a:off x="5710517" y="1212987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9513575-9024-2366-D190-CA2BCA4BCD47}"/>
              </a:ext>
            </a:extLst>
          </p:cNvPr>
          <p:cNvSpPr>
            <a:spLocks noChangeAspect="1"/>
          </p:cNvSpPr>
          <p:nvPr userDrawn="1"/>
        </p:nvSpPr>
        <p:spPr>
          <a:xfrm>
            <a:off x="8012067" y="1212987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DB6AAE9-EB7F-952A-3A4B-8125BDE53C51}"/>
              </a:ext>
            </a:extLst>
          </p:cNvPr>
          <p:cNvSpPr>
            <a:spLocks noChangeAspect="1"/>
          </p:cNvSpPr>
          <p:nvPr userDrawn="1"/>
        </p:nvSpPr>
        <p:spPr>
          <a:xfrm>
            <a:off x="10313615" y="1212987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oogle Shape;28;p42">
            <a:extLst>
              <a:ext uri="{FF2B5EF4-FFF2-40B4-BE49-F238E27FC236}">
                <a16:creationId xmlns:a16="http://schemas.microsoft.com/office/drawing/2014/main" id="{07A67612-E7E6-E573-AA4A-415AFEAACFCD}"/>
              </a:ext>
            </a:extLst>
          </p:cNvPr>
          <p:cNvSpPr txBox="1">
            <a:spLocks noGrp="1"/>
          </p:cNvSpPr>
          <p:nvPr userDrawn="1">
            <p:ph type="body" idx="15"/>
          </p:nvPr>
        </p:nvSpPr>
        <p:spPr>
          <a:xfrm>
            <a:off x="2758293" y="2935707"/>
            <a:ext cx="2078182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0">
            <a:extLst>
              <a:ext uri="{FF2B5EF4-FFF2-40B4-BE49-F238E27FC236}">
                <a16:creationId xmlns:a16="http://schemas.microsoft.com/office/drawing/2014/main" id="{F7892940-69EE-A921-2A50-3D98F7E4A857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2755359" y="2049219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28;p42">
            <a:extLst>
              <a:ext uri="{FF2B5EF4-FFF2-40B4-BE49-F238E27FC236}">
                <a16:creationId xmlns:a16="http://schemas.microsoft.com/office/drawing/2014/main" id="{3F8123AC-D6A8-68C2-6DEC-FFBA61345EF6}"/>
              </a:ext>
            </a:extLst>
          </p:cNvPr>
          <p:cNvSpPr txBox="1">
            <a:spLocks noGrp="1"/>
          </p:cNvSpPr>
          <p:nvPr userDrawn="1">
            <p:ph type="body" idx="17"/>
          </p:nvPr>
        </p:nvSpPr>
        <p:spPr>
          <a:xfrm>
            <a:off x="5059844" y="2935707"/>
            <a:ext cx="2078182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0">
            <a:extLst>
              <a:ext uri="{FF2B5EF4-FFF2-40B4-BE49-F238E27FC236}">
                <a16:creationId xmlns:a16="http://schemas.microsoft.com/office/drawing/2014/main" id="{64AD279F-4F8F-8B15-F1A1-1C3AB059937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056910" y="2049219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28;p42">
            <a:extLst>
              <a:ext uri="{FF2B5EF4-FFF2-40B4-BE49-F238E27FC236}">
                <a16:creationId xmlns:a16="http://schemas.microsoft.com/office/drawing/2014/main" id="{44B14E38-7533-5CA4-A4A3-FF69FEA5C861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7358459" y="2935707"/>
            <a:ext cx="2078182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714D1C79-9F11-9D36-E58E-078DACA1795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7355525" y="2049219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Google Shape;28;p42">
            <a:extLst>
              <a:ext uri="{FF2B5EF4-FFF2-40B4-BE49-F238E27FC236}">
                <a16:creationId xmlns:a16="http://schemas.microsoft.com/office/drawing/2014/main" id="{911D33B3-8D17-B7CB-A053-867E254006FC}"/>
              </a:ext>
            </a:extLst>
          </p:cNvPr>
          <p:cNvSpPr txBox="1">
            <a:spLocks noGrp="1"/>
          </p:cNvSpPr>
          <p:nvPr userDrawn="1">
            <p:ph type="body" idx="21"/>
          </p:nvPr>
        </p:nvSpPr>
        <p:spPr>
          <a:xfrm>
            <a:off x="9662942" y="2935707"/>
            <a:ext cx="2078182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50">
            <a:extLst>
              <a:ext uri="{FF2B5EF4-FFF2-40B4-BE49-F238E27FC236}">
                <a16:creationId xmlns:a16="http://schemas.microsoft.com/office/drawing/2014/main" id="{EDF5182E-AA7C-D849-5CF9-35096E2C185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660008" y="2049219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8894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35905DF3-75F0-E94E-4098-59A9C01A1482}"/>
              </a:ext>
            </a:extLst>
          </p:cNvPr>
          <p:cNvSpPr/>
          <p:nvPr userDrawn="1"/>
        </p:nvSpPr>
        <p:spPr>
          <a:xfrm>
            <a:off x="450876" y="1301037"/>
            <a:ext cx="2078182" cy="684514"/>
          </a:xfrm>
          <a:custGeom>
            <a:avLst/>
            <a:gdLst>
              <a:gd name="connsiteX0" fmla="*/ 341349 w 2078182"/>
              <a:gd name="connsiteY0" fmla="*/ 0 h 684514"/>
              <a:gd name="connsiteX1" fmla="*/ 1736833 w 2078182"/>
              <a:gd name="connsiteY1" fmla="*/ 0 h 684514"/>
              <a:gd name="connsiteX2" fmla="*/ 2078182 w 2078182"/>
              <a:gd name="connsiteY2" fmla="*/ 341349 h 684514"/>
              <a:gd name="connsiteX3" fmla="*/ 2078182 w 2078182"/>
              <a:gd name="connsiteY3" fmla="*/ 684514 h 684514"/>
              <a:gd name="connsiteX4" fmla="*/ 0 w 2078182"/>
              <a:gd name="connsiteY4" fmla="*/ 684514 h 684514"/>
              <a:gd name="connsiteX5" fmla="*/ 0 w 2078182"/>
              <a:gd name="connsiteY5" fmla="*/ 341349 h 684514"/>
              <a:gd name="connsiteX6" fmla="*/ 341349 w 2078182"/>
              <a:gd name="connsiteY6" fmla="*/ 0 h 68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684514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684514"/>
                </a:lnTo>
                <a:lnTo>
                  <a:pt x="0" y="684514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B18A9BA-1084-EA98-4944-D9A7F210B2D1}"/>
              </a:ext>
            </a:extLst>
          </p:cNvPr>
          <p:cNvSpPr/>
          <p:nvPr userDrawn="1"/>
        </p:nvSpPr>
        <p:spPr>
          <a:xfrm>
            <a:off x="2754626" y="1301037"/>
            <a:ext cx="2078182" cy="684514"/>
          </a:xfrm>
          <a:custGeom>
            <a:avLst/>
            <a:gdLst>
              <a:gd name="connsiteX0" fmla="*/ 341349 w 2078182"/>
              <a:gd name="connsiteY0" fmla="*/ 0 h 684514"/>
              <a:gd name="connsiteX1" fmla="*/ 1736833 w 2078182"/>
              <a:gd name="connsiteY1" fmla="*/ 0 h 684514"/>
              <a:gd name="connsiteX2" fmla="*/ 2078182 w 2078182"/>
              <a:gd name="connsiteY2" fmla="*/ 341349 h 684514"/>
              <a:gd name="connsiteX3" fmla="*/ 2078182 w 2078182"/>
              <a:gd name="connsiteY3" fmla="*/ 684514 h 684514"/>
              <a:gd name="connsiteX4" fmla="*/ 0 w 2078182"/>
              <a:gd name="connsiteY4" fmla="*/ 684514 h 684514"/>
              <a:gd name="connsiteX5" fmla="*/ 0 w 2078182"/>
              <a:gd name="connsiteY5" fmla="*/ 341349 h 684514"/>
              <a:gd name="connsiteX6" fmla="*/ 341349 w 2078182"/>
              <a:gd name="connsiteY6" fmla="*/ 0 h 68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684514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684514"/>
                </a:lnTo>
                <a:lnTo>
                  <a:pt x="0" y="684514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ABE625D-2DB6-F6F0-9535-9197F68E0704}"/>
              </a:ext>
            </a:extLst>
          </p:cNvPr>
          <p:cNvSpPr/>
          <p:nvPr userDrawn="1"/>
        </p:nvSpPr>
        <p:spPr>
          <a:xfrm>
            <a:off x="5058376" y="1301037"/>
            <a:ext cx="2078182" cy="684514"/>
          </a:xfrm>
          <a:custGeom>
            <a:avLst/>
            <a:gdLst>
              <a:gd name="connsiteX0" fmla="*/ 341349 w 2078182"/>
              <a:gd name="connsiteY0" fmla="*/ 0 h 684514"/>
              <a:gd name="connsiteX1" fmla="*/ 1736833 w 2078182"/>
              <a:gd name="connsiteY1" fmla="*/ 0 h 684514"/>
              <a:gd name="connsiteX2" fmla="*/ 2078182 w 2078182"/>
              <a:gd name="connsiteY2" fmla="*/ 341349 h 684514"/>
              <a:gd name="connsiteX3" fmla="*/ 2078182 w 2078182"/>
              <a:gd name="connsiteY3" fmla="*/ 684514 h 684514"/>
              <a:gd name="connsiteX4" fmla="*/ 0 w 2078182"/>
              <a:gd name="connsiteY4" fmla="*/ 684514 h 684514"/>
              <a:gd name="connsiteX5" fmla="*/ 0 w 2078182"/>
              <a:gd name="connsiteY5" fmla="*/ 341349 h 684514"/>
              <a:gd name="connsiteX6" fmla="*/ 341349 w 2078182"/>
              <a:gd name="connsiteY6" fmla="*/ 0 h 68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684514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684514"/>
                </a:lnTo>
                <a:lnTo>
                  <a:pt x="0" y="684514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EFF59EB-2DD4-24F4-931F-6D5C65C11D23}"/>
              </a:ext>
            </a:extLst>
          </p:cNvPr>
          <p:cNvSpPr/>
          <p:nvPr userDrawn="1"/>
        </p:nvSpPr>
        <p:spPr>
          <a:xfrm>
            <a:off x="7362126" y="1301037"/>
            <a:ext cx="2078182" cy="684514"/>
          </a:xfrm>
          <a:custGeom>
            <a:avLst/>
            <a:gdLst>
              <a:gd name="connsiteX0" fmla="*/ 341349 w 2078182"/>
              <a:gd name="connsiteY0" fmla="*/ 0 h 684514"/>
              <a:gd name="connsiteX1" fmla="*/ 1736833 w 2078182"/>
              <a:gd name="connsiteY1" fmla="*/ 0 h 684514"/>
              <a:gd name="connsiteX2" fmla="*/ 2078182 w 2078182"/>
              <a:gd name="connsiteY2" fmla="*/ 341349 h 684514"/>
              <a:gd name="connsiteX3" fmla="*/ 2078182 w 2078182"/>
              <a:gd name="connsiteY3" fmla="*/ 684514 h 684514"/>
              <a:gd name="connsiteX4" fmla="*/ 0 w 2078182"/>
              <a:gd name="connsiteY4" fmla="*/ 684514 h 684514"/>
              <a:gd name="connsiteX5" fmla="*/ 0 w 2078182"/>
              <a:gd name="connsiteY5" fmla="*/ 341349 h 684514"/>
              <a:gd name="connsiteX6" fmla="*/ 341349 w 2078182"/>
              <a:gd name="connsiteY6" fmla="*/ 0 h 68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684514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684514"/>
                </a:lnTo>
                <a:lnTo>
                  <a:pt x="0" y="684514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9C60D7E-B9B6-53D1-68DB-3B34FAFF5746}"/>
              </a:ext>
            </a:extLst>
          </p:cNvPr>
          <p:cNvSpPr/>
          <p:nvPr userDrawn="1"/>
        </p:nvSpPr>
        <p:spPr>
          <a:xfrm>
            <a:off x="9665875" y="1301037"/>
            <a:ext cx="2078182" cy="684514"/>
          </a:xfrm>
          <a:custGeom>
            <a:avLst/>
            <a:gdLst>
              <a:gd name="connsiteX0" fmla="*/ 341349 w 2078182"/>
              <a:gd name="connsiteY0" fmla="*/ 0 h 684514"/>
              <a:gd name="connsiteX1" fmla="*/ 1736833 w 2078182"/>
              <a:gd name="connsiteY1" fmla="*/ 0 h 684514"/>
              <a:gd name="connsiteX2" fmla="*/ 2078182 w 2078182"/>
              <a:gd name="connsiteY2" fmla="*/ 341349 h 684514"/>
              <a:gd name="connsiteX3" fmla="*/ 2078182 w 2078182"/>
              <a:gd name="connsiteY3" fmla="*/ 684514 h 684514"/>
              <a:gd name="connsiteX4" fmla="*/ 0 w 2078182"/>
              <a:gd name="connsiteY4" fmla="*/ 684514 h 684514"/>
              <a:gd name="connsiteX5" fmla="*/ 0 w 2078182"/>
              <a:gd name="connsiteY5" fmla="*/ 341349 h 684514"/>
              <a:gd name="connsiteX6" fmla="*/ 341349 w 2078182"/>
              <a:gd name="connsiteY6" fmla="*/ 0 h 68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684514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684514"/>
                </a:lnTo>
                <a:lnTo>
                  <a:pt x="0" y="684514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 userDrawn="1"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 userDrawn="1">
            <p:ph type="body" idx="1"/>
          </p:nvPr>
        </p:nvSpPr>
        <p:spPr>
          <a:xfrm>
            <a:off x="453810" y="2028331"/>
            <a:ext cx="2078182" cy="389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42"/>
          <p:cNvSpPr txBox="1">
            <a:spLocks noGrp="1"/>
          </p:cNvSpPr>
          <p:nvPr userDrawn="1"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 userDrawn="1"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 userDrawn="1"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50876" y="1343817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28;p42">
            <a:extLst>
              <a:ext uri="{FF2B5EF4-FFF2-40B4-BE49-F238E27FC236}">
                <a16:creationId xmlns:a16="http://schemas.microsoft.com/office/drawing/2014/main" id="{07A67612-E7E6-E573-AA4A-415AFEAACFCD}"/>
              </a:ext>
            </a:extLst>
          </p:cNvPr>
          <p:cNvSpPr txBox="1">
            <a:spLocks noGrp="1"/>
          </p:cNvSpPr>
          <p:nvPr userDrawn="1">
            <p:ph type="body" idx="15"/>
          </p:nvPr>
        </p:nvSpPr>
        <p:spPr>
          <a:xfrm>
            <a:off x="2758293" y="2028331"/>
            <a:ext cx="2078182" cy="389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0">
            <a:extLst>
              <a:ext uri="{FF2B5EF4-FFF2-40B4-BE49-F238E27FC236}">
                <a16:creationId xmlns:a16="http://schemas.microsoft.com/office/drawing/2014/main" id="{F7892940-69EE-A921-2A50-3D98F7E4A857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2755359" y="1343817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28;p42">
            <a:extLst>
              <a:ext uri="{FF2B5EF4-FFF2-40B4-BE49-F238E27FC236}">
                <a16:creationId xmlns:a16="http://schemas.microsoft.com/office/drawing/2014/main" id="{3F8123AC-D6A8-68C2-6DEC-FFBA61345EF6}"/>
              </a:ext>
            </a:extLst>
          </p:cNvPr>
          <p:cNvSpPr txBox="1">
            <a:spLocks noGrp="1"/>
          </p:cNvSpPr>
          <p:nvPr userDrawn="1">
            <p:ph type="body" idx="17"/>
          </p:nvPr>
        </p:nvSpPr>
        <p:spPr>
          <a:xfrm>
            <a:off x="5059844" y="2028331"/>
            <a:ext cx="2078182" cy="389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0">
            <a:extLst>
              <a:ext uri="{FF2B5EF4-FFF2-40B4-BE49-F238E27FC236}">
                <a16:creationId xmlns:a16="http://schemas.microsoft.com/office/drawing/2014/main" id="{64AD279F-4F8F-8B15-F1A1-1C3AB059937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056910" y="1343817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28;p42">
            <a:extLst>
              <a:ext uri="{FF2B5EF4-FFF2-40B4-BE49-F238E27FC236}">
                <a16:creationId xmlns:a16="http://schemas.microsoft.com/office/drawing/2014/main" id="{44B14E38-7533-5CA4-A4A3-FF69FEA5C861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7358459" y="2028331"/>
            <a:ext cx="2078182" cy="389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714D1C79-9F11-9D36-E58E-078DACA1795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7355525" y="1343817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Google Shape;28;p42">
            <a:extLst>
              <a:ext uri="{FF2B5EF4-FFF2-40B4-BE49-F238E27FC236}">
                <a16:creationId xmlns:a16="http://schemas.microsoft.com/office/drawing/2014/main" id="{911D33B3-8D17-B7CB-A053-867E254006FC}"/>
              </a:ext>
            </a:extLst>
          </p:cNvPr>
          <p:cNvSpPr txBox="1">
            <a:spLocks noGrp="1"/>
          </p:cNvSpPr>
          <p:nvPr userDrawn="1">
            <p:ph type="body" idx="21"/>
          </p:nvPr>
        </p:nvSpPr>
        <p:spPr>
          <a:xfrm>
            <a:off x="9662942" y="2028331"/>
            <a:ext cx="2078182" cy="3893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50">
            <a:extLst>
              <a:ext uri="{FF2B5EF4-FFF2-40B4-BE49-F238E27FC236}">
                <a16:creationId xmlns:a16="http://schemas.microsoft.com/office/drawing/2014/main" id="{EDF5182E-AA7C-D849-5CF9-35096E2C185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660008" y="1343817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Google Shape;160;p57">
            <a:extLst>
              <a:ext uri="{FF2B5EF4-FFF2-40B4-BE49-F238E27FC236}">
                <a16:creationId xmlns:a16="http://schemas.microsoft.com/office/drawing/2014/main" id="{ACD2591B-B9F8-6AEA-9DC0-CC1129A5D066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966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35AF153-1762-BC52-862B-1D62DDD93A9F}"/>
              </a:ext>
            </a:extLst>
          </p:cNvPr>
          <p:cNvSpPr/>
          <p:nvPr userDrawn="1"/>
        </p:nvSpPr>
        <p:spPr>
          <a:xfrm>
            <a:off x="450876" y="1833093"/>
            <a:ext cx="2078182" cy="571891"/>
          </a:xfrm>
          <a:custGeom>
            <a:avLst/>
            <a:gdLst>
              <a:gd name="connsiteX0" fmla="*/ 341349 w 2078182"/>
              <a:gd name="connsiteY0" fmla="*/ 0 h 571891"/>
              <a:gd name="connsiteX1" fmla="*/ 1736833 w 2078182"/>
              <a:gd name="connsiteY1" fmla="*/ 0 h 571891"/>
              <a:gd name="connsiteX2" fmla="*/ 2078182 w 2078182"/>
              <a:gd name="connsiteY2" fmla="*/ 341349 h 571891"/>
              <a:gd name="connsiteX3" fmla="*/ 2078182 w 2078182"/>
              <a:gd name="connsiteY3" fmla="*/ 571891 h 571891"/>
              <a:gd name="connsiteX4" fmla="*/ 0 w 2078182"/>
              <a:gd name="connsiteY4" fmla="*/ 571891 h 571891"/>
              <a:gd name="connsiteX5" fmla="*/ 0 w 2078182"/>
              <a:gd name="connsiteY5" fmla="*/ 341349 h 571891"/>
              <a:gd name="connsiteX6" fmla="*/ 341349 w 2078182"/>
              <a:gd name="connsiteY6" fmla="*/ 0 h 57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571891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571891"/>
                </a:lnTo>
                <a:lnTo>
                  <a:pt x="0" y="571891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B35D41F-4C25-41BB-BFA1-680880C42B13}"/>
              </a:ext>
            </a:extLst>
          </p:cNvPr>
          <p:cNvSpPr/>
          <p:nvPr userDrawn="1"/>
        </p:nvSpPr>
        <p:spPr>
          <a:xfrm>
            <a:off x="2754626" y="1833093"/>
            <a:ext cx="2078182" cy="571891"/>
          </a:xfrm>
          <a:custGeom>
            <a:avLst/>
            <a:gdLst>
              <a:gd name="connsiteX0" fmla="*/ 341349 w 2078182"/>
              <a:gd name="connsiteY0" fmla="*/ 0 h 571891"/>
              <a:gd name="connsiteX1" fmla="*/ 1736833 w 2078182"/>
              <a:gd name="connsiteY1" fmla="*/ 0 h 571891"/>
              <a:gd name="connsiteX2" fmla="*/ 2078182 w 2078182"/>
              <a:gd name="connsiteY2" fmla="*/ 341349 h 571891"/>
              <a:gd name="connsiteX3" fmla="*/ 2078182 w 2078182"/>
              <a:gd name="connsiteY3" fmla="*/ 571891 h 571891"/>
              <a:gd name="connsiteX4" fmla="*/ 0 w 2078182"/>
              <a:gd name="connsiteY4" fmla="*/ 571891 h 571891"/>
              <a:gd name="connsiteX5" fmla="*/ 0 w 2078182"/>
              <a:gd name="connsiteY5" fmla="*/ 341349 h 571891"/>
              <a:gd name="connsiteX6" fmla="*/ 341349 w 2078182"/>
              <a:gd name="connsiteY6" fmla="*/ 0 h 57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571891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571891"/>
                </a:lnTo>
                <a:lnTo>
                  <a:pt x="0" y="571891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68E81FF-6749-374E-EEBC-CA24D2F8E2C9}"/>
              </a:ext>
            </a:extLst>
          </p:cNvPr>
          <p:cNvSpPr/>
          <p:nvPr userDrawn="1"/>
        </p:nvSpPr>
        <p:spPr>
          <a:xfrm>
            <a:off x="5058376" y="1833093"/>
            <a:ext cx="2078182" cy="571891"/>
          </a:xfrm>
          <a:custGeom>
            <a:avLst/>
            <a:gdLst>
              <a:gd name="connsiteX0" fmla="*/ 341349 w 2078182"/>
              <a:gd name="connsiteY0" fmla="*/ 0 h 571891"/>
              <a:gd name="connsiteX1" fmla="*/ 1736833 w 2078182"/>
              <a:gd name="connsiteY1" fmla="*/ 0 h 571891"/>
              <a:gd name="connsiteX2" fmla="*/ 2078182 w 2078182"/>
              <a:gd name="connsiteY2" fmla="*/ 341349 h 571891"/>
              <a:gd name="connsiteX3" fmla="*/ 2078182 w 2078182"/>
              <a:gd name="connsiteY3" fmla="*/ 571891 h 571891"/>
              <a:gd name="connsiteX4" fmla="*/ 0 w 2078182"/>
              <a:gd name="connsiteY4" fmla="*/ 571891 h 571891"/>
              <a:gd name="connsiteX5" fmla="*/ 0 w 2078182"/>
              <a:gd name="connsiteY5" fmla="*/ 341349 h 571891"/>
              <a:gd name="connsiteX6" fmla="*/ 341349 w 2078182"/>
              <a:gd name="connsiteY6" fmla="*/ 0 h 57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571891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571891"/>
                </a:lnTo>
                <a:lnTo>
                  <a:pt x="0" y="571891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3180318-4313-07EF-E0B2-F2DFE34A2ACE}"/>
              </a:ext>
            </a:extLst>
          </p:cNvPr>
          <p:cNvSpPr/>
          <p:nvPr userDrawn="1"/>
        </p:nvSpPr>
        <p:spPr>
          <a:xfrm>
            <a:off x="7362126" y="1833093"/>
            <a:ext cx="2078182" cy="571891"/>
          </a:xfrm>
          <a:custGeom>
            <a:avLst/>
            <a:gdLst>
              <a:gd name="connsiteX0" fmla="*/ 341349 w 2078182"/>
              <a:gd name="connsiteY0" fmla="*/ 0 h 571891"/>
              <a:gd name="connsiteX1" fmla="*/ 1736833 w 2078182"/>
              <a:gd name="connsiteY1" fmla="*/ 0 h 571891"/>
              <a:gd name="connsiteX2" fmla="*/ 2078182 w 2078182"/>
              <a:gd name="connsiteY2" fmla="*/ 341349 h 571891"/>
              <a:gd name="connsiteX3" fmla="*/ 2078182 w 2078182"/>
              <a:gd name="connsiteY3" fmla="*/ 571891 h 571891"/>
              <a:gd name="connsiteX4" fmla="*/ 0 w 2078182"/>
              <a:gd name="connsiteY4" fmla="*/ 571891 h 571891"/>
              <a:gd name="connsiteX5" fmla="*/ 0 w 2078182"/>
              <a:gd name="connsiteY5" fmla="*/ 341349 h 571891"/>
              <a:gd name="connsiteX6" fmla="*/ 341349 w 2078182"/>
              <a:gd name="connsiteY6" fmla="*/ 0 h 57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571891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571891"/>
                </a:lnTo>
                <a:lnTo>
                  <a:pt x="0" y="571891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7D55ED2-E269-77B3-F592-947724EA9AEF}"/>
              </a:ext>
            </a:extLst>
          </p:cNvPr>
          <p:cNvSpPr/>
          <p:nvPr userDrawn="1"/>
        </p:nvSpPr>
        <p:spPr>
          <a:xfrm>
            <a:off x="9665875" y="1833093"/>
            <a:ext cx="2078182" cy="571891"/>
          </a:xfrm>
          <a:custGeom>
            <a:avLst/>
            <a:gdLst>
              <a:gd name="connsiteX0" fmla="*/ 341349 w 2078182"/>
              <a:gd name="connsiteY0" fmla="*/ 0 h 571891"/>
              <a:gd name="connsiteX1" fmla="*/ 1736833 w 2078182"/>
              <a:gd name="connsiteY1" fmla="*/ 0 h 571891"/>
              <a:gd name="connsiteX2" fmla="*/ 2078182 w 2078182"/>
              <a:gd name="connsiteY2" fmla="*/ 341349 h 571891"/>
              <a:gd name="connsiteX3" fmla="*/ 2078182 w 2078182"/>
              <a:gd name="connsiteY3" fmla="*/ 571891 h 571891"/>
              <a:gd name="connsiteX4" fmla="*/ 0 w 2078182"/>
              <a:gd name="connsiteY4" fmla="*/ 571891 h 571891"/>
              <a:gd name="connsiteX5" fmla="*/ 0 w 2078182"/>
              <a:gd name="connsiteY5" fmla="*/ 341349 h 571891"/>
              <a:gd name="connsiteX6" fmla="*/ 341349 w 2078182"/>
              <a:gd name="connsiteY6" fmla="*/ 0 h 57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571891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571891"/>
                </a:lnTo>
                <a:lnTo>
                  <a:pt x="0" y="571891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E43EEE-0757-9F97-94DD-5F34FF762BB7}"/>
              </a:ext>
            </a:extLst>
          </p:cNvPr>
          <p:cNvSpPr>
            <a:spLocks noChangeAspect="1"/>
          </p:cNvSpPr>
          <p:nvPr userDrawn="1"/>
        </p:nvSpPr>
        <p:spPr>
          <a:xfrm>
            <a:off x="1107417" y="1418467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 userDrawn="1"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 userDrawn="1">
            <p:ph type="body" idx="1"/>
          </p:nvPr>
        </p:nvSpPr>
        <p:spPr>
          <a:xfrm>
            <a:off x="453810" y="2503837"/>
            <a:ext cx="2078182" cy="395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2"/>
          <p:cNvSpPr/>
          <p:nvPr userDrawn="1"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 userDrawn="1"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 userDrawn="1"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 userDrawn="1"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 userDrawn="1"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0CD1F8-ADCC-F5A1-77C1-470E4595E4B8}"/>
              </a:ext>
            </a:extLst>
          </p:cNvPr>
          <p:cNvSpPr>
            <a:spLocks noChangeAspect="1"/>
          </p:cNvSpPr>
          <p:nvPr userDrawn="1"/>
        </p:nvSpPr>
        <p:spPr>
          <a:xfrm>
            <a:off x="3408967" y="1418467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1122D61-FACC-6BEC-399A-862714C6CBC6}"/>
              </a:ext>
            </a:extLst>
          </p:cNvPr>
          <p:cNvSpPr>
            <a:spLocks noChangeAspect="1"/>
          </p:cNvSpPr>
          <p:nvPr userDrawn="1"/>
        </p:nvSpPr>
        <p:spPr>
          <a:xfrm>
            <a:off x="5710517" y="1418467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9513575-9024-2366-D190-CA2BCA4BCD47}"/>
              </a:ext>
            </a:extLst>
          </p:cNvPr>
          <p:cNvSpPr>
            <a:spLocks noChangeAspect="1"/>
          </p:cNvSpPr>
          <p:nvPr userDrawn="1"/>
        </p:nvSpPr>
        <p:spPr>
          <a:xfrm>
            <a:off x="8012067" y="1418467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DB6AAE9-EB7F-952A-3A4B-8125BDE53C51}"/>
              </a:ext>
            </a:extLst>
          </p:cNvPr>
          <p:cNvSpPr>
            <a:spLocks noChangeAspect="1"/>
          </p:cNvSpPr>
          <p:nvPr userDrawn="1"/>
        </p:nvSpPr>
        <p:spPr>
          <a:xfrm>
            <a:off x="10313615" y="1418467"/>
            <a:ext cx="770969" cy="77096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oogle Shape;28;p42">
            <a:extLst>
              <a:ext uri="{FF2B5EF4-FFF2-40B4-BE49-F238E27FC236}">
                <a16:creationId xmlns:a16="http://schemas.microsoft.com/office/drawing/2014/main" id="{07A67612-E7E6-E573-AA4A-415AFEAACFCD}"/>
              </a:ext>
            </a:extLst>
          </p:cNvPr>
          <p:cNvSpPr txBox="1">
            <a:spLocks noGrp="1"/>
          </p:cNvSpPr>
          <p:nvPr userDrawn="1">
            <p:ph type="body" idx="15"/>
          </p:nvPr>
        </p:nvSpPr>
        <p:spPr>
          <a:xfrm>
            <a:off x="2758293" y="2503837"/>
            <a:ext cx="2078182" cy="395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28;p42">
            <a:extLst>
              <a:ext uri="{FF2B5EF4-FFF2-40B4-BE49-F238E27FC236}">
                <a16:creationId xmlns:a16="http://schemas.microsoft.com/office/drawing/2014/main" id="{3F8123AC-D6A8-68C2-6DEC-FFBA61345EF6}"/>
              </a:ext>
            </a:extLst>
          </p:cNvPr>
          <p:cNvSpPr txBox="1">
            <a:spLocks noGrp="1"/>
          </p:cNvSpPr>
          <p:nvPr userDrawn="1">
            <p:ph type="body" idx="17"/>
          </p:nvPr>
        </p:nvSpPr>
        <p:spPr>
          <a:xfrm>
            <a:off x="5059844" y="2503837"/>
            <a:ext cx="2078182" cy="395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28;p42">
            <a:extLst>
              <a:ext uri="{FF2B5EF4-FFF2-40B4-BE49-F238E27FC236}">
                <a16:creationId xmlns:a16="http://schemas.microsoft.com/office/drawing/2014/main" id="{44B14E38-7533-5CA4-A4A3-FF69FEA5C861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7358459" y="2503837"/>
            <a:ext cx="2078182" cy="395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Google Shape;28;p42">
            <a:extLst>
              <a:ext uri="{FF2B5EF4-FFF2-40B4-BE49-F238E27FC236}">
                <a16:creationId xmlns:a16="http://schemas.microsoft.com/office/drawing/2014/main" id="{911D33B3-8D17-B7CB-A053-867E254006FC}"/>
              </a:ext>
            </a:extLst>
          </p:cNvPr>
          <p:cNvSpPr txBox="1">
            <a:spLocks noGrp="1"/>
          </p:cNvSpPr>
          <p:nvPr userDrawn="1">
            <p:ph type="body" idx="21"/>
          </p:nvPr>
        </p:nvSpPr>
        <p:spPr>
          <a:xfrm>
            <a:off x="9662942" y="2503837"/>
            <a:ext cx="2078182" cy="395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9763E71-BCDB-3457-A1AE-83F7B62A07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5990" y="1537491"/>
            <a:ext cx="630238" cy="612775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4894182-0986-D3D1-B754-786E60AD1C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78598" y="1537491"/>
            <a:ext cx="630238" cy="612775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4C72895-01BD-291A-620B-0720495BBA1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80881" y="1537491"/>
            <a:ext cx="630238" cy="612775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8C37AB7A-B708-96C2-F6E9-60E0B49BC16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82431" y="1537491"/>
            <a:ext cx="630238" cy="612775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39D4EDE-6E2A-E435-99AE-B455570C2FD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83980" y="1537491"/>
            <a:ext cx="630238" cy="612775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Google Shape;30;p42">
            <a:extLst>
              <a:ext uri="{FF2B5EF4-FFF2-40B4-BE49-F238E27FC236}">
                <a16:creationId xmlns:a16="http://schemas.microsoft.com/office/drawing/2014/main" id="{5746D9E3-01BF-9F88-DC23-E5825264C58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74481" y="5506227"/>
            <a:ext cx="1860650" cy="918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594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preserve="1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33141510-989D-D47B-5370-A582A7B1C8DA}"/>
              </a:ext>
            </a:extLst>
          </p:cNvPr>
          <p:cNvSpPr/>
          <p:nvPr userDrawn="1"/>
        </p:nvSpPr>
        <p:spPr>
          <a:xfrm>
            <a:off x="450876" y="1627612"/>
            <a:ext cx="2078182" cy="1247962"/>
          </a:xfrm>
          <a:custGeom>
            <a:avLst/>
            <a:gdLst>
              <a:gd name="connsiteX0" fmla="*/ 341349 w 2078182"/>
              <a:gd name="connsiteY0" fmla="*/ 0 h 1247962"/>
              <a:gd name="connsiteX1" fmla="*/ 1736833 w 2078182"/>
              <a:gd name="connsiteY1" fmla="*/ 0 h 1247962"/>
              <a:gd name="connsiteX2" fmla="*/ 2078182 w 2078182"/>
              <a:gd name="connsiteY2" fmla="*/ 341349 h 1247962"/>
              <a:gd name="connsiteX3" fmla="*/ 2078182 w 2078182"/>
              <a:gd name="connsiteY3" fmla="*/ 1247962 h 1247962"/>
              <a:gd name="connsiteX4" fmla="*/ 0 w 2078182"/>
              <a:gd name="connsiteY4" fmla="*/ 1247962 h 1247962"/>
              <a:gd name="connsiteX5" fmla="*/ 0 w 2078182"/>
              <a:gd name="connsiteY5" fmla="*/ 341349 h 1247962"/>
              <a:gd name="connsiteX6" fmla="*/ 341349 w 2078182"/>
              <a:gd name="connsiteY6" fmla="*/ 0 h 124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1247962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1247962"/>
                </a:lnTo>
                <a:lnTo>
                  <a:pt x="0" y="1247962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CCE50A7C-A043-6929-5065-D654DA77F178}"/>
              </a:ext>
            </a:extLst>
          </p:cNvPr>
          <p:cNvSpPr/>
          <p:nvPr userDrawn="1"/>
        </p:nvSpPr>
        <p:spPr>
          <a:xfrm>
            <a:off x="2754626" y="1627612"/>
            <a:ext cx="2078182" cy="1247962"/>
          </a:xfrm>
          <a:custGeom>
            <a:avLst/>
            <a:gdLst>
              <a:gd name="connsiteX0" fmla="*/ 341349 w 2078182"/>
              <a:gd name="connsiteY0" fmla="*/ 0 h 1247962"/>
              <a:gd name="connsiteX1" fmla="*/ 1736833 w 2078182"/>
              <a:gd name="connsiteY1" fmla="*/ 0 h 1247962"/>
              <a:gd name="connsiteX2" fmla="*/ 2078182 w 2078182"/>
              <a:gd name="connsiteY2" fmla="*/ 341349 h 1247962"/>
              <a:gd name="connsiteX3" fmla="*/ 2078182 w 2078182"/>
              <a:gd name="connsiteY3" fmla="*/ 1247962 h 1247962"/>
              <a:gd name="connsiteX4" fmla="*/ 0 w 2078182"/>
              <a:gd name="connsiteY4" fmla="*/ 1247962 h 1247962"/>
              <a:gd name="connsiteX5" fmla="*/ 0 w 2078182"/>
              <a:gd name="connsiteY5" fmla="*/ 341349 h 1247962"/>
              <a:gd name="connsiteX6" fmla="*/ 341349 w 2078182"/>
              <a:gd name="connsiteY6" fmla="*/ 0 h 124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1247962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1247962"/>
                </a:lnTo>
                <a:lnTo>
                  <a:pt x="0" y="1247962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92B6F76F-E0D1-0A9F-6728-E56840E1E06B}"/>
              </a:ext>
            </a:extLst>
          </p:cNvPr>
          <p:cNvSpPr/>
          <p:nvPr userDrawn="1"/>
        </p:nvSpPr>
        <p:spPr>
          <a:xfrm>
            <a:off x="5058376" y="1627612"/>
            <a:ext cx="2078182" cy="1247962"/>
          </a:xfrm>
          <a:custGeom>
            <a:avLst/>
            <a:gdLst>
              <a:gd name="connsiteX0" fmla="*/ 341349 w 2078182"/>
              <a:gd name="connsiteY0" fmla="*/ 0 h 1247962"/>
              <a:gd name="connsiteX1" fmla="*/ 1736833 w 2078182"/>
              <a:gd name="connsiteY1" fmla="*/ 0 h 1247962"/>
              <a:gd name="connsiteX2" fmla="*/ 2078182 w 2078182"/>
              <a:gd name="connsiteY2" fmla="*/ 341349 h 1247962"/>
              <a:gd name="connsiteX3" fmla="*/ 2078182 w 2078182"/>
              <a:gd name="connsiteY3" fmla="*/ 1247962 h 1247962"/>
              <a:gd name="connsiteX4" fmla="*/ 0 w 2078182"/>
              <a:gd name="connsiteY4" fmla="*/ 1247962 h 1247962"/>
              <a:gd name="connsiteX5" fmla="*/ 0 w 2078182"/>
              <a:gd name="connsiteY5" fmla="*/ 341349 h 1247962"/>
              <a:gd name="connsiteX6" fmla="*/ 341349 w 2078182"/>
              <a:gd name="connsiteY6" fmla="*/ 0 h 124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1247962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1247962"/>
                </a:lnTo>
                <a:lnTo>
                  <a:pt x="0" y="1247962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EFA429D1-A940-67F9-8775-9E8B37D36E08}"/>
              </a:ext>
            </a:extLst>
          </p:cNvPr>
          <p:cNvSpPr/>
          <p:nvPr userDrawn="1"/>
        </p:nvSpPr>
        <p:spPr>
          <a:xfrm>
            <a:off x="7362126" y="1627612"/>
            <a:ext cx="2078182" cy="1247962"/>
          </a:xfrm>
          <a:custGeom>
            <a:avLst/>
            <a:gdLst>
              <a:gd name="connsiteX0" fmla="*/ 341349 w 2078182"/>
              <a:gd name="connsiteY0" fmla="*/ 0 h 1247962"/>
              <a:gd name="connsiteX1" fmla="*/ 1736833 w 2078182"/>
              <a:gd name="connsiteY1" fmla="*/ 0 h 1247962"/>
              <a:gd name="connsiteX2" fmla="*/ 2078182 w 2078182"/>
              <a:gd name="connsiteY2" fmla="*/ 341349 h 1247962"/>
              <a:gd name="connsiteX3" fmla="*/ 2078182 w 2078182"/>
              <a:gd name="connsiteY3" fmla="*/ 1247962 h 1247962"/>
              <a:gd name="connsiteX4" fmla="*/ 0 w 2078182"/>
              <a:gd name="connsiteY4" fmla="*/ 1247962 h 1247962"/>
              <a:gd name="connsiteX5" fmla="*/ 0 w 2078182"/>
              <a:gd name="connsiteY5" fmla="*/ 341349 h 1247962"/>
              <a:gd name="connsiteX6" fmla="*/ 341349 w 2078182"/>
              <a:gd name="connsiteY6" fmla="*/ 0 h 124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1247962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1247962"/>
                </a:lnTo>
                <a:lnTo>
                  <a:pt x="0" y="1247962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975BDB0A-F7C9-76D8-1FED-994C499DC814}"/>
              </a:ext>
            </a:extLst>
          </p:cNvPr>
          <p:cNvSpPr/>
          <p:nvPr userDrawn="1"/>
        </p:nvSpPr>
        <p:spPr>
          <a:xfrm>
            <a:off x="9665875" y="1627612"/>
            <a:ext cx="2078182" cy="1247962"/>
          </a:xfrm>
          <a:custGeom>
            <a:avLst/>
            <a:gdLst>
              <a:gd name="connsiteX0" fmla="*/ 341349 w 2078182"/>
              <a:gd name="connsiteY0" fmla="*/ 0 h 1247962"/>
              <a:gd name="connsiteX1" fmla="*/ 1736833 w 2078182"/>
              <a:gd name="connsiteY1" fmla="*/ 0 h 1247962"/>
              <a:gd name="connsiteX2" fmla="*/ 2078182 w 2078182"/>
              <a:gd name="connsiteY2" fmla="*/ 341349 h 1247962"/>
              <a:gd name="connsiteX3" fmla="*/ 2078182 w 2078182"/>
              <a:gd name="connsiteY3" fmla="*/ 1247962 h 1247962"/>
              <a:gd name="connsiteX4" fmla="*/ 0 w 2078182"/>
              <a:gd name="connsiteY4" fmla="*/ 1247962 h 1247962"/>
              <a:gd name="connsiteX5" fmla="*/ 0 w 2078182"/>
              <a:gd name="connsiteY5" fmla="*/ 341349 h 1247962"/>
              <a:gd name="connsiteX6" fmla="*/ 341349 w 2078182"/>
              <a:gd name="connsiteY6" fmla="*/ 0 h 124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82" h="1247962">
                <a:moveTo>
                  <a:pt x="341349" y="0"/>
                </a:moveTo>
                <a:lnTo>
                  <a:pt x="1736833" y="0"/>
                </a:lnTo>
                <a:cubicBezTo>
                  <a:pt x="1925355" y="0"/>
                  <a:pt x="2078182" y="152827"/>
                  <a:pt x="2078182" y="341349"/>
                </a:cubicBezTo>
                <a:lnTo>
                  <a:pt x="2078182" y="1247962"/>
                </a:lnTo>
                <a:lnTo>
                  <a:pt x="0" y="1247962"/>
                </a:lnTo>
                <a:lnTo>
                  <a:pt x="0" y="341349"/>
                </a:lnTo>
                <a:cubicBezTo>
                  <a:pt x="0" y="152827"/>
                  <a:pt x="152827" y="0"/>
                  <a:pt x="34134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E43EEE-0757-9F97-94DD-5F34FF762BB7}"/>
              </a:ext>
            </a:extLst>
          </p:cNvPr>
          <p:cNvSpPr>
            <a:spLocks noChangeAspect="1"/>
          </p:cNvSpPr>
          <p:nvPr userDrawn="1"/>
        </p:nvSpPr>
        <p:spPr>
          <a:xfrm>
            <a:off x="1107417" y="1212987"/>
            <a:ext cx="770969" cy="770969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7;p42"/>
          <p:cNvSpPr txBox="1">
            <a:spLocks noGrp="1"/>
          </p:cNvSpPr>
          <p:nvPr userDrawn="1"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2"/>
          <p:cNvSpPr txBox="1">
            <a:spLocks noGrp="1"/>
          </p:cNvSpPr>
          <p:nvPr userDrawn="1">
            <p:ph type="body" idx="1"/>
          </p:nvPr>
        </p:nvSpPr>
        <p:spPr>
          <a:xfrm>
            <a:off x="453810" y="2935707"/>
            <a:ext cx="2078182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42"/>
          <p:cNvSpPr/>
          <p:nvPr userDrawn="1"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2"/>
          <p:cNvSpPr/>
          <p:nvPr userDrawn="1"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2"/>
          <p:cNvSpPr txBox="1">
            <a:spLocks noGrp="1"/>
          </p:cNvSpPr>
          <p:nvPr userDrawn="1"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 userDrawn="1"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 userDrawn="1"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4DE4D92-A9F3-D6C3-A87F-ED3535B39CA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50876" y="2049219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0CD1F8-ADCC-F5A1-77C1-470E4595E4B8}"/>
              </a:ext>
            </a:extLst>
          </p:cNvPr>
          <p:cNvSpPr>
            <a:spLocks noChangeAspect="1"/>
          </p:cNvSpPr>
          <p:nvPr userDrawn="1"/>
        </p:nvSpPr>
        <p:spPr>
          <a:xfrm>
            <a:off x="3408967" y="1212987"/>
            <a:ext cx="770969" cy="770969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1122D61-FACC-6BEC-399A-862714C6CBC6}"/>
              </a:ext>
            </a:extLst>
          </p:cNvPr>
          <p:cNvSpPr>
            <a:spLocks noChangeAspect="1"/>
          </p:cNvSpPr>
          <p:nvPr userDrawn="1"/>
        </p:nvSpPr>
        <p:spPr>
          <a:xfrm>
            <a:off x="5710517" y="1212987"/>
            <a:ext cx="770969" cy="770969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9513575-9024-2366-D190-CA2BCA4BCD47}"/>
              </a:ext>
            </a:extLst>
          </p:cNvPr>
          <p:cNvSpPr>
            <a:spLocks noChangeAspect="1"/>
          </p:cNvSpPr>
          <p:nvPr userDrawn="1"/>
        </p:nvSpPr>
        <p:spPr>
          <a:xfrm>
            <a:off x="8012067" y="1212987"/>
            <a:ext cx="770969" cy="770969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DB6AAE9-EB7F-952A-3A4B-8125BDE53C51}"/>
              </a:ext>
            </a:extLst>
          </p:cNvPr>
          <p:cNvSpPr>
            <a:spLocks noChangeAspect="1"/>
          </p:cNvSpPr>
          <p:nvPr userDrawn="1"/>
        </p:nvSpPr>
        <p:spPr>
          <a:xfrm>
            <a:off x="10313615" y="1212987"/>
            <a:ext cx="770969" cy="770969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oogle Shape;28;p42">
            <a:extLst>
              <a:ext uri="{FF2B5EF4-FFF2-40B4-BE49-F238E27FC236}">
                <a16:creationId xmlns:a16="http://schemas.microsoft.com/office/drawing/2014/main" id="{07A67612-E7E6-E573-AA4A-415AFEAACFCD}"/>
              </a:ext>
            </a:extLst>
          </p:cNvPr>
          <p:cNvSpPr txBox="1">
            <a:spLocks noGrp="1"/>
          </p:cNvSpPr>
          <p:nvPr userDrawn="1">
            <p:ph type="body" idx="15"/>
          </p:nvPr>
        </p:nvSpPr>
        <p:spPr>
          <a:xfrm>
            <a:off x="2758293" y="2935707"/>
            <a:ext cx="2078182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0">
            <a:extLst>
              <a:ext uri="{FF2B5EF4-FFF2-40B4-BE49-F238E27FC236}">
                <a16:creationId xmlns:a16="http://schemas.microsoft.com/office/drawing/2014/main" id="{F7892940-69EE-A921-2A50-3D98F7E4A857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2755359" y="2049219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28;p42">
            <a:extLst>
              <a:ext uri="{FF2B5EF4-FFF2-40B4-BE49-F238E27FC236}">
                <a16:creationId xmlns:a16="http://schemas.microsoft.com/office/drawing/2014/main" id="{3F8123AC-D6A8-68C2-6DEC-FFBA61345EF6}"/>
              </a:ext>
            </a:extLst>
          </p:cNvPr>
          <p:cNvSpPr txBox="1">
            <a:spLocks noGrp="1"/>
          </p:cNvSpPr>
          <p:nvPr userDrawn="1">
            <p:ph type="body" idx="17"/>
          </p:nvPr>
        </p:nvSpPr>
        <p:spPr>
          <a:xfrm>
            <a:off x="5059844" y="2935707"/>
            <a:ext cx="2078182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0">
            <a:extLst>
              <a:ext uri="{FF2B5EF4-FFF2-40B4-BE49-F238E27FC236}">
                <a16:creationId xmlns:a16="http://schemas.microsoft.com/office/drawing/2014/main" id="{64AD279F-4F8F-8B15-F1A1-1C3AB059937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056910" y="2049219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28;p42">
            <a:extLst>
              <a:ext uri="{FF2B5EF4-FFF2-40B4-BE49-F238E27FC236}">
                <a16:creationId xmlns:a16="http://schemas.microsoft.com/office/drawing/2014/main" id="{44B14E38-7533-5CA4-A4A3-FF69FEA5C861}"/>
              </a:ext>
            </a:extLst>
          </p:cNvPr>
          <p:cNvSpPr txBox="1">
            <a:spLocks noGrp="1"/>
          </p:cNvSpPr>
          <p:nvPr userDrawn="1">
            <p:ph type="body" idx="19"/>
          </p:nvPr>
        </p:nvSpPr>
        <p:spPr>
          <a:xfrm>
            <a:off x="7358459" y="2935707"/>
            <a:ext cx="2078182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714D1C79-9F11-9D36-E58E-078DACA1795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7355525" y="2049219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Google Shape;28;p42">
            <a:extLst>
              <a:ext uri="{FF2B5EF4-FFF2-40B4-BE49-F238E27FC236}">
                <a16:creationId xmlns:a16="http://schemas.microsoft.com/office/drawing/2014/main" id="{911D33B3-8D17-B7CB-A053-867E254006FC}"/>
              </a:ext>
            </a:extLst>
          </p:cNvPr>
          <p:cNvSpPr txBox="1">
            <a:spLocks noGrp="1"/>
          </p:cNvSpPr>
          <p:nvPr userDrawn="1">
            <p:ph type="body" idx="21"/>
          </p:nvPr>
        </p:nvSpPr>
        <p:spPr>
          <a:xfrm>
            <a:off x="9662942" y="2935707"/>
            <a:ext cx="2078182" cy="331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Noto Sans Symbols"/>
              <a:buChar char="▪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urier New"/>
              <a:buChar char="o"/>
              <a:defRPr/>
            </a:lvl2pPr>
            <a:lvl3pPr marL="1371600" lvl="2" indent="-3873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▪"/>
              <a:defRPr/>
            </a:lvl3pPr>
            <a:lvl4pPr marL="1828800" lvl="3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4pPr>
            <a:lvl5pPr marL="2286000" lvl="4" indent="-371475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50">
            <a:extLst>
              <a:ext uri="{FF2B5EF4-FFF2-40B4-BE49-F238E27FC236}">
                <a16:creationId xmlns:a16="http://schemas.microsoft.com/office/drawing/2014/main" id="{EDF5182E-AA7C-D849-5CF9-35096E2C185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660008" y="2049219"/>
            <a:ext cx="2078182" cy="60007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33400" indent="0" algn="ctr">
              <a:buNone/>
              <a:defRPr>
                <a:solidFill>
                  <a:schemeClr val="tx1"/>
                </a:solidFill>
              </a:defRPr>
            </a:lvl2pPr>
            <a:lvl3pPr marL="1016000" indent="0" algn="ctr">
              <a:buNone/>
              <a:defRPr>
                <a:solidFill>
                  <a:schemeClr val="tx1"/>
                </a:solidFill>
              </a:defRPr>
            </a:lvl3pPr>
            <a:lvl4pPr marL="1485900" indent="0" algn="ctr">
              <a:buNone/>
              <a:defRPr>
                <a:solidFill>
                  <a:schemeClr val="tx1"/>
                </a:solidFill>
              </a:defRPr>
            </a:lvl4pPr>
            <a:lvl5pPr marL="19431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2744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8494-2E56-7AEC-3A1C-B6C25EC6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59D0B-2248-8E95-40AC-678351CF9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36012-85C0-B54F-EC40-BC9473BCE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9EAE3-466E-80F1-DD2C-E7696CF63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0FB0-E263-2341-91DD-E4B8486B2C8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2E60D6-B168-7F99-1621-226BEE5A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F165-B58B-8236-7512-07420DE5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0B76-C33F-0444-B74C-67B903CD2F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Google Shape;29;p42">
            <a:extLst>
              <a:ext uri="{FF2B5EF4-FFF2-40B4-BE49-F238E27FC236}">
                <a16:creationId xmlns:a16="http://schemas.microsoft.com/office/drawing/2014/main" id="{5B5A7398-1FDC-B827-43CD-91CB3EE750CA}"/>
              </a:ext>
            </a:extLst>
          </p:cNvPr>
          <p:cNvSpPr/>
          <p:nvPr userDrawn="1"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30;p42">
            <a:extLst>
              <a:ext uri="{FF2B5EF4-FFF2-40B4-BE49-F238E27FC236}">
                <a16:creationId xmlns:a16="http://schemas.microsoft.com/office/drawing/2014/main" id="{84AB2916-5612-5F89-7BA6-E36E6D641A7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74481" y="5506227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1;p42">
            <a:extLst>
              <a:ext uri="{FF2B5EF4-FFF2-40B4-BE49-F238E27FC236}">
                <a16:creationId xmlns:a16="http://schemas.microsoft.com/office/drawing/2014/main" id="{1B377BDE-4BFF-4D8F-AF4D-099A4CF537FA}"/>
              </a:ext>
            </a:extLst>
          </p:cNvPr>
          <p:cNvSpPr/>
          <p:nvPr userDrawn="1"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086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8F158-5FB1-45C0-2C67-62F8537C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E60D6-55C6-05A4-0325-9EDFB285D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D1B8D-4942-F5F3-2177-5B72CDD4A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C4367-7BB4-F232-5358-7AD81A305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A0078A-AB3B-0E20-F996-73FF4661A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727A5-2D9B-7837-A790-4B662F0D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0FB0-E263-2341-91DD-E4B8486B2C8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F03470-654F-B096-BFD0-5ED6A7B6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64B4AA-852D-5C45-0C53-010F0F31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0B76-C33F-0444-B74C-67B903CD2F1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Google Shape;29;p42">
            <a:extLst>
              <a:ext uri="{FF2B5EF4-FFF2-40B4-BE49-F238E27FC236}">
                <a16:creationId xmlns:a16="http://schemas.microsoft.com/office/drawing/2014/main" id="{7FE0EA9F-2438-AE8A-8841-D889E630588C}"/>
              </a:ext>
            </a:extLst>
          </p:cNvPr>
          <p:cNvSpPr/>
          <p:nvPr userDrawn="1"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30;p42">
            <a:extLst>
              <a:ext uri="{FF2B5EF4-FFF2-40B4-BE49-F238E27FC236}">
                <a16:creationId xmlns:a16="http://schemas.microsoft.com/office/drawing/2014/main" id="{22240D71-4D8C-FB51-D23F-B2DD0994071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74481" y="5506227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1;p42">
            <a:extLst>
              <a:ext uri="{FF2B5EF4-FFF2-40B4-BE49-F238E27FC236}">
                <a16:creationId xmlns:a16="http://schemas.microsoft.com/office/drawing/2014/main" id="{D7668813-4B35-17CC-E4BA-C232CB5CAA0F}"/>
              </a:ext>
            </a:extLst>
          </p:cNvPr>
          <p:cNvSpPr/>
          <p:nvPr userDrawn="1"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4424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BFCA-A251-6FE4-2A00-0B538E93B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54356-7980-06D5-11C1-CE8A5498A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0FB0-E263-2341-91DD-E4B8486B2C8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C939A-336A-65B9-BFFA-98B58A2E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A196A-EEE0-8140-FC47-7A77FD04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0B76-C33F-0444-B74C-67B903CD2F1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29;p42">
            <a:extLst>
              <a:ext uri="{FF2B5EF4-FFF2-40B4-BE49-F238E27FC236}">
                <a16:creationId xmlns:a16="http://schemas.microsoft.com/office/drawing/2014/main" id="{D45188AB-CEAC-69DD-1E77-5620EC82E679}"/>
              </a:ext>
            </a:extLst>
          </p:cNvPr>
          <p:cNvSpPr/>
          <p:nvPr userDrawn="1"/>
        </p:nvSpPr>
        <p:spPr>
          <a:xfrm>
            <a:off x="4129548" y="6492875"/>
            <a:ext cx="8062452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30;p42">
            <a:extLst>
              <a:ext uri="{FF2B5EF4-FFF2-40B4-BE49-F238E27FC236}">
                <a16:creationId xmlns:a16="http://schemas.microsoft.com/office/drawing/2014/main" id="{E06F1A1C-70F5-E3A9-32BF-66FDC3B9781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74481" y="5506227"/>
            <a:ext cx="1860650" cy="9183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1;p42">
            <a:extLst>
              <a:ext uri="{FF2B5EF4-FFF2-40B4-BE49-F238E27FC236}">
                <a16:creationId xmlns:a16="http://schemas.microsoft.com/office/drawing/2014/main" id="{A71A37E6-702E-4A6A-F1DB-AF6F0172B82E}"/>
              </a:ext>
            </a:extLst>
          </p:cNvPr>
          <p:cNvSpPr/>
          <p:nvPr userDrawn="1"/>
        </p:nvSpPr>
        <p:spPr>
          <a:xfrm>
            <a:off x="0" y="6492875"/>
            <a:ext cx="4129548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47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B9EAC-B8D9-5244-A45B-8C718DC9523D}"/>
              </a:ext>
            </a:extLst>
          </p:cNvPr>
          <p:cNvSpPr/>
          <p:nvPr userDrawn="1"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3AEC386-D216-D746-980C-5A3AFBFC3D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@HarvardSDP | #SDPconvening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D49A08-807C-F15C-E1BD-149BA98F5930}"/>
              </a:ext>
            </a:extLst>
          </p:cNvPr>
          <p:cNvCxnSpPr>
            <a:cxnSpLocks/>
          </p:cNvCxnSpPr>
          <p:nvPr userDrawn="1"/>
        </p:nvCxnSpPr>
        <p:spPr>
          <a:xfrm>
            <a:off x="1671420" y="6303846"/>
            <a:ext cx="0" cy="5016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7D36E4F-8A7F-93EF-E681-79A9C8175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8" y="6225311"/>
            <a:ext cx="1535978" cy="663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E7EE4D-EF9F-91D8-59F9-77CA1839D7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4" y="6274582"/>
            <a:ext cx="1081856" cy="5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600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4082C-A132-B08F-CD06-92AF2018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0FB0-E263-2341-91DD-E4B8486B2C8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F2C7D-94A0-B98F-A5F0-8FB633D2F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68EB4-A47C-AC01-71B0-F29358CC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0B76-C33F-0444-B74C-67B903CD2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046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9D6B3-BAA2-0CD2-C693-85718B2E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DDF2D-8FC9-8874-9EB0-3A053C63A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F66D3-7C82-1861-CA3C-79330520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DABD8-F059-D91E-270B-E1B42A6C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0FB0-E263-2341-91DD-E4B8486B2C8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BAD02-70F6-B910-B99C-4D3D9A44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89E13-5142-9FAE-BEA2-1E359FC0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0B76-C33F-0444-B74C-67B903CD2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668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EC35-6650-6CB6-CB9E-DD62B32FF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6A40CE-5F9E-D7CC-0F26-77EE6E5ED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E423B-22A9-17DA-6C64-45C9AE725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BD2AE-39A6-7194-A3BA-5053DE975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0FB0-E263-2341-91DD-E4B8486B2C8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7F250-7F9B-A0F7-B3E1-2C6D0690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7DCDC-77C0-350B-7B89-57A156D8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0B76-C33F-0444-B74C-67B903CD2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471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 preserve="1" userDrawn="1">
  <p:cSld name="8_Title and Conte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55"/>
          <p:cNvPicPr preferRelativeResize="0"/>
          <p:nvPr/>
        </p:nvPicPr>
        <p:blipFill rotWithShape="1">
          <a:blip r:embed="rId2">
            <a:alphaModFix amt="20000"/>
          </a:blip>
          <a:srcRect l="2114" r="634" b="16854"/>
          <a:stretch/>
        </p:blipFill>
        <p:spPr>
          <a:xfrm>
            <a:off x="159656" y="1"/>
            <a:ext cx="1203234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144" name="Google Shape;144;p55"/>
          <p:cNvSpPr txBox="1">
            <a:spLocks noGrp="1"/>
          </p:cNvSpPr>
          <p:nvPr>
            <p:ph type="dt" idx="10"/>
          </p:nvPr>
        </p:nvSpPr>
        <p:spPr>
          <a:xfrm>
            <a:off x="8382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5"/>
          <p:cNvSpPr txBox="1">
            <a:spLocks noGrp="1"/>
          </p:cNvSpPr>
          <p:nvPr>
            <p:ph type="ftr" idx="11"/>
          </p:nvPr>
        </p:nvSpPr>
        <p:spPr>
          <a:xfrm>
            <a:off x="4038600" y="649227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5"/>
          <p:cNvSpPr txBox="1">
            <a:spLocks noGrp="1"/>
          </p:cNvSpPr>
          <p:nvPr>
            <p:ph type="sldNum" idx="12"/>
          </p:nvPr>
        </p:nvSpPr>
        <p:spPr>
          <a:xfrm>
            <a:off x="8610600" y="649227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" name="Google Shape;1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450" y="5499704"/>
            <a:ext cx="2379650" cy="1175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5"/>
          <p:cNvSpPr/>
          <p:nvPr/>
        </p:nvSpPr>
        <p:spPr>
          <a:xfrm>
            <a:off x="-8268" y="0"/>
            <a:ext cx="389267" cy="6883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775;p39">
            <a:extLst>
              <a:ext uri="{FF2B5EF4-FFF2-40B4-BE49-F238E27FC236}">
                <a16:creationId xmlns:a16="http://schemas.microsoft.com/office/drawing/2014/main" id="{3841F3E2-0105-D585-7E7B-1103BBF45E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44307"/>
            <a:ext cx="10515600" cy="80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>
                <a:solidFill>
                  <a:schemeClr val="accent1"/>
                </a:solidFill>
              </a:rPr>
              <a:t>Click to edit Master title style</a:t>
            </a:r>
            <a:endParaRPr/>
          </a:p>
        </p:txBody>
      </p:sp>
      <p:pic>
        <p:nvPicPr>
          <p:cNvPr id="3" name="Google Shape;776;p39">
            <a:extLst>
              <a:ext uri="{FF2B5EF4-FFF2-40B4-BE49-F238E27FC236}">
                <a16:creationId xmlns:a16="http://schemas.microsoft.com/office/drawing/2014/main" id="{8AD24D93-B963-24FC-A079-C7F8ED961E9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377908" y="2385172"/>
            <a:ext cx="3436184" cy="3190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181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>
            <a:off x="838200" y="465932"/>
            <a:ext cx="10515600" cy="747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body" idx="1"/>
          </p:nvPr>
        </p:nvSpPr>
        <p:spPr>
          <a:xfrm>
            <a:off x="838200" y="1409075"/>
            <a:ext cx="10515600" cy="437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838200" y="64794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2" name="Google Shape;72;p40"/>
          <p:cNvSpPr txBox="1">
            <a:spLocks noGrp="1"/>
          </p:cNvSpPr>
          <p:nvPr>
            <p:ph type="ftr" idx="11"/>
          </p:nvPr>
        </p:nvSpPr>
        <p:spPr>
          <a:xfrm>
            <a:off x="4038600" y="647944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3" name="Google Shape;73;p40"/>
          <p:cNvSpPr txBox="1">
            <a:spLocks noGrp="1"/>
          </p:cNvSpPr>
          <p:nvPr>
            <p:ph type="sldNum" idx="12"/>
          </p:nvPr>
        </p:nvSpPr>
        <p:spPr>
          <a:xfrm>
            <a:off x="8610600" y="64794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105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1_Comparis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7"/>
          <p:cNvSpPr txBox="1">
            <a:spLocks noGrp="1"/>
          </p:cNvSpPr>
          <p:nvPr>
            <p:ph type="title"/>
          </p:nvPr>
        </p:nvSpPr>
        <p:spPr>
          <a:xfrm>
            <a:off x="839788" y="490386"/>
            <a:ext cx="10515600" cy="72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body" idx="1"/>
          </p:nvPr>
        </p:nvSpPr>
        <p:spPr>
          <a:xfrm>
            <a:off x="839788" y="1347898"/>
            <a:ext cx="10514012" cy="4465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dt" idx="10"/>
          </p:nvPr>
        </p:nvSpPr>
        <p:spPr>
          <a:xfrm>
            <a:off x="838200" y="648161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4B2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sldNum" idx="12"/>
          </p:nvPr>
        </p:nvSpPr>
        <p:spPr>
          <a:xfrm>
            <a:off x="8610600" y="648161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9" name="Google Shape;89;p37"/>
          <p:cNvCxnSpPr/>
          <p:nvPr userDrawn="1"/>
        </p:nvCxnSpPr>
        <p:spPr>
          <a:xfrm>
            <a:off x="838200" y="1252804"/>
            <a:ext cx="10515600" cy="0"/>
          </a:xfrm>
          <a:prstGeom prst="straightConnector1">
            <a:avLst/>
          </a:prstGeom>
          <a:noFill/>
          <a:ln w="19050" cap="flat" cmpd="sng">
            <a:solidFill>
              <a:srgbClr val="00A0A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6189083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1_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6"/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6"/>
          <p:cNvSpPr txBox="1">
            <a:spLocks noGrp="1"/>
          </p:cNvSpPr>
          <p:nvPr>
            <p:ph type="title"/>
          </p:nvPr>
        </p:nvSpPr>
        <p:spPr>
          <a:xfrm>
            <a:off x="839788" y="490386"/>
            <a:ext cx="10515600" cy="72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2"/>
          </p:nvPr>
        </p:nvSpPr>
        <p:spPr>
          <a:xfrm>
            <a:off x="839788" y="1389329"/>
            <a:ext cx="5157787" cy="4424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4"/>
          </p:nvPr>
        </p:nvSpPr>
        <p:spPr>
          <a:xfrm>
            <a:off x="6172200" y="1389329"/>
            <a:ext cx="5183188" cy="4424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" name="Google Shape;51;p36"/>
          <p:cNvCxnSpPr/>
          <p:nvPr/>
        </p:nvCxnSpPr>
        <p:spPr>
          <a:xfrm>
            <a:off x="838200" y="1252804"/>
            <a:ext cx="10515600" cy="0"/>
          </a:xfrm>
          <a:prstGeom prst="straightConnector1">
            <a:avLst/>
          </a:prstGeom>
          <a:noFill/>
          <a:ln w="12700" cap="flat" cmpd="sng">
            <a:solidFill>
              <a:srgbClr val="00A0A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" name="Google Shape;5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3334" y="5802967"/>
            <a:ext cx="1939883" cy="622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5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079D66-4E1C-4F45-9CDF-4F907D49DDE3}"/>
              </a:ext>
            </a:extLst>
          </p:cNvPr>
          <p:cNvSpPr/>
          <p:nvPr userDrawn="1"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1AE8C35-45E2-F04A-BEBF-FB0B312295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@HarvardSDP | #SDPconvening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2D58C8-0E19-436A-BAE6-C0907FEBEA10}"/>
              </a:ext>
            </a:extLst>
          </p:cNvPr>
          <p:cNvCxnSpPr>
            <a:cxnSpLocks/>
          </p:cNvCxnSpPr>
          <p:nvPr userDrawn="1"/>
        </p:nvCxnSpPr>
        <p:spPr>
          <a:xfrm>
            <a:off x="1671420" y="6303846"/>
            <a:ext cx="0" cy="5016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5B74F0E-D57B-B58F-3248-54B8F8C5A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8" y="6225311"/>
            <a:ext cx="1535978" cy="663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6D7A2D-39CA-6BD8-899C-9E0CF1899E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4" y="6274582"/>
            <a:ext cx="1081856" cy="5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62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230B1-CBDE-4D4F-BC4A-20CCE17EDB11}"/>
              </a:ext>
            </a:extLst>
          </p:cNvPr>
          <p:cNvSpPr/>
          <p:nvPr userDrawn="1"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D011441-7B71-3243-8A5D-6FDE856D9D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600">
                <a:solidFill>
                  <a:schemeClr val="bg1"/>
                </a:solidFill>
              </a:rPr>
              <a:t>@HarvardSDP | #SDPconvening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1356B2-F5D3-2D56-3B2C-6933FFB789D8}"/>
              </a:ext>
            </a:extLst>
          </p:cNvPr>
          <p:cNvCxnSpPr>
            <a:cxnSpLocks/>
          </p:cNvCxnSpPr>
          <p:nvPr userDrawn="1"/>
        </p:nvCxnSpPr>
        <p:spPr>
          <a:xfrm>
            <a:off x="1671420" y="6303846"/>
            <a:ext cx="0" cy="5016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B494748-EDFC-E069-D5E6-5113CF89B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8" y="6225311"/>
            <a:ext cx="1535978" cy="663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AFAB0-3875-A2B3-EB70-5CAFE79FC5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4" y="6274582"/>
            <a:ext cx="1081856" cy="5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5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E1DEA00-EB3A-0A41-BDBF-505B52DA7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A56F77F-CE37-4C42-BEEA-E7D8B9D83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3047-3757-1540-934B-288D033FE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063FAD-9DC1-6F4A-B1BA-5B03053610EE}" type="datetimeFigureOut">
              <a:rPr lang="en-US"/>
              <a:pPr>
                <a:defRPr/>
              </a:pPr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A44EA-0B92-5B49-94AB-B8E2B230A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DA4CF-9E7B-5F43-9098-B5235D1AC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46F73B-936B-824F-9FE4-F00C1AFA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30" r:id="rId10"/>
    <p:sldLayoutId id="2147483866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A51C30"/>
          </a:solidFill>
          <a:latin typeface="+mn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A51C30"/>
          </a:solidFill>
          <a:latin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A51C30"/>
          </a:solidFill>
          <a:latin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A51C30"/>
          </a:solidFill>
          <a:latin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A51C30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A51C30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A51C30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A51C30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A51C30"/>
          </a:solidFill>
          <a:latin typeface="Calibri" panose="020F05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329239-21EB-7044-CAC3-4015A2107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77552-8C20-A335-F196-840871972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4A349-54F9-8F3E-F3D5-4FCDC9A02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0FB0-E263-2341-91DD-E4B8486B2C8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B5FCE-A5F7-6658-FED2-B5599E870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BF2E4-504B-5E29-B039-BFA5497FA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70B76-C33F-0444-B74C-67B903CD2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7" r:id="rId27"/>
    <p:sldLayoutId id="2147483828" r:id="rId28"/>
    <p:sldLayoutId id="2147483829" r:id="rId29"/>
    <p:sldLayoutId id="2147483830" r:id="rId30"/>
    <p:sldLayoutId id="2147483831" r:id="rId31"/>
    <p:sldLayoutId id="2147483832" r:id="rId32"/>
    <p:sldLayoutId id="2147483833" r:id="rId33"/>
    <p:sldLayoutId id="2147483834" r:id="rId34"/>
    <p:sldLayoutId id="2147483835" r:id="rId35"/>
    <p:sldLayoutId id="2147483836" r:id="rId36"/>
    <p:sldLayoutId id="2147483837" r:id="rId37"/>
    <p:sldLayoutId id="2147483838" r:id="rId38"/>
    <p:sldLayoutId id="2147483839" r:id="rId39"/>
    <p:sldLayoutId id="2147483840" r:id="rId40"/>
    <p:sldLayoutId id="2147483841" r:id="rId41"/>
    <p:sldLayoutId id="2147483842" r:id="rId42"/>
    <p:sldLayoutId id="2147483843" r:id="rId43"/>
    <p:sldLayoutId id="2147483844" r:id="rId44"/>
    <p:sldLayoutId id="2147483845" r:id="rId45"/>
    <p:sldLayoutId id="2147483846" r:id="rId46"/>
    <p:sldLayoutId id="2147483847" r:id="rId47"/>
    <p:sldLayoutId id="2147483848" r:id="rId48"/>
    <p:sldLayoutId id="2147483849" r:id="rId49"/>
    <p:sldLayoutId id="2147483850" r:id="rId50"/>
    <p:sldLayoutId id="2147483851" r:id="rId51"/>
    <p:sldLayoutId id="2147483852" r:id="rId52"/>
    <p:sldLayoutId id="2147483853" r:id="rId53"/>
    <p:sldLayoutId id="2147483854" r:id="rId54"/>
    <p:sldLayoutId id="2147483855" r:id="rId55"/>
    <p:sldLayoutId id="2147483856" r:id="rId56"/>
    <p:sldLayoutId id="2147483857" r:id="rId57"/>
    <p:sldLayoutId id="2147483858" r:id="rId58"/>
    <p:sldLayoutId id="2147483859" r:id="rId59"/>
    <p:sldLayoutId id="2147483860" r:id="rId60"/>
    <p:sldLayoutId id="2147483861" r:id="rId61"/>
    <p:sldLayoutId id="2147483862" r:id="rId62"/>
    <p:sldLayoutId id="2147483863" r:id="rId63"/>
    <p:sldLayoutId id="2147483864" r:id="rId64"/>
    <p:sldLayoutId id="2147483865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4" Type="http://schemas.openxmlformats.org/officeDocument/2006/relationships/hyperlink" Target="https://balancedscorecard.org/about/nine-step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144D75A-E019-2994-D5D4-1E31EA53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37" y="115536"/>
            <a:ext cx="8897263" cy="66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C5244C-3D27-5306-1814-6ED59D1AB5DB}"/>
              </a:ext>
            </a:extLst>
          </p:cNvPr>
          <p:cNvSpPr txBox="1"/>
          <p:nvPr/>
        </p:nvSpPr>
        <p:spPr>
          <a:xfrm>
            <a:off x="57889" y="394164"/>
            <a:ext cx="3484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4E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For-Profit </a:t>
            </a:r>
            <a:r>
              <a:rPr lang="en-US" b="1" dirty="0">
                <a:solidFill>
                  <a:srgbClr val="2C4E8D"/>
                </a:solidFill>
                <a:latin typeface="Arial" panose="020B0604020202020204"/>
              </a:rPr>
              <a:t>Strategy Map Example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4E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4E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Service Company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C4E8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4E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4E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Balanced Scorecard Institute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C4E8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07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BC341-5FDC-48B4-F553-3506FE63F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44" y="0"/>
            <a:ext cx="10835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2AA4-9F92-63F3-BCA2-4E4F9CFD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Draft a Strategy 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45C35-7872-27EC-2EEF-B09B22607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9736" cy="4351338"/>
          </a:xfrm>
        </p:spPr>
        <p:txBody>
          <a:bodyPr>
            <a:normAutofit/>
          </a:bodyPr>
          <a:lstStyle/>
          <a:p>
            <a:pPr marL="6350" indent="0">
              <a:buNone/>
            </a:pPr>
            <a:r>
              <a:rPr lang="en-US" dirty="0"/>
              <a:t>Use the template to reflect your organization’s strategy</a:t>
            </a:r>
          </a:p>
          <a:p>
            <a:pPr marL="463550" indent="-457200"/>
            <a:r>
              <a:rPr lang="en-US" dirty="0"/>
              <a:t>Capture the most important (~12 – 18) objectives across perspectives</a:t>
            </a:r>
          </a:p>
          <a:p>
            <a:pPr marL="463550" indent="-457200"/>
            <a:r>
              <a:rPr lang="en-US" dirty="0"/>
              <a:t>Consider how elements of your organization’s strategic direction show up</a:t>
            </a:r>
          </a:p>
          <a:p>
            <a:pPr marL="463550" indent="-457200"/>
            <a:r>
              <a:rPr lang="en-US" dirty="0"/>
              <a:t>Draw arrows to illustrate cause and effect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2E8CAC-D189-7DB4-6EDF-F1DC938DD1C2}"/>
              </a:ext>
            </a:extLst>
          </p:cNvPr>
          <p:cNvGrpSpPr/>
          <p:nvPr/>
        </p:nvGrpSpPr>
        <p:grpSpPr>
          <a:xfrm>
            <a:off x="7494952" y="2301365"/>
            <a:ext cx="4164013" cy="3081757"/>
            <a:chOff x="7494952" y="2301365"/>
            <a:chExt cx="4164013" cy="30817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EBA537-01FF-F581-6FDC-127EACE1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4954" y="2301365"/>
              <a:ext cx="4164011" cy="2342256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D4E89B-49F7-8E91-15EA-DAE79BD4E28E}"/>
                </a:ext>
              </a:extLst>
            </p:cNvPr>
            <p:cNvSpPr txBox="1"/>
            <p:nvPr/>
          </p:nvSpPr>
          <p:spPr>
            <a:xfrm>
              <a:off x="7494952" y="4736791"/>
              <a:ext cx="4164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2C4E8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Example of a draft GCS Strategy Map (excluding text)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71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30C7-D6B3-397A-B239-C103D6B6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A5CB54-85AC-A0ED-FF32-00EEAB5DC238}"/>
              </a:ext>
            </a:extLst>
          </p:cNvPr>
          <p:cNvSpPr/>
          <p:nvPr/>
        </p:nvSpPr>
        <p:spPr>
          <a:xfrm>
            <a:off x="93693" y="1047477"/>
            <a:ext cx="1878676" cy="1338773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Constituents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294248-1CB6-1C80-9D4E-B5D618D91891}"/>
              </a:ext>
            </a:extLst>
          </p:cNvPr>
          <p:cNvSpPr/>
          <p:nvPr/>
        </p:nvSpPr>
        <p:spPr>
          <a:xfrm>
            <a:off x="93693" y="5381732"/>
            <a:ext cx="1878676" cy="1338773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Financial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593C3-6851-BD7C-FE09-440D05D28CF5}"/>
              </a:ext>
            </a:extLst>
          </p:cNvPr>
          <p:cNvSpPr/>
          <p:nvPr/>
        </p:nvSpPr>
        <p:spPr>
          <a:xfrm>
            <a:off x="93693" y="2492228"/>
            <a:ext cx="1878676" cy="1338773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Internal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D7C202-3C40-61D2-E89C-EBEC27E371BB}"/>
              </a:ext>
            </a:extLst>
          </p:cNvPr>
          <p:cNvSpPr/>
          <p:nvPr/>
        </p:nvSpPr>
        <p:spPr>
          <a:xfrm>
            <a:off x="93693" y="3936981"/>
            <a:ext cx="1878676" cy="1338773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Learning &amp; Growth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3CE91A3-E58D-522B-CA38-617D70C3E8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965"/>
            <a:ext cx="12192000" cy="1008958"/>
          </a:xfrm>
        </p:spPr>
        <p:txBody>
          <a:bodyPr>
            <a:normAutofit/>
          </a:bodyPr>
          <a:lstStyle/>
          <a:p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</a:t>
            </a:r>
            <a:r>
              <a:rPr lang="en-US" sz="16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Transforming learning and life outcomes for all students</a:t>
            </a:r>
            <a:br>
              <a:rPr lang="en-US" sz="16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</a:t>
            </a:r>
            <a:r>
              <a:rPr lang="en-US" sz="16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Guilford County students will graduate as responsible citizens prepared to succeed in higher education or in the career of their choice.</a:t>
            </a:r>
            <a:br>
              <a:rPr lang="en-US" sz="16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Values: </a:t>
            </a:r>
            <a:r>
              <a:rPr lang="en-US" sz="16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Diversity | Empathy | Integrity | Innovation | Equity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5D599-18E0-4413-8F31-AF75440C29D0}"/>
              </a:ext>
            </a:extLst>
          </p:cNvPr>
          <p:cNvSpPr txBox="1"/>
          <p:nvPr/>
        </p:nvSpPr>
        <p:spPr>
          <a:xfrm>
            <a:off x="1972368" y="2975258"/>
            <a:ext cx="10071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A1E3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 we need to do well internally to meet constituents’ needs?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0A1E3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67021-BA7E-A3BE-24B2-32EDC5E943E0}"/>
              </a:ext>
            </a:extLst>
          </p:cNvPr>
          <p:cNvSpPr txBox="1"/>
          <p:nvPr/>
        </p:nvSpPr>
        <p:spPr>
          <a:xfrm>
            <a:off x="1972369" y="1224760"/>
            <a:ext cx="10071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A1E3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we get our constituents to perceive our product, services, and brand in the desired way?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A1E3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we deliver what is important to our constituents?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5B6DB-F337-0EF8-51CA-A1FABC23A072}"/>
              </a:ext>
            </a:extLst>
          </p:cNvPr>
          <p:cNvSpPr txBox="1"/>
          <p:nvPr/>
        </p:nvSpPr>
        <p:spPr>
          <a:xfrm>
            <a:off x="1972369" y="4283202"/>
            <a:ext cx="10071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A1E3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skills, culture, and capabilities do we need to have in order to execute our internal processes?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0A1E3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522F8A-C66F-DFC9-E70D-B6FD27D38D72}"/>
              </a:ext>
            </a:extLst>
          </p:cNvPr>
          <p:cNvSpPr txBox="1"/>
          <p:nvPr/>
        </p:nvSpPr>
        <p:spPr>
          <a:xfrm>
            <a:off x="1985139" y="5727953"/>
            <a:ext cx="10059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A1E3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we provide resources that fuel our learning and growth? How do we support and utilize human capital and infrastructure resources to meet goals?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70FE3F-BDB0-D810-B128-762D95A6C058}"/>
              </a:ext>
            </a:extLst>
          </p:cNvPr>
          <p:cNvCxnSpPr>
            <a:cxnSpLocks/>
          </p:cNvCxnSpPr>
          <p:nvPr/>
        </p:nvCxnSpPr>
        <p:spPr>
          <a:xfrm>
            <a:off x="93693" y="3883990"/>
            <a:ext cx="11760456" cy="0"/>
          </a:xfrm>
          <a:prstGeom prst="line">
            <a:avLst/>
          </a:prstGeom>
          <a:ln>
            <a:solidFill>
              <a:srgbClr val="CDA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49F673-0054-DB93-5352-A3CE8031B71B}"/>
              </a:ext>
            </a:extLst>
          </p:cNvPr>
          <p:cNvCxnSpPr>
            <a:cxnSpLocks/>
          </p:cNvCxnSpPr>
          <p:nvPr/>
        </p:nvCxnSpPr>
        <p:spPr>
          <a:xfrm>
            <a:off x="93693" y="5328741"/>
            <a:ext cx="11760456" cy="0"/>
          </a:xfrm>
          <a:prstGeom prst="line">
            <a:avLst/>
          </a:prstGeom>
          <a:ln>
            <a:solidFill>
              <a:srgbClr val="CDA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4A2FE-B289-2728-D0CF-0B25CFB13DCF}"/>
              </a:ext>
            </a:extLst>
          </p:cNvPr>
          <p:cNvCxnSpPr>
            <a:cxnSpLocks/>
          </p:cNvCxnSpPr>
          <p:nvPr/>
        </p:nvCxnSpPr>
        <p:spPr>
          <a:xfrm>
            <a:off x="93693" y="2439239"/>
            <a:ext cx="11760456" cy="0"/>
          </a:xfrm>
          <a:prstGeom prst="line">
            <a:avLst/>
          </a:prstGeom>
          <a:ln>
            <a:solidFill>
              <a:srgbClr val="CDA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54DEE-7AF9-E8A8-AFE8-AC01EBB3F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001A25-9D60-C865-0485-0C7804F9FD8B}"/>
              </a:ext>
            </a:extLst>
          </p:cNvPr>
          <p:cNvSpPr/>
          <p:nvPr/>
        </p:nvSpPr>
        <p:spPr>
          <a:xfrm>
            <a:off x="93693" y="1047477"/>
            <a:ext cx="1878676" cy="1338773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Constituents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852729-73C0-EBCD-E802-3F391F8E98B1}"/>
              </a:ext>
            </a:extLst>
          </p:cNvPr>
          <p:cNvSpPr/>
          <p:nvPr/>
        </p:nvSpPr>
        <p:spPr>
          <a:xfrm>
            <a:off x="93693" y="5381732"/>
            <a:ext cx="1878676" cy="1338773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Financial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49CC67-B020-6312-E2BC-E388FB07F8A7}"/>
              </a:ext>
            </a:extLst>
          </p:cNvPr>
          <p:cNvSpPr/>
          <p:nvPr/>
        </p:nvSpPr>
        <p:spPr>
          <a:xfrm>
            <a:off x="93693" y="2492228"/>
            <a:ext cx="1878676" cy="1338773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Internal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71BF7-A4B1-F486-EB57-1F4898EE870F}"/>
              </a:ext>
            </a:extLst>
          </p:cNvPr>
          <p:cNvSpPr/>
          <p:nvPr/>
        </p:nvSpPr>
        <p:spPr>
          <a:xfrm>
            <a:off x="93693" y="3936981"/>
            <a:ext cx="1878676" cy="1338773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Learning &amp; Growth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EC6A77-8EDB-E322-1D28-109BC9B25A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965"/>
            <a:ext cx="12192000" cy="1008958"/>
          </a:xfrm>
        </p:spPr>
        <p:txBody>
          <a:bodyPr>
            <a:normAutofit/>
          </a:bodyPr>
          <a:lstStyle/>
          <a:p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</a:t>
            </a:r>
            <a:r>
              <a:rPr lang="en-US" sz="16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16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</a:t>
            </a:r>
            <a:r>
              <a:rPr lang="en-US" sz="16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160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Values: </a:t>
            </a:r>
            <a:endParaRPr lang="en-US" sz="160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DA19AA-3AD7-8C5A-0CFE-1CC559046DDF}"/>
              </a:ext>
            </a:extLst>
          </p:cNvPr>
          <p:cNvCxnSpPr>
            <a:cxnSpLocks/>
          </p:cNvCxnSpPr>
          <p:nvPr/>
        </p:nvCxnSpPr>
        <p:spPr>
          <a:xfrm>
            <a:off x="93693" y="3883990"/>
            <a:ext cx="11760456" cy="0"/>
          </a:xfrm>
          <a:prstGeom prst="line">
            <a:avLst/>
          </a:prstGeom>
          <a:ln>
            <a:solidFill>
              <a:srgbClr val="CDA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17D35F-EF16-4959-8788-CE09472112B3}"/>
              </a:ext>
            </a:extLst>
          </p:cNvPr>
          <p:cNvCxnSpPr>
            <a:cxnSpLocks/>
          </p:cNvCxnSpPr>
          <p:nvPr/>
        </p:nvCxnSpPr>
        <p:spPr>
          <a:xfrm>
            <a:off x="93693" y="5328741"/>
            <a:ext cx="11760456" cy="0"/>
          </a:xfrm>
          <a:prstGeom prst="line">
            <a:avLst/>
          </a:prstGeom>
          <a:ln>
            <a:solidFill>
              <a:srgbClr val="CDA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51DAE0-7152-3724-22B1-0E1D4D9B100B}"/>
              </a:ext>
            </a:extLst>
          </p:cNvPr>
          <p:cNvCxnSpPr>
            <a:cxnSpLocks/>
          </p:cNvCxnSpPr>
          <p:nvPr/>
        </p:nvCxnSpPr>
        <p:spPr>
          <a:xfrm>
            <a:off x="93693" y="2439239"/>
            <a:ext cx="11760456" cy="0"/>
          </a:xfrm>
          <a:prstGeom prst="line">
            <a:avLst/>
          </a:prstGeom>
          <a:ln>
            <a:solidFill>
              <a:srgbClr val="CDA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884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PR-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2B37D"/>
      </a:accent1>
      <a:accent2>
        <a:srgbClr val="477F80"/>
      </a:accent2>
      <a:accent3>
        <a:srgbClr val="A5A5A5"/>
      </a:accent3>
      <a:accent4>
        <a:srgbClr val="E87D1E"/>
      </a:accent4>
      <a:accent5>
        <a:srgbClr val="C3D7A3"/>
      </a:accent5>
      <a:accent6>
        <a:srgbClr val="274D4C"/>
      </a:accent6>
      <a:hlink>
        <a:srgbClr val="415968"/>
      </a:hlink>
      <a:folHlink>
        <a:srgbClr val="513A4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vening2022_PPT_Template" id="{D8686858-B4A1-7341-B997-3A3EFB749B49}" vid="{478C02F8-5700-A740-B69D-C1D02629EF2B}"/>
    </a:ext>
  </a:extLst>
</a:theme>
</file>

<file path=ppt/theme/theme2.xml><?xml version="1.0" encoding="utf-8"?>
<a:theme xmlns:a="http://schemas.openxmlformats.org/drawingml/2006/main" name="2_Office Theme">
  <a:themeElements>
    <a:clrScheme name="GCS 2025">
      <a:dk1>
        <a:srgbClr val="2C4E8D"/>
      </a:dk1>
      <a:lt1>
        <a:srgbClr val="FFFFFF"/>
      </a:lt1>
      <a:dk2>
        <a:srgbClr val="2C4E8D"/>
      </a:dk2>
      <a:lt2>
        <a:srgbClr val="E7E6E6"/>
      </a:lt2>
      <a:accent1>
        <a:srgbClr val="96CDD3"/>
      </a:accent1>
      <a:accent2>
        <a:srgbClr val="F9A820"/>
      </a:accent2>
      <a:accent3>
        <a:srgbClr val="C91D8E"/>
      </a:accent3>
      <a:accent4>
        <a:srgbClr val="CDD75F"/>
      </a:accent4>
      <a:accent5>
        <a:srgbClr val="FEE64C"/>
      </a:accent5>
      <a:accent6>
        <a:srgbClr val="0A1E3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6113FF-45EF-5047-B89D-09DEEA8B473E}" vid="{E4C6B201-1487-3C4A-8DC3-83C79A7A3F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3fe407f-d924-4772-823e-094d2d5bc2bc">
      <UserInfo>
        <DisplayName/>
        <AccountId xsi:nil="true"/>
        <AccountType/>
      </UserInfo>
    </SharedWithUsers>
    <TaxCatchAll xmlns="83fe407f-d924-4772-823e-094d2d5bc2bc" xsi:nil="true"/>
    <lcf76f155ced4ddcb4097134ff3c332f xmlns="2934149c-24b2-4881-bc6d-5ac13c87c24c">
      <Terms xmlns="http://schemas.microsoft.com/office/infopath/2007/PartnerControls"/>
    </lcf76f155ced4ddcb4097134ff3c332f>
    <Number xmlns="2934149c-24b2-4881-bc6d-5ac13c87c24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D6AA8F432264486CF696B3C62513D" ma:contentTypeVersion="19" ma:contentTypeDescription="Create a new document." ma:contentTypeScope="" ma:versionID="2758441c747808f183d62902f54abcaf">
  <xsd:schema xmlns:xsd="http://www.w3.org/2001/XMLSchema" xmlns:xs="http://www.w3.org/2001/XMLSchema" xmlns:p="http://schemas.microsoft.com/office/2006/metadata/properties" xmlns:ns2="83fe407f-d924-4772-823e-094d2d5bc2bc" xmlns:ns3="2934149c-24b2-4881-bc6d-5ac13c87c24c" targetNamespace="http://schemas.microsoft.com/office/2006/metadata/properties" ma:root="true" ma:fieldsID="62a340a7e5b2c140fb946115cc20cdba" ns2:_="" ns3:_="">
    <xsd:import namespace="83fe407f-d924-4772-823e-094d2d5bc2bc"/>
    <xsd:import namespace="2934149c-24b2-4881-bc6d-5ac13c87c24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Number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e407f-d924-4772-823e-094d2d5bc2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d2006a-9da5-49b0-9664-1518e0d8a500}" ma:internalName="TaxCatchAll" ma:showField="CatchAllData" ma:web="83fe407f-d924-4772-823e-094d2d5bc2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34149c-24b2-4881-bc6d-5ac13c87c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8107521-1385-498b-8889-bf2cd8dee3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umber" ma:index="24" nillable="true" ma:displayName="Number" ma:format="Dropdown" ma:internalName="Number" ma:percentage="FALSE">
      <xsd:simpleType>
        <xsd:restriction base="dms:Number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95485C-6808-45FF-A717-6DFFB51F1692}">
  <ds:schemaRefs>
    <ds:schemaRef ds:uri="2934149c-24b2-4881-bc6d-5ac13c87c24c"/>
    <ds:schemaRef ds:uri="83fe407f-d924-4772-823e-094d2d5bc2b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75431B1-E75D-47E5-9B3F-0DC7986A7943}">
  <ds:schemaRefs>
    <ds:schemaRef ds:uri="2934149c-24b2-4881-bc6d-5ac13c87c24c"/>
    <ds:schemaRef ds:uri="83fe407f-d924-4772-823e-094d2d5bc2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C30C264-9E58-4F20-B4B1-E5F483E8D6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277</Words>
  <Application>Microsoft Office PowerPoint</Application>
  <PresentationFormat>Widescreen</PresentationFormat>
  <Paragraphs>33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Arial Black</vt:lpstr>
      <vt:lpstr>Calibri</vt:lpstr>
      <vt:lpstr>Courier New</vt:lpstr>
      <vt:lpstr>Noto Sans Symbols</vt:lpstr>
      <vt:lpstr>Wingdings</vt:lpstr>
      <vt:lpstr>Office Theme</vt:lpstr>
      <vt:lpstr>2_Office Theme</vt:lpstr>
      <vt:lpstr>PowerPoint Presentation</vt:lpstr>
      <vt:lpstr>PowerPoint Presentation</vt:lpstr>
      <vt:lpstr>Draft a Strategy Map</vt:lpstr>
      <vt:lpstr>Vision: Transforming learning and life outcomes for all students Mission: Guilford County students will graduate as responsible citizens prepared to succeed in higher education or in the career of their choice. Values: Diversity | Empathy | Integrity | Innovation | Equity</vt:lpstr>
      <vt:lpstr>Vision: Mission: Values: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Title</dc:title>
  <dc:creator>Microsoft Office User</dc:creator>
  <cp:lastModifiedBy>Philip, Erin</cp:lastModifiedBy>
  <cp:revision>2</cp:revision>
  <dcterms:created xsi:type="dcterms:W3CDTF">2022-02-11T17:23:12Z</dcterms:created>
  <dcterms:modified xsi:type="dcterms:W3CDTF">2026-05-05T14:39:07Z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0x010100087D6AA8F432264486CF696B3C62513D</vt:lpwstr>
  </property>
  <property fmtid="{D5CDD505-2E9C-101B-9397-08002B2CF9AE}" pid="3" name="Order">
    <vt:r8>1269200</vt:r8>
  </property>
  <property fmtid="{D5CDD505-2E9C-101B-9397-08002B2CF9AE}" pid="4" name="_dlc_DocIdItemGuid">
    <vt:lpwstr>14a031fe-187e-50ed-b150-a23dbff70886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MediaServiceImageTags">
    <vt:lpwstr/>
  </property>
</Properties>
</file>