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743" r:id="rId5"/>
    <p:sldMasterId id="2147483800" r:id="rId6"/>
  </p:sldMasterIdLst>
  <p:notesMasterIdLst>
    <p:notesMasterId r:id="rId36"/>
  </p:notesMasterIdLst>
  <p:handoutMasterIdLst>
    <p:handoutMasterId r:id="rId37"/>
  </p:handoutMasterIdLst>
  <p:sldIdLst>
    <p:sldId id="363" r:id="rId7"/>
    <p:sldId id="309" r:id="rId8"/>
    <p:sldId id="111439" r:id="rId9"/>
    <p:sldId id="111356" r:id="rId10"/>
    <p:sldId id="111355" r:id="rId11"/>
    <p:sldId id="111440" r:id="rId12"/>
    <p:sldId id="111344" r:id="rId13"/>
    <p:sldId id="364" r:id="rId14"/>
    <p:sldId id="111100" r:id="rId15"/>
    <p:sldId id="110728" r:id="rId16"/>
    <p:sldId id="110776" r:id="rId17"/>
    <p:sldId id="111430" r:id="rId18"/>
    <p:sldId id="111428" r:id="rId19"/>
    <p:sldId id="111429" r:id="rId20"/>
    <p:sldId id="111431" r:id="rId21"/>
    <p:sldId id="111109" r:id="rId22"/>
    <p:sldId id="111114" r:id="rId23"/>
    <p:sldId id="111432" r:id="rId24"/>
    <p:sldId id="111438" r:id="rId25"/>
    <p:sldId id="111441" r:id="rId26"/>
    <p:sldId id="111433" r:id="rId27"/>
    <p:sldId id="111435" r:id="rId28"/>
    <p:sldId id="111443" r:id="rId29"/>
    <p:sldId id="111405" r:id="rId30"/>
    <p:sldId id="111407" r:id="rId31"/>
    <p:sldId id="111402" r:id="rId32"/>
    <p:sldId id="111437" r:id="rId33"/>
    <p:sldId id="111436" r:id="rId34"/>
    <p:sldId id="308"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Introduction" id="{EA2FBC1E-CE48-4BEF-8D7F-355EA7DB357E}">
          <p14:sldIdLst>
            <p14:sldId id="363"/>
            <p14:sldId id="309"/>
            <p14:sldId id="111439"/>
            <p14:sldId id="111356"/>
            <p14:sldId id="111355"/>
            <p14:sldId id="111440"/>
            <p14:sldId id="111344"/>
          </p14:sldIdLst>
        </p14:section>
        <p14:section name="Building Monitoring Capacity" id="{7CA05D64-3AE8-4668-864D-7CA201681DF9}">
          <p14:sldIdLst>
            <p14:sldId id="364"/>
            <p14:sldId id="111100"/>
            <p14:sldId id="110728"/>
            <p14:sldId id="110776"/>
            <p14:sldId id="111430"/>
            <p14:sldId id="111428"/>
            <p14:sldId id="111429"/>
          </p14:sldIdLst>
        </p14:section>
        <p14:section name="Fostering Trust" id="{483CFEB6-32A5-42B9-841D-26DEEB4D4116}">
          <p14:sldIdLst>
            <p14:sldId id="111431"/>
            <p14:sldId id="111109"/>
            <p14:sldId id="111114"/>
            <p14:sldId id="111432"/>
            <p14:sldId id="111438"/>
            <p14:sldId id="111441"/>
            <p14:sldId id="111433"/>
          </p14:sldIdLst>
        </p14:section>
        <p14:section name="Measuring What Matters" id="{16E29B59-6CBA-467C-B487-9E449EF76C2F}">
          <p14:sldIdLst>
            <p14:sldId id="111435"/>
            <p14:sldId id="111443"/>
            <p14:sldId id="111405"/>
            <p14:sldId id="111407"/>
            <p14:sldId id="111402"/>
            <p14:sldId id="111437"/>
            <p14:sldId id="111436"/>
            <p14:sldId id="3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A2DF17-9F06-330C-9AA2-0587286B7E37}" name="Perkins, Tiffany" initials="TP" userId="S::perkint2@gcsnc.com::3439f533-bd28-41c5-ade3-732e0d2908ec" providerId="AD"/>
  <p188:author id="{F90FAE4E-81E9-70C2-BF74-A13031628488}" name="Philip, Erin" initials="PE" userId="S::philipe@gcsnc.com::080629bc-bf10-4467-923c-9f9d09d345b7" providerId="AD"/>
  <p188:author id="{0F3B9A97-3922-4D01-1B45-C47605A32EA2}" name="Shoptaw, Nora" initials="SN" userId="S::shoptan@gcsnc.com::f043414f-b6b9-4907-b720-31c40d712cd7" providerId="AD"/>
  <p188:author id="{1C1DF6A0-CEEB-AEE7-821F-7A2C06ED602A}" name="Helton, Tracey L" initials="HT" userId="S::heltont@gcsnc.com::c84da1ba-30ec-4e96-b60c-cbcd51b01179" providerId="AD"/>
  <p188:author id="{240570D2-5D1D-FFA1-FAAB-CFD5C408A958}" name="Walker, Raven E" initials="WR" userId="S::walkerr4@gcsnc.com::42fd58ad-5e4b-4356-82f6-e01917bb9a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C30"/>
    <a:srgbClr val="CDA678"/>
    <a:srgbClr val="FAB3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D0025-6FE9-6831-5F13-48EFC0533A8B}" v="10" dt="2026-05-07T15:04:31.459"/>
    <p1510:client id="{CB009A29-8675-4607-B1D3-266D79D07C3C}" v="88" dt="2026-05-07T15:32:55.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50169" autoAdjust="0"/>
  </p:normalViewPr>
  <p:slideViewPr>
    <p:cSldViewPr snapToGrid="0">
      <p:cViewPr varScale="1">
        <p:scale>
          <a:sx n="79" d="100"/>
          <a:sy n="79" d="100"/>
        </p:scale>
        <p:origin x="3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kins, Tiffany" userId="3439f533-bd28-41c5-ade3-732e0d2908ec" providerId="ADAL" clId="{90379D8C-240D-43CF-AAED-5EA48A15788A}"/>
    <pc:docChg chg="undo custSel modSld">
      <pc:chgData name="Perkins, Tiffany" userId="3439f533-bd28-41c5-ade3-732e0d2908ec" providerId="ADAL" clId="{90379D8C-240D-43CF-AAED-5EA48A15788A}" dt="2026-05-04T14:14:34.027" v="3084" actId="6549"/>
      <pc:docMkLst>
        <pc:docMk/>
      </pc:docMkLst>
      <pc:sldChg chg="modNotesTx">
        <pc:chgData name="Perkins, Tiffany" userId="3439f533-bd28-41c5-ade3-732e0d2908ec" providerId="ADAL" clId="{90379D8C-240D-43CF-AAED-5EA48A15788A}" dt="2026-05-04T14:14:34.027" v="3084" actId="6549"/>
        <pc:sldMkLst>
          <pc:docMk/>
          <pc:sldMk cId="1353640548" sldId="111344"/>
        </pc:sldMkLst>
      </pc:sldChg>
      <pc:sldChg chg="modNotesTx">
        <pc:chgData name="Perkins, Tiffany" userId="3439f533-bd28-41c5-ade3-732e0d2908ec" providerId="ADAL" clId="{90379D8C-240D-43CF-AAED-5EA48A15788A}" dt="2026-05-01T16:58:26.222" v="1859" actId="20577"/>
        <pc:sldMkLst>
          <pc:docMk/>
          <pc:sldMk cId="4145666425" sldId="111355"/>
        </pc:sldMkLst>
      </pc:sldChg>
      <pc:sldChg chg="modNotesTx">
        <pc:chgData name="Perkins, Tiffany" userId="3439f533-bd28-41c5-ade3-732e0d2908ec" providerId="ADAL" clId="{90379D8C-240D-43CF-AAED-5EA48A15788A}" dt="2026-05-01T19:41:08.201" v="2720" actId="20577"/>
        <pc:sldMkLst>
          <pc:docMk/>
          <pc:sldMk cId="2539205135" sldId="111431"/>
        </pc:sldMkLst>
      </pc:sldChg>
      <pc:sldChg chg="modNotesTx">
        <pc:chgData name="Perkins, Tiffany" userId="3439f533-bd28-41c5-ade3-732e0d2908ec" providerId="ADAL" clId="{90379D8C-240D-43CF-AAED-5EA48A15788A}" dt="2026-05-01T19:50:00.673" v="3002" actId="20577"/>
        <pc:sldMkLst>
          <pc:docMk/>
          <pc:sldMk cId="3373725619" sldId="111435"/>
        </pc:sldMkLst>
      </pc:sldChg>
      <pc:sldChg chg="addSp delSp modSp mod addAnim delAnim modAnim modNotesTx">
        <pc:chgData name="Perkins, Tiffany" userId="3439f533-bd28-41c5-ade3-732e0d2908ec" providerId="ADAL" clId="{90379D8C-240D-43CF-AAED-5EA48A15788A}" dt="2026-05-01T16:57:24.392" v="1812" actId="6549"/>
        <pc:sldMkLst>
          <pc:docMk/>
          <pc:sldMk cId="2640172865" sldId="111439"/>
        </pc:sldMkLst>
        <pc:spChg chg="mod">
          <ac:chgData name="Perkins, Tiffany" userId="3439f533-bd28-41c5-ade3-732e0d2908ec" providerId="ADAL" clId="{90379D8C-240D-43CF-AAED-5EA48A15788A}" dt="2026-05-01T16:52:42.958" v="1357" actId="20577"/>
          <ac:spMkLst>
            <pc:docMk/>
            <pc:sldMk cId="2640172865" sldId="111439"/>
            <ac:spMk id="4" creationId="{B89E25DB-7681-F20B-D88F-B8C3A4AC871C}"/>
          </ac:spMkLst>
        </pc:spChg>
        <pc:spChg chg="mod">
          <ac:chgData name="Perkins, Tiffany" userId="3439f533-bd28-41c5-ade3-732e0d2908ec" providerId="ADAL" clId="{90379D8C-240D-43CF-AAED-5EA48A15788A}" dt="2026-05-01T16:52:04.386" v="1350" actId="164"/>
          <ac:spMkLst>
            <pc:docMk/>
            <pc:sldMk cId="2640172865" sldId="111439"/>
            <ac:spMk id="17" creationId="{50A9BA59-AD76-5330-F65C-D0EBAB21DFB0}"/>
          </ac:spMkLst>
        </pc:spChg>
        <pc:spChg chg="mod">
          <ac:chgData name="Perkins, Tiffany" userId="3439f533-bd28-41c5-ade3-732e0d2908ec" providerId="ADAL" clId="{90379D8C-240D-43CF-AAED-5EA48A15788A}" dt="2026-05-01T16:52:04.386" v="1350" actId="164"/>
          <ac:spMkLst>
            <pc:docMk/>
            <pc:sldMk cId="2640172865" sldId="111439"/>
            <ac:spMk id="18" creationId="{7F1C4B95-5769-AF82-D441-90FC2226A574}"/>
          </ac:spMkLst>
        </pc:spChg>
        <pc:grpChg chg="add mod">
          <ac:chgData name="Perkins, Tiffany" userId="3439f533-bd28-41c5-ade3-732e0d2908ec" providerId="ADAL" clId="{90379D8C-240D-43CF-AAED-5EA48A15788A}" dt="2026-05-01T16:52:25.039" v="1355" actId="1076"/>
          <ac:grpSpMkLst>
            <pc:docMk/>
            <pc:sldMk cId="2640172865" sldId="111439"/>
            <ac:grpSpMk id="21" creationId="{72717F57-667C-20C5-C8F8-78A61E82C29E}"/>
          </ac:grpSpMkLst>
        </pc:grpChg>
        <pc:picChg chg="add mod">
          <ac:chgData name="Perkins, Tiffany" userId="3439f533-bd28-41c5-ade3-732e0d2908ec" providerId="ADAL" clId="{90379D8C-240D-43CF-AAED-5EA48A15788A}" dt="2026-05-01T16:52:04.386" v="1350" actId="164"/>
          <ac:picMkLst>
            <pc:docMk/>
            <pc:sldMk cId="2640172865" sldId="111439"/>
            <ac:picMk id="5" creationId="{BC552711-F9FE-CFB3-F351-E3F7F431B0F1}"/>
          </ac:picMkLst>
        </pc:picChg>
        <pc:picChg chg="add mod">
          <ac:chgData name="Perkins, Tiffany" userId="3439f533-bd28-41c5-ade3-732e0d2908ec" providerId="ADAL" clId="{90379D8C-240D-43CF-AAED-5EA48A15788A}" dt="2026-05-01T16:52:04.386" v="1350" actId="164"/>
          <ac:picMkLst>
            <pc:docMk/>
            <pc:sldMk cId="2640172865" sldId="111439"/>
            <ac:picMk id="7" creationId="{71A74DC9-4C8E-2E3D-A54C-C1735D017330}"/>
          </ac:picMkLst>
        </pc:picChg>
        <pc:picChg chg="add mod">
          <ac:chgData name="Perkins, Tiffany" userId="3439f533-bd28-41c5-ade3-732e0d2908ec" providerId="ADAL" clId="{90379D8C-240D-43CF-AAED-5EA48A15788A}" dt="2026-05-01T16:52:04.386" v="1350" actId="164"/>
          <ac:picMkLst>
            <pc:docMk/>
            <pc:sldMk cId="2640172865" sldId="111439"/>
            <ac:picMk id="20" creationId="{E88596CC-9892-A05E-4945-689BA3F17745}"/>
          </ac:picMkLst>
        </pc:picChg>
      </pc:sldChg>
      <pc:sldChg chg="modNotesTx">
        <pc:chgData name="Perkins, Tiffany" userId="3439f533-bd28-41c5-ade3-732e0d2908ec" providerId="ADAL" clId="{90379D8C-240D-43CF-AAED-5EA48A15788A}" dt="2026-05-01T19:32:12.868" v="1869" actId="20577"/>
        <pc:sldMkLst>
          <pc:docMk/>
          <pc:sldMk cId="2083391263" sldId="111440"/>
        </pc:sldMkLst>
      </pc:sldChg>
      <pc:sldChg chg="modSp mod modNotesTx">
        <pc:chgData name="Perkins, Tiffany" userId="3439f533-bd28-41c5-ade3-732e0d2908ec" providerId="ADAL" clId="{90379D8C-240D-43CF-AAED-5EA48A15788A}" dt="2026-05-01T19:48:11.797" v="2999" actId="20577"/>
        <pc:sldMkLst>
          <pc:docMk/>
          <pc:sldMk cId="2663712069" sldId="111441"/>
        </pc:sldMkLst>
        <pc:spChg chg="mod">
          <ac:chgData name="Perkins, Tiffany" userId="3439f533-bd28-41c5-ade3-732e0d2908ec" providerId="ADAL" clId="{90379D8C-240D-43CF-AAED-5EA48A15788A}" dt="2026-05-01T19:48:11.797" v="2999" actId="20577"/>
          <ac:spMkLst>
            <pc:docMk/>
            <pc:sldMk cId="2663712069" sldId="111441"/>
            <ac:spMk id="9" creationId="{7DE26C41-B353-ABBF-3B7A-1AFD66DC636D}"/>
          </ac:spMkLst>
        </pc:spChg>
      </pc:sldChg>
    </pc:docChg>
  </pc:docChgLst>
  <pc:docChgLst>
    <pc:chgData name="Philip, Erin" userId="080629bc-bf10-4467-923c-9f9d09d345b7" providerId="ADAL" clId="{C4E56B85-2294-4727-9247-3566F799B516}"/>
    <pc:docChg chg="undo custSel addSld delSld modSld sldOrd modSection">
      <pc:chgData name="Philip, Erin" userId="080629bc-bf10-4467-923c-9f9d09d345b7" providerId="ADAL" clId="{C4E56B85-2294-4727-9247-3566F799B516}" dt="2026-05-06T13:47:44.772" v="5595" actId="478"/>
      <pc:docMkLst>
        <pc:docMk/>
      </pc:docMkLst>
      <pc:sldChg chg="modNotesTx">
        <pc:chgData name="Philip, Erin" userId="080629bc-bf10-4467-923c-9f9d09d345b7" providerId="ADAL" clId="{C4E56B85-2294-4727-9247-3566F799B516}" dt="2026-05-04T16:08:54.608" v="5406" actId="20577"/>
        <pc:sldMkLst>
          <pc:docMk/>
          <pc:sldMk cId="113080491" sldId="308"/>
        </pc:sldMkLst>
      </pc:sldChg>
      <pc:sldChg chg="modNotesTx">
        <pc:chgData name="Philip, Erin" userId="080629bc-bf10-4467-923c-9f9d09d345b7" providerId="ADAL" clId="{C4E56B85-2294-4727-9247-3566F799B516}" dt="2026-04-28T14:08:50.286" v="870" actId="20577"/>
        <pc:sldMkLst>
          <pc:docMk/>
          <pc:sldMk cId="3824700915" sldId="309"/>
        </pc:sldMkLst>
      </pc:sldChg>
      <pc:sldChg chg="modNotesTx">
        <pc:chgData name="Philip, Erin" userId="080629bc-bf10-4467-923c-9f9d09d345b7" providerId="ADAL" clId="{C4E56B85-2294-4727-9247-3566F799B516}" dt="2026-04-30T12:51:12.239" v="4100" actId="20577"/>
        <pc:sldMkLst>
          <pc:docMk/>
          <pc:sldMk cId="4010623658" sldId="363"/>
        </pc:sldMkLst>
      </pc:sldChg>
      <pc:sldChg chg="modSp mod modCm modNotesTx">
        <pc:chgData name="Philip, Erin" userId="080629bc-bf10-4467-923c-9f9d09d345b7" providerId="ADAL" clId="{C4E56B85-2294-4727-9247-3566F799B516}" dt="2026-05-04T15:50:16.130" v="5397" actId="20577"/>
        <pc:sldMkLst>
          <pc:docMk/>
          <pc:sldMk cId="2105457255" sldId="364"/>
        </pc:sldMkLst>
        <pc:spChg chg="mod">
          <ac:chgData name="Philip, Erin" userId="080629bc-bf10-4467-923c-9f9d09d345b7" providerId="ADAL" clId="{C4E56B85-2294-4727-9247-3566F799B516}" dt="2026-05-04T14:16:21.076" v="4344" actId="20577"/>
          <ac:spMkLst>
            <pc:docMk/>
            <pc:sldMk cId="2105457255" sldId="364"/>
            <ac:spMk id="4" creationId="{7284C70E-7308-72F8-2E0A-6DE339826198}"/>
          </ac:spMkLst>
        </pc:spChg>
        <pc:extLst>
          <p:ext xmlns:p="http://schemas.openxmlformats.org/presentationml/2006/main" uri="{D6D511B9-2390-475A-947B-AFAB55BFBCF1}">
            <pc226:cmChg xmlns:pc226="http://schemas.microsoft.com/office/powerpoint/2022/06/main/command" chg="mod">
              <pc226:chgData name="Philip, Erin" userId="080629bc-bf10-4467-923c-9f9d09d345b7" providerId="ADAL" clId="{C4E56B85-2294-4727-9247-3566F799B516}" dt="2026-05-04T14:16:21.076" v="4344" actId="20577"/>
              <pc2:cmMkLst xmlns:pc2="http://schemas.microsoft.com/office/powerpoint/2019/9/main/command">
                <pc:docMk/>
                <pc:sldMk cId="2105457255" sldId="364"/>
                <pc2:cmMk id="{458DC8C3-9079-4EA3-B9C1-D9A938B9CDD1}"/>
              </pc2:cmMkLst>
            </pc226:cmChg>
          </p:ext>
        </pc:extLst>
      </pc:sldChg>
      <pc:sldChg chg="add del modNotesTx">
        <pc:chgData name="Philip, Erin" userId="080629bc-bf10-4467-923c-9f9d09d345b7" providerId="ADAL" clId="{C4E56B85-2294-4727-9247-3566F799B516}" dt="2026-05-04T15:52:20.830" v="5399" actId="47"/>
        <pc:sldMkLst>
          <pc:docMk/>
          <pc:sldMk cId="490159947" sldId="110728"/>
        </pc:sldMkLst>
      </pc:sldChg>
      <pc:sldChg chg="modSp mod">
        <pc:chgData name="Philip, Erin" userId="080629bc-bf10-4467-923c-9f9d09d345b7" providerId="ADAL" clId="{C4E56B85-2294-4727-9247-3566F799B516}" dt="2026-05-04T14:18:10.765" v="4369" actId="20577"/>
        <pc:sldMkLst>
          <pc:docMk/>
          <pc:sldMk cId="3159800227" sldId="110776"/>
        </pc:sldMkLst>
        <pc:spChg chg="mod">
          <ac:chgData name="Philip, Erin" userId="080629bc-bf10-4467-923c-9f9d09d345b7" providerId="ADAL" clId="{C4E56B85-2294-4727-9247-3566F799B516}" dt="2026-05-04T14:18:10.765" v="4369" actId="20577"/>
          <ac:spMkLst>
            <pc:docMk/>
            <pc:sldMk cId="3159800227" sldId="110776"/>
            <ac:spMk id="2" creationId="{987AB327-88F1-F1FF-56EA-CB3D54EFE2D7}"/>
          </ac:spMkLst>
        </pc:spChg>
      </pc:sldChg>
      <pc:sldChg chg="modNotesTx">
        <pc:chgData name="Philip, Erin" userId="080629bc-bf10-4467-923c-9f9d09d345b7" providerId="ADAL" clId="{C4E56B85-2294-4727-9247-3566F799B516}" dt="2026-04-28T14:26:29.025" v="1711" actId="114"/>
        <pc:sldMkLst>
          <pc:docMk/>
          <pc:sldMk cId="1815077481" sldId="111114"/>
        </pc:sldMkLst>
      </pc:sldChg>
      <pc:sldChg chg="modNotesTx">
        <pc:chgData name="Philip, Erin" userId="080629bc-bf10-4467-923c-9f9d09d345b7" providerId="ADAL" clId="{C4E56B85-2294-4727-9247-3566F799B516}" dt="2026-04-28T14:18:34.043" v="1555" actId="20577"/>
        <pc:sldMkLst>
          <pc:docMk/>
          <pc:sldMk cId="1353640548" sldId="111344"/>
        </pc:sldMkLst>
      </pc:sldChg>
      <pc:sldChg chg="delSp modSp mod modNotesTx">
        <pc:chgData name="Philip, Erin" userId="080629bc-bf10-4467-923c-9f9d09d345b7" providerId="ADAL" clId="{C4E56B85-2294-4727-9247-3566F799B516}" dt="2026-05-06T13:47:44.772" v="5595" actId="478"/>
        <pc:sldMkLst>
          <pc:docMk/>
          <pc:sldMk cId="4145666425" sldId="111355"/>
        </pc:sldMkLst>
        <pc:spChg chg="mod">
          <ac:chgData name="Philip, Erin" userId="080629bc-bf10-4467-923c-9f9d09d345b7" providerId="ADAL" clId="{C4E56B85-2294-4727-9247-3566F799B516}" dt="2026-05-06T13:47:36.303" v="5592" actId="14100"/>
          <ac:spMkLst>
            <pc:docMk/>
            <pc:sldMk cId="4145666425" sldId="111355"/>
            <ac:spMk id="40" creationId="{00000000-0000-0000-0000-000000000000}"/>
          </ac:spMkLst>
        </pc:spChg>
      </pc:sldChg>
      <pc:sldChg chg="modNotesTx">
        <pc:chgData name="Philip, Erin" userId="080629bc-bf10-4467-923c-9f9d09d345b7" providerId="ADAL" clId="{C4E56B85-2294-4727-9247-3566F799B516}" dt="2026-05-04T15:53:40.314" v="5403" actId="20577"/>
        <pc:sldMkLst>
          <pc:docMk/>
          <pc:sldMk cId="3499787811" sldId="111402"/>
        </pc:sldMkLst>
      </pc:sldChg>
      <pc:sldChg chg="modNotesTx">
        <pc:chgData name="Philip, Erin" userId="080629bc-bf10-4467-923c-9f9d09d345b7" providerId="ADAL" clId="{C4E56B85-2294-4727-9247-3566F799B516}" dt="2026-05-04T14:54:25.069" v="5161" actId="20577"/>
        <pc:sldMkLst>
          <pc:docMk/>
          <pc:sldMk cId="1022892758" sldId="111405"/>
        </pc:sldMkLst>
      </pc:sldChg>
      <pc:sldChg chg="modNotesTx">
        <pc:chgData name="Philip, Erin" userId="080629bc-bf10-4467-923c-9f9d09d345b7" providerId="ADAL" clId="{C4E56B85-2294-4727-9247-3566F799B516}" dt="2026-05-04T14:57:45.404" v="5266" actId="20577"/>
        <pc:sldMkLst>
          <pc:docMk/>
          <pc:sldMk cId="3318734215" sldId="111407"/>
        </pc:sldMkLst>
      </pc:sldChg>
      <pc:sldChg chg="modNotesTx">
        <pc:chgData name="Philip, Erin" userId="080629bc-bf10-4467-923c-9f9d09d345b7" providerId="ADAL" clId="{C4E56B85-2294-4727-9247-3566F799B516}" dt="2026-04-30T20:56:22.114" v="4118" actId="20577"/>
        <pc:sldMkLst>
          <pc:docMk/>
          <pc:sldMk cId="2470863579" sldId="111428"/>
        </pc:sldMkLst>
      </pc:sldChg>
      <pc:sldChg chg="modNotesTx">
        <pc:chgData name="Philip, Erin" userId="080629bc-bf10-4467-923c-9f9d09d345b7" providerId="ADAL" clId="{C4E56B85-2294-4727-9247-3566F799B516}" dt="2026-05-04T15:52:58.467" v="5401" actId="20577"/>
        <pc:sldMkLst>
          <pc:docMk/>
          <pc:sldMk cId="2539205135" sldId="111431"/>
        </pc:sldMkLst>
      </pc:sldChg>
      <pc:sldChg chg="modNotesTx">
        <pc:chgData name="Philip, Erin" userId="080629bc-bf10-4467-923c-9f9d09d345b7" providerId="ADAL" clId="{C4E56B85-2294-4727-9247-3566F799B516}" dt="2026-05-04T14:28:02.420" v="4392" actId="20577"/>
        <pc:sldMkLst>
          <pc:docMk/>
          <pc:sldMk cId="4114065933" sldId="111432"/>
        </pc:sldMkLst>
      </pc:sldChg>
      <pc:sldChg chg="modSp mod modShow modNotesTx">
        <pc:chgData name="Philip, Erin" userId="080629bc-bf10-4467-923c-9f9d09d345b7" providerId="ADAL" clId="{C4E56B85-2294-4727-9247-3566F799B516}" dt="2026-05-04T16:09:20.303" v="5410" actId="729"/>
        <pc:sldMkLst>
          <pc:docMk/>
          <pc:sldMk cId="2753656389" sldId="111433"/>
        </pc:sldMkLst>
        <pc:spChg chg="mod">
          <ac:chgData name="Philip, Erin" userId="080629bc-bf10-4467-923c-9f9d09d345b7" providerId="ADAL" clId="{C4E56B85-2294-4727-9247-3566F799B516}" dt="2026-04-28T14:22:40.669" v="1594" actId="20577"/>
          <ac:spMkLst>
            <pc:docMk/>
            <pc:sldMk cId="2753656389" sldId="111433"/>
            <ac:spMk id="3" creationId="{636712C5-5136-048F-3E65-5B2A965FC2AA}"/>
          </ac:spMkLst>
        </pc:spChg>
      </pc:sldChg>
      <pc:sldChg chg="modNotesTx">
        <pc:chgData name="Philip, Erin" userId="080629bc-bf10-4467-923c-9f9d09d345b7" providerId="ADAL" clId="{C4E56B85-2294-4727-9247-3566F799B516}" dt="2026-05-04T15:54:43.411" v="5405" actId="20577"/>
        <pc:sldMkLst>
          <pc:docMk/>
          <pc:sldMk cId="3373725619" sldId="111435"/>
        </pc:sldMkLst>
      </pc:sldChg>
      <pc:sldChg chg="modSp mod">
        <pc:chgData name="Philip, Erin" userId="080629bc-bf10-4467-923c-9f9d09d345b7" providerId="ADAL" clId="{C4E56B85-2294-4727-9247-3566F799B516}" dt="2026-04-23T12:37:52.925" v="207" actId="20577"/>
        <pc:sldMkLst>
          <pc:docMk/>
          <pc:sldMk cId="3954058189" sldId="111436"/>
        </pc:sldMkLst>
        <pc:spChg chg="mod">
          <ac:chgData name="Philip, Erin" userId="080629bc-bf10-4467-923c-9f9d09d345b7" providerId="ADAL" clId="{C4E56B85-2294-4727-9247-3566F799B516}" dt="2026-04-23T12:37:52.925" v="207" actId="20577"/>
          <ac:spMkLst>
            <pc:docMk/>
            <pc:sldMk cId="3954058189" sldId="111436"/>
            <ac:spMk id="3" creationId="{57BA6192-738D-036C-814C-4ABA56F6DAEF}"/>
          </ac:spMkLst>
        </pc:spChg>
      </pc:sldChg>
      <pc:sldChg chg="addSp modSp mod ord modNotesTx">
        <pc:chgData name="Philip, Erin" userId="080629bc-bf10-4467-923c-9f9d09d345b7" providerId="ADAL" clId="{C4E56B85-2294-4727-9247-3566F799B516}" dt="2026-05-04T15:02:34.693" v="5392" actId="20577"/>
        <pc:sldMkLst>
          <pc:docMk/>
          <pc:sldMk cId="2693850721" sldId="111437"/>
        </pc:sldMkLst>
        <pc:spChg chg="mod">
          <ac:chgData name="Philip, Erin" userId="080629bc-bf10-4467-923c-9f9d09d345b7" providerId="ADAL" clId="{C4E56B85-2294-4727-9247-3566F799B516}" dt="2026-04-23T12:52:06.921" v="515" actId="12789"/>
          <ac:spMkLst>
            <pc:docMk/>
            <pc:sldMk cId="2693850721" sldId="111437"/>
            <ac:spMk id="4" creationId="{6DD21653-8DB4-DEEB-42DC-41979DAEEEF2}"/>
          </ac:spMkLst>
        </pc:spChg>
        <pc:spChg chg="mod">
          <ac:chgData name="Philip, Erin" userId="080629bc-bf10-4467-923c-9f9d09d345b7" providerId="ADAL" clId="{C4E56B85-2294-4727-9247-3566F799B516}" dt="2026-04-23T13:06:16.689" v="531" actId="1037"/>
          <ac:spMkLst>
            <pc:docMk/>
            <pc:sldMk cId="2693850721" sldId="111437"/>
            <ac:spMk id="5" creationId="{9EC94C94-85A0-414A-9EE6-89E4DE9908B6}"/>
          </ac:spMkLst>
        </pc:spChg>
        <pc:spChg chg="mod">
          <ac:chgData name="Philip, Erin" userId="080629bc-bf10-4467-923c-9f9d09d345b7" providerId="ADAL" clId="{C4E56B85-2294-4727-9247-3566F799B516}" dt="2026-04-23T13:06:16.689" v="531" actId="1037"/>
          <ac:spMkLst>
            <pc:docMk/>
            <pc:sldMk cId="2693850721" sldId="111437"/>
            <ac:spMk id="6" creationId="{0CD7ABD2-84E9-FD63-FD4E-62F3C6504E69}"/>
          </ac:spMkLst>
        </pc:spChg>
        <pc:spChg chg="mod">
          <ac:chgData name="Philip, Erin" userId="080629bc-bf10-4467-923c-9f9d09d345b7" providerId="ADAL" clId="{C4E56B85-2294-4727-9247-3566F799B516}" dt="2026-04-23T13:06:16.689" v="531" actId="1037"/>
          <ac:spMkLst>
            <pc:docMk/>
            <pc:sldMk cId="2693850721" sldId="111437"/>
            <ac:spMk id="8" creationId="{AA39D432-4371-5671-E564-14F6BDB4D8AD}"/>
          </ac:spMkLst>
        </pc:spChg>
        <pc:spChg chg="mod">
          <ac:chgData name="Philip, Erin" userId="080629bc-bf10-4467-923c-9f9d09d345b7" providerId="ADAL" clId="{C4E56B85-2294-4727-9247-3566F799B516}" dt="2026-04-23T13:06:16.689" v="531" actId="1037"/>
          <ac:spMkLst>
            <pc:docMk/>
            <pc:sldMk cId="2693850721" sldId="111437"/>
            <ac:spMk id="9" creationId="{95E50033-CF38-2D31-E078-07860816FCA0}"/>
          </ac:spMkLst>
        </pc:spChg>
        <pc:spChg chg="mod">
          <ac:chgData name="Philip, Erin" userId="080629bc-bf10-4467-923c-9f9d09d345b7" providerId="ADAL" clId="{C4E56B85-2294-4727-9247-3566F799B516}" dt="2026-04-23T13:06:16.689" v="531" actId="1037"/>
          <ac:spMkLst>
            <pc:docMk/>
            <pc:sldMk cId="2693850721" sldId="111437"/>
            <ac:spMk id="10" creationId="{EE90508A-EF44-564C-EE4E-50E9ACFB88D4}"/>
          </ac:spMkLst>
        </pc:spChg>
        <pc:spChg chg="mod">
          <ac:chgData name="Philip, Erin" userId="080629bc-bf10-4467-923c-9f9d09d345b7" providerId="ADAL" clId="{C4E56B85-2294-4727-9247-3566F799B516}" dt="2026-04-23T13:06:16.689" v="531" actId="1037"/>
          <ac:spMkLst>
            <pc:docMk/>
            <pc:sldMk cId="2693850721" sldId="111437"/>
            <ac:spMk id="11" creationId="{6AEE3681-087A-F13E-C6BF-886346B23C6F}"/>
          </ac:spMkLst>
        </pc:spChg>
        <pc:spChg chg="mod">
          <ac:chgData name="Philip, Erin" userId="080629bc-bf10-4467-923c-9f9d09d345b7" providerId="ADAL" clId="{C4E56B85-2294-4727-9247-3566F799B516}" dt="2026-04-23T13:06:16.689" v="531" actId="1037"/>
          <ac:spMkLst>
            <pc:docMk/>
            <pc:sldMk cId="2693850721" sldId="111437"/>
            <ac:spMk id="12" creationId="{392FFFDC-362D-4AC7-237D-F9BC078F34B5}"/>
          </ac:spMkLst>
        </pc:spChg>
        <pc:spChg chg="mod">
          <ac:chgData name="Philip, Erin" userId="080629bc-bf10-4467-923c-9f9d09d345b7" providerId="ADAL" clId="{C4E56B85-2294-4727-9247-3566F799B516}" dt="2026-04-23T12:52:06.921" v="515" actId="12789"/>
          <ac:spMkLst>
            <pc:docMk/>
            <pc:sldMk cId="2693850721" sldId="111437"/>
            <ac:spMk id="13" creationId="{78073D6E-8C96-6809-0FA1-E84B3D2F3B54}"/>
          </ac:spMkLst>
        </pc:spChg>
        <pc:spChg chg="mod">
          <ac:chgData name="Philip, Erin" userId="080629bc-bf10-4467-923c-9f9d09d345b7" providerId="ADAL" clId="{C4E56B85-2294-4727-9247-3566F799B516}" dt="2026-04-23T12:52:06.921" v="515" actId="12789"/>
          <ac:spMkLst>
            <pc:docMk/>
            <pc:sldMk cId="2693850721" sldId="111437"/>
            <ac:spMk id="17" creationId="{DAED46C4-9213-3D15-EE55-ADC0BF22A08F}"/>
          </ac:spMkLst>
        </pc:spChg>
        <pc:spChg chg="mod">
          <ac:chgData name="Philip, Erin" userId="080629bc-bf10-4467-923c-9f9d09d345b7" providerId="ADAL" clId="{C4E56B85-2294-4727-9247-3566F799B516}" dt="2026-04-23T12:52:06.921" v="515" actId="12789"/>
          <ac:spMkLst>
            <pc:docMk/>
            <pc:sldMk cId="2693850721" sldId="111437"/>
            <ac:spMk id="19" creationId="{5A6603ED-FEE8-7E7E-FF3F-2363355C40E6}"/>
          </ac:spMkLst>
        </pc:spChg>
        <pc:spChg chg="mod">
          <ac:chgData name="Philip, Erin" userId="080629bc-bf10-4467-923c-9f9d09d345b7" providerId="ADAL" clId="{C4E56B85-2294-4727-9247-3566F799B516}" dt="2026-04-23T12:52:06.921" v="515" actId="12789"/>
          <ac:spMkLst>
            <pc:docMk/>
            <pc:sldMk cId="2693850721" sldId="111437"/>
            <ac:spMk id="20" creationId="{859CE1CB-8CEC-A1BA-08E6-9F662A632457}"/>
          </ac:spMkLst>
        </pc:spChg>
        <pc:spChg chg="add mod">
          <ac:chgData name="Philip, Erin" userId="080629bc-bf10-4467-923c-9f9d09d345b7" providerId="ADAL" clId="{C4E56B85-2294-4727-9247-3566F799B516}" dt="2026-04-23T12:52:06.921" v="515" actId="12789"/>
          <ac:spMkLst>
            <pc:docMk/>
            <pc:sldMk cId="2693850721" sldId="111437"/>
            <ac:spMk id="25" creationId="{24F1300D-F9A1-30D1-8F64-E7CEED3246FC}"/>
          </ac:spMkLst>
        </pc:spChg>
        <pc:spChg chg="add mod">
          <ac:chgData name="Philip, Erin" userId="080629bc-bf10-4467-923c-9f9d09d345b7" providerId="ADAL" clId="{C4E56B85-2294-4727-9247-3566F799B516}" dt="2026-04-23T12:47:07.986" v="386" actId="1076"/>
          <ac:spMkLst>
            <pc:docMk/>
            <pc:sldMk cId="2693850721" sldId="111437"/>
            <ac:spMk id="26" creationId="{3551AEE3-3421-4070-26C4-23DD3F3EF911}"/>
          </ac:spMkLst>
        </pc:spChg>
        <pc:spChg chg="add mod">
          <ac:chgData name="Philip, Erin" userId="080629bc-bf10-4467-923c-9f9d09d345b7" providerId="ADAL" clId="{C4E56B85-2294-4727-9247-3566F799B516}" dt="2026-04-23T12:47:27.794" v="401" actId="1076"/>
          <ac:spMkLst>
            <pc:docMk/>
            <pc:sldMk cId="2693850721" sldId="111437"/>
            <ac:spMk id="27" creationId="{11951405-913E-615E-84BB-0C6A0ADDC127}"/>
          </ac:spMkLst>
        </pc:spChg>
        <pc:spChg chg="add mod">
          <ac:chgData name="Philip, Erin" userId="080629bc-bf10-4467-923c-9f9d09d345b7" providerId="ADAL" clId="{C4E56B85-2294-4727-9247-3566F799B516}" dt="2026-04-23T12:47:35.625" v="403" actId="1076"/>
          <ac:spMkLst>
            <pc:docMk/>
            <pc:sldMk cId="2693850721" sldId="111437"/>
            <ac:spMk id="28" creationId="{562A7677-24F7-9185-5DD5-55BA5820A858}"/>
          </ac:spMkLst>
        </pc:spChg>
        <pc:spChg chg="add mod">
          <ac:chgData name="Philip, Erin" userId="080629bc-bf10-4467-923c-9f9d09d345b7" providerId="ADAL" clId="{C4E56B85-2294-4727-9247-3566F799B516}" dt="2026-04-23T12:47:59.950" v="448" actId="20577"/>
          <ac:spMkLst>
            <pc:docMk/>
            <pc:sldMk cId="2693850721" sldId="111437"/>
            <ac:spMk id="29" creationId="{91050648-60D1-A5C0-4C78-C2B6E4070A94}"/>
          </ac:spMkLst>
        </pc:spChg>
        <pc:spChg chg="add mod">
          <ac:chgData name="Philip, Erin" userId="080629bc-bf10-4467-923c-9f9d09d345b7" providerId="ADAL" clId="{C4E56B85-2294-4727-9247-3566F799B516}" dt="2026-04-23T12:48:16.110" v="469" actId="1076"/>
          <ac:spMkLst>
            <pc:docMk/>
            <pc:sldMk cId="2693850721" sldId="111437"/>
            <ac:spMk id="30" creationId="{0E542874-B8B9-8ECA-F88E-EB16AF818310}"/>
          </ac:spMkLst>
        </pc:spChg>
        <pc:spChg chg="add mod">
          <ac:chgData name="Philip, Erin" userId="080629bc-bf10-4467-923c-9f9d09d345b7" providerId="ADAL" clId="{C4E56B85-2294-4727-9247-3566F799B516}" dt="2026-04-23T12:49:52.771" v="490" actId="1076"/>
          <ac:spMkLst>
            <pc:docMk/>
            <pc:sldMk cId="2693850721" sldId="111437"/>
            <ac:spMk id="31" creationId="{D7F52D90-D651-0F43-FFF9-026317FAA691}"/>
          </ac:spMkLst>
        </pc:spChg>
        <pc:spChg chg="add mod">
          <ac:chgData name="Philip, Erin" userId="080629bc-bf10-4467-923c-9f9d09d345b7" providerId="ADAL" clId="{C4E56B85-2294-4727-9247-3566F799B516}" dt="2026-04-23T12:52:06.921" v="515" actId="12789"/>
          <ac:spMkLst>
            <pc:docMk/>
            <pc:sldMk cId="2693850721" sldId="111437"/>
            <ac:spMk id="32" creationId="{F3967AD0-5AD2-3047-4A0C-28D11B3AA90E}"/>
          </ac:spMkLst>
        </pc:spChg>
      </pc:sldChg>
      <pc:sldChg chg="modNotesTx">
        <pc:chgData name="Philip, Erin" userId="080629bc-bf10-4467-923c-9f9d09d345b7" providerId="ADAL" clId="{C4E56B85-2294-4727-9247-3566F799B516}" dt="2026-04-30T21:07:02.911" v="4320" actId="20577"/>
        <pc:sldMkLst>
          <pc:docMk/>
          <pc:sldMk cId="3152965834" sldId="111438"/>
        </pc:sldMkLst>
      </pc:sldChg>
      <pc:sldChg chg="addSp delSp modSp new mod ord modClrScheme chgLayout modNotesTx">
        <pc:chgData name="Philip, Erin" userId="080629bc-bf10-4467-923c-9f9d09d345b7" providerId="ADAL" clId="{C4E56B85-2294-4727-9247-3566F799B516}" dt="2026-05-04T13:24:31.696" v="4327" actId="1076"/>
        <pc:sldMkLst>
          <pc:docMk/>
          <pc:sldMk cId="2640172865" sldId="111439"/>
        </pc:sldMkLst>
        <pc:spChg chg="add mod ord">
          <ac:chgData name="Philip, Erin" userId="080629bc-bf10-4467-923c-9f9d09d345b7" providerId="ADAL" clId="{C4E56B85-2294-4727-9247-3566F799B516}" dt="2026-04-20T15:02:32.767" v="21" actId="20577"/>
          <ac:spMkLst>
            <pc:docMk/>
            <pc:sldMk cId="2640172865" sldId="111439"/>
            <ac:spMk id="3" creationId="{1BA37EBE-B561-DD61-A097-CEF8401AF19E}"/>
          </ac:spMkLst>
        </pc:spChg>
        <pc:spChg chg="add mod ord">
          <ac:chgData name="Philip, Erin" userId="080629bc-bf10-4467-923c-9f9d09d345b7" providerId="ADAL" clId="{C4E56B85-2294-4727-9247-3566F799B516}" dt="2026-05-04T13:24:13.524" v="4326" actId="20577"/>
          <ac:spMkLst>
            <pc:docMk/>
            <pc:sldMk cId="2640172865" sldId="111439"/>
            <ac:spMk id="4" creationId="{B89E25DB-7681-F20B-D88F-B8C3A4AC871C}"/>
          </ac:spMkLst>
        </pc:spChg>
        <pc:grpChg chg="mod">
          <ac:chgData name="Philip, Erin" userId="080629bc-bf10-4467-923c-9f9d09d345b7" providerId="ADAL" clId="{C4E56B85-2294-4727-9247-3566F799B516}" dt="2026-05-04T13:24:31.696" v="4327" actId="1076"/>
          <ac:grpSpMkLst>
            <pc:docMk/>
            <pc:sldMk cId="2640172865" sldId="111439"/>
            <ac:grpSpMk id="21" creationId="{72717F57-667C-20C5-C8F8-78A61E82C29E}"/>
          </ac:grpSpMkLst>
        </pc:grpChg>
      </pc:sldChg>
      <pc:sldChg chg="modSp new mod modNotesTx">
        <pc:chgData name="Philip, Erin" userId="080629bc-bf10-4467-923c-9f9d09d345b7" providerId="ADAL" clId="{C4E56B85-2294-4727-9247-3566F799B516}" dt="2026-04-20T15:07:59.134" v="131" actId="20577"/>
        <pc:sldMkLst>
          <pc:docMk/>
          <pc:sldMk cId="2083391263" sldId="111440"/>
        </pc:sldMkLst>
        <pc:spChg chg="mod">
          <ac:chgData name="Philip, Erin" userId="080629bc-bf10-4467-923c-9f9d09d345b7" providerId="ADAL" clId="{C4E56B85-2294-4727-9247-3566F799B516}" dt="2026-04-20T15:07:12.819" v="45" actId="20577"/>
          <ac:spMkLst>
            <pc:docMk/>
            <pc:sldMk cId="2083391263" sldId="111440"/>
            <ac:spMk id="2" creationId="{87892C40-FD58-A05D-914D-AD3D3B24FD73}"/>
          </ac:spMkLst>
        </pc:spChg>
      </pc:sldChg>
      <pc:sldChg chg="addSp delSp modSp new mod modNotesTx">
        <pc:chgData name="Philip, Erin" userId="080629bc-bf10-4467-923c-9f9d09d345b7" providerId="ADAL" clId="{C4E56B85-2294-4727-9247-3566F799B516}" dt="2026-05-04T14:37:12.325" v="4544" actId="20577"/>
        <pc:sldMkLst>
          <pc:docMk/>
          <pc:sldMk cId="2663712069" sldId="111441"/>
        </pc:sldMkLst>
        <pc:spChg chg="mod">
          <ac:chgData name="Philip, Erin" userId="080629bc-bf10-4467-923c-9f9d09d345b7" providerId="ADAL" clId="{C4E56B85-2294-4727-9247-3566F799B516}" dt="2026-04-28T14:24:43.782" v="1654" actId="20577"/>
          <ac:spMkLst>
            <pc:docMk/>
            <pc:sldMk cId="2663712069" sldId="111441"/>
            <ac:spMk id="2" creationId="{1FEE14B3-CCAD-9757-FD9F-0EB9E787F0C1}"/>
          </ac:spMkLst>
        </pc:spChg>
        <pc:spChg chg="mod topLvl">
          <ac:chgData name="Philip, Erin" userId="080629bc-bf10-4467-923c-9f9d09d345b7" providerId="ADAL" clId="{C4E56B85-2294-4727-9247-3566F799B516}" dt="2026-04-28T16:33:32.521" v="2505" actId="164"/>
          <ac:spMkLst>
            <pc:docMk/>
            <pc:sldMk cId="2663712069" sldId="111441"/>
            <ac:spMk id="8" creationId="{8B12500A-F258-0163-9CC1-84A50D5E9C8C}"/>
          </ac:spMkLst>
        </pc:spChg>
        <pc:spChg chg="mod topLvl">
          <ac:chgData name="Philip, Erin" userId="080629bc-bf10-4467-923c-9f9d09d345b7" providerId="ADAL" clId="{C4E56B85-2294-4727-9247-3566F799B516}" dt="2026-04-28T16:33:32.521" v="2505" actId="164"/>
          <ac:spMkLst>
            <pc:docMk/>
            <pc:sldMk cId="2663712069" sldId="111441"/>
            <ac:spMk id="9" creationId="{7DE26C41-B353-ABBF-3B7A-1AFD66DC636D}"/>
          </ac:spMkLst>
        </pc:spChg>
        <pc:spChg chg="mod topLvl">
          <ac:chgData name="Philip, Erin" userId="080629bc-bf10-4467-923c-9f9d09d345b7" providerId="ADAL" clId="{C4E56B85-2294-4727-9247-3566F799B516}" dt="2026-04-28T16:33:28.098" v="2504" actId="164"/>
          <ac:spMkLst>
            <pc:docMk/>
            <pc:sldMk cId="2663712069" sldId="111441"/>
            <ac:spMk id="11" creationId="{C6CFB61F-29D7-1540-9679-001857810113}"/>
          </ac:spMkLst>
        </pc:spChg>
        <pc:spChg chg="mod topLvl">
          <ac:chgData name="Philip, Erin" userId="080629bc-bf10-4467-923c-9f9d09d345b7" providerId="ADAL" clId="{C4E56B85-2294-4727-9247-3566F799B516}" dt="2026-04-28T16:33:28.098" v="2504" actId="164"/>
          <ac:spMkLst>
            <pc:docMk/>
            <pc:sldMk cId="2663712069" sldId="111441"/>
            <ac:spMk id="12" creationId="{1EAEBDE1-D3DF-C515-D481-F6F8D32BEAA7}"/>
          </ac:spMkLst>
        </pc:spChg>
        <pc:spChg chg="mod topLvl">
          <ac:chgData name="Philip, Erin" userId="080629bc-bf10-4467-923c-9f9d09d345b7" providerId="ADAL" clId="{C4E56B85-2294-4727-9247-3566F799B516}" dt="2026-04-28T16:55:22.338" v="3218" actId="20577"/>
          <ac:spMkLst>
            <pc:docMk/>
            <pc:sldMk cId="2663712069" sldId="111441"/>
            <ac:spMk id="14" creationId="{2FD375D1-9C06-9E21-33E6-8E9B30F5F5F7}"/>
          </ac:spMkLst>
        </pc:spChg>
        <pc:spChg chg="mod topLvl">
          <ac:chgData name="Philip, Erin" userId="080629bc-bf10-4467-923c-9f9d09d345b7" providerId="ADAL" clId="{C4E56B85-2294-4727-9247-3566F799B516}" dt="2026-04-28T16:33:24.458" v="2503" actId="164"/>
          <ac:spMkLst>
            <pc:docMk/>
            <pc:sldMk cId="2663712069" sldId="111441"/>
            <ac:spMk id="15" creationId="{B3F8A57C-C23B-E3A5-9E89-D5A64F2932F2}"/>
          </ac:spMkLst>
        </pc:spChg>
        <pc:spChg chg="mod topLvl">
          <ac:chgData name="Philip, Erin" userId="080629bc-bf10-4467-923c-9f9d09d345b7" providerId="ADAL" clId="{C4E56B85-2294-4727-9247-3566F799B516}" dt="2026-04-28T16:33:40.872" v="2509" actId="164"/>
          <ac:spMkLst>
            <pc:docMk/>
            <pc:sldMk cId="2663712069" sldId="111441"/>
            <ac:spMk id="20" creationId="{0F55D436-A0B5-23D3-F3FC-9E9A02FFCEF9}"/>
          </ac:spMkLst>
        </pc:spChg>
        <pc:spChg chg="mod topLvl">
          <ac:chgData name="Philip, Erin" userId="080629bc-bf10-4467-923c-9f9d09d345b7" providerId="ADAL" clId="{C4E56B85-2294-4727-9247-3566F799B516}" dt="2026-05-04T14:34:40.621" v="4405" actId="20577"/>
          <ac:spMkLst>
            <pc:docMk/>
            <pc:sldMk cId="2663712069" sldId="111441"/>
            <ac:spMk id="21" creationId="{A1957474-6E56-63F9-76BB-F22019D385B3}"/>
          </ac:spMkLst>
        </pc:spChg>
        <pc:spChg chg="mod">
          <ac:chgData name="Philip, Erin" userId="080629bc-bf10-4467-923c-9f9d09d345b7" providerId="ADAL" clId="{C4E56B85-2294-4727-9247-3566F799B516}" dt="2026-04-28T16:33:57.568" v="2546" actId="164"/>
          <ac:spMkLst>
            <pc:docMk/>
            <pc:sldMk cId="2663712069" sldId="111441"/>
            <ac:spMk id="26" creationId="{D3182CD0-609C-C6BE-FC87-5BA69F6B6A32}"/>
          </ac:spMkLst>
        </pc:spChg>
        <pc:spChg chg="mod topLvl">
          <ac:chgData name="Philip, Erin" userId="080629bc-bf10-4467-923c-9f9d09d345b7" providerId="ADAL" clId="{C4E56B85-2294-4727-9247-3566F799B516}" dt="2026-04-28T16:33:57.568" v="2546" actId="164"/>
          <ac:spMkLst>
            <pc:docMk/>
            <pc:sldMk cId="2663712069" sldId="111441"/>
            <ac:spMk id="27" creationId="{111074A3-E86F-E076-06B4-16B72C6102B0}"/>
          </ac:spMkLst>
        </pc:spChg>
        <pc:spChg chg="add mod">
          <ac:chgData name="Philip, Erin" userId="080629bc-bf10-4467-923c-9f9d09d345b7" providerId="ADAL" clId="{C4E56B85-2294-4727-9247-3566F799B516}" dt="2026-04-28T17:08:00.598" v="3385" actId="1036"/>
          <ac:spMkLst>
            <pc:docMk/>
            <pc:sldMk cId="2663712069" sldId="111441"/>
            <ac:spMk id="39" creationId="{A34F77C4-9708-BC20-639F-0C839057F663}"/>
          </ac:spMkLst>
        </pc:spChg>
        <pc:grpChg chg="add mod">
          <ac:chgData name="Philip, Erin" userId="080629bc-bf10-4467-923c-9f9d09d345b7" providerId="ADAL" clId="{C4E56B85-2294-4727-9247-3566F799B516}" dt="2026-04-28T17:06:25.812" v="3333" actId="1076"/>
          <ac:grpSpMkLst>
            <pc:docMk/>
            <pc:sldMk cId="2663712069" sldId="111441"/>
            <ac:grpSpMk id="30" creationId="{908BCAD0-C2EB-27DC-D83C-92FBA5AACC7C}"/>
          </ac:grpSpMkLst>
        </pc:grpChg>
        <pc:grpChg chg="add mod">
          <ac:chgData name="Philip, Erin" userId="080629bc-bf10-4467-923c-9f9d09d345b7" providerId="ADAL" clId="{C4E56B85-2294-4727-9247-3566F799B516}" dt="2026-04-28T17:06:56.007" v="3378" actId="164"/>
          <ac:grpSpMkLst>
            <pc:docMk/>
            <pc:sldMk cId="2663712069" sldId="111441"/>
            <ac:grpSpMk id="38" creationId="{267453F0-24D1-B8A7-D88E-3DCD3B0107DD}"/>
          </ac:grpSpMkLst>
        </pc:grpChg>
        <pc:grpChg chg="add mod">
          <ac:chgData name="Philip, Erin" userId="080629bc-bf10-4467-923c-9f9d09d345b7" providerId="ADAL" clId="{C4E56B85-2294-4727-9247-3566F799B516}" dt="2026-04-28T17:07:02.371" v="3381" actId="12788"/>
          <ac:grpSpMkLst>
            <pc:docMk/>
            <pc:sldMk cId="2663712069" sldId="111441"/>
            <ac:grpSpMk id="42" creationId="{60479206-8A23-AE21-C6DD-7F47045E98B6}"/>
          </ac:grpSpMkLst>
        </pc:grpChg>
        <pc:picChg chg="add mod">
          <ac:chgData name="Philip, Erin" userId="080629bc-bf10-4467-923c-9f9d09d345b7" providerId="ADAL" clId="{C4E56B85-2294-4727-9247-3566F799B516}" dt="2026-04-28T16:51:15.346" v="3061" actId="164"/>
          <ac:picMkLst>
            <pc:docMk/>
            <pc:sldMk cId="2663712069" sldId="111441"/>
            <ac:picMk id="35" creationId="{F6D9D55C-3CE3-66C0-6D30-25C06887B071}"/>
          </ac:picMkLst>
        </pc:picChg>
        <pc:picChg chg="add mod">
          <ac:chgData name="Philip, Erin" userId="080629bc-bf10-4467-923c-9f9d09d345b7" providerId="ADAL" clId="{C4E56B85-2294-4727-9247-3566F799B516}" dt="2026-04-28T16:51:15.346" v="3061" actId="164"/>
          <ac:picMkLst>
            <pc:docMk/>
            <pc:sldMk cId="2663712069" sldId="111441"/>
            <ac:picMk id="37" creationId="{1B041D3A-BCAB-21D4-9AEA-188DF5E91C80}"/>
          </ac:picMkLst>
        </pc:picChg>
        <pc:picChg chg="add mod">
          <ac:chgData name="Philip, Erin" userId="080629bc-bf10-4467-923c-9f9d09d345b7" providerId="ADAL" clId="{C4E56B85-2294-4727-9247-3566F799B516}" dt="2026-04-28T17:06:56.007" v="3378" actId="164"/>
          <ac:picMkLst>
            <pc:docMk/>
            <pc:sldMk cId="2663712069" sldId="111441"/>
            <ac:picMk id="41" creationId="{34CC8E51-FC0B-192C-80A5-C87EB467E7ED}"/>
          </ac:picMkLst>
        </pc:picChg>
      </pc:sldChg>
      <pc:sldChg chg="modSp mod modNotesTx">
        <pc:chgData name="Philip, Erin" userId="080629bc-bf10-4467-923c-9f9d09d345b7" providerId="ADAL" clId="{C4E56B85-2294-4727-9247-3566F799B516}" dt="2026-05-04T14:53:45.064" v="5124" actId="20577"/>
        <pc:sldMkLst>
          <pc:docMk/>
          <pc:sldMk cId="4276515531" sldId="111443"/>
        </pc:sldMkLst>
        <pc:spChg chg="mod">
          <ac:chgData name="Philip, Erin" userId="080629bc-bf10-4467-923c-9f9d09d345b7" providerId="ADAL" clId="{C4E56B85-2294-4727-9247-3566F799B516}" dt="2026-05-04T14:52:31.916" v="4960" actId="1076"/>
          <ac:spMkLst>
            <pc:docMk/>
            <pc:sldMk cId="4276515531" sldId="111443"/>
            <ac:spMk id="2" creationId="{2C57ECD7-239E-92D3-4D8F-8F8988C5982D}"/>
          </ac:spMkLst>
        </pc:spChg>
      </pc:sldChg>
    </pc:docChg>
  </pc:docChgLst>
  <pc:docChgLst>
    <pc:chgData name="Perkins, Tiffany" userId="S::perkint2@gcsnc.com::3439f533-bd28-41c5-ade3-732e0d2908ec" providerId="AD" clId="Web-{9E8D0025-6FE9-6831-5F13-48EFC0533A8B}"/>
    <pc:docChg chg="modSld">
      <pc:chgData name="Perkins, Tiffany" userId="S::perkint2@gcsnc.com::3439f533-bd28-41c5-ade3-732e0d2908ec" providerId="AD" clId="Web-{9E8D0025-6FE9-6831-5F13-48EFC0533A8B}" dt="2026-05-07T15:04:31.459" v="24" actId="20577"/>
      <pc:docMkLst>
        <pc:docMk/>
      </pc:docMkLst>
      <pc:sldChg chg="modSp modNotes">
        <pc:chgData name="Perkins, Tiffany" userId="S::perkint2@gcsnc.com::3439f533-bd28-41c5-ade3-732e0d2908ec" providerId="AD" clId="Web-{9E8D0025-6FE9-6831-5F13-48EFC0533A8B}" dt="2026-05-07T15:04:31.459" v="24" actId="20577"/>
        <pc:sldMkLst>
          <pc:docMk/>
          <pc:sldMk cId="2640172865" sldId="111439"/>
        </pc:sldMkLst>
        <pc:spChg chg="mod">
          <ac:chgData name="Perkins, Tiffany" userId="S::perkint2@gcsnc.com::3439f533-bd28-41c5-ade3-732e0d2908ec" providerId="AD" clId="Web-{9E8D0025-6FE9-6831-5F13-48EFC0533A8B}" dt="2026-05-07T15:04:31.459" v="24" actId="20577"/>
          <ac:spMkLst>
            <pc:docMk/>
            <pc:sldMk cId="2640172865" sldId="111439"/>
            <ac:spMk id="4" creationId="{B89E25DB-7681-F20B-D88F-B8C3A4AC871C}"/>
          </ac:spMkLst>
        </pc:spChg>
      </pc:sldChg>
    </pc:docChg>
  </pc:docChgLst>
  <pc:docChgLst>
    <pc:chgData name="Perkins, Tiffany" userId="3439f533-bd28-41c5-ade3-732e0d2908ec" providerId="ADAL" clId="{A745CB38-55FE-46BF-A0D9-0F1A80696A72}"/>
    <pc:docChg chg="modSld">
      <pc:chgData name="Perkins, Tiffany" userId="3439f533-bd28-41c5-ade3-732e0d2908ec" providerId="ADAL" clId="{A745CB38-55FE-46BF-A0D9-0F1A80696A72}" dt="2026-04-20T15:10:38.716" v="25" actId="20577"/>
      <pc:docMkLst>
        <pc:docMk/>
      </pc:docMkLst>
      <pc:sldChg chg="modNotesTx">
        <pc:chgData name="Perkins, Tiffany" userId="3439f533-bd28-41c5-ade3-732e0d2908ec" providerId="ADAL" clId="{A745CB38-55FE-46BF-A0D9-0F1A80696A72}" dt="2026-04-20T15:10:38.716" v="25" actId="20577"/>
        <pc:sldMkLst>
          <pc:docMk/>
          <pc:sldMk cId="2539205135" sldId="111431"/>
        </pc:sldMkLst>
      </pc:sldChg>
    </pc:docChg>
  </pc:docChgLst>
  <pc:docChgLst>
    <pc:chgData name="Philip, Erin" userId="080629bc-bf10-4467-923c-9f9d09d345b7" providerId="ADAL" clId="{29ADD2B3-C911-4C02-B261-5A9A28E98B83}"/>
    <pc:docChg chg="undo custSel addSld delSld modSld sldOrd addMainMaster delMainMaster addSection delSection modSection">
      <pc:chgData name="Philip, Erin" userId="080629bc-bf10-4467-923c-9f9d09d345b7" providerId="ADAL" clId="{29ADD2B3-C911-4C02-B261-5A9A28E98B83}" dt="2026-05-08T12:14:51.973" v="27401" actId="20577"/>
      <pc:docMkLst>
        <pc:docMk/>
      </pc:docMkLst>
      <pc:sldChg chg="ord modNotesTx">
        <pc:chgData name="Philip, Erin" userId="080629bc-bf10-4467-923c-9f9d09d345b7" providerId="ADAL" clId="{29ADD2B3-C911-4C02-B261-5A9A28E98B83}" dt="2026-04-29T16:10:15.459" v="23741" actId="20577"/>
        <pc:sldMkLst>
          <pc:docMk/>
          <pc:sldMk cId="113080491" sldId="308"/>
        </pc:sldMkLst>
      </pc:sldChg>
      <pc:sldChg chg="modSp mod">
        <pc:chgData name="Philip, Erin" userId="080629bc-bf10-4467-923c-9f9d09d345b7" providerId="ADAL" clId="{29ADD2B3-C911-4C02-B261-5A9A28E98B83}" dt="2026-04-17T13:15:44.600" v="2184" actId="20577"/>
        <pc:sldMkLst>
          <pc:docMk/>
          <pc:sldMk cId="3824700915" sldId="309"/>
        </pc:sldMkLst>
        <pc:spChg chg="mod">
          <ac:chgData name="Philip, Erin" userId="080629bc-bf10-4467-923c-9f9d09d345b7" providerId="ADAL" clId="{29ADD2B3-C911-4C02-B261-5A9A28E98B83}" dt="2026-04-17T13:15:44.600" v="2184" actId="20577"/>
          <ac:spMkLst>
            <pc:docMk/>
            <pc:sldMk cId="3824700915" sldId="309"/>
            <ac:spMk id="3" creationId="{E866EF9D-8A3B-BE4E-9C20-486AB561F38E}"/>
          </ac:spMkLst>
        </pc:spChg>
      </pc:sldChg>
      <pc:sldChg chg="modNotesTx">
        <pc:chgData name="Philip, Erin" userId="080629bc-bf10-4467-923c-9f9d09d345b7" providerId="ADAL" clId="{29ADD2B3-C911-4C02-B261-5A9A28E98B83}" dt="2026-04-28T20:46:36.026" v="19190" actId="20577"/>
        <pc:sldMkLst>
          <pc:docMk/>
          <pc:sldMk cId="4010623658" sldId="363"/>
        </pc:sldMkLst>
      </pc:sldChg>
      <pc:sldChg chg="addSp delSp modSp mod modClrScheme chgLayout modNotesTx">
        <pc:chgData name="Philip, Erin" userId="080629bc-bf10-4467-923c-9f9d09d345b7" providerId="ADAL" clId="{29ADD2B3-C911-4C02-B261-5A9A28E98B83}" dt="2026-05-07T15:31:19.431" v="27366" actId="20577"/>
        <pc:sldMkLst>
          <pc:docMk/>
          <pc:sldMk cId="2105457255" sldId="364"/>
        </pc:sldMkLst>
      </pc:sldChg>
      <pc:sldChg chg="modSp add del mod ord chgLayout modNotesTx">
        <pc:chgData name="Philip, Erin" userId="080629bc-bf10-4467-923c-9f9d09d345b7" providerId="ADAL" clId="{29ADD2B3-C911-4C02-B261-5A9A28E98B83}" dt="2026-05-07T15:31:29.760" v="27372" actId="20577"/>
        <pc:sldMkLst>
          <pc:docMk/>
          <pc:sldMk cId="490159947" sldId="110728"/>
        </pc:sldMkLst>
        <pc:spChg chg="mod ord">
          <ac:chgData name="Philip, Erin" userId="080629bc-bf10-4467-923c-9f9d09d345b7" providerId="ADAL" clId="{29ADD2B3-C911-4C02-B261-5A9A28E98B83}" dt="2026-04-17T14:46:04.700" v="4827"/>
          <ac:spMkLst>
            <pc:docMk/>
            <pc:sldMk cId="490159947" sldId="110728"/>
            <ac:spMk id="2" creationId="{C6549C60-4E2D-3850-A738-CB9DDD8F8A40}"/>
          </ac:spMkLst>
        </pc:spChg>
        <pc:spChg chg="mod">
          <ac:chgData name="Philip, Erin" userId="080629bc-bf10-4467-923c-9f9d09d345b7" providerId="ADAL" clId="{29ADD2B3-C911-4C02-B261-5A9A28E98B83}" dt="2026-04-17T13:14:27.573" v="2107" actId="207"/>
          <ac:spMkLst>
            <pc:docMk/>
            <pc:sldMk cId="490159947" sldId="110728"/>
            <ac:spMk id="7" creationId="{B3D39452-97BB-301E-6527-B55F9654EFD2}"/>
          </ac:spMkLst>
        </pc:spChg>
        <pc:spChg chg="mod">
          <ac:chgData name="Philip, Erin" userId="080629bc-bf10-4467-923c-9f9d09d345b7" providerId="ADAL" clId="{29ADD2B3-C911-4C02-B261-5A9A28E98B83}" dt="2026-04-17T13:14:27.573" v="2107" actId="207"/>
          <ac:spMkLst>
            <pc:docMk/>
            <pc:sldMk cId="490159947" sldId="110728"/>
            <ac:spMk id="14" creationId="{A18BA02B-8BF4-5F1A-F5DE-AFA41EC1A6A3}"/>
          </ac:spMkLst>
        </pc:spChg>
        <pc:spChg chg="mod">
          <ac:chgData name="Philip, Erin" userId="080629bc-bf10-4467-923c-9f9d09d345b7" providerId="ADAL" clId="{29ADD2B3-C911-4C02-B261-5A9A28E98B83}" dt="2026-04-17T13:14:27.573" v="2107" actId="207"/>
          <ac:spMkLst>
            <pc:docMk/>
            <pc:sldMk cId="490159947" sldId="110728"/>
            <ac:spMk id="42" creationId="{75B25505-39EB-DC79-B8FC-B436D76B1817}"/>
          </ac:spMkLst>
        </pc:spChg>
      </pc:sldChg>
      <pc:sldChg chg="modSp add modAnim modNotesTx">
        <pc:chgData name="Philip, Erin" userId="080629bc-bf10-4467-923c-9f9d09d345b7" providerId="ADAL" clId="{29ADD2B3-C911-4C02-B261-5A9A28E98B83}" dt="2026-05-07T15:31:42.664" v="27375" actId="20577"/>
        <pc:sldMkLst>
          <pc:docMk/>
          <pc:sldMk cId="3159800227" sldId="110776"/>
        </pc:sldMkLst>
        <pc:spChg chg="mod">
          <ac:chgData name="Philip, Erin" userId="080629bc-bf10-4467-923c-9f9d09d345b7" providerId="ADAL" clId="{29ADD2B3-C911-4C02-B261-5A9A28E98B83}" dt="2026-04-17T14:46:26.694" v="4831"/>
          <ac:spMkLst>
            <pc:docMk/>
            <pc:sldMk cId="3159800227" sldId="110776"/>
            <ac:spMk id="2" creationId="{987AB327-88F1-F1FF-56EA-CB3D54EFE2D7}"/>
          </ac:spMkLst>
        </pc:spChg>
      </pc:sldChg>
      <pc:sldChg chg="modSp add del modNotesTx">
        <pc:chgData name="Philip, Erin" userId="080629bc-bf10-4467-923c-9f9d09d345b7" providerId="ADAL" clId="{29ADD2B3-C911-4C02-B261-5A9A28E98B83}" dt="2026-05-07T15:31:36.071" v="27374" actId="20577"/>
        <pc:sldMkLst>
          <pc:docMk/>
          <pc:sldMk cId="3493259863" sldId="111100"/>
        </pc:sldMkLst>
        <pc:spChg chg="mod">
          <ac:chgData name="Philip, Erin" userId="080629bc-bf10-4467-923c-9f9d09d345b7" providerId="ADAL" clId="{29ADD2B3-C911-4C02-B261-5A9A28E98B83}" dt="2026-04-17T14:46:10.893" v="4828"/>
          <ac:spMkLst>
            <pc:docMk/>
            <pc:sldMk cId="3493259863" sldId="111100"/>
            <ac:spMk id="2" creationId="{C9761AB7-EB5C-0C44-3BAB-BC632B74FF26}"/>
          </ac:spMkLst>
        </pc:spChg>
        <pc:spChg chg="mod">
          <ac:chgData name="Philip, Erin" userId="080629bc-bf10-4467-923c-9f9d09d345b7" providerId="ADAL" clId="{29ADD2B3-C911-4C02-B261-5A9A28E98B83}" dt="2026-04-17T14:46:20.449" v="4830" actId="403"/>
          <ac:spMkLst>
            <pc:docMk/>
            <pc:sldMk cId="3493259863" sldId="111100"/>
            <ac:spMk id="3" creationId="{6866ED9E-2857-654C-CA34-F6A0A2DAB32D}"/>
          </ac:spMkLst>
        </pc:spChg>
      </pc:sldChg>
      <pc:sldChg chg="addSp delSp modSp add del mod modClrScheme chgLayout modNotesTx">
        <pc:chgData name="Philip, Erin" userId="080629bc-bf10-4467-923c-9f9d09d345b7" providerId="ADAL" clId="{29ADD2B3-C911-4C02-B261-5A9A28E98B83}" dt="2026-05-07T15:32:01.737" v="27380" actId="20577"/>
        <pc:sldMkLst>
          <pc:docMk/>
          <pc:sldMk cId="4157959452" sldId="111109"/>
        </pc:sldMkLst>
      </pc:sldChg>
      <pc:sldChg chg="modSp add mod modClrScheme chgLayout modNotesTx">
        <pc:chgData name="Philip, Erin" userId="080629bc-bf10-4467-923c-9f9d09d345b7" providerId="ADAL" clId="{29ADD2B3-C911-4C02-B261-5A9A28E98B83}" dt="2026-05-07T15:32:05.249" v="27381" actId="20577"/>
        <pc:sldMkLst>
          <pc:docMk/>
          <pc:sldMk cId="1815077481" sldId="111114"/>
        </pc:sldMkLst>
        <pc:spChg chg="mod ord">
          <ac:chgData name="Philip, Erin" userId="080629bc-bf10-4467-923c-9f9d09d345b7" providerId="ADAL" clId="{29ADD2B3-C911-4C02-B261-5A9A28E98B83}" dt="2026-04-17T15:57:41.053" v="8043" actId="700"/>
          <ac:spMkLst>
            <pc:docMk/>
            <pc:sldMk cId="1815077481" sldId="111114"/>
            <ac:spMk id="2" creationId="{E9198362-EDD7-3E3B-B2A5-A9E2D2EEFCE5}"/>
          </ac:spMkLst>
        </pc:spChg>
        <pc:spChg chg="mod ord">
          <ac:chgData name="Philip, Erin" userId="080629bc-bf10-4467-923c-9f9d09d345b7" providerId="ADAL" clId="{29ADD2B3-C911-4C02-B261-5A9A28E98B83}" dt="2026-04-17T15:59:53.401" v="8093" actId="1036"/>
          <ac:spMkLst>
            <pc:docMk/>
            <pc:sldMk cId="1815077481" sldId="111114"/>
            <ac:spMk id="3" creationId="{4721EA06-8017-D249-F9E5-1B9BFA47C76D}"/>
          </ac:spMkLst>
        </pc:spChg>
        <pc:spChg chg="mod ord">
          <ac:chgData name="Philip, Erin" userId="080629bc-bf10-4467-923c-9f9d09d345b7" providerId="ADAL" clId="{29ADD2B3-C911-4C02-B261-5A9A28E98B83}" dt="2026-04-17T15:57:41.053" v="8043" actId="700"/>
          <ac:spMkLst>
            <pc:docMk/>
            <pc:sldMk cId="1815077481" sldId="111114"/>
            <ac:spMk id="4" creationId="{62EDE049-C6B5-2427-22F7-B88E59588EDE}"/>
          </ac:spMkLst>
        </pc:spChg>
        <pc:spChg chg="mod">
          <ac:chgData name="Philip, Erin" userId="080629bc-bf10-4467-923c-9f9d09d345b7" providerId="ADAL" clId="{29ADD2B3-C911-4C02-B261-5A9A28E98B83}" dt="2026-04-17T15:59:03.436" v="8065" actId="404"/>
          <ac:spMkLst>
            <pc:docMk/>
            <pc:sldMk cId="1815077481" sldId="111114"/>
            <ac:spMk id="8" creationId="{480CC18A-7C06-76C4-5405-39A1D939E150}"/>
          </ac:spMkLst>
        </pc:spChg>
        <pc:spChg chg="mod">
          <ac:chgData name="Philip, Erin" userId="080629bc-bf10-4467-923c-9f9d09d345b7" providerId="ADAL" clId="{29ADD2B3-C911-4C02-B261-5A9A28E98B83}" dt="2026-04-17T15:59:28.225" v="8082" actId="1035"/>
          <ac:spMkLst>
            <pc:docMk/>
            <pc:sldMk cId="1815077481" sldId="111114"/>
            <ac:spMk id="9" creationId="{D9F43D23-3D13-88BE-15FC-3B93090CF3A7}"/>
          </ac:spMkLst>
        </pc:spChg>
        <pc:spChg chg="mod">
          <ac:chgData name="Philip, Erin" userId="080629bc-bf10-4467-923c-9f9d09d345b7" providerId="ADAL" clId="{29ADD2B3-C911-4C02-B261-5A9A28E98B83}" dt="2026-04-17T15:59:11.309" v="8073" actId="404"/>
          <ac:spMkLst>
            <pc:docMk/>
            <pc:sldMk cId="1815077481" sldId="111114"/>
            <ac:spMk id="13" creationId="{B6B59387-E8B6-36DA-FB37-BE639B728DC2}"/>
          </ac:spMkLst>
        </pc:spChg>
        <pc:spChg chg="mod">
          <ac:chgData name="Philip, Erin" userId="080629bc-bf10-4467-923c-9f9d09d345b7" providerId="ADAL" clId="{29ADD2B3-C911-4C02-B261-5A9A28E98B83}" dt="2026-04-17T15:59:32.843" v="8083" actId="1035"/>
          <ac:spMkLst>
            <pc:docMk/>
            <pc:sldMk cId="1815077481" sldId="111114"/>
            <ac:spMk id="14" creationId="{525615F2-BA65-F502-3B7D-DE7B01EEF2BF}"/>
          </ac:spMkLst>
        </pc:spChg>
        <pc:spChg chg="mod">
          <ac:chgData name="Philip, Erin" userId="080629bc-bf10-4467-923c-9f9d09d345b7" providerId="ADAL" clId="{29ADD2B3-C911-4C02-B261-5A9A28E98B83}" dt="2026-04-17T15:59:53.401" v="8093" actId="1036"/>
          <ac:spMkLst>
            <pc:docMk/>
            <pc:sldMk cId="1815077481" sldId="111114"/>
            <ac:spMk id="18" creationId="{A3E9D5B0-7101-315B-02AE-7EC93719ABE4}"/>
          </ac:spMkLst>
        </pc:spChg>
        <pc:picChg chg="mod">
          <ac:chgData name="Philip, Erin" userId="080629bc-bf10-4467-923c-9f9d09d345b7" providerId="ADAL" clId="{29ADD2B3-C911-4C02-B261-5A9A28E98B83}" dt="2026-04-17T15:58:25.145" v="8054" actId="14100"/>
          <ac:picMkLst>
            <pc:docMk/>
            <pc:sldMk cId="1815077481" sldId="111114"/>
            <ac:picMk id="7" creationId="{59962CB9-2970-DCFB-153F-AC1F9E0697AD}"/>
          </ac:picMkLst>
        </pc:picChg>
        <pc:picChg chg="mod">
          <ac:chgData name="Philip, Erin" userId="080629bc-bf10-4467-923c-9f9d09d345b7" providerId="ADAL" clId="{29ADD2B3-C911-4C02-B261-5A9A28E98B83}" dt="2026-04-17T15:58:50.193" v="8063" actId="1035"/>
          <ac:picMkLst>
            <pc:docMk/>
            <pc:sldMk cId="1815077481" sldId="111114"/>
            <ac:picMk id="10" creationId="{4D58DB81-6B7B-EC08-84AA-B65C34C651F8}"/>
          </ac:picMkLst>
        </pc:picChg>
        <pc:picChg chg="mod">
          <ac:chgData name="Philip, Erin" userId="080629bc-bf10-4467-923c-9f9d09d345b7" providerId="ADAL" clId="{29ADD2B3-C911-4C02-B261-5A9A28E98B83}" dt="2026-04-17T15:58:31.705" v="8056" actId="14100"/>
          <ac:picMkLst>
            <pc:docMk/>
            <pc:sldMk cId="1815077481" sldId="111114"/>
            <ac:picMk id="11" creationId="{A199DFA9-CFF1-0A46-BEC4-D6953FB7BAC9}"/>
          </ac:picMkLst>
        </pc:picChg>
      </pc:sldChg>
      <pc:sldChg chg="delSp modSp add mod modClrScheme chgLayout modNotesTx">
        <pc:chgData name="Philip, Erin" userId="080629bc-bf10-4467-923c-9f9d09d345b7" providerId="ADAL" clId="{29ADD2B3-C911-4C02-B261-5A9A28E98B83}" dt="2026-05-07T15:31:11.964" v="27356" actId="20577"/>
        <pc:sldMkLst>
          <pc:docMk/>
          <pc:sldMk cId="1353640548" sldId="111344"/>
        </pc:sldMkLst>
        <pc:spChg chg="mod ord">
          <ac:chgData name="Philip, Erin" userId="080629bc-bf10-4467-923c-9f9d09d345b7" providerId="ADAL" clId="{29ADD2B3-C911-4C02-B261-5A9A28E98B83}" dt="2026-04-20T13:28:27.442" v="13146" actId="700"/>
          <ac:spMkLst>
            <pc:docMk/>
            <pc:sldMk cId="1353640548" sldId="111344"/>
            <ac:spMk id="3" creationId="{E0F490F9-7604-17DE-584E-0B2E03D95046}"/>
          </ac:spMkLst>
        </pc:spChg>
        <pc:spChg chg="mod ord">
          <ac:chgData name="Philip, Erin" userId="080629bc-bf10-4467-923c-9f9d09d345b7" providerId="ADAL" clId="{29ADD2B3-C911-4C02-B261-5A9A28E98B83}" dt="2026-04-20T13:29:50.779" v="13154" actId="14100"/>
          <ac:spMkLst>
            <pc:docMk/>
            <pc:sldMk cId="1353640548" sldId="111344"/>
            <ac:spMk id="1226" creationId="{00000000-0000-0000-0000-000000000000}"/>
          </ac:spMkLst>
        </pc:spChg>
        <pc:spChg chg="mod ord">
          <ac:chgData name="Philip, Erin" userId="080629bc-bf10-4467-923c-9f9d09d345b7" providerId="ADAL" clId="{29ADD2B3-C911-4C02-B261-5A9A28E98B83}" dt="2026-04-20T13:30:22.260" v="13164" actId="113"/>
          <ac:spMkLst>
            <pc:docMk/>
            <pc:sldMk cId="1353640548" sldId="111344"/>
            <ac:spMk id="1227" creationId="{00000000-0000-0000-0000-000000000000}"/>
          </ac:spMkLst>
        </pc:spChg>
        <pc:picChg chg="mod">
          <ac:chgData name="Philip, Erin" userId="080629bc-bf10-4467-923c-9f9d09d345b7" providerId="ADAL" clId="{29ADD2B3-C911-4C02-B261-5A9A28E98B83}" dt="2026-04-20T13:30:03.028" v="13157" actId="1076"/>
          <ac:picMkLst>
            <pc:docMk/>
            <pc:sldMk cId="1353640548" sldId="111344"/>
            <ac:picMk id="6" creationId="{EAFAC4EF-E8F8-CF60-4900-DC55487F69FA}"/>
          </ac:picMkLst>
        </pc:picChg>
        <pc:picChg chg="mod ord">
          <ac:chgData name="Philip, Erin" userId="080629bc-bf10-4467-923c-9f9d09d345b7" providerId="ADAL" clId="{29ADD2B3-C911-4C02-B261-5A9A28E98B83}" dt="2026-04-20T13:28:27.442" v="13146" actId="700"/>
          <ac:picMkLst>
            <pc:docMk/>
            <pc:sldMk cId="1353640548" sldId="111344"/>
            <ac:picMk id="1225" creationId="{00000000-0000-0000-0000-000000000000}"/>
          </ac:picMkLst>
        </pc:picChg>
      </pc:sldChg>
      <pc:sldChg chg="addSp delSp modSp add mod modClrScheme delAnim modAnim chgLayout modNotesTx">
        <pc:chgData name="Philip, Erin" userId="080629bc-bf10-4467-923c-9f9d09d345b7" providerId="ADAL" clId="{29ADD2B3-C911-4C02-B261-5A9A28E98B83}" dt="2026-04-29T20:50:06.499" v="26104" actId="1038"/>
        <pc:sldMkLst>
          <pc:docMk/>
          <pc:sldMk cId="4145666425" sldId="111355"/>
        </pc:sldMkLst>
        <pc:spChg chg="mod">
          <ac:chgData name="Philip, Erin" userId="080629bc-bf10-4467-923c-9f9d09d345b7" providerId="ADAL" clId="{29ADD2B3-C911-4C02-B261-5A9A28E98B83}" dt="2026-04-29T20:44:35.034" v="25628" actId="14100"/>
          <ac:spMkLst>
            <pc:docMk/>
            <pc:sldMk cId="4145666425" sldId="111355"/>
            <ac:spMk id="6" creationId="{00000000-0000-0000-0000-000000000000}"/>
          </ac:spMkLst>
        </pc:spChg>
        <pc:spChg chg="mod">
          <ac:chgData name="Philip, Erin" userId="080629bc-bf10-4467-923c-9f9d09d345b7" providerId="ADAL" clId="{29ADD2B3-C911-4C02-B261-5A9A28E98B83}" dt="2026-04-29T20:46:51.310" v="25673" actId="12788"/>
          <ac:spMkLst>
            <pc:docMk/>
            <pc:sldMk cId="4145666425" sldId="111355"/>
            <ac:spMk id="8" creationId="{00000000-0000-0000-0000-000000000000}"/>
          </ac:spMkLst>
        </pc:spChg>
        <pc:spChg chg="mod">
          <ac:chgData name="Philip, Erin" userId="080629bc-bf10-4467-923c-9f9d09d345b7" providerId="ADAL" clId="{29ADD2B3-C911-4C02-B261-5A9A28E98B83}" dt="2026-04-29T20:39:47.457" v="25304" actId="1038"/>
          <ac:spMkLst>
            <pc:docMk/>
            <pc:sldMk cId="4145666425" sldId="111355"/>
            <ac:spMk id="9" creationId="{00000000-0000-0000-0000-000000000000}"/>
          </ac:spMkLst>
        </pc:spChg>
        <pc:spChg chg="mod topLvl">
          <ac:chgData name="Philip, Erin" userId="080629bc-bf10-4467-923c-9f9d09d345b7" providerId="ADAL" clId="{29ADD2B3-C911-4C02-B261-5A9A28E98B83}" dt="2026-04-29T20:44:15.903" v="25620" actId="165"/>
          <ac:spMkLst>
            <pc:docMk/>
            <pc:sldMk cId="4145666425" sldId="111355"/>
            <ac:spMk id="10" creationId="{00000000-0000-0000-0000-000000000000}"/>
          </ac:spMkLst>
        </pc:spChg>
        <pc:spChg chg="add mod">
          <ac:chgData name="Philip, Erin" userId="080629bc-bf10-4467-923c-9f9d09d345b7" providerId="ADAL" clId="{29ADD2B3-C911-4C02-B261-5A9A28E98B83}" dt="2026-04-29T20:45:31.326" v="25658" actId="1076"/>
          <ac:spMkLst>
            <pc:docMk/>
            <pc:sldMk cId="4145666425" sldId="111355"/>
            <ac:spMk id="11" creationId="{87249CEB-CE13-2DEE-D43E-F4117C888BF3}"/>
          </ac:spMkLst>
        </pc:spChg>
        <pc:spChg chg="mod topLvl">
          <ac:chgData name="Philip, Erin" userId="080629bc-bf10-4467-923c-9f9d09d345b7" providerId="ADAL" clId="{29ADD2B3-C911-4C02-B261-5A9A28E98B83}" dt="2026-04-29T20:45:40.675" v="25663" actId="1038"/>
          <ac:spMkLst>
            <pc:docMk/>
            <pc:sldMk cId="4145666425" sldId="111355"/>
            <ac:spMk id="12" creationId="{00000000-0000-0000-0000-000000000000}"/>
          </ac:spMkLst>
        </pc:spChg>
        <pc:spChg chg="mod ord">
          <ac:chgData name="Philip, Erin" userId="080629bc-bf10-4467-923c-9f9d09d345b7" providerId="ADAL" clId="{29ADD2B3-C911-4C02-B261-5A9A28E98B83}" dt="2026-04-29T20:16:09.280" v="24406" actId="164"/>
          <ac:spMkLst>
            <pc:docMk/>
            <pc:sldMk cId="4145666425" sldId="111355"/>
            <ac:spMk id="23" creationId="{00000000-0000-0000-0000-000000000000}"/>
          </ac:spMkLst>
        </pc:spChg>
        <pc:spChg chg="mod">
          <ac:chgData name="Philip, Erin" userId="080629bc-bf10-4467-923c-9f9d09d345b7" providerId="ADAL" clId="{29ADD2B3-C911-4C02-B261-5A9A28E98B83}" dt="2026-04-29T20:16:09.280" v="24406" actId="164"/>
          <ac:spMkLst>
            <pc:docMk/>
            <pc:sldMk cId="4145666425" sldId="111355"/>
            <ac:spMk id="24" creationId="{00000000-0000-0000-0000-000000000000}"/>
          </ac:spMkLst>
        </pc:spChg>
        <pc:spChg chg="mod">
          <ac:chgData name="Philip, Erin" userId="080629bc-bf10-4467-923c-9f9d09d345b7" providerId="ADAL" clId="{29ADD2B3-C911-4C02-B261-5A9A28E98B83}" dt="2026-04-29T20:39:47.457" v="25304" actId="1038"/>
          <ac:spMkLst>
            <pc:docMk/>
            <pc:sldMk cId="4145666425" sldId="111355"/>
            <ac:spMk id="36" creationId="{00000000-0000-0000-0000-000000000000}"/>
          </ac:spMkLst>
        </pc:spChg>
        <pc:spChg chg="mod">
          <ac:chgData name="Philip, Erin" userId="080629bc-bf10-4467-923c-9f9d09d345b7" providerId="ADAL" clId="{29ADD2B3-C911-4C02-B261-5A9A28E98B83}" dt="2026-04-29T20:44:22.865" v="25622" actId="554"/>
          <ac:spMkLst>
            <pc:docMk/>
            <pc:sldMk cId="4145666425" sldId="111355"/>
            <ac:spMk id="37" creationId="{00000000-0000-0000-0000-000000000000}"/>
          </ac:spMkLst>
        </pc:spChg>
        <pc:spChg chg="mod">
          <ac:chgData name="Philip, Erin" userId="080629bc-bf10-4467-923c-9f9d09d345b7" providerId="ADAL" clId="{29ADD2B3-C911-4C02-B261-5A9A28E98B83}" dt="2026-04-29T20:43:12.349" v="25606" actId="1038"/>
          <ac:spMkLst>
            <pc:docMk/>
            <pc:sldMk cId="4145666425" sldId="111355"/>
            <ac:spMk id="39" creationId="{00000000-0000-0000-0000-000000000000}"/>
          </ac:spMkLst>
        </pc:spChg>
        <pc:spChg chg="mod">
          <ac:chgData name="Philip, Erin" userId="080629bc-bf10-4467-923c-9f9d09d345b7" providerId="ADAL" clId="{29ADD2B3-C911-4C02-B261-5A9A28E98B83}" dt="2026-04-29T20:44:27.248" v="25627" actId="1038"/>
          <ac:spMkLst>
            <pc:docMk/>
            <pc:sldMk cId="4145666425" sldId="111355"/>
            <ac:spMk id="40" creationId="{00000000-0000-0000-0000-000000000000}"/>
          </ac:spMkLst>
        </pc:spChg>
        <pc:spChg chg="mod">
          <ac:chgData name="Philip, Erin" userId="080629bc-bf10-4467-923c-9f9d09d345b7" providerId="ADAL" clId="{29ADD2B3-C911-4C02-B261-5A9A28E98B83}" dt="2026-04-29T20:46:23.844" v="25669" actId="14100"/>
          <ac:spMkLst>
            <pc:docMk/>
            <pc:sldMk cId="4145666425" sldId="111355"/>
            <ac:spMk id="42" creationId="{4175177C-550E-18B4-3790-DAA282B36847}"/>
          </ac:spMkLst>
        </pc:spChg>
        <pc:spChg chg="mod topLvl">
          <ac:chgData name="Philip, Erin" userId="080629bc-bf10-4467-923c-9f9d09d345b7" providerId="ADAL" clId="{29ADD2B3-C911-4C02-B261-5A9A28E98B83}" dt="2026-04-29T20:45:40.675" v="25663" actId="1038"/>
          <ac:spMkLst>
            <pc:docMk/>
            <pc:sldMk cId="4145666425" sldId="111355"/>
            <ac:spMk id="44" creationId="{00000000-0000-0000-0000-000000000000}"/>
          </ac:spMkLst>
        </pc:spChg>
        <pc:spChg chg="mod">
          <ac:chgData name="Philip, Erin" userId="080629bc-bf10-4467-923c-9f9d09d345b7" providerId="ADAL" clId="{29ADD2B3-C911-4C02-B261-5A9A28E98B83}" dt="2026-04-29T20:43:57.203" v="25612" actId="1038"/>
          <ac:spMkLst>
            <pc:docMk/>
            <pc:sldMk cId="4145666425" sldId="111355"/>
            <ac:spMk id="45" creationId="{7166F345-91AA-B0BF-634F-30499B7D7F3C}"/>
          </ac:spMkLst>
        </pc:spChg>
        <pc:spChg chg="mod topLvl">
          <ac:chgData name="Philip, Erin" userId="080629bc-bf10-4467-923c-9f9d09d345b7" providerId="ADAL" clId="{29ADD2B3-C911-4C02-B261-5A9A28E98B83}" dt="2026-04-29T20:44:15.903" v="25620" actId="165"/>
          <ac:spMkLst>
            <pc:docMk/>
            <pc:sldMk cId="4145666425" sldId="111355"/>
            <ac:spMk id="46" creationId="{00000000-0000-0000-0000-000000000000}"/>
          </ac:spMkLst>
        </pc:spChg>
        <pc:spChg chg="mod">
          <ac:chgData name="Philip, Erin" userId="080629bc-bf10-4467-923c-9f9d09d345b7" providerId="ADAL" clId="{29ADD2B3-C911-4C02-B261-5A9A28E98B83}" dt="2026-04-29T20:46:51.310" v="25673" actId="12788"/>
          <ac:spMkLst>
            <pc:docMk/>
            <pc:sldMk cId="4145666425" sldId="111355"/>
            <ac:spMk id="48" creationId="{FFB032F8-D092-3921-3F35-F42F3035539C}"/>
          </ac:spMkLst>
        </pc:spChg>
        <pc:spChg chg="mod">
          <ac:chgData name="Philip, Erin" userId="080629bc-bf10-4467-923c-9f9d09d345b7" providerId="ADAL" clId="{29ADD2B3-C911-4C02-B261-5A9A28E98B83}" dt="2026-04-29T20:43:57.203" v="25612" actId="1038"/>
          <ac:spMkLst>
            <pc:docMk/>
            <pc:sldMk cId="4145666425" sldId="111355"/>
            <ac:spMk id="59" creationId="{F4B2FFB1-1835-931D-60D0-01842AC75E45}"/>
          </ac:spMkLst>
        </pc:spChg>
        <pc:spChg chg="mod">
          <ac:chgData name="Philip, Erin" userId="080629bc-bf10-4467-923c-9f9d09d345b7" providerId="ADAL" clId="{29ADD2B3-C911-4C02-B261-5A9A28E98B83}" dt="2026-04-29T20:43:57.203" v="25612" actId="1038"/>
          <ac:spMkLst>
            <pc:docMk/>
            <pc:sldMk cId="4145666425" sldId="111355"/>
            <ac:spMk id="60" creationId="{60B9736B-B7B8-7625-ACB9-02D66EDD76F2}"/>
          </ac:spMkLst>
        </pc:spChg>
        <pc:spChg chg="mod">
          <ac:chgData name="Philip, Erin" userId="080629bc-bf10-4467-923c-9f9d09d345b7" providerId="ADAL" clId="{29ADD2B3-C911-4C02-B261-5A9A28E98B83}" dt="2026-04-29T20:43:57.203" v="25612" actId="1038"/>
          <ac:spMkLst>
            <pc:docMk/>
            <pc:sldMk cId="4145666425" sldId="111355"/>
            <ac:spMk id="62" creationId="{A717A895-2963-4E3B-9D5C-2397D02398A7}"/>
          </ac:spMkLst>
        </pc:spChg>
        <pc:spChg chg="add mod">
          <ac:chgData name="Philip, Erin" userId="080629bc-bf10-4467-923c-9f9d09d345b7" providerId="ADAL" clId="{29ADD2B3-C911-4C02-B261-5A9A28E98B83}" dt="2026-04-29T20:45:11.736" v="25656" actId="1038"/>
          <ac:spMkLst>
            <pc:docMk/>
            <pc:sldMk cId="4145666425" sldId="111355"/>
            <ac:spMk id="65" creationId="{C4E3C4C0-9B44-8E52-73AD-635BCFA1C1FA}"/>
          </ac:spMkLst>
        </pc:spChg>
        <pc:spChg chg="add mod">
          <ac:chgData name="Philip, Erin" userId="080629bc-bf10-4467-923c-9f9d09d345b7" providerId="ADAL" clId="{29ADD2B3-C911-4C02-B261-5A9A28E98B83}" dt="2026-04-29T20:38:14.661" v="25264" actId="408"/>
          <ac:spMkLst>
            <pc:docMk/>
            <pc:sldMk cId="4145666425" sldId="111355"/>
            <ac:spMk id="66" creationId="{CDB36B62-0F83-39C0-A026-9E6BD3BEA3B9}"/>
          </ac:spMkLst>
        </pc:spChg>
        <pc:spChg chg="add mod">
          <ac:chgData name="Philip, Erin" userId="080629bc-bf10-4467-923c-9f9d09d345b7" providerId="ADAL" clId="{29ADD2B3-C911-4C02-B261-5A9A28E98B83}" dt="2026-04-29T20:38:14.661" v="25264" actId="408"/>
          <ac:spMkLst>
            <pc:docMk/>
            <pc:sldMk cId="4145666425" sldId="111355"/>
            <ac:spMk id="69" creationId="{3FC5840C-70EE-807E-1969-A7F00B5384B7}"/>
          </ac:spMkLst>
        </pc:spChg>
        <pc:spChg chg="add mod">
          <ac:chgData name="Philip, Erin" userId="080629bc-bf10-4467-923c-9f9d09d345b7" providerId="ADAL" clId="{29ADD2B3-C911-4C02-B261-5A9A28E98B83}" dt="2026-04-29T20:38:14.661" v="25264" actId="408"/>
          <ac:spMkLst>
            <pc:docMk/>
            <pc:sldMk cId="4145666425" sldId="111355"/>
            <ac:spMk id="70" creationId="{CF54C0F2-8D1C-C9B9-9656-52E7C492AFA2}"/>
          </ac:spMkLst>
        </pc:spChg>
        <pc:spChg chg="add mod">
          <ac:chgData name="Philip, Erin" userId="080629bc-bf10-4467-923c-9f9d09d345b7" providerId="ADAL" clId="{29ADD2B3-C911-4C02-B261-5A9A28E98B83}" dt="2026-04-29T20:38:14.661" v="25264" actId="408"/>
          <ac:spMkLst>
            <pc:docMk/>
            <pc:sldMk cId="4145666425" sldId="111355"/>
            <ac:spMk id="71" creationId="{AABF2552-BCB4-414F-CC63-DB5CAB9942AB}"/>
          </ac:spMkLst>
        </pc:spChg>
        <pc:spChg chg="add mod">
          <ac:chgData name="Philip, Erin" userId="080629bc-bf10-4467-923c-9f9d09d345b7" providerId="ADAL" clId="{29ADD2B3-C911-4C02-B261-5A9A28E98B83}" dt="2026-04-29T20:45:10.150" v="25654" actId="1037"/>
          <ac:spMkLst>
            <pc:docMk/>
            <pc:sldMk cId="4145666425" sldId="111355"/>
            <ac:spMk id="72" creationId="{0CA3924B-C5D6-7443-5363-D6BF792E868C}"/>
          </ac:spMkLst>
        </pc:spChg>
        <pc:spChg chg="add mod">
          <ac:chgData name="Philip, Erin" userId="080629bc-bf10-4467-923c-9f9d09d345b7" providerId="ADAL" clId="{29ADD2B3-C911-4C02-B261-5A9A28E98B83}" dt="2026-04-29T20:50:06.499" v="26104" actId="1038"/>
          <ac:spMkLst>
            <pc:docMk/>
            <pc:sldMk cId="4145666425" sldId="111355"/>
            <ac:spMk id="75" creationId="{6D9A0389-03C4-28FF-7BC2-8E0EC06694D4}"/>
          </ac:spMkLst>
        </pc:spChg>
        <pc:grpChg chg="add mod">
          <ac:chgData name="Philip, Erin" userId="080629bc-bf10-4467-923c-9f9d09d345b7" providerId="ADAL" clId="{29ADD2B3-C911-4C02-B261-5A9A28E98B83}" dt="2026-04-29T20:43:57.203" v="25612" actId="1038"/>
          <ac:grpSpMkLst>
            <pc:docMk/>
            <pc:sldMk cId="4145666425" sldId="111355"/>
            <ac:grpSpMk id="2" creationId="{4C8529B2-EE0A-1A43-F4F0-2E6B414D9DEE}"/>
          </ac:grpSpMkLst>
        </pc:grpChg>
        <pc:grpChg chg="mod">
          <ac:chgData name="Philip, Erin" userId="080629bc-bf10-4467-923c-9f9d09d345b7" providerId="ADAL" clId="{29ADD2B3-C911-4C02-B261-5A9A28E98B83}" dt="2026-04-29T20:43:57.203" v="25612" actId="1038"/>
          <ac:grpSpMkLst>
            <pc:docMk/>
            <pc:sldMk cId="4145666425" sldId="111355"/>
            <ac:grpSpMk id="35" creationId="{9CF5D0BB-451F-0EB0-711C-7FE758348F27}"/>
          </ac:grpSpMkLst>
        </pc:grpChg>
        <pc:grpChg chg="add mod">
          <ac:chgData name="Philip, Erin" userId="080629bc-bf10-4467-923c-9f9d09d345b7" providerId="ADAL" clId="{29ADD2B3-C911-4C02-B261-5A9A28E98B83}" dt="2026-04-29T20:38:14.661" v="25264" actId="408"/>
          <ac:grpSpMkLst>
            <pc:docMk/>
            <pc:sldMk cId="4145666425" sldId="111355"/>
            <ac:grpSpMk id="64" creationId="{D932CEAC-9957-5E78-567F-13ECEF902007}"/>
          </ac:grpSpMkLst>
        </pc:grpChg>
        <pc:picChg chg="mod">
          <ac:chgData name="Philip, Erin" userId="080629bc-bf10-4467-923c-9f9d09d345b7" providerId="ADAL" clId="{29ADD2B3-C911-4C02-B261-5A9A28E98B83}" dt="2026-04-29T20:43:57.203" v="25612" actId="1038"/>
          <ac:picMkLst>
            <pc:docMk/>
            <pc:sldMk cId="4145666425" sldId="111355"/>
            <ac:picMk id="31" creationId="{EA117CC6-B2A8-7A82-0E59-DF2D3D40A7BD}"/>
          </ac:picMkLst>
        </pc:picChg>
        <pc:picChg chg="mod topLvl">
          <ac:chgData name="Philip, Erin" userId="080629bc-bf10-4467-923c-9f9d09d345b7" providerId="ADAL" clId="{29ADD2B3-C911-4C02-B261-5A9A28E98B83}" dt="2026-04-29T20:44:15.903" v="25620" actId="165"/>
          <ac:picMkLst>
            <pc:docMk/>
            <pc:sldMk cId="4145666425" sldId="111355"/>
            <ac:picMk id="49" creationId="{5686A620-EA6F-FAC0-C9AF-1095E01C9751}"/>
          </ac:picMkLst>
        </pc:picChg>
        <pc:picChg chg="mod ord topLvl">
          <ac:chgData name="Philip, Erin" userId="080629bc-bf10-4467-923c-9f9d09d345b7" providerId="ADAL" clId="{29ADD2B3-C911-4C02-B261-5A9A28E98B83}" dt="2026-04-29T20:42:09.707" v="25552" actId="1038"/>
          <ac:picMkLst>
            <pc:docMk/>
            <pc:sldMk cId="4145666425" sldId="111355"/>
            <ac:picMk id="61" creationId="{0B991FDF-1207-2555-D998-69D56F4E508E}"/>
          </ac:picMkLst>
        </pc:picChg>
        <pc:picChg chg="mod topLvl">
          <ac:chgData name="Philip, Erin" userId="080629bc-bf10-4467-923c-9f9d09d345b7" providerId="ADAL" clId="{29ADD2B3-C911-4C02-B261-5A9A28E98B83}" dt="2026-04-29T20:16:09.280" v="24406" actId="164"/>
          <ac:picMkLst>
            <pc:docMk/>
            <pc:sldMk cId="4145666425" sldId="111355"/>
            <ac:picMk id="63" creationId="{7DB8403A-3B2B-5305-FBAC-89D748689495}"/>
          </ac:picMkLst>
        </pc:picChg>
        <pc:cxnChg chg="add mod ord">
          <ac:chgData name="Philip, Erin" userId="080629bc-bf10-4467-923c-9f9d09d345b7" providerId="ADAL" clId="{29ADD2B3-C911-4C02-B261-5A9A28E98B83}" dt="2026-04-29T20:35:14.811" v="25248" actId="167"/>
          <ac:cxnSpMkLst>
            <pc:docMk/>
            <pc:sldMk cId="4145666425" sldId="111355"/>
            <ac:cxnSpMk id="68" creationId="{C314B51B-8411-433F-7CB6-3B9A3179AD27}"/>
          </ac:cxnSpMkLst>
        </pc:cxnChg>
      </pc:sldChg>
      <pc:sldChg chg="add modNotesTx">
        <pc:chgData name="Philip, Erin" userId="080629bc-bf10-4467-923c-9f9d09d345b7" providerId="ADAL" clId="{29ADD2B3-C911-4C02-B261-5A9A28E98B83}" dt="2026-04-29T16:26:27.974" v="23949" actId="20577"/>
        <pc:sldMkLst>
          <pc:docMk/>
          <pc:sldMk cId="3713171845" sldId="111356"/>
        </pc:sldMkLst>
      </pc:sldChg>
      <pc:sldChg chg="addSp delSp modSp add mod modClrScheme chgLayout modNotesTx">
        <pc:chgData name="Philip, Erin" userId="080629bc-bf10-4467-923c-9f9d09d345b7" providerId="ADAL" clId="{29ADD2B3-C911-4C02-B261-5A9A28E98B83}" dt="2026-05-07T15:32:43.265" v="27397" actId="20577"/>
        <pc:sldMkLst>
          <pc:docMk/>
          <pc:sldMk cId="3499787811" sldId="111402"/>
        </pc:sldMkLst>
        <pc:spChg chg="mod ord">
          <ac:chgData name="Philip, Erin" userId="080629bc-bf10-4467-923c-9f9d09d345b7" providerId="ADAL" clId="{29ADD2B3-C911-4C02-B261-5A9A28E98B83}" dt="2026-04-29T14:41:59.120" v="20592" actId="700"/>
          <ac:spMkLst>
            <pc:docMk/>
            <pc:sldMk cId="3499787811" sldId="111402"/>
            <ac:spMk id="2" creationId="{31AA7CD9-29DF-6DA4-4AFF-B8E7BBE612E0}"/>
          </ac:spMkLst>
        </pc:spChg>
        <pc:spChg chg="add mod">
          <ac:chgData name="Philip, Erin" userId="080629bc-bf10-4467-923c-9f9d09d345b7" providerId="ADAL" clId="{29ADD2B3-C911-4C02-B261-5A9A28E98B83}" dt="2026-04-29T14:43:25.558" v="20599" actId="20577"/>
          <ac:spMkLst>
            <pc:docMk/>
            <pc:sldMk cId="3499787811" sldId="111402"/>
            <ac:spMk id="5" creationId="{BEB867CA-23D9-87C0-1749-912C0F3BE35A}"/>
          </ac:spMkLst>
        </pc:spChg>
        <pc:graphicFrameChg chg="modGraphic">
          <ac:chgData name="Philip, Erin" userId="080629bc-bf10-4467-923c-9f9d09d345b7" providerId="ADAL" clId="{29ADD2B3-C911-4C02-B261-5A9A28E98B83}" dt="2026-04-29T12:29:05.759" v="20266" actId="207"/>
          <ac:graphicFrameMkLst>
            <pc:docMk/>
            <pc:sldMk cId="3499787811" sldId="111402"/>
            <ac:graphicFrameMk id="16" creationId="{FAB93584-8237-CACC-5B48-CD6F6C8036A8}"/>
          </ac:graphicFrameMkLst>
        </pc:graphicFrameChg>
      </pc:sldChg>
      <pc:sldChg chg="modSp mod modClrScheme chgLayout modNotesTx">
        <pc:chgData name="Philip, Erin" userId="080629bc-bf10-4467-923c-9f9d09d345b7" providerId="ADAL" clId="{29ADD2B3-C911-4C02-B261-5A9A28E98B83}" dt="2026-05-07T15:32:36.850" v="27395" actId="20577"/>
        <pc:sldMkLst>
          <pc:docMk/>
          <pc:sldMk cId="1022892758" sldId="111405"/>
        </pc:sldMkLst>
        <pc:spChg chg="mod ord">
          <ac:chgData name="Philip, Erin" userId="080629bc-bf10-4467-923c-9f9d09d345b7" providerId="ADAL" clId="{29ADD2B3-C911-4C02-B261-5A9A28E98B83}" dt="2026-04-28T20:52:16.620" v="19589" actId="700"/>
          <ac:spMkLst>
            <pc:docMk/>
            <pc:sldMk cId="1022892758" sldId="111405"/>
            <ac:spMk id="2" creationId="{D5D6959E-CDE7-F505-3B65-5D0AA26DC42F}"/>
          </ac:spMkLst>
        </pc:spChg>
        <pc:spChg chg="mod ord">
          <ac:chgData name="Philip, Erin" userId="080629bc-bf10-4467-923c-9f9d09d345b7" providerId="ADAL" clId="{29ADD2B3-C911-4C02-B261-5A9A28E98B83}" dt="2026-04-28T20:52:47.992" v="19593" actId="14100"/>
          <ac:spMkLst>
            <pc:docMk/>
            <pc:sldMk cId="1022892758" sldId="111405"/>
            <ac:spMk id="3" creationId="{5D32C2EB-CADB-6E1F-41B9-F263C25E7BBC}"/>
          </ac:spMkLst>
        </pc:spChg>
        <pc:spChg chg="mod">
          <ac:chgData name="Philip, Erin" userId="080629bc-bf10-4467-923c-9f9d09d345b7" providerId="ADAL" clId="{29ADD2B3-C911-4C02-B261-5A9A28E98B83}" dt="2026-04-28T20:53:29.059" v="19605" actId="1036"/>
          <ac:spMkLst>
            <pc:docMk/>
            <pc:sldMk cId="1022892758" sldId="111405"/>
            <ac:spMk id="8" creationId="{C053D156-3404-EE36-B73A-1FA81BA2AF13}"/>
          </ac:spMkLst>
        </pc:spChg>
      </pc:sldChg>
      <pc:sldChg chg="modSp mod ord modNotesTx">
        <pc:chgData name="Philip, Erin" userId="080629bc-bf10-4467-923c-9f9d09d345b7" providerId="ADAL" clId="{29ADD2B3-C911-4C02-B261-5A9A28E98B83}" dt="2026-05-07T15:32:40.457" v="27396" actId="20577"/>
        <pc:sldMkLst>
          <pc:docMk/>
          <pc:sldMk cId="3318734215" sldId="111407"/>
        </pc:sldMkLst>
        <pc:spChg chg="mod">
          <ac:chgData name="Philip, Erin" userId="080629bc-bf10-4467-923c-9f9d09d345b7" providerId="ADAL" clId="{29ADD2B3-C911-4C02-B261-5A9A28E98B83}" dt="2026-04-29T14:38:24.498" v="20504" actId="207"/>
          <ac:spMkLst>
            <pc:docMk/>
            <pc:sldMk cId="3318734215" sldId="111407"/>
            <ac:spMk id="3" creationId="{6041A733-911C-D4C5-7BF5-2F235C74196A}"/>
          </ac:spMkLst>
        </pc:spChg>
        <pc:spChg chg="mod">
          <ac:chgData name="Philip, Erin" userId="080629bc-bf10-4467-923c-9f9d09d345b7" providerId="ADAL" clId="{29ADD2B3-C911-4C02-B261-5A9A28E98B83}" dt="2026-04-29T14:38:06.964" v="20502" actId="207"/>
          <ac:spMkLst>
            <pc:docMk/>
            <pc:sldMk cId="3318734215" sldId="111407"/>
            <ac:spMk id="4" creationId="{CE75BF85-D992-1B8A-B1D2-1E2153164E4E}"/>
          </ac:spMkLst>
        </pc:spChg>
        <pc:spChg chg="mod">
          <ac:chgData name="Philip, Erin" userId="080629bc-bf10-4467-923c-9f9d09d345b7" providerId="ADAL" clId="{29ADD2B3-C911-4C02-B261-5A9A28E98B83}" dt="2026-04-29T14:38:06.964" v="20502" actId="207"/>
          <ac:spMkLst>
            <pc:docMk/>
            <pc:sldMk cId="3318734215" sldId="111407"/>
            <ac:spMk id="5" creationId="{30D90602-59EF-60E9-DD61-A1CE8CBA5108}"/>
          </ac:spMkLst>
        </pc:spChg>
        <pc:spChg chg="mod">
          <ac:chgData name="Philip, Erin" userId="080629bc-bf10-4467-923c-9f9d09d345b7" providerId="ADAL" clId="{29ADD2B3-C911-4C02-B261-5A9A28E98B83}" dt="2026-04-29T14:38:06.964" v="20502" actId="207"/>
          <ac:spMkLst>
            <pc:docMk/>
            <pc:sldMk cId="3318734215" sldId="111407"/>
            <ac:spMk id="6" creationId="{F1B4C653-59A3-0F6F-4EE4-982DF74978C4}"/>
          </ac:spMkLst>
        </pc:spChg>
        <pc:spChg chg="mod">
          <ac:chgData name="Philip, Erin" userId="080629bc-bf10-4467-923c-9f9d09d345b7" providerId="ADAL" clId="{29ADD2B3-C911-4C02-B261-5A9A28E98B83}" dt="2026-04-29T14:38:06.964" v="20502" actId="207"/>
          <ac:spMkLst>
            <pc:docMk/>
            <pc:sldMk cId="3318734215" sldId="111407"/>
            <ac:spMk id="7" creationId="{610DEA58-8886-A380-75D8-2A4BB809965D}"/>
          </ac:spMkLst>
        </pc:spChg>
        <pc:spChg chg="mod">
          <ac:chgData name="Philip, Erin" userId="080629bc-bf10-4467-923c-9f9d09d345b7" providerId="ADAL" clId="{29ADD2B3-C911-4C02-B261-5A9A28E98B83}" dt="2026-04-29T14:38:24.498" v="20504" actId="207"/>
          <ac:spMkLst>
            <pc:docMk/>
            <pc:sldMk cId="3318734215" sldId="111407"/>
            <ac:spMk id="8" creationId="{F33E0F9B-AFFD-C28F-84FF-5394DD3A231A}"/>
          </ac:spMkLst>
        </pc:spChg>
        <pc:spChg chg="mod">
          <ac:chgData name="Philip, Erin" userId="080629bc-bf10-4467-923c-9f9d09d345b7" providerId="ADAL" clId="{29ADD2B3-C911-4C02-B261-5A9A28E98B83}" dt="2026-04-29T14:38:24.498" v="20504" actId="207"/>
          <ac:spMkLst>
            <pc:docMk/>
            <pc:sldMk cId="3318734215" sldId="111407"/>
            <ac:spMk id="9" creationId="{D8D9A06C-9D2E-0535-55FA-C44BC59D5CC1}"/>
          </ac:spMkLst>
        </pc:spChg>
        <pc:spChg chg="mod">
          <ac:chgData name="Philip, Erin" userId="080629bc-bf10-4467-923c-9f9d09d345b7" providerId="ADAL" clId="{29ADD2B3-C911-4C02-B261-5A9A28E98B83}" dt="2026-04-29T14:38:24.498" v="20504" actId="207"/>
          <ac:spMkLst>
            <pc:docMk/>
            <pc:sldMk cId="3318734215" sldId="111407"/>
            <ac:spMk id="10" creationId="{C287DF41-AEFA-8714-2831-6C032AF97E3A}"/>
          </ac:spMkLst>
        </pc:spChg>
        <pc:spChg chg="mod">
          <ac:chgData name="Philip, Erin" userId="080629bc-bf10-4467-923c-9f9d09d345b7" providerId="ADAL" clId="{29ADD2B3-C911-4C02-B261-5A9A28E98B83}" dt="2026-04-29T14:38:24.498" v="20504" actId="207"/>
          <ac:spMkLst>
            <pc:docMk/>
            <pc:sldMk cId="3318734215" sldId="111407"/>
            <ac:spMk id="11" creationId="{2D2B3595-D71E-0C1B-6A22-DBB79A8CDFB7}"/>
          </ac:spMkLst>
        </pc:spChg>
        <pc:cxnChg chg="mod">
          <ac:chgData name="Philip, Erin" userId="080629bc-bf10-4467-923c-9f9d09d345b7" providerId="ADAL" clId="{29ADD2B3-C911-4C02-B261-5A9A28E98B83}" dt="2026-04-29T14:38:49.202" v="20505" actId="208"/>
          <ac:cxnSpMkLst>
            <pc:docMk/>
            <pc:sldMk cId="3318734215" sldId="111407"/>
            <ac:cxnSpMk id="12" creationId="{59B57602-73EA-34BA-7F10-C98B3D0D41CE}"/>
          </ac:cxnSpMkLst>
        </pc:cxnChg>
        <pc:cxnChg chg="mod">
          <ac:chgData name="Philip, Erin" userId="080629bc-bf10-4467-923c-9f9d09d345b7" providerId="ADAL" clId="{29ADD2B3-C911-4C02-B261-5A9A28E98B83}" dt="2026-04-29T14:38:49.202" v="20505" actId="208"/>
          <ac:cxnSpMkLst>
            <pc:docMk/>
            <pc:sldMk cId="3318734215" sldId="111407"/>
            <ac:cxnSpMk id="13" creationId="{DF3BD2C7-80FA-B0EB-A800-4474ADE91553}"/>
          </ac:cxnSpMkLst>
        </pc:cxnChg>
        <pc:cxnChg chg="mod">
          <ac:chgData name="Philip, Erin" userId="080629bc-bf10-4467-923c-9f9d09d345b7" providerId="ADAL" clId="{29ADD2B3-C911-4C02-B261-5A9A28E98B83}" dt="2026-04-29T14:38:49.202" v="20505" actId="208"/>
          <ac:cxnSpMkLst>
            <pc:docMk/>
            <pc:sldMk cId="3318734215" sldId="111407"/>
            <ac:cxnSpMk id="14" creationId="{31AC8B43-1FB7-B3A9-BF61-A416EA495496}"/>
          </ac:cxnSpMkLst>
        </pc:cxnChg>
      </pc:sldChg>
      <pc:sldChg chg="modSp del mod">
        <pc:chgData name="Philip, Erin" userId="080629bc-bf10-4467-923c-9f9d09d345b7" providerId="ADAL" clId="{29ADD2B3-C911-4C02-B261-5A9A28E98B83}" dt="2026-05-08T12:14:45.089" v="27400" actId="47"/>
        <pc:sldMkLst>
          <pc:docMk/>
          <pc:sldMk cId="3114077195" sldId="111410"/>
        </pc:sldMkLst>
      </pc:sldChg>
      <pc:sldChg chg="modSp add del mod modClrScheme modAnim modShow chgLayout modNotesTx">
        <pc:chgData name="Philip, Erin" userId="080629bc-bf10-4467-923c-9f9d09d345b7" providerId="ADAL" clId="{29ADD2B3-C911-4C02-B261-5A9A28E98B83}" dt="2026-05-08T12:14:45.089" v="27400" actId="47"/>
        <pc:sldMkLst>
          <pc:docMk/>
          <pc:sldMk cId="718710378" sldId="111413"/>
        </pc:sldMkLst>
      </pc:sldChg>
      <pc:sldChg chg="addSp delSp modSp add del mod ord modClrScheme chgLayout modNotesTx">
        <pc:chgData name="Philip, Erin" userId="080629bc-bf10-4467-923c-9f9d09d345b7" providerId="ADAL" clId="{29ADD2B3-C911-4C02-B261-5A9A28E98B83}" dt="2026-05-07T15:31:48.241" v="27377" actId="20577"/>
        <pc:sldMkLst>
          <pc:docMk/>
          <pc:sldMk cId="2470863579" sldId="111428"/>
        </pc:sldMkLst>
        <pc:spChg chg="mod">
          <ac:chgData name="Philip, Erin" userId="080629bc-bf10-4467-923c-9f9d09d345b7" providerId="ADAL" clId="{29ADD2B3-C911-4C02-B261-5A9A28E98B83}" dt="2026-04-17T15:33:01.451" v="5502" actId="404"/>
          <ac:spMkLst>
            <pc:docMk/>
            <pc:sldMk cId="2470863579" sldId="111428"/>
            <ac:spMk id="2" creationId="{48A1DA0D-CBF6-155B-5E7E-35FDD814331D}"/>
          </ac:spMkLst>
        </pc:spChg>
        <pc:spChg chg="mod">
          <ac:chgData name="Philip, Erin" userId="080629bc-bf10-4467-923c-9f9d09d345b7" providerId="ADAL" clId="{29ADD2B3-C911-4C02-B261-5A9A28E98B83}" dt="2026-04-17T15:33:01.451" v="5502" actId="404"/>
          <ac:spMkLst>
            <pc:docMk/>
            <pc:sldMk cId="2470863579" sldId="111428"/>
            <ac:spMk id="15" creationId="{22E2556D-458F-1D63-09A7-2C5E4B853337}"/>
          </ac:spMkLst>
        </pc:spChg>
        <pc:spChg chg="mod">
          <ac:chgData name="Philip, Erin" userId="080629bc-bf10-4467-923c-9f9d09d345b7" providerId="ADAL" clId="{29ADD2B3-C911-4C02-B261-5A9A28E98B83}" dt="2026-04-17T15:33:01.451" v="5502" actId="404"/>
          <ac:spMkLst>
            <pc:docMk/>
            <pc:sldMk cId="2470863579" sldId="111428"/>
            <ac:spMk id="16" creationId="{977B48B6-D7B5-9C0D-F1C0-473A7DDE1DFC}"/>
          </ac:spMkLst>
        </pc:spChg>
        <pc:spChg chg="mod">
          <ac:chgData name="Philip, Erin" userId="080629bc-bf10-4467-923c-9f9d09d345b7" providerId="ADAL" clId="{29ADD2B3-C911-4C02-B261-5A9A28E98B83}" dt="2026-04-17T15:33:01.451" v="5502" actId="404"/>
          <ac:spMkLst>
            <pc:docMk/>
            <pc:sldMk cId="2470863579" sldId="111428"/>
            <ac:spMk id="17" creationId="{B744E3F9-EB1F-3E7B-4D3E-CA8ADCB2FCB4}"/>
          </ac:spMkLst>
        </pc:spChg>
        <pc:spChg chg="mod">
          <ac:chgData name="Philip, Erin" userId="080629bc-bf10-4467-923c-9f9d09d345b7" providerId="ADAL" clId="{29ADD2B3-C911-4C02-B261-5A9A28E98B83}" dt="2026-04-17T15:33:01.451" v="5502" actId="404"/>
          <ac:spMkLst>
            <pc:docMk/>
            <pc:sldMk cId="2470863579" sldId="111428"/>
            <ac:spMk id="18" creationId="{D9827AD3-B8DA-5FF5-A970-894F3495767C}"/>
          </ac:spMkLst>
        </pc:spChg>
        <pc:spChg chg="mod">
          <ac:chgData name="Philip, Erin" userId="080629bc-bf10-4467-923c-9f9d09d345b7" providerId="ADAL" clId="{29ADD2B3-C911-4C02-B261-5A9A28E98B83}" dt="2026-04-17T15:33:01.451" v="5502" actId="404"/>
          <ac:spMkLst>
            <pc:docMk/>
            <pc:sldMk cId="2470863579" sldId="111428"/>
            <ac:spMk id="19" creationId="{E51EB597-796F-1F1B-9AF9-D2128154EC6E}"/>
          </ac:spMkLst>
        </pc:spChg>
        <pc:spChg chg="mod">
          <ac:chgData name="Philip, Erin" userId="080629bc-bf10-4467-923c-9f9d09d345b7" providerId="ADAL" clId="{29ADD2B3-C911-4C02-B261-5A9A28E98B83}" dt="2026-04-17T15:33:01.451" v="5502" actId="404"/>
          <ac:spMkLst>
            <pc:docMk/>
            <pc:sldMk cId="2470863579" sldId="111428"/>
            <ac:spMk id="20" creationId="{1A1BEBDB-C736-7AEF-13DC-EC8045CA457D}"/>
          </ac:spMkLst>
        </pc:spChg>
        <pc:spChg chg="mod">
          <ac:chgData name="Philip, Erin" userId="080629bc-bf10-4467-923c-9f9d09d345b7" providerId="ADAL" clId="{29ADD2B3-C911-4C02-B261-5A9A28E98B83}" dt="2026-04-17T15:33:01.451" v="5502" actId="404"/>
          <ac:spMkLst>
            <pc:docMk/>
            <pc:sldMk cId="2470863579" sldId="111428"/>
            <ac:spMk id="21" creationId="{4D8B832C-FAFB-FAC0-A20D-82D4BF5B0DB2}"/>
          </ac:spMkLst>
        </pc:spChg>
        <pc:spChg chg="mod ord">
          <ac:chgData name="Philip, Erin" userId="080629bc-bf10-4467-923c-9f9d09d345b7" providerId="ADAL" clId="{29ADD2B3-C911-4C02-B261-5A9A28E98B83}" dt="2026-04-17T15:36:10.075" v="6057" actId="404"/>
          <ac:spMkLst>
            <pc:docMk/>
            <pc:sldMk cId="2470863579" sldId="111428"/>
            <ac:spMk id="22" creationId="{3C6EBEA7-9528-0551-948E-D6FD22A831BD}"/>
          </ac:spMkLst>
        </pc:spChg>
      </pc:sldChg>
      <pc:sldChg chg="addSp modSp new mod modAnim modNotesTx">
        <pc:chgData name="Philip, Erin" userId="080629bc-bf10-4467-923c-9f9d09d345b7" providerId="ADAL" clId="{29ADD2B3-C911-4C02-B261-5A9A28E98B83}" dt="2026-05-07T15:31:52.056" v="27378" actId="20577"/>
        <pc:sldMkLst>
          <pc:docMk/>
          <pc:sldMk cId="93665896" sldId="111429"/>
        </pc:sldMkLst>
        <pc:spChg chg="add mod">
          <ac:chgData name="Philip, Erin" userId="080629bc-bf10-4467-923c-9f9d09d345b7" providerId="ADAL" clId="{29ADD2B3-C911-4C02-B261-5A9A28E98B83}" dt="2026-04-17T15:57:15.530" v="7980" actId="20577"/>
          <ac:spMkLst>
            <pc:docMk/>
            <pc:sldMk cId="93665896" sldId="111429"/>
            <ac:spMk id="5" creationId="{8FFBA1AC-537B-4EAA-CEA4-79A0CF45722A}"/>
          </ac:spMkLst>
        </pc:spChg>
      </pc:sldChg>
      <pc:sldChg chg="modSp add del mod modClrScheme chgLayout modNotesTx">
        <pc:chgData name="Philip, Erin" userId="080629bc-bf10-4467-923c-9f9d09d345b7" providerId="ADAL" clId="{29ADD2B3-C911-4C02-B261-5A9A28E98B83}" dt="2026-05-07T15:31:45.392" v="27376" actId="20577"/>
        <pc:sldMkLst>
          <pc:docMk/>
          <pc:sldMk cId="4034264239" sldId="111430"/>
        </pc:sldMkLst>
        <pc:spChg chg="mod ord">
          <ac:chgData name="Philip, Erin" userId="080629bc-bf10-4467-923c-9f9d09d345b7" providerId="ADAL" clId="{29ADD2B3-C911-4C02-B261-5A9A28E98B83}" dt="2026-04-17T15:10:03.413" v="4969" actId="700"/>
          <ac:spMkLst>
            <pc:docMk/>
            <pc:sldMk cId="4034264239" sldId="111430"/>
            <ac:spMk id="2" creationId="{D9417C99-0B4E-DC37-D813-302332CE93D5}"/>
          </ac:spMkLst>
        </pc:spChg>
        <pc:spChg chg="mod ord">
          <ac:chgData name="Philip, Erin" userId="080629bc-bf10-4467-923c-9f9d09d345b7" providerId="ADAL" clId="{29ADD2B3-C911-4C02-B261-5A9A28E98B83}" dt="2026-04-17T15:10:03.413" v="4969" actId="700"/>
          <ac:spMkLst>
            <pc:docMk/>
            <pc:sldMk cId="4034264239" sldId="111430"/>
            <ac:spMk id="3" creationId="{16889C7D-4B6C-2C91-BDA6-67B3EF56FD8D}"/>
          </ac:spMkLst>
        </pc:spChg>
      </pc:sldChg>
      <pc:sldChg chg="modSp new mod modNotesTx">
        <pc:chgData name="Philip, Erin" userId="080629bc-bf10-4467-923c-9f9d09d345b7" providerId="ADAL" clId="{29ADD2B3-C911-4C02-B261-5A9A28E98B83}" dt="2026-05-07T15:31:57.456" v="27379" actId="20577"/>
        <pc:sldMkLst>
          <pc:docMk/>
          <pc:sldMk cId="2539205135" sldId="111431"/>
        </pc:sldMkLst>
      </pc:sldChg>
      <pc:sldChg chg="addSp delSp modSp new mod modAnim modNotesTx">
        <pc:chgData name="Philip, Erin" userId="080629bc-bf10-4467-923c-9f9d09d345b7" providerId="ADAL" clId="{29ADD2B3-C911-4C02-B261-5A9A28E98B83}" dt="2026-05-07T15:32:08.896" v="27382" actId="20577"/>
        <pc:sldMkLst>
          <pc:docMk/>
          <pc:sldMk cId="4114065933" sldId="111432"/>
        </pc:sldMkLst>
        <pc:spChg chg="mod">
          <ac:chgData name="Philip, Erin" userId="080629bc-bf10-4467-923c-9f9d09d345b7" providerId="ADAL" clId="{29ADD2B3-C911-4C02-B261-5A9A28E98B83}" dt="2026-04-17T13:05:37.351" v="2077" actId="20577"/>
          <ac:spMkLst>
            <pc:docMk/>
            <pc:sldMk cId="4114065933" sldId="111432"/>
            <ac:spMk id="2" creationId="{5EF68A0C-5289-9A20-D1DD-972362A1930E}"/>
          </ac:spMkLst>
        </pc:spChg>
        <pc:spChg chg="add mod">
          <ac:chgData name="Philip, Erin" userId="080629bc-bf10-4467-923c-9f9d09d345b7" providerId="ADAL" clId="{29ADD2B3-C911-4C02-B261-5A9A28E98B83}" dt="2026-04-17T19:51:04.149" v="10834" actId="20577"/>
          <ac:spMkLst>
            <pc:docMk/>
            <pc:sldMk cId="4114065933" sldId="111432"/>
            <ac:spMk id="4" creationId="{0E2F21CD-6DBC-86EC-F05E-84A4349F156B}"/>
          </ac:spMkLst>
        </pc:spChg>
        <pc:spChg chg="mod">
          <ac:chgData name="Philip, Erin" userId="080629bc-bf10-4467-923c-9f9d09d345b7" providerId="ADAL" clId="{29ADD2B3-C911-4C02-B261-5A9A28E98B83}" dt="2026-04-17T16:02:39.734" v="8333"/>
          <ac:spMkLst>
            <pc:docMk/>
            <pc:sldMk cId="4114065933" sldId="111432"/>
            <ac:spMk id="7" creationId="{73E0DEC1-FEB4-631B-C2E9-EC46C9EFABB6}"/>
          </ac:spMkLst>
        </pc:spChg>
        <pc:spChg chg="mod">
          <ac:chgData name="Philip, Erin" userId="080629bc-bf10-4467-923c-9f9d09d345b7" providerId="ADAL" clId="{29ADD2B3-C911-4C02-B261-5A9A28E98B83}" dt="2026-04-17T16:02:39.734" v="8333"/>
          <ac:spMkLst>
            <pc:docMk/>
            <pc:sldMk cId="4114065933" sldId="111432"/>
            <ac:spMk id="20" creationId="{C5FA4807-943E-52D3-92C5-66F31CF59FB6}"/>
          </ac:spMkLst>
        </pc:spChg>
        <pc:spChg chg="mod">
          <ac:chgData name="Philip, Erin" userId="080629bc-bf10-4467-923c-9f9d09d345b7" providerId="ADAL" clId="{29ADD2B3-C911-4C02-B261-5A9A28E98B83}" dt="2026-04-17T16:02:39.734" v="8333"/>
          <ac:spMkLst>
            <pc:docMk/>
            <pc:sldMk cId="4114065933" sldId="111432"/>
            <ac:spMk id="22" creationId="{8B961942-8862-2EA4-A6CD-B80F0F7D1295}"/>
          </ac:spMkLst>
        </pc:spChg>
        <pc:spChg chg="mod">
          <ac:chgData name="Philip, Erin" userId="080629bc-bf10-4467-923c-9f9d09d345b7" providerId="ADAL" clId="{29ADD2B3-C911-4C02-B261-5A9A28E98B83}" dt="2026-04-17T16:02:39.734" v="8333"/>
          <ac:spMkLst>
            <pc:docMk/>
            <pc:sldMk cId="4114065933" sldId="111432"/>
            <ac:spMk id="25" creationId="{70AC4B5A-8421-BBA3-3CB3-A1D1BFE84A76}"/>
          </ac:spMkLst>
        </pc:spChg>
        <pc:spChg chg="mod">
          <ac:chgData name="Philip, Erin" userId="080629bc-bf10-4467-923c-9f9d09d345b7" providerId="ADAL" clId="{29ADD2B3-C911-4C02-B261-5A9A28E98B83}" dt="2026-04-17T16:02:39.734" v="8333"/>
          <ac:spMkLst>
            <pc:docMk/>
            <pc:sldMk cId="4114065933" sldId="111432"/>
            <ac:spMk id="26" creationId="{426AC11B-4246-B7FE-0C10-3F94EF6DAF31}"/>
          </ac:spMkLst>
        </pc:spChg>
        <pc:spChg chg="mod">
          <ac:chgData name="Philip, Erin" userId="080629bc-bf10-4467-923c-9f9d09d345b7" providerId="ADAL" clId="{29ADD2B3-C911-4C02-B261-5A9A28E98B83}" dt="2026-04-17T16:02:39.734" v="8333"/>
          <ac:spMkLst>
            <pc:docMk/>
            <pc:sldMk cId="4114065933" sldId="111432"/>
            <ac:spMk id="29" creationId="{FF2DB4FF-720F-8DF9-81D6-EC1105477B61}"/>
          </ac:spMkLst>
        </pc:spChg>
        <pc:spChg chg="mod">
          <ac:chgData name="Philip, Erin" userId="080629bc-bf10-4467-923c-9f9d09d345b7" providerId="ADAL" clId="{29ADD2B3-C911-4C02-B261-5A9A28E98B83}" dt="2026-04-17T16:02:39.734" v="8333"/>
          <ac:spMkLst>
            <pc:docMk/>
            <pc:sldMk cId="4114065933" sldId="111432"/>
            <ac:spMk id="31" creationId="{61101260-A4BB-515B-FD14-93D84B895A44}"/>
          </ac:spMkLst>
        </pc:spChg>
        <pc:spChg chg="mod">
          <ac:chgData name="Philip, Erin" userId="080629bc-bf10-4467-923c-9f9d09d345b7" providerId="ADAL" clId="{29ADD2B3-C911-4C02-B261-5A9A28E98B83}" dt="2026-04-17T16:02:39.734" v="8333"/>
          <ac:spMkLst>
            <pc:docMk/>
            <pc:sldMk cId="4114065933" sldId="111432"/>
            <ac:spMk id="35" creationId="{A4C3CA35-0500-B28F-A20E-F3346E050A1F}"/>
          </ac:spMkLst>
        </pc:spChg>
        <pc:spChg chg="mod">
          <ac:chgData name="Philip, Erin" userId="080629bc-bf10-4467-923c-9f9d09d345b7" providerId="ADAL" clId="{29ADD2B3-C911-4C02-B261-5A9A28E98B83}" dt="2026-04-17T16:02:39.734" v="8333"/>
          <ac:spMkLst>
            <pc:docMk/>
            <pc:sldMk cId="4114065933" sldId="111432"/>
            <ac:spMk id="42" creationId="{B9AACC34-693E-F0BB-5B78-DA8D786F8049}"/>
          </ac:spMkLst>
        </pc:spChg>
      </pc:sldChg>
      <pc:sldChg chg="addSp modSp new mod ord modAnim modNotesTx">
        <pc:chgData name="Philip, Erin" userId="080629bc-bf10-4467-923c-9f9d09d345b7" providerId="ADAL" clId="{29ADD2B3-C911-4C02-B261-5A9A28E98B83}" dt="2026-05-07T15:32:18.785" v="27385" actId="20577"/>
        <pc:sldMkLst>
          <pc:docMk/>
          <pc:sldMk cId="2753656389" sldId="111433"/>
        </pc:sldMkLst>
        <pc:spChg chg="mod">
          <ac:chgData name="Philip, Erin" userId="080629bc-bf10-4467-923c-9f9d09d345b7" providerId="ADAL" clId="{29ADD2B3-C911-4C02-B261-5A9A28E98B83}" dt="2026-04-28T18:53:49.421" v="17897" actId="20577"/>
          <ac:spMkLst>
            <pc:docMk/>
            <pc:sldMk cId="2753656389" sldId="111433"/>
            <ac:spMk id="3" creationId="{636712C5-5136-048F-3E65-5B2A965FC2AA}"/>
          </ac:spMkLst>
        </pc:spChg>
        <pc:spChg chg="add mod">
          <ac:chgData name="Philip, Erin" userId="080629bc-bf10-4467-923c-9f9d09d345b7" providerId="ADAL" clId="{29ADD2B3-C911-4C02-B261-5A9A28E98B83}" dt="2026-04-28T20:47:38.494" v="19279" actId="20577"/>
          <ac:spMkLst>
            <pc:docMk/>
            <pc:sldMk cId="2753656389" sldId="111433"/>
            <ac:spMk id="7" creationId="{1117DB6C-8C61-25B6-ED00-7778C3BE4C6A}"/>
          </ac:spMkLst>
        </pc:spChg>
      </pc:sldChg>
      <pc:sldChg chg="modNotesTx">
        <pc:chgData name="Philip, Erin" userId="080629bc-bf10-4467-923c-9f9d09d345b7" providerId="ADAL" clId="{29ADD2B3-C911-4C02-B261-5A9A28E98B83}" dt="2026-05-07T15:32:29.752" v="27393" actId="20577"/>
        <pc:sldMkLst>
          <pc:docMk/>
          <pc:sldMk cId="3373725619" sldId="111435"/>
        </pc:sldMkLst>
      </pc:sldChg>
      <pc:sldChg chg="addSp modSp mod modAnim modNotesTx">
        <pc:chgData name="Philip, Erin" userId="080629bc-bf10-4467-923c-9f9d09d345b7" providerId="ADAL" clId="{29ADD2B3-C911-4C02-B261-5A9A28E98B83}" dt="2026-05-07T15:32:54.488" v="27399" actId="20577"/>
        <pc:sldMkLst>
          <pc:docMk/>
          <pc:sldMk cId="3954058189" sldId="111436"/>
        </pc:sldMkLst>
        <pc:spChg chg="mod">
          <ac:chgData name="Philip, Erin" userId="080629bc-bf10-4467-923c-9f9d09d345b7" providerId="ADAL" clId="{29ADD2B3-C911-4C02-B261-5A9A28E98B83}" dt="2026-04-29T14:57:28.848" v="23204" actId="20577"/>
          <ac:spMkLst>
            <pc:docMk/>
            <pc:sldMk cId="3954058189" sldId="111436"/>
            <ac:spMk id="3" creationId="{57BA6192-738D-036C-814C-4ABA56F6DAEF}"/>
          </ac:spMkLst>
        </pc:spChg>
        <pc:spChg chg="add mod">
          <ac:chgData name="Philip, Erin" userId="080629bc-bf10-4467-923c-9f9d09d345b7" providerId="ADAL" clId="{29ADD2B3-C911-4C02-B261-5A9A28E98B83}" dt="2026-04-29T16:08:21.762" v="23584" actId="20577"/>
          <ac:spMkLst>
            <pc:docMk/>
            <pc:sldMk cId="3954058189" sldId="111436"/>
            <ac:spMk id="7" creationId="{5F305E76-7DE1-57E6-BEB1-AFE5934325C2}"/>
          </ac:spMkLst>
        </pc:spChg>
      </pc:sldChg>
      <pc:sldChg chg="addSp delSp modSp new mod addAnim delAnim modAnim modNotesTx">
        <pc:chgData name="Philip, Erin" userId="080629bc-bf10-4467-923c-9f9d09d345b7" providerId="ADAL" clId="{29ADD2B3-C911-4C02-B261-5A9A28E98B83}" dt="2026-05-08T12:14:51.973" v="27401" actId="20577"/>
        <pc:sldMkLst>
          <pc:docMk/>
          <pc:sldMk cId="2693850721" sldId="111437"/>
        </pc:sldMkLst>
        <pc:spChg chg="mod">
          <ac:chgData name="Philip, Erin" userId="080629bc-bf10-4467-923c-9f9d09d345b7" providerId="ADAL" clId="{29ADD2B3-C911-4C02-B261-5A9A28E98B83}" dt="2026-04-17T20:09:55.120" v="11829" actId="20577"/>
          <ac:spMkLst>
            <pc:docMk/>
            <pc:sldMk cId="2693850721" sldId="111437"/>
            <ac:spMk id="2" creationId="{83F33557-94B5-0C3E-31A9-6CF9FD52E61E}"/>
          </ac:spMkLst>
        </pc:spChg>
        <pc:spChg chg="add mod">
          <ac:chgData name="Philip, Erin" userId="080629bc-bf10-4467-923c-9f9d09d345b7" providerId="ADAL" clId="{29ADD2B3-C911-4C02-B261-5A9A28E98B83}" dt="2026-04-24T14:34:00.920" v="15227" actId="14100"/>
          <ac:spMkLst>
            <pc:docMk/>
            <pc:sldMk cId="2693850721" sldId="111437"/>
            <ac:spMk id="3" creationId="{FD1CCF96-A66E-0E32-B164-397FF4467ED3}"/>
          </ac:spMkLst>
        </pc:spChg>
        <pc:spChg chg="add mod">
          <ac:chgData name="Philip, Erin" userId="080629bc-bf10-4467-923c-9f9d09d345b7" providerId="ADAL" clId="{29ADD2B3-C911-4C02-B261-5A9A28E98B83}" dt="2026-04-24T14:08:38.903" v="15197" actId="552"/>
          <ac:spMkLst>
            <pc:docMk/>
            <pc:sldMk cId="2693850721" sldId="111437"/>
            <ac:spMk id="4" creationId="{6DD21653-8DB4-DEEB-42DC-41979DAEEEF2}"/>
          </ac:spMkLst>
        </pc:spChg>
        <pc:spChg chg="add mod">
          <ac:chgData name="Philip, Erin" userId="080629bc-bf10-4467-923c-9f9d09d345b7" providerId="ADAL" clId="{29ADD2B3-C911-4C02-B261-5A9A28E98B83}" dt="2026-04-24T14:04:54.553" v="15096" actId="12789"/>
          <ac:spMkLst>
            <pc:docMk/>
            <pc:sldMk cId="2693850721" sldId="111437"/>
            <ac:spMk id="5" creationId="{9EC94C94-85A0-414A-9EE6-89E4DE9908B6}"/>
          </ac:spMkLst>
        </pc:spChg>
        <pc:spChg chg="add mod">
          <ac:chgData name="Philip, Erin" userId="080629bc-bf10-4467-923c-9f9d09d345b7" providerId="ADAL" clId="{29ADD2B3-C911-4C02-B261-5A9A28E98B83}" dt="2026-04-24T14:31:48.732" v="15215" actId="12789"/>
          <ac:spMkLst>
            <pc:docMk/>
            <pc:sldMk cId="2693850721" sldId="111437"/>
            <ac:spMk id="6" creationId="{0CD7ABD2-84E9-FD63-FD4E-62F3C6504E69}"/>
          </ac:spMkLst>
        </pc:spChg>
        <pc:spChg chg="add mod">
          <ac:chgData name="Philip, Erin" userId="080629bc-bf10-4467-923c-9f9d09d345b7" providerId="ADAL" clId="{29ADD2B3-C911-4C02-B261-5A9A28E98B83}" dt="2026-04-24T14:34:00.920" v="15227" actId="14100"/>
          <ac:spMkLst>
            <pc:docMk/>
            <pc:sldMk cId="2693850721" sldId="111437"/>
            <ac:spMk id="7" creationId="{24537D4B-DB76-703B-ED86-558E13166FC3}"/>
          </ac:spMkLst>
        </pc:spChg>
        <pc:spChg chg="add mod ord">
          <ac:chgData name="Philip, Erin" userId="080629bc-bf10-4467-923c-9f9d09d345b7" providerId="ADAL" clId="{29ADD2B3-C911-4C02-B261-5A9A28E98B83}" dt="2026-04-17T20:09:31.097" v="11788" actId="14100"/>
          <ac:spMkLst>
            <pc:docMk/>
            <pc:sldMk cId="2693850721" sldId="111437"/>
            <ac:spMk id="8" creationId="{AA39D432-4371-5671-E564-14F6BDB4D8AD}"/>
          </ac:spMkLst>
        </pc:spChg>
        <pc:spChg chg="add mod">
          <ac:chgData name="Philip, Erin" userId="080629bc-bf10-4467-923c-9f9d09d345b7" providerId="ADAL" clId="{29ADD2B3-C911-4C02-B261-5A9A28E98B83}" dt="2026-04-24T14:32:12.009" v="15222" actId="1036"/>
          <ac:spMkLst>
            <pc:docMk/>
            <pc:sldMk cId="2693850721" sldId="111437"/>
            <ac:spMk id="9" creationId="{95E50033-CF38-2D31-E078-07860816FCA0}"/>
          </ac:spMkLst>
        </pc:spChg>
        <pc:spChg chg="add mod">
          <ac:chgData name="Philip, Erin" userId="080629bc-bf10-4467-923c-9f9d09d345b7" providerId="ADAL" clId="{29ADD2B3-C911-4C02-B261-5A9A28E98B83}" dt="2026-04-24T14:06:59.019" v="15175" actId="12789"/>
          <ac:spMkLst>
            <pc:docMk/>
            <pc:sldMk cId="2693850721" sldId="111437"/>
            <ac:spMk id="10" creationId="{EE90508A-EF44-564C-EE4E-50E9ACFB88D4}"/>
          </ac:spMkLst>
        </pc:spChg>
        <pc:spChg chg="add mod">
          <ac:chgData name="Philip, Erin" userId="080629bc-bf10-4467-923c-9f9d09d345b7" providerId="ADAL" clId="{29ADD2B3-C911-4C02-B261-5A9A28E98B83}" dt="2026-04-17T20:09:13.752" v="11785" actId="1035"/>
          <ac:spMkLst>
            <pc:docMk/>
            <pc:sldMk cId="2693850721" sldId="111437"/>
            <ac:spMk id="11" creationId="{6AEE3681-087A-F13E-C6BF-886346B23C6F}"/>
          </ac:spMkLst>
        </pc:spChg>
        <pc:spChg chg="add mod">
          <ac:chgData name="Philip, Erin" userId="080629bc-bf10-4467-923c-9f9d09d345b7" providerId="ADAL" clId="{29ADD2B3-C911-4C02-B261-5A9A28E98B83}" dt="2026-04-17T20:09:33.873" v="11790" actId="1036"/>
          <ac:spMkLst>
            <pc:docMk/>
            <pc:sldMk cId="2693850721" sldId="111437"/>
            <ac:spMk id="12" creationId="{392FFFDC-362D-4AC7-237D-F9BC078F34B5}"/>
          </ac:spMkLst>
        </pc:spChg>
        <pc:spChg chg="add mod">
          <ac:chgData name="Philip, Erin" userId="080629bc-bf10-4467-923c-9f9d09d345b7" providerId="ADAL" clId="{29ADD2B3-C911-4C02-B261-5A9A28E98B83}" dt="2026-04-24T14:34:00.920" v="15227" actId="14100"/>
          <ac:spMkLst>
            <pc:docMk/>
            <pc:sldMk cId="2693850721" sldId="111437"/>
            <ac:spMk id="13" creationId="{78073D6E-8C96-6809-0FA1-E84B3D2F3B54}"/>
          </ac:spMkLst>
        </pc:spChg>
        <pc:spChg chg="add mod">
          <ac:chgData name="Philip, Erin" userId="080629bc-bf10-4467-923c-9f9d09d345b7" providerId="ADAL" clId="{29ADD2B3-C911-4C02-B261-5A9A28E98B83}" dt="2026-04-24T14:31:55.354" v="15216" actId="408"/>
          <ac:spMkLst>
            <pc:docMk/>
            <pc:sldMk cId="2693850721" sldId="111437"/>
            <ac:spMk id="14" creationId="{95964446-9F43-CF09-992B-C888B63952CE}"/>
          </ac:spMkLst>
        </pc:spChg>
        <pc:spChg chg="add mod">
          <ac:chgData name="Philip, Erin" userId="080629bc-bf10-4467-923c-9f9d09d345b7" providerId="ADAL" clId="{29ADD2B3-C911-4C02-B261-5A9A28E98B83}" dt="2026-04-24T14:31:55.354" v="15216" actId="408"/>
          <ac:spMkLst>
            <pc:docMk/>
            <pc:sldMk cId="2693850721" sldId="111437"/>
            <ac:spMk id="15" creationId="{9E7B9C0B-AEAE-AC87-DC9D-E9EE06955DE2}"/>
          </ac:spMkLst>
        </pc:spChg>
        <pc:spChg chg="add mod">
          <ac:chgData name="Philip, Erin" userId="080629bc-bf10-4467-923c-9f9d09d345b7" providerId="ADAL" clId="{29ADD2B3-C911-4C02-B261-5A9A28E98B83}" dt="2026-04-24T14:31:55.354" v="15216" actId="408"/>
          <ac:spMkLst>
            <pc:docMk/>
            <pc:sldMk cId="2693850721" sldId="111437"/>
            <ac:spMk id="16" creationId="{DE86B84C-9F95-7DA9-54DF-1677A1369A2E}"/>
          </ac:spMkLst>
        </pc:spChg>
        <pc:spChg chg="add mod">
          <ac:chgData name="Philip, Erin" userId="080629bc-bf10-4467-923c-9f9d09d345b7" providerId="ADAL" clId="{29ADD2B3-C911-4C02-B261-5A9A28E98B83}" dt="2026-04-24T14:05:02.834" v="15097" actId="408"/>
          <ac:spMkLst>
            <pc:docMk/>
            <pc:sldMk cId="2693850721" sldId="111437"/>
            <ac:spMk id="17" creationId="{DAED46C4-9213-3D15-EE55-ADC0BF22A08F}"/>
          </ac:spMkLst>
        </pc:spChg>
        <pc:spChg chg="add mod">
          <ac:chgData name="Philip, Erin" userId="080629bc-bf10-4467-923c-9f9d09d345b7" providerId="ADAL" clId="{29ADD2B3-C911-4C02-B261-5A9A28E98B83}" dt="2026-04-24T14:32:12.009" v="15222" actId="1036"/>
          <ac:spMkLst>
            <pc:docMk/>
            <pc:sldMk cId="2693850721" sldId="111437"/>
            <ac:spMk id="18" creationId="{FF3FCD66-05AE-337C-4234-603671D087B8}"/>
          </ac:spMkLst>
        </pc:spChg>
        <pc:spChg chg="add mod">
          <ac:chgData name="Philip, Erin" userId="080629bc-bf10-4467-923c-9f9d09d345b7" providerId="ADAL" clId="{29ADD2B3-C911-4C02-B261-5A9A28E98B83}" dt="2026-04-24T14:05:02.834" v="15097" actId="408"/>
          <ac:spMkLst>
            <pc:docMk/>
            <pc:sldMk cId="2693850721" sldId="111437"/>
            <ac:spMk id="19" creationId="{5A6603ED-FEE8-7E7E-FF3F-2363355C40E6}"/>
          </ac:spMkLst>
        </pc:spChg>
        <pc:spChg chg="add mod">
          <ac:chgData name="Philip, Erin" userId="080629bc-bf10-4467-923c-9f9d09d345b7" providerId="ADAL" clId="{29ADD2B3-C911-4C02-B261-5A9A28E98B83}" dt="2026-04-24T14:05:02.834" v="15097" actId="408"/>
          <ac:spMkLst>
            <pc:docMk/>
            <pc:sldMk cId="2693850721" sldId="111437"/>
            <ac:spMk id="20" creationId="{859CE1CB-8CEC-A1BA-08E6-9F662A632457}"/>
          </ac:spMkLst>
        </pc:spChg>
        <pc:spChg chg="add mod">
          <ac:chgData name="Philip, Erin" userId="080629bc-bf10-4467-923c-9f9d09d345b7" providerId="ADAL" clId="{29ADD2B3-C911-4C02-B261-5A9A28E98B83}" dt="2026-04-24T14:34:00.920" v="15227" actId="14100"/>
          <ac:spMkLst>
            <pc:docMk/>
            <pc:sldMk cId="2693850721" sldId="111437"/>
            <ac:spMk id="21" creationId="{FE222A2F-B6D9-76BE-3EC1-2F312A1DCF08}"/>
          </ac:spMkLst>
        </pc:spChg>
        <pc:spChg chg="add mod">
          <ac:chgData name="Philip, Erin" userId="080629bc-bf10-4467-923c-9f9d09d345b7" providerId="ADAL" clId="{29ADD2B3-C911-4C02-B261-5A9A28E98B83}" dt="2026-04-24T14:31:55.354" v="15216" actId="408"/>
          <ac:spMkLst>
            <pc:docMk/>
            <pc:sldMk cId="2693850721" sldId="111437"/>
            <ac:spMk id="22" creationId="{7D7726D8-819B-1B0A-878E-C3CA52B9A059}"/>
          </ac:spMkLst>
        </pc:spChg>
        <pc:spChg chg="add mod">
          <ac:chgData name="Philip, Erin" userId="080629bc-bf10-4467-923c-9f9d09d345b7" providerId="ADAL" clId="{29ADD2B3-C911-4C02-B261-5A9A28E98B83}" dt="2026-04-24T14:34:00.920" v="15227" actId="14100"/>
          <ac:spMkLst>
            <pc:docMk/>
            <pc:sldMk cId="2693850721" sldId="111437"/>
            <ac:spMk id="23" creationId="{3058D498-303E-4BB3-405F-93A3A2664072}"/>
          </ac:spMkLst>
        </pc:spChg>
        <pc:spChg chg="add mod">
          <ac:chgData name="Philip, Erin" userId="080629bc-bf10-4467-923c-9f9d09d345b7" providerId="ADAL" clId="{29ADD2B3-C911-4C02-B261-5A9A28E98B83}" dt="2026-04-24T14:32:21.359" v="15223" actId="408"/>
          <ac:spMkLst>
            <pc:docMk/>
            <pc:sldMk cId="2693850721" sldId="111437"/>
            <ac:spMk id="24" creationId="{35BD703B-66D4-28B0-AFDD-C7B90DE2510A}"/>
          </ac:spMkLst>
        </pc:spChg>
        <pc:spChg chg="mod">
          <ac:chgData name="Philip, Erin" userId="080629bc-bf10-4467-923c-9f9d09d345b7" providerId="ADAL" clId="{29ADD2B3-C911-4C02-B261-5A9A28E98B83}" dt="2026-04-24T14:04:54.553" v="15096" actId="12789"/>
          <ac:spMkLst>
            <pc:docMk/>
            <pc:sldMk cId="2693850721" sldId="111437"/>
            <ac:spMk id="25" creationId="{24F1300D-F9A1-30D1-8F64-E7CEED3246FC}"/>
          </ac:spMkLst>
        </pc:spChg>
        <pc:spChg chg="mod">
          <ac:chgData name="Philip, Erin" userId="080629bc-bf10-4467-923c-9f9d09d345b7" providerId="ADAL" clId="{29ADD2B3-C911-4C02-B261-5A9A28E98B83}" dt="2026-04-24T14:34:00.920" v="15227" actId="14100"/>
          <ac:spMkLst>
            <pc:docMk/>
            <pc:sldMk cId="2693850721" sldId="111437"/>
            <ac:spMk id="26" creationId="{3551AEE3-3421-4070-26C4-23DD3F3EF911}"/>
          </ac:spMkLst>
        </pc:spChg>
        <pc:spChg chg="mod">
          <ac:chgData name="Philip, Erin" userId="080629bc-bf10-4467-923c-9f9d09d345b7" providerId="ADAL" clId="{29ADD2B3-C911-4C02-B261-5A9A28E98B83}" dt="2026-04-24T14:34:00.920" v="15227" actId="14100"/>
          <ac:spMkLst>
            <pc:docMk/>
            <pc:sldMk cId="2693850721" sldId="111437"/>
            <ac:spMk id="27" creationId="{11951405-913E-615E-84BB-0C6A0ADDC127}"/>
          </ac:spMkLst>
        </pc:spChg>
        <pc:spChg chg="mod">
          <ac:chgData name="Philip, Erin" userId="080629bc-bf10-4467-923c-9f9d09d345b7" providerId="ADAL" clId="{29ADD2B3-C911-4C02-B261-5A9A28E98B83}" dt="2026-04-24T14:08:38.903" v="15197" actId="552"/>
          <ac:spMkLst>
            <pc:docMk/>
            <pc:sldMk cId="2693850721" sldId="111437"/>
            <ac:spMk id="28" creationId="{562A7677-24F7-9185-5DD5-55BA5820A858}"/>
          </ac:spMkLst>
        </pc:spChg>
        <pc:spChg chg="mod">
          <ac:chgData name="Philip, Erin" userId="080629bc-bf10-4467-923c-9f9d09d345b7" providerId="ADAL" clId="{29ADD2B3-C911-4C02-B261-5A9A28E98B83}" dt="2026-04-24T14:34:00.920" v="15227" actId="14100"/>
          <ac:spMkLst>
            <pc:docMk/>
            <pc:sldMk cId="2693850721" sldId="111437"/>
            <ac:spMk id="29" creationId="{91050648-60D1-A5C0-4C78-C2B6E4070A94}"/>
          </ac:spMkLst>
        </pc:spChg>
        <pc:spChg chg="mod">
          <ac:chgData name="Philip, Erin" userId="080629bc-bf10-4467-923c-9f9d09d345b7" providerId="ADAL" clId="{29ADD2B3-C911-4C02-B261-5A9A28E98B83}" dt="2026-04-24T14:07:31.367" v="15196" actId="408"/>
          <ac:spMkLst>
            <pc:docMk/>
            <pc:sldMk cId="2693850721" sldId="111437"/>
            <ac:spMk id="30" creationId="{0E542874-B8B9-8ECA-F88E-EB16AF818310}"/>
          </ac:spMkLst>
        </pc:spChg>
        <pc:spChg chg="mod">
          <ac:chgData name="Philip, Erin" userId="080629bc-bf10-4467-923c-9f9d09d345b7" providerId="ADAL" clId="{29ADD2B3-C911-4C02-B261-5A9A28E98B83}" dt="2026-04-24T14:06:59.019" v="15175" actId="12789"/>
          <ac:spMkLst>
            <pc:docMk/>
            <pc:sldMk cId="2693850721" sldId="111437"/>
            <ac:spMk id="31" creationId="{D7F52D90-D651-0F43-FFF9-026317FAA691}"/>
          </ac:spMkLst>
        </pc:spChg>
        <pc:spChg chg="mod">
          <ac:chgData name="Philip, Erin" userId="080629bc-bf10-4467-923c-9f9d09d345b7" providerId="ADAL" clId="{29ADD2B3-C911-4C02-B261-5A9A28E98B83}" dt="2026-04-24T14:05:02.834" v="15097" actId="408"/>
          <ac:spMkLst>
            <pc:docMk/>
            <pc:sldMk cId="2693850721" sldId="111437"/>
            <ac:spMk id="32" creationId="{F3967AD0-5AD2-3047-4A0C-28D11B3AA90E}"/>
          </ac:spMkLst>
        </pc:spChg>
        <pc:spChg chg="add mod">
          <ac:chgData name="Philip, Erin" userId="080629bc-bf10-4467-923c-9f9d09d345b7" providerId="ADAL" clId="{29ADD2B3-C911-4C02-B261-5A9A28E98B83}" dt="2026-04-24T14:32:21.359" v="15223" actId="408"/>
          <ac:spMkLst>
            <pc:docMk/>
            <pc:sldMk cId="2693850721" sldId="111437"/>
            <ac:spMk id="33" creationId="{34363570-6BE3-D7BF-A247-A37B054C7EE8}"/>
          </ac:spMkLst>
        </pc:spChg>
        <pc:spChg chg="add mod">
          <ac:chgData name="Philip, Erin" userId="080629bc-bf10-4467-923c-9f9d09d345b7" providerId="ADAL" clId="{29ADD2B3-C911-4C02-B261-5A9A28E98B83}" dt="2026-04-24T14:34:00.920" v="15227" actId="14100"/>
          <ac:spMkLst>
            <pc:docMk/>
            <pc:sldMk cId="2693850721" sldId="111437"/>
            <ac:spMk id="34" creationId="{AB9F3D74-D04A-9686-9F6E-7A6BE9B2681F}"/>
          </ac:spMkLst>
        </pc:spChg>
        <pc:spChg chg="add mod">
          <ac:chgData name="Philip, Erin" userId="080629bc-bf10-4467-923c-9f9d09d345b7" providerId="ADAL" clId="{29ADD2B3-C911-4C02-B261-5A9A28E98B83}" dt="2026-04-24T14:32:21.359" v="15223" actId="408"/>
          <ac:spMkLst>
            <pc:docMk/>
            <pc:sldMk cId="2693850721" sldId="111437"/>
            <ac:spMk id="35" creationId="{82C243B8-7358-9372-A7BE-1A68A9B4A028}"/>
          </ac:spMkLst>
        </pc:spChg>
        <pc:spChg chg="add mod">
          <ac:chgData name="Philip, Erin" userId="080629bc-bf10-4467-923c-9f9d09d345b7" providerId="ADAL" clId="{29ADD2B3-C911-4C02-B261-5A9A28E98B83}" dt="2026-04-24T14:07:31.367" v="15196" actId="408"/>
          <ac:spMkLst>
            <pc:docMk/>
            <pc:sldMk cId="2693850721" sldId="111437"/>
            <ac:spMk id="37" creationId="{489D3FAD-CD57-A06C-D54C-D5FA191AC141}"/>
          </ac:spMkLst>
        </pc:spChg>
        <pc:spChg chg="add mod">
          <ac:chgData name="Philip, Erin" userId="080629bc-bf10-4467-923c-9f9d09d345b7" providerId="ADAL" clId="{29ADD2B3-C911-4C02-B261-5A9A28E98B83}" dt="2026-04-24T14:07:31.367" v="15196" actId="408"/>
          <ac:spMkLst>
            <pc:docMk/>
            <pc:sldMk cId="2693850721" sldId="111437"/>
            <ac:spMk id="38" creationId="{AE655012-6311-0E85-9513-7029AE25BACF}"/>
          </ac:spMkLst>
        </pc:spChg>
        <pc:spChg chg="add mod">
          <ac:chgData name="Philip, Erin" userId="080629bc-bf10-4467-923c-9f9d09d345b7" providerId="ADAL" clId="{29ADD2B3-C911-4C02-B261-5A9A28E98B83}" dt="2026-04-24T14:31:48.732" v="15215" actId="12789"/>
          <ac:spMkLst>
            <pc:docMk/>
            <pc:sldMk cId="2693850721" sldId="111437"/>
            <ac:spMk id="39" creationId="{881F7116-1583-46DB-6AE9-8C399F85B74F}"/>
          </ac:spMkLst>
        </pc:spChg>
        <pc:spChg chg="add mod">
          <ac:chgData name="Philip, Erin" userId="080629bc-bf10-4467-923c-9f9d09d345b7" providerId="ADAL" clId="{29ADD2B3-C911-4C02-B261-5A9A28E98B83}" dt="2026-04-24T14:34:00.920" v="15227" actId="14100"/>
          <ac:spMkLst>
            <pc:docMk/>
            <pc:sldMk cId="2693850721" sldId="111437"/>
            <ac:spMk id="40" creationId="{80F88268-1575-2C55-87FB-D98DB182DEF6}"/>
          </ac:spMkLst>
        </pc:spChg>
        <pc:spChg chg="add mod">
          <ac:chgData name="Philip, Erin" userId="080629bc-bf10-4467-923c-9f9d09d345b7" providerId="ADAL" clId="{29ADD2B3-C911-4C02-B261-5A9A28E98B83}" dt="2026-04-24T14:07:31.367" v="15196" actId="408"/>
          <ac:spMkLst>
            <pc:docMk/>
            <pc:sldMk cId="2693850721" sldId="111437"/>
            <ac:spMk id="41" creationId="{C5BA3B81-D066-AAE8-C701-1C5E33A00083}"/>
          </ac:spMkLst>
        </pc:spChg>
        <pc:spChg chg="add mod">
          <ac:chgData name="Philip, Erin" userId="080629bc-bf10-4467-923c-9f9d09d345b7" providerId="ADAL" clId="{29ADD2B3-C911-4C02-B261-5A9A28E98B83}" dt="2026-04-24T14:07:31.367" v="15196" actId="408"/>
          <ac:spMkLst>
            <pc:docMk/>
            <pc:sldMk cId="2693850721" sldId="111437"/>
            <ac:spMk id="42" creationId="{8B6CD7C4-171E-4B81-1CDA-3EE7D578D91F}"/>
          </ac:spMkLst>
        </pc:spChg>
      </pc:sldChg>
      <pc:sldChg chg="addSp delSp modSp new mod modAnim modNotesTx">
        <pc:chgData name="Philip, Erin" userId="080629bc-bf10-4467-923c-9f9d09d345b7" providerId="ADAL" clId="{29ADD2B3-C911-4C02-B261-5A9A28E98B83}" dt="2026-05-07T15:32:12.104" v="27383" actId="20577"/>
        <pc:sldMkLst>
          <pc:docMk/>
          <pc:sldMk cId="3152965834" sldId="111438"/>
        </pc:sldMkLst>
        <pc:spChg chg="mod">
          <ac:chgData name="Philip, Erin" userId="080629bc-bf10-4467-923c-9f9d09d345b7" providerId="ADAL" clId="{29ADD2B3-C911-4C02-B261-5A9A28E98B83}" dt="2026-04-17T17:52:34.863" v="10131" actId="122"/>
          <ac:spMkLst>
            <pc:docMk/>
            <pc:sldMk cId="3152965834" sldId="111438"/>
            <ac:spMk id="2" creationId="{F7C510E9-06B7-CFA9-19DD-EB763423315E}"/>
          </ac:spMkLst>
        </pc:spChg>
        <pc:spChg chg="mod">
          <ac:chgData name="Philip, Erin" userId="080629bc-bf10-4467-923c-9f9d09d345b7" providerId="ADAL" clId="{29ADD2B3-C911-4C02-B261-5A9A28E98B83}" dt="2026-04-17T19:44:15.934" v="10401" actId="164"/>
          <ac:spMkLst>
            <pc:docMk/>
            <pc:sldMk cId="3152965834" sldId="111438"/>
            <ac:spMk id="4" creationId="{43CFECEA-42F1-3554-6519-9EC47C957004}"/>
          </ac:spMkLst>
        </pc:spChg>
        <pc:spChg chg="add mod">
          <ac:chgData name="Philip, Erin" userId="080629bc-bf10-4467-923c-9f9d09d345b7" providerId="ADAL" clId="{29ADD2B3-C911-4C02-B261-5A9A28E98B83}" dt="2026-04-17T19:44:31.804" v="10403" actId="164"/>
          <ac:spMkLst>
            <pc:docMk/>
            <pc:sldMk cId="3152965834" sldId="111438"/>
            <ac:spMk id="5" creationId="{3EA6514D-AF6F-1E5F-CA27-AE7CAB833F80}"/>
          </ac:spMkLst>
        </pc:spChg>
        <pc:spChg chg="mod ord">
          <ac:chgData name="Philip, Erin" userId="080629bc-bf10-4467-923c-9f9d09d345b7" providerId="ADAL" clId="{29ADD2B3-C911-4C02-B261-5A9A28E98B83}" dt="2026-04-17T19:44:38.253" v="10404" actId="164"/>
          <ac:spMkLst>
            <pc:docMk/>
            <pc:sldMk cId="3152965834" sldId="111438"/>
            <ac:spMk id="6" creationId="{6E6A4D64-2790-7732-1FDB-D7B27C3B5AD2}"/>
          </ac:spMkLst>
        </pc:spChg>
        <pc:spChg chg="mod ord">
          <ac:chgData name="Philip, Erin" userId="080629bc-bf10-4467-923c-9f9d09d345b7" providerId="ADAL" clId="{29ADD2B3-C911-4C02-B261-5A9A28E98B83}" dt="2026-04-17T19:45:38.505" v="10405" actId="164"/>
          <ac:spMkLst>
            <pc:docMk/>
            <pc:sldMk cId="3152965834" sldId="111438"/>
            <ac:spMk id="7" creationId="{0CDA934C-0836-C1D9-F28A-8925DC7B53BC}"/>
          </ac:spMkLst>
        </pc:spChg>
        <pc:spChg chg="mod ord">
          <ac:chgData name="Philip, Erin" userId="080629bc-bf10-4467-923c-9f9d09d345b7" providerId="ADAL" clId="{29ADD2B3-C911-4C02-B261-5A9A28E98B83}" dt="2026-04-17T19:45:42.225" v="10406" actId="164"/>
          <ac:spMkLst>
            <pc:docMk/>
            <pc:sldMk cId="3152965834" sldId="111438"/>
            <ac:spMk id="8" creationId="{BB64CCF0-B965-EBA5-8A7A-75F26983B36E}"/>
          </ac:spMkLst>
        </pc:spChg>
        <pc:spChg chg="mod">
          <ac:chgData name="Philip, Erin" userId="080629bc-bf10-4467-923c-9f9d09d345b7" providerId="ADAL" clId="{29ADD2B3-C911-4C02-B261-5A9A28E98B83}" dt="2026-04-17T17:50:26.954" v="10058" actId="207"/>
          <ac:spMkLst>
            <pc:docMk/>
            <pc:sldMk cId="3152965834" sldId="111438"/>
            <ac:spMk id="12" creationId="{E92A3B9D-73C8-F7D1-3AAB-A8DCD38E4190}"/>
          </ac:spMkLst>
        </pc:spChg>
        <pc:spChg chg="mod">
          <ac:chgData name="Philip, Erin" userId="080629bc-bf10-4467-923c-9f9d09d345b7" providerId="ADAL" clId="{29ADD2B3-C911-4C02-B261-5A9A28E98B83}" dt="2026-04-17T17:50:26.954" v="10058" actId="207"/>
          <ac:spMkLst>
            <pc:docMk/>
            <pc:sldMk cId="3152965834" sldId="111438"/>
            <ac:spMk id="17" creationId="{E016A034-32F3-8111-D597-365348D4AE06}"/>
          </ac:spMkLst>
        </pc:spChg>
        <pc:spChg chg="mod">
          <ac:chgData name="Philip, Erin" userId="080629bc-bf10-4467-923c-9f9d09d345b7" providerId="ADAL" clId="{29ADD2B3-C911-4C02-B261-5A9A28E98B83}" dt="2026-04-17T17:50:26.954" v="10058" actId="207"/>
          <ac:spMkLst>
            <pc:docMk/>
            <pc:sldMk cId="3152965834" sldId="111438"/>
            <ac:spMk id="18" creationId="{CBDE65A6-AF42-6AC0-8B8C-5466D953AA0D}"/>
          </ac:spMkLst>
        </pc:spChg>
        <pc:spChg chg="mod">
          <ac:chgData name="Philip, Erin" userId="080629bc-bf10-4467-923c-9f9d09d345b7" providerId="ADAL" clId="{29ADD2B3-C911-4C02-B261-5A9A28E98B83}" dt="2026-04-17T17:50:26.954" v="10058" actId="207"/>
          <ac:spMkLst>
            <pc:docMk/>
            <pc:sldMk cId="3152965834" sldId="111438"/>
            <ac:spMk id="21" creationId="{E049040D-ED49-8A1B-ADFD-635EC944D3B6}"/>
          </ac:spMkLst>
        </pc:spChg>
        <pc:spChg chg="mod">
          <ac:chgData name="Philip, Erin" userId="080629bc-bf10-4467-923c-9f9d09d345b7" providerId="ADAL" clId="{29ADD2B3-C911-4C02-B261-5A9A28E98B83}" dt="2026-04-17T17:50:26.954" v="10058" actId="207"/>
          <ac:spMkLst>
            <pc:docMk/>
            <pc:sldMk cId="3152965834" sldId="111438"/>
            <ac:spMk id="22" creationId="{47A21E36-28FB-39A8-FC43-BA0177EEA78C}"/>
          </ac:spMkLst>
        </pc:spChg>
        <pc:spChg chg="mod">
          <ac:chgData name="Philip, Erin" userId="080629bc-bf10-4467-923c-9f9d09d345b7" providerId="ADAL" clId="{29ADD2B3-C911-4C02-B261-5A9A28E98B83}" dt="2026-04-17T17:50:26.954" v="10058" actId="207"/>
          <ac:spMkLst>
            <pc:docMk/>
            <pc:sldMk cId="3152965834" sldId="111438"/>
            <ac:spMk id="23" creationId="{EFF7EC06-EE0F-8351-B62C-55952DAAC96C}"/>
          </ac:spMkLst>
        </pc:spChg>
        <pc:spChg chg="mod">
          <ac:chgData name="Philip, Erin" userId="080629bc-bf10-4467-923c-9f9d09d345b7" providerId="ADAL" clId="{29ADD2B3-C911-4C02-B261-5A9A28E98B83}" dt="2026-04-17T17:50:26.954" v="10058" actId="207"/>
          <ac:spMkLst>
            <pc:docMk/>
            <pc:sldMk cId="3152965834" sldId="111438"/>
            <ac:spMk id="25" creationId="{DF18F05F-870C-AB40-445A-BDE27A7EFA73}"/>
          </ac:spMkLst>
        </pc:spChg>
        <pc:spChg chg="mod">
          <ac:chgData name="Philip, Erin" userId="080629bc-bf10-4467-923c-9f9d09d345b7" providerId="ADAL" clId="{29ADD2B3-C911-4C02-B261-5A9A28E98B83}" dt="2026-04-17T17:50:26.954" v="10058" actId="207"/>
          <ac:spMkLst>
            <pc:docMk/>
            <pc:sldMk cId="3152965834" sldId="111438"/>
            <ac:spMk id="26" creationId="{24C845C6-6A1F-B6B0-85A9-F2494FB9F784}"/>
          </ac:spMkLst>
        </pc:spChg>
        <pc:spChg chg="mod">
          <ac:chgData name="Philip, Erin" userId="080629bc-bf10-4467-923c-9f9d09d345b7" providerId="ADAL" clId="{29ADD2B3-C911-4C02-B261-5A9A28E98B83}" dt="2026-04-17T17:50:26.954" v="10058" actId="207"/>
          <ac:spMkLst>
            <pc:docMk/>
            <pc:sldMk cId="3152965834" sldId="111438"/>
            <ac:spMk id="27" creationId="{58B47BB5-6B7E-BF08-8663-E219BC3D05DA}"/>
          </ac:spMkLst>
        </pc:spChg>
        <pc:spChg chg="mod">
          <ac:chgData name="Philip, Erin" userId="080629bc-bf10-4467-923c-9f9d09d345b7" providerId="ADAL" clId="{29ADD2B3-C911-4C02-B261-5A9A28E98B83}" dt="2026-04-17T17:50:26.954" v="10058" actId="207"/>
          <ac:spMkLst>
            <pc:docMk/>
            <pc:sldMk cId="3152965834" sldId="111438"/>
            <ac:spMk id="30" creationId="{9AF4038A-54A9-084D-EE1A-36394212FE66}"/>
          </ac:spMkLst>
        </pc:spChg>
        <pc:spChg chg="add mod">
          <ac:chgData name="Philip, Erin" userId="080629bc-bf10-4467-923c-9f9d09d345b7" providerId="ADAL" clId="{29ADD2B3-C911-4C02-B261-5A9A28E98B83}" dt="2026-04-17T19:46:56.114" v="10427" actId="408"/>
          <ac:spMkLst>
            <pc:docMk/>
            <pc:sldMk cId="3152965834" sldId="111438"/>
            <ac:spMk id="31" creationId="{1552A634-0198-B980-C97B-6E15E50CF32F}"/>
          </ac:spMkLst>
        </pc:spChg>
        <pc:spChg chg="add mod">
          <ac:chgData name="Philip, Erin" userId="080629bc-bf10-4467-923c-9f9d09d345b7" providerId="ADAL" clId="{29ADD2B3-C911-4C02-B261-5A9A28E98B83}" dt="2026-04-17T19:46:56.114" v="10427" actId="408"/>
          <ac:spMkLst>
            <pc:docMk/>
            <pc:sldMk cId="3152965834" sldId="111438"/>
            <ac:spMk id="32" creationId="{3063D984-F0FE-E028-8F60-063FF8E9D162}"/>
          </ac:spMkLst>
        </pc:spChg>
        <pc:spChg chg="add mod">
          <ac:chgData name="Philip, Erin" userId="080629bc-bf10-4467-923c-9f9d09d345b7" providerId="ADAL" clId="{29ADD2B3-C911-4C02-B261-5A9A28E98B83}" dt="2026-04-17T19:46:56.114" v="10427" actId="408"/>
          <ac:spMkLst>
            <pc:docMk/>
            <pc:sldMk cId="3152965834" sldId="111438"/>
            <ac:spMk id="33" creationId="{942CB136-3953-7D0A-D0B6-95610F72DBB4}"/>
          </ac:spMkLst>
        </pc:spChg>
        <pc:spChg chg="add mod">
          <ac:chgData name="Philip, Erin" userId="080629bc-bf10-4467-923c-9f9d09d345b7" providerId="ADAL" clId="{29ADD2B3-C911-4C02-B261-5A9A28E98B83}" dt="2026-04-17T19:46:56.114" v="10427" actId="408"/>
          <ac:spMkLst>
            <pc:docMk/>
            <pc:sldMk cId="3152965834" sldId="111438"/>
            <ac:spMk id="34" creationId="{CA30F29D-F19F-FACE-8FAB-E15C41C0F104}"/>
          </ac:spMkLst>
        </pc:spChg>
        <pc:spChg chg="add mod">
          <ac:chgData name="Philip, Erin" userId="080629bc-bf10-4467-923c-9f9d09d345b7" providerId="ADAL" clId="{29ADD2B3-C911-4C02-B261-5A9A28E98B83}" dt="2026-04-17T19:46:56.114" v="10427" actId="408"/>
          <ac:spMkLst>
            <pc:docMk/>
            <pc:sldMk cId="3152965834" sldId="111438"/>
            <ac:spMk id="35" creationId="{DD6CBB4C-FE21-9E82-D221-A365678595BC}"/>
          </ac:spMkLst>
        </pc:spChg>
        <pc:spChg chg="add mod ord">
          <ac:chgData name="Philip, Erin" userId="080629bc-bf10-4467-923c-9f9d09d345b7" providerId="ADAL" clId="{29ADD2B3-C911-4C02-B261-5A9A28E98B83}" dt="2026-04-17T19:44:15.934" v="10401" actId="164"/>
          <ac:spMkLst>
            <pc:docMk/>
            <pc:sldMk cId="3152965834" sldId="111438"/>
            <ac:spMk id="36" creationId="{6BF76645-D3F4-8814-7397-8473AF33D287}"/>
          </ac:spMkLst>
        </pc:spChg>
        <pc:spChg chg="add mod ord">
          <ac:chgData name="Philip, Erin" userId="080629bc-bf10-4467-923c-9f9d09d345b7" providerId="ADAL" clId="{29ADD2B3-C911-4C02-B261-5A9A28E98B83}" dt="2026-04-17T19:44:15.934" v="10401" actId="164"/>
          <ac:spMkLst>
            <pc:docMk/>
            <pc:sldMk cId="3152965834" sldId="111438"/>
            <ac:spMk id="37" creationId="{8A147772-88AE-5BF7-DCE0-54EF995D8AB4}"/>
          </ac:spMkLst>
        </pc:spChg>
        <pc:spChg chg="add mod ord">
          <ac:chgData name="Philip, Erin" userId="080629bc-bf10-4467-923c-9f9d09d345b7" providerId="ADAL" clId="{29ADD2B3-C911-4C02-B261-5A9A28E98B83}" dt="2026-04-17T19:44:31.804" v="10403" actId="164"/>
          <ac:spMkLst>
            <pc:docMk/>
            <pc:sldMk cId="3152965834" sldId="111438"/>
            <ac:spMk id="38" creationId="{21D8FEA4-3EC5-BBA0-4031-84879CA8ECB0}"/>
          </ac:spMkLst>
        </pc:spChg>
        <pc:spChg chg="add mod ord">
          <ac:chgData name="Philip, Erin" userId="080629bc-bf10-4467-923c-9f9d09d345b7" providerId="ADAL" clId="{29ADD2B3-C911-4C02-B261-5A9A28E98B83}" dt="2026-04-17T19:44:31.804" v="10403" actId="164"/>
          <ac:spMkLst>
            <pc:docMk/>
            <pc:sldMk cId="3152965834" sldId="111438"/>
            <ac:spMk id="39" creationId="{A83D082C-21CE-FBE8-0249-CC0DABFAA1AD}"/>
          </ac:spMkLst>
        </pc:spChg>
        <pc:spChg chg="add mod ord">
          <ac:chgData name="Philip, Erin" userId="080629bc-bf10-4467-923c-9f9d09d345b7" providerId="ADAL" clId="{29ADD2B3-C911-4C02-B261-5A9A28E98B83}" dt="2026-04-17T19:44:38.253" v="10404" actId="164"/>
          <ac:spMkLst>
            <pc:docMk/>
            <pc:sldMk cId="3152965834" sldId="111438"/>
            <ac:spMk id="40" creationId="{6D55C70A-842A-F644-F943-E53255AD19C4}"/>
          </ac:spMkLst>
        </pc:spChg>
        <pc:spChg chg="add mod ord">
          <ac:chgData name="Philip, Erin" userId="080629bc-bf10-4467-923c-9f9d09d345b7" providerId="ADAL" clId="{29ADD2B3-C911-4C02-B261-5A9A28E98B83}" dt="2026-04-17T19:44:38.253" v="10404" actId="164"/>
          <ac:spMkLst>
            <pc:docMk/>
            <pc:sldMk cId="3152965834" sldId="111438"/>
            <ac:spMk id="41" creationId="{B937EA01-C4B9-46D9-DD73-31F087CE65D2}"/>
          </ac:spMkLst>
        </pc:spChg>
        <pc:spChg chg="add mod ord">
          <ac:chgData name="Philip, Erin" userId="080629bc-bf10-4467-923c-9f9d09d345b7" providerId="ADAL" clId="{29ADD2B3-C911-4C02-B261-5A9A28E98B83}" dt="2026-04-17T19:45:38.505" v="10405" actId="164"/>
          <ac:spMkLst>
            <pc:docMk/>
            <pc:sldMk cId="3152965834" sldId="111438"/>
            <ac:spMk id="42" creationId="{EAA75016-BCC4-E7B4-3643-581C7FD51AF0}"/>
          </ac:spMkLst>
        </pc:spChg>
        <pc:spChg chg="add mod ord">
          <ac:chgData name="Philip, Erin" userId="080629bc-bf10-4467-923c-9f9d09d345b7" providerId="ADAL" clId="{29ADD2B3-C911-4C02-B261-5A9A28E98B83}" dt="2026-04-17T19:45:38.505" v="10405" actId="164"/>
          <ac:spMkLst>
            <pc:docMk/>
            <pc:sldMk cId="3152965834" sldId="111438"/>
            <ac:spMk id="43" creationId="{16675173-F269-1DD9-53F3-0058FE57CB10}"/>
          </ac:spMkLst>
        </pc:spChg>
        <pc:spChg chg="add mod ord">
          <ac:chgData name="Philip, Erin" userId="080629bc-bf10-4467-923c-9f9d09d345b7" providerId="ADAL" clId="{29ADD2B3-C911-4C02-B261-5A9A28E98B83}" dt="2026-04-17T19:45:42.225" v="10406" actId="164"/>
          <ac:spMkLst>
            <pc:docMk/>
            <pc:sldMk cId="3152965834" sldId="111438"/>
            <ac:spMk id="44" creationId="{C76FB2AD-3477-1834-A3C5-96B94F2B69FF}"/>
          </ac:spMkLst>
        </pc:spChg>
        <pc:spChg chg="add mod ord">
          <ac:chgData name="Philip, Erin" userId="080629bc-bf10-4467-923c-9f9d09d345b7" providerId="ADAL" clId="{29ADD2B3-C911-4C02-B261-5A9A28E98B83}" dt="2026-04-17T19:45:42.225" v="10406" actId="164"/>
          <ac:spMkLst>
            <pc:docMk/>
            <pc:sldMk cId="3152965834" sldId="111438"/>
            <ac:spMk id="45" creationId="{FD67250C-97B1-5965-EDF3-7BCBCF8D1B8E}"/>
          </ac:spMkLst>
        </pc:spChg>
        <pc:grpChg chg="mod">
          <ac:chgData name="Philip, Erin" userId="080629bc-bf10-4467-923c-9f9d09d345b7" providerId="ADAL" clId="{29ADD2B3-C911-4C02-B261-5A9A28E98B83}" dt="2026-04-17T19:44:15.934" v="10401" actId="164"/>
          <ac:grpSpMkLst>
            <pc:docMk/>
            <pc:sldMk cId="3152965834" sldId="111438"/>
            <ac:grpSpMk id="9" creationId="{C9EEE304-760A-CB2E-45CE-A9455EC1C0FE}"/>
          </ac:grpSpMkLst>
        </pc:grpChg>
        <pc:grpChg chg="mod">
          <ac:chgData name="Philip, Erin" userId="080629bc-bf10-4467-923c-9f9d09d345b7" providerId="ADAL" clId="{29ADD2B3-C911-4C02-B261-5A9A28E98B83}" dt="2026-04-17T19:45:38.505" v="10405" actId="164"/>
          <ac:grpSpMkLst>
            <pc:docMk/>
            <pc:sldMk cId="3152965834" sldId="111438"/>
            <ac:grpSpMk id="15" creationId="{BFC55D44-A665-8388-07C5-66774CEFFC68}"/>
          </ac:grpSpMkLst>
        </pc:grpChg>
        <pc:grpChg chg="mod">
          <ac:chgData name="Philip, Erin" userId="080629bc-bf10-4467-923c-9f9d09d345b7" providerId="ADAL" clId="{29ADD2B3-C911-4C02-B261-5A9A28E98B83}" dt="2026-04-17T19:45:42.225" v="10406" actId="164"/>
          <ac:grpSpMkLst>
            <pc:docMk/>
            <pc:sldMk cId="3152965834" sldId="111438"/>
            <ac:grpSpMk id="20" creationId="{BF106EDF-63DE-48C2-4FAD-6A79DE5A14A7}"/>
          </ac:grpSpMkLst>
        </pc:grpChg>
        <pc:grpChg chg="mod">
          <ac:chgData name="Philip, Erin" userId="080629bc-bf10-4467-923c-9f9d09d345b7" providerId="ADAL" clId="{29ADD2B3-C911-4C02-B261-5A9A28E98B83}" dt="2026-04-17T19:44:31.804" v="10403" actId="164"/>
          <ac:grpSpMkLst>
            <pc:docMk/>
            <pc:sldMk cId="3152965834" sldId="111438"/>
            <ac:grpSpMk id="24" creationId="{0FEA5920-10F8-CF54-C9DE-7DB18A6F26A9}"/>
          </ac:grpSpMkLst>
        </pc:grpChg>
        <pc:grpChg chg="mod">
          <ac:chgData name="Philip, Erin" userId="080629bc-bf10-4467-923c-9f9d09d345b7" providerId="ADAL" clId="{29ADD2B3-C911-4C02-B261-5A9A28E98B83}" dt="2026-04-17T19:44:38.253" v="10404" actId="164"/>
          <ac:grpSpMkLst>
            <pc:docMk/>
            <pc:sldMk cId="3152965834" sldId="111438"/>
            <ac:grpSpMk id="28" creationId="{8431418E-58FE-212A-6E41-AF7AD0900EAA}"/>
          </ac:grpSpMkLst>
        </pc:grpChg>
        <pc:grpChg chg="add mod">
          <ac:chgData name="Philip, Erin" userId="080629bc-bf10-4467-923c-9f9d09d345b7" providerId="ADAL" clId="{29ADD2B3-C911-4C02-B261-5A9A28E98B83}" dt="2026-04-17T19:44:15.934" v="10401" actId="164"/>
          <ac:grpSpMkLst>
            <pc:docMk/>
            <pc:sldMk cId="3152965834" sldId="111438"/>
            <ac:grpSpMk id="46" creationId="{616CD6E8-D11B-9AC5-3B4A-06BB65D090DB}"/>
          </ac:grpSpMkLst>
        </pc:grpChg>
        <pc:grpChg chg="add mod">
          <ac:chgData name="Philip, Erin" userId="080629bc-bf10-4467-923c-9f9d09d345b7" providerId="ADAL" clId="{29ADD2B3-C911-4C02-B261-5A9A28E98B83}" dt="2026-04-17T19:44:31.804" v="10403" actId="164"/>
          <ac:grpSpMkLst>
            <pc:docMk/>
            <pc:sldMk cId="3152965834" sldId="111438"/>
            <ac:grpSpMk id="47" creationId="{87333380-D37A-723A-3A5E-5FC0706753E1}"/>
          </ac:grpSpMkLst>
        </pc:grpChg>
        <pc:grpChg chg="add mod">
          <ac:chgData name="Philip, Erin" userId="080629bc-bf10-4467-923c-9f9d09d345b7" providerId="ADAL" clId="{29ADD2B3-C911-4C02-B261-5A9A28E98B83}" dt="2026-04-17T19:44:38.253" v="10404" actId="164"/>
          <ac:grpSpMkLst>
            <pc:docMk/>
            <pc:sldMk cId="3152965834" sldId="111438"/>
            <ac:grpSpMk id="48" creationId="{606713B0-B077-3172-6BB1-B53BAB686DA1}"/>
          </ac:grpSpMkLst>
        </pc:grpChg>
        <pc:grpChg chg="add mod">
          <ac:chgData name="Philip, Erin" userId="080629bc-bf10-4467-923c-9f9d09d345b7" providerId="ADAL" clId="{29ADD2B3-C911-4C02-B261-5A9A28E98B83}" dt="2026-04-17T19:45:38.505" v="10405" actId="164"/>
          <ac:grpSpMkLst>
            <pc:docMk/>
            <pc:sldMk cId="3152965834" sldId="111438"/>
            <ac:grpSpMk id="49" creationId="{F98D0364-8C73-C869-AFCB-10B4AFB229FE}"/>
          </ac:grpSpMkLst>
        </pc:grpChg>
        <pc:grpChg chg="add mod">
          <ac:chgData name="Philip, Erin" userId="080629bc-bf10-4467-923c-9f9d09d345b7" providerId="ADAL" clId="{29ADD2B3-C911-4C02-B261-5A9A28E98B83}" dt="2026-04-17T19:46:07.969" v="10421" actId="12788"/>
          <ac:grpSpMkLst>
            <pc:docMk/>
            <pc:sldMk cId="3152965834" sldId="111438"/>
            <ac:grpSpMk id="50" creationId="{D6BB299D-9C55-496E-D597-E7B379F33FF7}"/>
          </ac:grpSpMkLst>
        </pc:grpChg>
      </pc:sldChg>
      <pc:sldChg chg="modSp mod modNotesTx">
        <pc:chgData name="Philip, Erin" userId="080629bc-bf10-4467-923c-9f9d09d345b7" providerId="ADAL" clId="{29ADD2B3-C911-4C02-B261-5A9A28E98B83}" dt="2026-05-07T15:31:00.071" v="27340" actId="20577"/>
        <pc:sldMkLst>
          <pc:docMk/>
          <pc:sldMk cId="2640172865" sldId="111439"/>
        </pc:sldMkLst>
        <pc:spChg chg="mod">
          <ac:chgData name="Philip, Erin" userId="080629bc-bf10-4467-923c-9f9d09d345b7" providerId="ADAL" clId="{29ADD2B3-C911-4C02-B261-5A9A28E98B83}" dt="2026-04-29T20:59:43.216" v="26167" actId="20577"/>
          <ac:spMkLst>
            <pc:docMk/>
            <pc:sldMk cId="2640172865" sldId="111439"/>
            <ac:spMk id="3" creationId="{1BA37EBE-B561-DD61-A097-CEF8401AF19E}"/>
          </ac:spMkLst>
        </pc:spChg>
        <pc:spChg chg="mod">
          <ac:chgData name="Philip, Erin" userId="080629bc-bf10-4467-923c-9f9d09d345b7" providerId="ADAL" clId="{29ADD2B3-C911-4C02-B261-5A9A28E98B83}" dt="2026-04-29T21:02:29.290" v="26693" actId="20577"/>
          <ac:spMkLst>
            <pc:docMk/>
            <pc:sldMk cId="2640172865" sldId="111439"/>
            <ac:spMk id="4" creationId="{B89E25DB-7681-F20B-D88F-B8C3A4AC871C}"/>
          </ac:spMkLst>
        </pc:spChg>
      </pc:sldChg>
      <pc:sldChg chg="addSp delSp modSp mod modAnim modNotesTx">
        <pc:chgData name="Philip, Erin" userId="080629bc-bf10-4467-923c-9f9d09d345b7" providerId="ADAL" clId="{29ADD2B3-C911-4C02-B261-5A9A28E98B83}" dt="2026-05-07T15:31:06.727" v="27348" actId="20577"/>
        <pc:sldMkLst>
          <pc:docMk/>
          <pc:sldMk cId="2083391263" sldId="111440"/>
        </pc:sldMkLst>
        <pc:spChg chg="mod">
          <ac:chgData name="Philip, Erin" userId="080629bc-bf10-4467-923c-9f9d09d345b7" providerId="ADAL" clId="{29ADD2B3-C911-4C02-B261-5A9A28E98B83}" dt="2026-04-22T20:40:24.158" v="13232"/>
          <ac:spMkLst>
            <pc:docMk/>
            <pc:sldMk cId="2083391263" sldId="111440"/>
            <ac:spMk id="2" creationId="{87892C40-FD58-A05D-914D-AD3D3B24FD73}"/>
          </ac:spMkLst>
        </pc:spChg>
        <pc:spChg chg="mod topLvl">
          <ac:chgData name="Philip, Erin" userId="080629bc-bf10-4467-923c-9f9d09d345b7" providerId="ADAL" clId="{29ADD2B3-C911-4C02-B261-5A9A28E98B83}" dt="2026-04-22T20:47:20.206" v="13629" actId="1038"/>
          <ac:spMkLst>
            <pc:docMk/>
            <pc:sldMk cId="2083391263" sldId="111440"/>
            <ac:spMk id="29" creationId="{BCA9D1B6-A855-223D-85DE-99FDEAED8FBB}"/>
          </ac:spMkLst>
        </pc:spChg>
        <pc:spChg chg="mod">
          <ac:chgData name="Philip, Erin" userId="080629bc-bf10-4467-923c-9f9d09d345b7" providerId="ADAL" clId="{29ADD2B3-C911-4C02-B261-5A9A28E98B83}" dt="2026-04-22T20:41:16.049" v="13243" actId="165"/>
          <ac:spMkLst>
            <pc:docMk/>
            <pc:sldMk cId="2083391263" sldId="111440"/>
            <ac:spMk id="30" creationId="{A3B6BD0F-6197-55FF-8506-D83EFA921D98}"/>
          </ac:spMkLst>
        </pc:spChg>
        <pc:spChg chg="mod topLvl">
          <ac:chgData name="Philip, Erin" userId="080629bc-bf10-4467-923c-9f9d09d345b7" providerId="ADAL" clId="{29ADD2B3-C911-4C02-B261-5A9A28E98B83}" dt="2026-04-22T20:47:15.213" v="13625" actId="1037"/>
          <ac:spMkLst>
            <pc:docMk/>
            <pc:sldMk cId="2083391263" sldId="111440"/>
            <ac:spMk id="34" creationId="{B566C5E0-3CE0-EB65-1045-690E44DC4729}"/>
          </ac:spMkLst>
        </pc:spChg>
        <pc:spChg chg="mod">
          <ac:chgData name="Philip, Erin" userId="080629bc-bf10-4467-923c-9f9d09d345b7" providerId="ADAL" clId="{29ADD2B3-C911-4C02-B261-5A9A28E98B83}" dt="2026-04-22T20:41:16.049" v="13243" actId="165"/>
          <ac:spMkLst>
            <pc:docMk/>
            <pc:sldMk cId="2083391263" sldId="111440"/>
            <ac:spMk id="35" creationId="{77495DAE-BC76-03F2-D183-861E33BB755F}"/>
          </ac:spMkLst>
        </pc:spChg>
        <pc:spChg chg="mod topLvl">
          <ac:chgData name="Philip, Erin" userId="080629bc-bf10-4467-923c-9f9d09d345b7" providerId="ADAL" clId="{29ADD2B3-C911-4C02-B261-5A9A28E98B83}" dt="2026-04-22T20:47:07.957" v="13619" actId="1038"/>
          <ac:spMkLst>
            <pc:docMk/>
            <pc:sldMk cId="2083391263" sldId="111440"/>
            <ac:spMk id="39" creationId="{A8C4CF2F-0F98-B1E8-56C0-B102B4F7C34B}"/>
          </ac:spMkLst>
        </pc:spChg>
        <pc:spChg chg="mod">
          <ac:chgData name="Philip, Erin" userId="080629bc-bf10-4467-923c-9f9d09d345b7" providerId="ADAL" clId="{29ADD2B3-C911-4C02-B261-5A9A28E98B83}" dt="2026-04-22T20:41:16.049" v="13243" actId="165"/>
          <ac:spMkLst>
            <pc:docMk/>
            <pc:sldMk cId="2083391263" sldId="111440"/>
            <ac:spMk id="40" creationId="{D6857F2E-8123-86D7-F947-8EAEB95F0AFA}"/>
          </ac:spMkLst>
        </pc:spChg>
        <pc:spChg chg="mod topLvl">
          <ac:chgData name="Philip, Erin" userId="080629bc-bf10-4467-923c-9f9d09d345b7" providerId="ADAL" clId="{29ADD2B3-C911-4C02-B261-5A9A28E98B83}" dt="2026-04-22T20:47:26.717" v="13636" actId="1037"/>
          <ac:spMkLst>
            <pc:docMk/>
            <pc:sldMk cId="2083391263" sldId="111440"/>
            <ac:spMk id="44" creationId="{6E1E46E6-4F77-BFA2-CDB6-7D7DC7CA6B54}"/>
          </ac:spMkLst>
        </pc:spChg>
        <pc:spChg chg="mod">
          <ac:chgData name="Philip, Erin" userId="080629bc-bf10-4467-923c-9f9d09d345b7" providerId="ADAL" clId="{29ADD2B3-C911-4C02-B261-5A9A28E98B83}" dt="2026-04-22T20:41:16.049" v="13243" actId="165"/>
          <ac:spMkLst>
            <pc:docMk/>
            <pc:sldMk cId="2083391263" sldId="111440"/>
            <ac:spMk id="45" creationId="{EAC9641E-363E-AD18-0A03-57516D8D2480}"/>
          </ac:spMkLst>
        </pc:spChg>
        <pc:spChg chg="add mod">
          <ac:chgData name="Philip, Erin" userId="080629bc-bf10-4467-923c-9f9d09d345b7" providerId="ADAL" clId="{29ADD2B3-C911-4C02-B261-5A9A28E98B83}" dt="2026-04-22T20:42:10.254" v="13268" actId="1036"/>
          <ac:spMkLst>
            <pc:docMk/>
            <pc:sldMk cId="2083391263" sldId="111440"/>
            <ac:spMk id="47" creationId="{AA309655-072D-95C9-0AD1-EEE52536F7AE}"/>
          </ac:spMkLst>
        </pc:spChg>
        <pc:spChg chg="add mod">
          <ac:chgData name="Philip, Erin" userId="080629bc-bf10-4467-923c-9f9d09d345b7" providerId="ADAL" clId="{29ADD2B3-C911-4C02-B261-5A9A28E98B83}" dt="2026-04-22T20:42:10.254" v="13268" actId="1036"/>
          <ac:spMkLst>
            <pc:docMk/>
            <pc:sldMk cId="2083391263" sldId="111440"/>
            <ac:spMk id="48" creationId="{E7B3E266-FCC6-6539-94DB-BE60A069C355}"/>
          </ac:spMkLst>
        </pc:spChg>
        <pc:spChg chg="add mod">
          <ac:chgData name="Philip, Erin" userId="080629bc-bf10-4467-923c-9f9d09d345b7" providerId="ADAL" clId="{29ADD2B3-C911-4C02-B261-5A9A28E98B83}" dt="2026-04-22T20:42:10.254" v="13268" actId="1036"/>
          <ac:spMkLst>
            <pc:docMk/>
            <pc:sldMk cId="2083391263" sldId="111440"/>
            <ac:spMk id="49" creationId="{BF92AAD0-C49F-5182-E997-87D2130A2D06}"/>
          </ac:spMkLst>
        </pc:spChg>
        <pc:spChg chg="add mod">
          <ac:chgData name="Philip, Erin" userId="080629bc-bf10-4467-923c-9f9d09d345b7" providerId="ADAL" clId="{29ADD2B3-C911-4C02-B261-5A9A28E98B83}" dt="2026-04-22T20:42:10.254" v="13268" actId="1036"/>
          <ac:spMkLst>
            <pc:docMk/>
            <pc:sldMk cId="2083391263" sldId="111440"/>
            <ac:spMk id="50" creationId="{7FF4DDD0-ADEC-8DD8-53E6-40523A31113F}"/>
          </ac:spMkLst>
        </pc:spChg>
        <pc:grpChg chg="mod">
          <ac:chgData name="Philip, Erin" userId="080629bc-bf10-4467-923c-9f9d09d345b7" providerId="ADAL" clId="{29ADD2B3-C911-4C02-B261-5A9A28E98B83}" dt="2026-04-22T20:46:54.653" v="13609" actId="1037"/>
          <ac:grpSpMkLst>
            <pc:docMk/>
            <pc:sldMk cId="2083391263" sldId="111440"/>
            <ac:grpSpMk id="28" creationId="{055AC47A-4E84-7ABA-F085-4906027194FC}"/>
          </ac:grpSpMkLst>
        </pc:grpChg>
        <pc:grpChg chg="mod">
          <ac:chgData name="Philip, Erin" userId="080629bc-bf10-4467-923c-9f9d09d345b7" providerId="ADAL" clId="{29ADD2B3-C911-4C02-B261-5A9A28E98B83}" dt="2026-04-22T20:47:02.032" v="13616" actId="1038"/>
          <ac:grpSpMkLst>
            <pc:docMk/>
            <pc:sldMk cId="2083391263" sldId="111440"/>
            <ac:grpSpMk id="33" creationId="{34EA47F3-CFA5-8492-DF60-E1C9DB29C769}"/>
          </ac:grpSpMkLst>
        </pc:grpChg>
        <pc:grpChg chg="mod">
          <ac:chgData name="Philip, Erin" userId="080629bc-bf10-4467-923c-9f9d09d345b7" providerId="ADAL" clId="{29ADD2B3-C911-4C02-B261-5A9A28E98B83}" dt="2026-04-22T20:46:36.147" v="13604" actId="554"/>
          <ac:grpSpMkLst>
            <pc:docMk/>
            <pc:sldMk cId="2083391263" sldId="111440"/>
            <ac:grpSpMk id="38" creationId="{A77DB0B8-109B-DDF2-1CA9-C3935BEB33BC}"/>
          </ac:grpSpMkLst>
        </pc:grpChg>
        <pc:grpChg chg="mod">
          <ac:chgData name="Philip, Erin" userId="080629bc-bf10-4467-923c-9f9d09d345b7" providerId="ADAL" clId="{29ADD2B3-C911-4C02-B261-5A9A28E98B83}" dt="2026-04-22T20:46:36.147" v="13604" actId="554"/>
          <ac:grpSpMkLst>
            <pc:docMk/>
            <pc:sldMk cId="2083391263" sldId="111440"/>
            <ac:grpSpMk id="43" creationId="{B6C6ADAE-76AA-AC8B-9D10-40A21D1304A2}"/>
          </ac:grpSpMkLst>
        </pc:grpChg>
        <pc:picChg chg="mod">
          <ac:chgData name="Philip, Erin" userId="080629bc-bf10-4467-923c-9f9d09d345b7" providerId="ADAL" clId="{29ADD2B3-C911-4C02-B261-5A9A28E98B83}" dt="2026-04-22T20:41:16.049" v="13243" actId="165"/>
          <ac:picMkLst>
            <pc:docMk/>
            <pc:sldMk cId="2083391263" sldId="111440"/>
            <ac:picMk id="31" creationId="{432A7D01-EC8E-E054-074C-D802CAEBC372}"/>
          </ac:picMkLst>
        </pc:picChg>
        <pc:picChg chg="mod">
          <ac:chgData name="Philip, Erin" userId="080629bc-bf10-4467-923c-9f9d09d345b7" providerId="ADAL" clId="{29ADD2B3-C911-4C02-B261-5A9A28E98B83}" dt="2026-04-22T20:39:43.889" v="13229" actId="552"/>
          <ac:picMkLst>
            <pc:docMk/>
            <pc:sldMk cId="2083391263" sldId="111440"/>
            <ac:picMk id="36" creationId="{5A74A15B-8748-D2B4-6F8A-A7C8BCAF7B76}"/>
          </ac:picMkLst>
        </pc:picChg>
        <pc:picChg chg="mod">
          <ac:chgData name="Philip, Erin" userId="080629bc-bf10-4467-923c-9f9d09d345b7" providerId="ADAL" clId="{29ADD2B3-C911-4C02-B261-5A9A28E98B83}" dt="2026-04-22T20:41:16.049" v="13243" actId="165"/>
          <ac:picMkLst>
            <pc:docMk/>
            <pc:sldMk cId="2083391263" sldId="111440"/>
            <ac:picMk id="41" creationId="{A96C7A99-F400-9A81-98B9-0B6D33D22B81}"/>
          </ac:picMkLst>
        </pc:picChg>
        <pc:picChg chg="mod">
          <ac:chgData name="Philip, Erin" userId="080629bc-bf10-4467-923c-9f9d09d345b7" providerId="ADAL" clId="{29ADD2B3-C911-4C02-B261-5A9A28E98B83}" dt="2026-04-22T20:39:36.125" v="13227" actId="552"/>
          <ac:picMkLst>
            <pc:docMk/>
            <pc:sldMk cId="2083391263" sldId="111440"/>
            <ac:picMk id="46" creationId="{BF76DE32-4106-1EB9-7837-F1D58A93CEC4}"/>
          </ac:picMkLst>
        </pc:picChg>
        <pc:cxnChg chg="add mod">
          <ac:chgData name="Philip, Erin" userId="080629bc-bf10-4467-923c-9f9d09d345b7" providerId="ADAL" clId="{29ADD2B3-C911-4C02-B261-5A9A28E98B83}" dt="2026-04-22T20:43:36.478" v="13303" actId="693"/>
          <ac:cxnSpMkLst>
            <pc:docMk/>
            <pc:sldMk cId="2083391263" sldId="111440"/>
            <ac:cxnSpMk id="52" creationId="{765B455C-EB32-538E-FC32-DE65500A25CC}"/>
          </ac:cxnSpMkLst>
        </pc:cxnChg>
        <pc:cxnChg chg="add mod">
          <ac:chgData name="Philip, Erin" userId="080629bc-bf10-4467-923c-9f9d09d345b7" providerId="ADAL" clId="{29ADD2B3-C911-4C02-B261-5A9A28E98B83}" dt="2026-04-22T20:43:36.478" v="13303" actId="693"/>
          <ac:cxnSpMkLst>
            <pc:docMk/>
            <pc:sldMk cId="2083391263" sldId="111440"/>
            <ac:cxnSpMk id="53" creationId="{E0C5B3BF-4A96-D94B-52BF-A61EB25C37BC}"/>
          </ac:cxnSpMkLst>
        </pc:cxnChg>
        <pc:cxnChg chg="add mod">
          <ac:chgData name="Philip, Erin" userId="080629bc-bf10-4467-923c-9f9d09d345b7" providerId="ADAL" clId="{29ADD2B3-C911-4C02-B261-5A9A28E98B83}" dt="2026-04-22T20:43:36.478" v="13303" actId="693"/>
          <ac:cxnSpMkLst>
            <pc:docMk/>
            <pc:sldMk cId="2083391263" sldId="111440"/>
            <ac:cxnSpMk id="54" creationId="{AF692DC3-F95C-683B-B7A2-53166CF7134A}"/>
          </ac:cxnSpMkLst>
        </pc:cxnChg>
      </pc:sldChg>
      <pc:sldChg chg="addSp delSp modSp mod modNotesTx">
        <pc:chgData name="Philip, Erin" userId="080629bc-bf10-4467-923c-9f9d09d345b7" providerId="ADAL" clId="{29ADD2B3-C911-4C02-B261-5A9A28E98B83}" dt="2026-05-07T15:32:15.361" v="27384" actId="20577"/>
        <pc:sldMkLst>
          <pc:docMk/>
          <pc:sldMk cId="2663712069" sldId="111441"/>
        </pc:sldMkLst>
        <pc:spChg chg="add mod ord">
          <ac:chgData name="Philip, Erin" userId="080629bc-bf10-4467-923c-9f9d09d345b7" providerId="ADAL" clId="{29ADD2B3-C911-4C02-B261-5A9A28E98B83}" dt="2026-04-28T18:29:54.201" v="16176" actId="14100"/>
          <ac:spMkLst>
            <pc:docMk/>
            <pc:sldMk cId="2663712069" sldId="111441"/>
            <ac:spMk id="3" creationId="{C9890439-852E-70FF-C0F6-4181CD0196E3}"/>
          </ac:spMkLst>
        </pc:spChg>
        <pc:spChg chg="add mod ord">
          <ac:chgData name="Philip, Erin" userId="080629bc-bf10-4467-923c-9f9d09d345b7" providerId="ADAL" clId="{29ADD2B3-C911-4C02-B261-5A9A28E98B83}" dt="2026-04-28T18:29:54.201" v="16176" actId="14100"/>
          <ac:spMkLst>
            <pc:docMk/>
            <pc:sldMk cId="2663712069" sldId="111441"/>
            <ac:spMk id="4" creationId="{6A003555-2BB9-E576-5AA3-11FEF4A325BA}"/>
          </ac:spMkLst>
        </pc:spChg>
        <pc:spChg chg="add mod ord">
          <ac:chgData name="Philip, Erin" userId="080629bc-bf10-4467-923c-9f9d09d345b7" providerId="ADAL" clId="{29ADD2B3-C911-4C02-B261-5A9A28E98B83}" dt="2026-04-28T18:29:54.201" v="16176" actId="14100"/>
          <ac:spMkLst>
            <pc:docMk/>
            <pc:sldMk cId="2663712069" sldId="111441"/>
            <ac:spMk id="5" creationId="{F70BC61B-62C8-C5D5-1916-7232736D8566}"/>
          </ac:spMkLst>
        </pc:spChg>
        <pc:spChg chg="add mod ord">
          <ac:chgData name="Philip, Erin" userId="080629bc-bf10-4467-923c-9f9d09d345b7" providerId="ADAL" clId="{29ADD2B3-C911-4C02-B261-5A9A28E98B83}" dt="2026-04-28T18:29:54.201" v="16176" actId="14100"/>
          <ac:spMkLst>
            <pc:docMk/>
            <pc:sldMk cId="2663712069" sldId="111441"/>
            <ac:spMk id="6" creationId="{4F33ACD8-9D1F-835D-8079-AD590FEC61E1}"/>
          </ac:spMkLst>
        </pc:spChg>
        <pc:spChg chg="mod topLvl">
          <ac:chgData name="Philip, Erin" userId="080629bc-bf10-4467-923c-9f9d09d345b7" providerId="ADAL" clId="{29ADD2B3-C911-4C02-B261-5A9A28E98B83}" dt="2026-04-28T18:30:07.761" v="16179" actId="12789"/>
          <ac:spMkLst>
            <pc:docMk/>
            <pc:sldMk cId="2663712069" sldId="111441"/>
            <ac:spMk id="11" creationId="{C6CFB61F-29D7-1540-9679-001857810113}"/>
          </ac:spMkLst>
        </pc:spChg>
        <pc:spChg chg="mod topLvl">
          <ac:chgData name="Philip, Erin" userId="080629bc-bf10-4467-923c-9f9d09d345b7" providerId="ADAL" clId="{29ADD2B3-C911-4C02-B261-5A9A28E98B83}" dt="2026-04-28T18:47:42.852" v="17047" actId="20577"/>
          <ac:spMkLst>
            <pc:docMk/>
            <pc:sldMk cId="2663712069" sldId="111441"/>
            <ac:spMk id="12" creationId="{1EAEBDE1-D3DF-C515-D481-F6F8D32BEAA7}"/>
          </ac:spMkLst>
        </pc:spChg>
        <pc:spChg chg="mod topLvl">
          <ac:chgData name="Philip, Erin" userId="080629bc-bf10-4467-923c-9f9d09d345b7" providerId="ADAL" clId="{29ADD2B3-C911-4C02-B261-5A9A28E98B83}" dt="2026-04-28T18:30:07.761" v="16179" actId="12789"/>
          <ac:spMkLst>
            <pc:docMk/>
            <pc:sldMk cId="2663712069" sldId="111441"/>
            <ac:spMk id="14" creationId="{2FD375D1-9C06-9E21-33E6-8E9B30F5F5F7}"/>
          </ac:spMkLst>
        </pc:spChg>
        <pc:spChg chg="mod topLvl">
          <ac:chgData name="Philip, Erin" userId="080629bc-bf10-4467-923c-9f9d09d345b7" providerId="ADAL" clId="{29ADD2B3-C911-4C02-B261-5A9A28E98B83}" dt="2026-04-28T18:30:13.132" v="16180" actId="12789"/>
          <ac:spMkLst>
            <pc:docMk/>
            <pc:sldMk cId="2663712069" sldId="111441"/>
            <ac:spMk id="15" creationId="{B3F8A57C-C23B-E3A5-9E89-D5A64F2932F2}"/>
          </ac:spMkLst>
        </pc:spChg>
        <pc:spChg chg="mod topLvl">
          <ac:chgData name="Philip, Erin" userId="080629bc-bf10-4467-923c-9f9d09d345b7" providerId="ADAL" clId="{29ADD2B3-C911-4C02-B261-5A9A28E98B83}" dt="2026-04-28T18:30:07.761" v="16179" actId="12789"/>
          <ac:spMkLst>
            <pc:docMk/>
            <pc:sldMk cId="2663712069" sldId="111441"/>
            <ac:spMk id="20" creationId="{0F55D436-A0B5-23D3-F3FC-9E9A02FFCEF9}"/>
          </ac:spMkLst>
        </pc:spChg>
        <pc:spChg chg="mod topLvl">
          <ac:chgData name="Philip, Erin" userId="080629bc-bf10-4467-923c-9f9d09d345b7" providerId="ADAL" clId="{29ADD2B3-C911-4C02-B261-5A9A28E98B83}" dt="2026-04-28T18:47:38.437" v="17046" actId="20577"/>
          <ac:spMkLst>
            <pc:docMk/>
            <pc:sldMk cId="2663712069" sldId="111441"/>
            <ac:spMk id="21" creationId="{A1957474-6E56-63F9-76BB-F22019D385B3}"/>
          </ac:spMkLst>
        </pc:spChg>
        <pc:spChg chg="mod topLvl">
          <ac:chgData name="Philip, Erin" userId="080629bc-bf10-4467-923c-9f9d09d345b7" providerId="ADAL" clId="{29ADD2B3-C911-4C02-B261-5A9A28E98B83}" dt="2026-04-28T18:30:07.761" v="16179" actId="12789"/>
          <ac:spMkLst>
            <pc:docMk/>
            <pc:sldMk cId="2663712069" sldId="111441"/>
            <ac:spMk id="26" creationId="{D3182CD0-609C-C6BE-FC87-5BA69F6B6A32}"/>
          </ac:spMkLst>
        </pc:spChg>
        <pc:spChg chg="mod topLvl">
          <ac:chgData name="Philip, Erin" userId="080629bc-bf10-4467-923c-9f9d09d345b7" providerId="ADAL" clId="{29ADD2B3-C911-4C02-B261-5A9A28E98B83}" dt="2026-04-28T18:30:13.132" v="16180" actId="12789"/>
          <ac:spMkLst>
            <pc:docMk/>
            <pc:sldMk cId="2663712069" sldId="111441"/>
            <ac:spMk id="27" creationId="{111074A3-E86F-E076-06B4-16B72C6102B0}"/>
          </ac:spMkLst>
        </pc:spChg>
        <pc:spChg chg="mod">
          <ac:chgData name="Philip, Erin" userId="080629bc-bf10-4467-923c-9f9d09d345b7" providerId="ADAL" clId="{29ADD2B3-C911-4C02-B261-5A9A28E98B83}" dt="2026-04-28T18:25:26.805" v="15452" actId="1035"/>
          <ac:spMkLst>
            <pc:docMk/>
            <pc:sldMk cId="2663712069" sldId="111441"/>
            <ac:spMk id="39" creationId="{A34F77C4-9708-BC20-639F-0C839057F663}"/>
          </ac:spMkLst>
        </pc:spChg>
        <pc:grpChg chg="mod">
          <ac:chgData name="Philip, Erin" userId="080629bc-bf10-4467-923c-9f9d09d345b7" providerId="ADAL" clId="{29ADD2B3-C911-4C02-B261-5A9A28E98B83}" dt="2026-04-28T18:25:20.969" v="15436" actId="14100"/>
          <ac:grpSpMkLst>
            <pc:docMk/>
            <pc:sldMk cId="2663712069" sldId="111441"/>
            <ac:grpSpMk id="42" creationId="{60479206-8A23-AE21-C6DD-7F47045E98B6}"/>
          </ac:grpSpMkLst>
        </pc:grpChg>
      </pc:sldChg>
      <pc:sldChg chg="addSp modSp new mod modNotesTx">
        <pc:chgData name="Philip, Erin" userId="080629bc-bf10-4467-923c-9f9d09d345b7" providerId="ADAL" clId="{29ADD2B3-C911-4C02-B261-5A9A28E98B83}" dt="2026-05-07T15:32:33.737" v="27394" actId="20577"/>
        <pc:sldMkLst>
          <pc:docMk/>
          <pc:sldMk cId="4276515531" sldId="111443"/>
        </pc:sldMkLst>
        <pc:spChg chg="add mod">
          <ac:chgData name="Philip, Erin" userId="080629bc-bf10-4467-923c-9f9d09d345b7" providerId="ADAL" clId="{29ADD2B3-C911-4C02-B261-5A9A28E98B83}" dt="2026-04-29T12:20:10.652" v="19978" actId="1076"/>
          <ac:spMkLst>
            <pc:docMk/>
            <pc:sldMk cId="4276515531" sldId="111443"/>
            <ac:spMk id="2" creationId="{2C57ECD7-239E-92D3-4D8F-8F8988C5982D}"/>
          </ac:spMkLst>
        </pc:spChg>
      </pc:sldChg>
      <pc:sldChg chg="del modNotesTx">
        <pc:chgData name="Philip, Erin" userId="080629bc-bf10-4467-923c-9f9d09d345b7" providerId="ADAL" clId="{29ADD2B3-C911-4C02-B261-5A9A28E98B83}" dt="2026-05-08T12:14:45.089" v="27400" actId="47"/>
        <pc:sldMkLst>
          <pc:docMk/>
          <pc:sldMk cId="1074256975" sldId="111444"/>
        </pc:sldMkLst>
      </pc:sldChg>
      <pc:sldChg chg="del">
        <pc:chgData name="Philip, Erin" userId="080629bc-bf10-4467-923c-9f9d09d345b7" providerId="ADAL" clId="{29ADD2B3-C911-4C02-B261-5A9A28E98B83}" dt="2026-05-08T12:14:45.089" v="27400" actId="47"/>
        <pc:sldMkLst>
          <pc:docMk/>
          <pc:sldMk cId="881884279" sldId="111445"/>
        </pc:sldMkLst>
      </pc:sldChg>
      <pc:sldChg chg="add del mod modAnim modShow modNotesTx">
        <pc:chgData name="Philip, Erin" userId="080629bc-bf10-4467-923c-9f9d09d345b7" providerId="ADAL" clId="{29ADD2B3-C911-4C02-B261-5A9A28E98B83}" dt="2026-05-08T12:14:45.089" v="27400" actId="47"/>
        <pc:sldMkLst>
          <pc:docMk/>
          <pc:sldMk cId="14268938" sldId="1114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10E7D-6872-BB4C-A10B-7185EF7D7D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7FFB40F-E88F-0D43-9E81-3A85B75C0D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74A69F9-44A6-1147-B2CD-ACA5529FEAE1}" type="datetimeFigureOut">
              <a:rPr lang="en-US"/>
              <a:pPr>
                <a:defRPr/>
              </a:pPr>
              <a:t>5/7/2026</a:t>
            </a:fld>
            <a:endParaRPr lang="en-US"/>
          </a:p>
        </p:txBody>
      </p:sp>
      <p:sp>
        <p:nvSpPr>
          <p:cNvPr id="4" name="Footer Placeholder 3">
            <a:extLst>
              <a:ext uri="{FF2B5EF4-FFF2-40B4-BE49-F238E27FC236}">
                <a16:creationId xmlns:a16="http://schemas.microsoft.com/office/drawing/2014/main" id="{08EB3E4D-7174-3F4E-9596-9E2484C905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7D93C33-327D-294B-8C72-9F153B94D4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524813B-93A9-F144-93CE-BE711AAC9D3B}"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46A85-76B3-BD4C-86B2-DAEEF69065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2DCEDE-4F14-724B-830D-0A52C2D9AF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24BFE4E-AF9F-2348-ADDA-4B6884767D31}" type="datetimeFigureOut">
              <a:rPr lang="en-US"/>
              <a:pPr>
                <a:defRPr/>
              </a:pPr>
              <a:t>5/7/2026</a:t>
            </a:fld>
            <a:endParaRPr lang="en-US"/>
          </a:p>
        </p:txBody>
      </p:sp>
      <p:sp>
        <p:nvSpPr>
          <p:cNvPr id="4" name="Slide Image Placeholder 3">
            <a:extLst>
              <a:ext uri="{FF2B5EF4-FFF2-40B4-BE49-F238E27FC236}">
                <a16:creationId xmlns:a16="http://schemas.microsoft.com/office/drawing/2014/main" id="{8A7DA43B-AAFC-524F-90F2-DC54DA6C5A0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1A993BF-3ADF-D54F-A36B-E3C16088DD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19C9D29-40DC-7344-A61E-ED94ACFE60B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02A6E77-5F31-E047-A2D1-D9480449E56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CD9161E-6911-F446-BFC3-D3439C919FE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Session Total: 75 minutes</a:t>
            </a:r>
          </a:p>
          <a:p>
            <a:endParaRPr lang="en-US" b="1"/>
          </a:p>
          <a:p>
            <a:r>
              <a:rPr lang="en-US" b="1"/>
              <a:t>Section Total: 8 min</a:t>
            </a:r>
          </a:p>
          <a:p>
            <a:endParaRPr lang="en-US" b="1"/>
          </a:p>
          <a:p>
            <a:r>
              <a:rPr lang="en-US" b="0"/>
              <a:t>Tiffany</a:t>
            </a:r>
          </a:p>
          <a:p>
            <a:r>
              <a:rPr lang="en-US" b="0"/>
              <a:t>&lt;1 min</a:t>
            </a:r>
          </a:p>
          <a:p>
            <a:endParaRPr lang="en-US" b="0"/>
          </a:p>
          <a:p>
            <a:r>
              <a:rPr lang="en-US" b="0"/>
              <a:t>Welcome! Thank you all for joining us today. My name is Tiffany Perkins and I am the Executive Director of Strategic Planning at Guilford County Schools. I am co-presenting with my colleague Erin Philip who is our Director of Strategic Planning and Special Projects. We’re excited to share with you about our processes and learnings about using data and dialogue to support our strategic direction. </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1</a:t>
            </a:fld>
            <a:endParaRPr lang="en-US"/>
          </a:p>
        </p:txBody>
      </p:sp>
    </p:spTree>
    <p:extLst>
      <p:ext uri="{BB962C8B-B14F-4D97-AF65-F5344CB8AC3E}">
        <p14:creationId xmlns:p14="http://schemas.microsoft.com/office/powerpoint/2010/main" val="529854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Erin</a:t>
            </a:r>
          </a:p>
          <a:p>
            <a:pPr>
              <a:buFont typeface="Arial" panose="020B0604020202020204" pitchFamily="34" charset="0"/>
              <a:buNone/>
            </a:pPr>
            <a:r>
              <a:rPr lang="en-US" dirty="0"/>
              <a:t>1 min</a:t>
            </a:r>
          </a:p>
          <a:p>
            <a:pPr>
              <a:buFont typeface="Arial" panose="020B0604020202020204" pitchFamily="34" charset="0"/>
              <a:buNone/>
            </a:pPr>
            <a:endParaRPr lang="en-US" dirty="0"/>
          </a:p>
          <a:p>
            <a:pPr>
              <a:buFont typeface="Arial" panose="020B0604020202020204" pitchFamily="34" charset="0"/>
              <a:buNone/>
            </a:pPr>
            <a:r>
              <a:rPr lang="en-US" dirty="0"/>
              <a:t>A major emphasis of the Roadmap to Success framework is continuous improvement. We have worked with initiative leads to build their capacity for a process known as After Action Reviews. The after action review (AAR) is a simple method for facilitating an assessment of performance by bringing together a team to reflect on implementation in an open and honest fashion. There are four simple questions: What was supposed to happen? What actually happened? What went well and why? And what can be improved and how?</a:t>
            </a:r>
          </a:p>
          <a:p>
            <a:pPr>
              <a:buFont typeface="Arial" panose="020B0604020202020204" pitchFamily="34" charset="0"/>
              <a:buNone/>
            </a:pPr>
            <a:endParaRPr lang="en-US" dirty="0"/>
          </a:p>
          <a:p>
            <a:pPr>
              <a:buFont typeface="Arial" panose="020B0604020202020204" pitchFamily="34" charset="0"/>
              <a:buNone/>
            </a:pPr>
            <a:r>
              <a:rPr lang="en-US" dirty="0"/>
              <a:t>The AAR uses tools from the Roadmap to Success so they all tie together as part of a unified process. The theory of change &amp; logic model are the vision of what is supposed to happen. The progress monitoring plan and data sources/reports tell us what actually happened. With this information the implementation team can have data-based discussions about what went well and why and what can be improved and how. </a:t>
            </a:r>
          </a:p>
          <a:p>
            <a:pPr>
              <a:buFont typeface="Arial" panose="020B0604020202020204" pitchFamily="34" charset="0"/>
              <a:buNone/>
            </a:pPr>
            <a:endParaRPr lang="en-US" dirty="0"/>
          </a:p>
          <a:p>
            <a:pPr>
              <a:buFont typeface="Arial" panose="020B0604020202020204" pitchFamily="34" charset="0"/>
              <a:buNone/>
            </a:pPr>
            <a:r>
              <a:rPr lang="en-US" dirty="0"/>
              <a:t>What we like about using AARs is that they are flexible and simple to use. Most importantly, AARs connect past experience with future action – it’s not just about dissecting things that have gone well or not; it’s about informing what will be done differently next time.</a:t>
            </a:r>
          </a:p>
          <a:p>
            <a:pPr>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1208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1 min</a:t>
            </a:r>
          </a:p>
          <a:p>
            <a:endParaRPr lang="en-US" dirty="0"/>
          </a:p>
          <a:p>
            <a:r>
              <a:rPr lang="en-US" dirty="0"/>
              <a:t>As part of our progress monitoring infrastructure, we introduced a Power App that has been published on an internal Strategic Initiative site where information that goes into after action reviews can be documented. The site is meant to help get stakeholders on the same page about understanding progress. </a:t>
            </a:r>
            <a:endParaRPr lang="en-US" sz="1200" b="0" i="0" u="none" strike="noStrike" cap="none" dirty="0">
              <a:solidFill>
                <a:schemeClr val="dk1"/>
              </a:solidFill>
              <a:effectLst/>
              <a:latin typeface="+mn-lt"/>
              <a:ea typeface="+mn-ea"/>
              <a:cs typeface="+mn-cs"/>
              <a:sym typeface="Arial"/>
            </a:endParaRPr>
          </a:p>
          <a:p>
            <a:endParaRPr lang="en-US" dirty="0"/>
          </a:p>
          <a:p>
            <a:r>
              <a:rPr lang="en-US" dirty="0"/>
              <a:t>On the slide there is a screenshot of the third tab called “Progress Updates”.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cap="none" dirty="0">
              <a:solidFill>
                <a:schemeClr val="dk1"/>
              </a:solidFill>
              <a:effectLst/>
              <a:latin typeface="+mn-lt"/>
              <a:ea typeface="+mn-ea"/>
              <a:cs typeface="+mn-cs"/>
              <a:sym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cap="none" dirty="0">
                <a:solidFill>
                  <a:schemeClr val="dk1"/>
                </a:solidFill>
                <a:effectLst/>
                <a:latin typeface="+mn-lt"/>
                <a:ea typeface="+mn-ea"/>
                <a:cs typeface="+mn-cs"/>
                <a:sym typeface="Arial"/>
              </a:rPr>
              <a:t>This page has been designed in alignment with the sample agenda protocols for implementation team meetings and is meant to inform check-ins with leads and their supervisors to improve implementation and address barriers as needed.</a:t>
            </a:r>
            <a:endParaRPr lang="en-US" i="0" dirty="0"/>
          </a:p>
          <a:p>
            <a:endParaRPr lang="en-US" sz="1200" b="0" i="0" u="none" strike="noStrike" cap="none" dirty="0">
              <a:solidFill>
                <a:schemeClr val="dk1"/>
              </a:solidFill>
              <a:effectLst/>
              <a:latin typeface="+mn-lt"/>
              <a:ea typeface="+mn-ea"/>
              <a:cs typeface="+mn-cs"/>
              <a:sym typeface="Arial"/>
            </a:endParaRPr>
          </a:p>
          <a:p>
            <a:r>
              <a:rPr lang="en-US" sz="1200" b="0" i="0" u="none" strike="noStrike" cap="none" dirty="0">
                <a:solidFill>
                  <a:schemeClr val="dk1"/>
                </a:solidFill>
                <a:effectLst/>
                <a:latin typeface="+mn-lt"/>
                <a:ea typeface="+mn-ea"/>
                <a:cs typeface="+mn-cs"/>
                <a:sym typeface="Arial"/>
              </a:rPr>
              <a:t>However, as many of you have probably experienced, just because you build a dashboard, doesn’t mean people will use it. As of April of this year, we only had 62% of initiatives with a progress update (that didn’t include the boilerplate language). </a:t>
            </a:r>
          </a:p>
          <a:p>
            <a:endParaRPr lang="en-US" dirty="0"/>
          </a:p>
        </p:txBody>
      </p:sp>
      <p:sp>
        <p:nvSpPr>
          <p:cNvPr id="4" name="Slide Number Placeholder 3"/>
          <p:cNvSpPr>
            <a:spLocks noGrp="1"/>
          </p:cNvSpPr>
          <p:nvPr>
            <p:ph type="sldNum" sz="quarter" idx="5"/>
          </p:nvPr>
        </p:nvSpPr>
        <p:spPr/>
        <p:txBody>
          <a:bodyPr/>
          <a:lstStyle/>
          <a:p>
            <a:fld id="{6A889940-4C17-4C57-A526-24BA9B2B9AD0}" type="slidenum">
              <a:rPr lang="en-US" smtClean="0"/>
              <a:t>11</a:t>
            </a:fld>
            <a:endParaRPr lang="en-US"/>
          </a:p>
        </p:txBody>
      </p:sp>
    </p:spTree>
    <p:extLst>
      <p:ext uri="{BB962C8B-B14F-4D97-AF65-F5344CB8AC3E}">
        <p14:creationId xmlns:p14="http://schemas.microsoft.com/office/powerpoint/2010/main" val="200775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2 min</a:t>
            </a:r>
          </a:p>
          <a:p>
            <a:endParaRPr lang="en-US" dirty="0"/>
          </a:p>
          <a:p>
            <a:r>
              <a:rPr lang="en-US" dirty="0"/>
              <a:t>We recognized that we needed to foster more dialogue about the progress updates data. We knew that there were upcoming Board of Education meetings where an update would need to be provided for each focus area of the strategic direction. To support preparation for the Board of Education meetings, we provided initiative Owners these guiding questions.</a:t>
            </a:r>
          </a:p>
          <a:p>
            <a:endParaRPr lang="en-US" dirty="0"/>
          </a:p>
          <a:p>
            <a:r>
              <a:rPr lang="en-US" dirty="0"/>
              <a:t>(Read questions)</a:t>
            </a:r>
          </a:p>
          <a:p>
            <a:endParaRPr lang="en-US" dirty="0"/>
          </a:p>
          <a:p>
            <a:r>
              <a:rPr lang="en-US" sz="1200" kern="1200" dirty="0">
                <a:solidFill>
                  <a:schemeClr val="tx1"/>
                </a:solidFill>
                <a:effectLst/>
                <a:latin typeface="+mn-lt"/>
                <a:ea typeface="+mn-ea"/>
                <a:cs typeface="+mn-cs"/>
              </a:rPr>
              <a:t>We strongly recommended reviewing these questions with respective leads because they are closest to the work and can </a:t>
            </a:r>
            <a:r>
              <a:rPr lang="en-US" dirty="0"/>
              <a:t>support Owners’ thinking on how best to update Cabinet and the Board of Education.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B948D-D172-4CE5-923A-D7DAC100F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22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1 min</a:t>
            </a:r>
          </a:p>
          <a:p>
            <a:endParaRPr lang="en-US" dirty="0"/>
          </a:p>
          <a:p>
            <a:r>
              <a:rPr lang="en-US" dirty="0"/>
              <a:t>We also knew that Cabinet would need to hear updates on each focus area before the Board of Education update. Using the planned Board of Education meeting timeline, we backwards mapped when each focus area would need to share initiative-specific updates with Cabinet.</a:t>
            </a:r>
          </a:p>
          <a:p>
            <a:endParaRPr lang="en-US" dirty="0"/>
          </a:p>
          <a:p>
            <a:r>
              <a:rPr lang="en-US" dirty="0"/>
              <a:t>The dark colored squares represent BoE update dates for each update area. We have grayed out columns where there is not a Cabinet meeting that week. Based on the BoE topics meeting schedule, we suggested bringing updates on the related initiatives up to 4 Cabinet Meetings in advance. These windows of time are represented by the lighter colored squares. For example, for the Accelerate Learning Update on February 10, we recommended Cabinet receive updates on initiatives that will be included in the Accelerate Learning BoE update (at a minimum) December 16 and January 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B948D-D172-4CE5-923A-D7DAC100F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555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6 min</a:t>
            </a:r>
          </a:p>
          <a:p>
            <a:endParaRPr lang="en-US" dirty="0"/>
          </a:p>
          <a:p>
            <a:r>
              <a:rPr lang="en-US" i="1" dirty="0"/>
              <a:t>1 min explain</a:t>
            </a:r>
          </a:p>
          <a:p>
            <a:r>
              <a:rPr lang="en-US" i="1" dirty="0"/>
              <a:t>3 min shoulder partner</a:t>
            </a:r>
          </a:p>
          <a:p>
            <a:r>
              <a:rPr lang="en-US" i="1" dirty="0"/>
              <a:t>2 min share out</a:t>
            </a:r>
            <a:endParaRPr lang="en-US" dirty="0"/>
          </a:p>
          <a:p>
            <a:endParaRPr lang="en-US" dirty="0"/>
          </a:p>
          <a:p>
            <a:r>
              <a:rPr lang="en-US" dirty="0"/>
              <a:t>One of our biggest lessons learned from our efforts to build capacity for progress monitoring is that if data review isn’t built into the schedule, then it won’t get done. </a:t>
            </a:r>
            <a:r>
              <a:rPr lang="en-US" b="1" dirty="0"/>
              <a:t>You have to protect time for data review.</a:t>
            </a:r>
          </a:p>
          <a:p>
            <a:endParaRPr lang="en-US" dirty="0"/>
          </a:p>
          <a:p>
            <a:r>
              <a:rPr lang="en-US" dirty="0"/>
              <a:t>With our </a:t>
            </a:r>
            <a:r>
              <a:rPr lang="en-US" dirty="0" err="1"/>
              <a:t>PowerApp</a:t>
            </a:r>
            <a:r>
              <a:rPr lang="en-US" dirty="0"/>
              <a:t> dashboard we learned that the idea “If you build it, they will come” is a myth. Data doesn’t review itself, and although we have a repository for progress monitoring information to be collected, we needed to also think about the structures and processes in which that data is used.</a:t>
            </a:r>
          </a:p>
          <a:p>
            <a:endParaRPr lang="en-US" dirty="0"/>
          </a:p>
          <a:p>
            <a:r>
              <a:rPr lang="en-US" dirty="0"/>
              <a:t>The guiding questions we provided for owners was a starting point to encourage dialogue about progress monitoring data. The process is just as important as the tool, and having Owners equipped with these questions helped make it easier for intentional data-based check-ins to occur. The Board of Education meeting schedule helped add another layer of accountability.</a:t>
            </a:r>
          </a:p>
          <a:p>
            <a:endParaRPr lang="en-US" dirty="0"/>
          </a:p>
          <a:p>
            <a:r>
              <a:rPr lang="en-US" dirty="0"/>
              <a:t>Now, we’d like to ask you to talk with a shoulder partner about these questions: How does your organization protect time (or not) for data review? How might you improve how data review gets prioritized?</a:t>
            </a:r>
          </a:p>
          <a:p>
            <a:endParaRPr lang="en-US" dirty="0"/>
          </a:p>
          <a:p>
            <a:r>
              <a:rPr lang="en-US" dirty="0"/>
              <a:t>Would anyone like to share some examples that stood out?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14</a:t>
            </a:fld>
            <a:endParaRPr lang="en-US"/>
          </a:p>
        </p:txBody>
      </p:sp>
    </p:spTree>
    <p:extLst>
      <p:ext uri="{BB962C8B-B14F-4D97-AF65-F5344CB8AC3E}">
        <p14:creationId xmlns:p14="http://schemas.microsoft.com/office/powerpoint/2010/main" val="317783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Total: 32 min</a:t>
            </a:r>
          </a:p>
          <a:p>
            <a:endParaRPr lang="en-US" b="1" dirty="0"/>
          </a:p>
          <a:p>
            <a:r>
              <a:rPr lang="en-US" dirty="0"/>
              <a:t>Erin</a:t>
            </a:r>
            <a:endParaRPr lang="en-US" b="1" dirty="0"/>
          </a:p>
          <a:p>
            <a:r>
              <a:rPr lang="en-US" b="0" dirty="0"/>
              <a:t>&lt;1 min</a:t>
            </a:r>
          </a:p>
          <a:p>
            <a:endParaRPr lang="en-US" b="0" dirty="0"/>
          </a:p>
          <a:p>
            <a:r>
              <a:rPr lang="en-US" b="0" dirty="0"/>
              <a:t>If you recall from the evolution of the GCS Better Together Strategic Direction, it extended from 2023 through 2026. This year, we began the process of refreshing our strategic direction as we respond to shifting context. This was a great opportunity to engage many constituents, foster trust, and reflect diverse perspectives in the future direction of GCS. </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15</a:t>
            </a:fld>
            <a:endParaRPr lang="en-US"/>
          </a:p>
        </p:txBody>
      </p:sp>
    </p:spTree>
    <p:extLst>
      <p:ext uri="{BB962C8B-B14F-4D97-AF65-F5344CB8AC3E}">
        <p14:creationId xmlns:p14="http://schemas.microsoft.com/office/powerpoint/2010/main" val="325068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1 min</a:t>
            </a:r>
          </a:p>
          <a:p>
            <a:endParaRPr lang="en-US" dirty="0"/>
          </a:p>
          <a:p>
            <a:r>
              <a:rPr lang="en-US" dirty="0"/>
              <a:t>Our main goals for the strategic direction refresh process have been to:</a:t>
            </a:r>
          </a:p>
          <a:p>
            <a:pPr>
              <a:buFont typeface="Arial" panose="020B0604020202020204" pitchFamily="34" charset="0"/>
              <a:buChar char="•"/>
            </a:pPr>
            <a:endParaRPr lang="en-US" i="1" dirty="0"/>
          </a:p>
          <a:p>
            <a:pPr marL="400050" indent="-171450">
              <a:buFont typeface="Arial" panose="020B0604020202020204" pitchFamily="34" charset="0"/>
              <a:buChar char="•"/>
            </a:pPr>
            <a:r>
              <a:rPr lang="en-US" dirty="0"/>
              <a:t>Reflect on what we’ve learned from 2023-2026. We have introduced initiatives, systems and structures that are new compared to when we began the Better Together strategic direction in 2023. We want to be sure we are taking the time to reflect on what’s worked and what could be improved.</a:t>
            </a:r>
            <a:endParaRPr lang="en-US" i="1" dirty="0"/>
          </a:p>
          <a:p>
            <a:pPr marL="400050" indent="-171450">
              <a:buFont typeface="Arial" panose="020B0604020202020204" pitchFamily="34" charset="0"/>
              <a:buChar char="•"/>
            </a:pPr>
            <a:r>
              <a:rPr lang="en-US" dirty="0"/>
              <a:t>Make improvements based on our current context. When we first started the Better Together strategic direction, we were coming out of the pandemic. Now, we are in a different environment and want to be sure our priorities reflect our current context.</a:t>
            </a:r>
          </a:p>
          <a:p>
            <a:pPr marL="400050" indent="-171450">
              <a:buFont typeface="Arial" panose="020B0604020202020204" pitchFamily="34" charset="0"/>
              <a:buChar char="•"/>
            </a:pPr>
            <a:r>
              <a:rPr lang="en-US" dirty="0"/>
              <a:t>And strengthen connections between strategy and daily work. We want the strategy and vision for the district to be tangible and clear so that staff make regular connections between their day-to-day work and the priorities of the district. It’s important to us that this work does not seem like a foreign language to our families and community. Instead, we want to bring you to be a part of our journey. </a:t>
            </a:r>
          </a:p>
          <a:p>
            <a:pPr marL="400050" indent="-17145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18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1 min</a:t>
            </a:r>
          </a:p>
          <a:p>
            <a:endParaRPr lang="en-US" dirty="0"/>
          </a:p>
          <a:p>
            <a:r>
              <a:rPr lang="en-US" dirty="0"/>
              <a:t>The first phase of the strategic direction refresh process involved collecting constituent input through the month of February.</a:t>
            </a:r>
          </a:p>
          <a:p>
            <a:endParaRPr lang="en-US" dirty="0"/>
          </a:p>
          <a:p>
            <a:r>
              <a:rPr lang="en-US" dirty="0"/>
              <a:t>We conducted three surveys, including one for GCS families, district and school staff, and community members. We also collaborated with internal departments to conduct 4 focus groups, including families of exceptional children, families of English learners, Native families, and student advisory council members.</a:t>
            </a:r>
          </a:p>
          <a:p>
            <a:endParaRPr lang="en-US" dirty="0"/>
          </a:p>
          <a:p>
            <a:r>
              <a:rPr lang="en-US" dirty="0"/>
              <a:t>In total, we heard from over 2300 people through surveys and focus groups. </a:t>
            </a:r>
            <a:r>
              <a:rPr lang="en-US" sz="1200" b="0" i="0" u="none" strike="noStrike" cap="none" dirty="0">
                <a:solidFill>
                  <a:schemeClr val="dk1"/>
                </a:solidFill>
                <a:effectLst/>
                <a:latin typeface="Calibri"/>
                <a:ea typeface="Calibri"/>
                <a:cs typeface="Calibri"/>
                <a:sym typeface="Calibri"/>
              </a:rPr>
              <a:t>While the number of respondents represents only a portion of our full community, the feedback provides valuable insight into themes that emerged consistently across groups.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As part of the strategic direction refresh, we established a strategic direction working group which consists of key representatives across the superintendent’s advisory councils (e.g. teacher, family, student, principals, classified staff, external community members).</a:t>
            </a:r>
          </a:p>
          <a:p>
            <a:endParaRPr lang="en-US" sz="1200" b="0" i="0" u="none" strike="noStrike" cap="none" dirty="0">
              <a:solidFill>
                <a:schemeClr val="dk1"/>
              </a:solidFill>
              <a:effectLst/>
              <a:latin typeface="Calibri"/>
              <a:ea typeface="Calibri"/>
              <a:cs typeface="Calibri"/>
              <a:sym typeface="Calibri"/>
            </a:endParaRPr>
          </a:p>
          <a:p>
            <a:r>
              <a:rPr lang="en-US" dirty="0"/>
              <a:t>We’re going to simulate a modified version of what we shared with the strategic direction working group to make sense of the data. As we go into the data review, </a:t>
            </a:r>
            <a:r>
              <a:rPr lang="en-US" sz="1200" b="0" i="0" u="none" strike="noStrike" cap="none" dirty="0">
                <a:solidFill>
                  <a:schemeClr val="tx1"/>
                </a:solidFill>
                <a:effectLst/>
                <a:latin typeface="+mn-lt"/>
                <a:ea typeface="+mn-ea"/>
                <a:cs typeface="+mn-cs"/>
                <a:sym typeface="Calibri"/>
              </a:rPr>
              <a:t>w</a:t>
            </a:r>
            <a:r>
              <a:rPr lang="en-US" sz="1200" b="0" i="0" u="none" strike="noStrike" cap="none" dirty="0">
                <a:solidFill>
                  <a:schemeClr val="dk1"/>
                </a:solidFill>
                <a:effectLst/>
                <a:latin typeface="Calibri"/>
                <a:ea typeface="Calibri"/>
                <a:cs typeface="Calibri"/>
                <a:sym typeface="Calibri"/>
              </a:rPr>
              <a:t>e want to be transparent that this data is directional rather than comprehensive. We treat this as one important source of information among many. It helps us understand people’s experiences and identify areas for improvement, especially when we see feedback overlapping across groups.</a:t>
            </a:r>
          </a:p>
          <a:p>
            <a:endParaRPr lang="en-US" dirty="0"/>
          </a:p>
          <a:p>
            <a:r>
              <a:rPr lang="en-US" i="1" dirty="0"/>
              <a:t>Additional info:</a:t>
            </a:r>
          </a:p>
          <a:p>
            <a:r>
              <a:rPr lang="en-US" i="1" dirty="0"/>
              <a:t>EC Family focus group = 13</a:t>
            </a:r>
          </a:p>
          <a:p>
            <a:r>
              <a:rPr lang="en-US" i="1" dirty="0"/>
              <a:t>Students = &gt;70  (multiple students in one room, + includes 2 students at Native Family focus group)</a:t>
            </a:r>
          </a:p>
          <a:p>
            <a:r>
              <a:rPr lang="en-US" i="1" dirty="0"/>
              <a:t>Native family = 6 (excludes 2 students)</a:t>
            </a:r>
          </a:p>
          <a:p>
            <a:r>
              <a:rPr lang="en-US" i="1" dirty="0"/>
              <a:t>EL family = ~30</a:t>
            </a:r>
          </a:p>
          <a:p>
            <a:endParaRPr lang="en-US" i="1" dirty="0"/>
          </a:p>
          <a:p>
            <a:r>
              <a:rPr lang="en-US" i="1" dirty="0"/>
              <a:t>Family survey = 1301 + 10 Swahili = 1311</a:t>
            </a:r>
          </a:p>
          <a:p>
            <a:r>
              <a:rPr lang="en-US" i="1" dirty="0"/>
              <a:t>Staff = 805</a:t>
            </a:r>
          </a:p>
          <a:p>
            <a:r>
              <a:rPr lang="en-US" i="1" dirty="0"/>
              <a:t>Community = 94</a:t>
            </a:r>
          </a:p>
          <a:p>
            <a:r>
              <a:rPr lang="en-US" i="1" dirty="0"/>
              <a:t>TOTAL = 2329</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20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endParaRPr lang="en-US" i="0" dirty="0"/>
          </a:p>
          <a:p>
            <a:r>
              <a:rPr lang="en-US" i="0" dirty="0"/>
              <a:t>19 min</a:t>
            </a:r>
          </a:p>
          <a:p>
            <a:endParaRPr lang="en-US" i="0" dirty="0"/>
          </a:p>
          <a:p>
            <a:r>
              <a:rPr lang="en-US" i="1" dirty="0"/>
              <a:t>2 min to set up activity</a:t>
            </a:r>
          </a:p>
          <a:p>
            <a:r>
              <a:rPr lang="en-US" i="1" dirty="0"/>
              <a:t>8 min data review and discussion</a:t>
            </a:r>
          </a:p>
          <a:p>
            <a:r>
              <a:rPr lang="en-US" i="1" dirty="0"/>
              <a:t>6 min hear from each group (1-2 min each)</a:t>
            </a:r>
          </a:p>
          <a:p>
            <a:r>
              <a:rPr lang="en-US" i="1" dirty="0"/>
              <a:t>3 min whole group </a:t>
            </a:r>
          </a:p>
          <a:p>
            <a:endParaRPr lang="en-US" i="1" dirty="0"/>
          </a:p>
          <a:p>
            <a:r>
              <a:rPr lang="en-US" i="1" dirty="0"/>
              <a:t>Person not presenting can help divide the room into quadrants</a:t>
            </a:r>
          </a:p>
          <a:p>
            <a:endParaRPr lang="en-US" dirty="0"/>
          </a:p>
          <a:p>
            <a:r>
              <a:rPr lang="en-US" dirty="0"/>
              <a:t>We collected feedback from students, families, district &amp; school staff, and community members. Each quadrant of the room will focus on a different set of feedback.</a:t>
            </a:r>
          </a:p>
          <a:p>
            <a:endParaRPr lang="en-US" i="0" dirty="0"/>
          </a:p>
          <a:p>
            <a:r>
              <a:rPr lang="en-US" i="1" dirty="0"/>
              <a:t>Point out where each quadrant begins and ends and corresponding chart papers</a:t>
            </a:r>
          </a:p>
          <a:p>
            <a:endParaRPr lang="en-US" i="1" dirty="0"/>
          </a:p>
          <a:p>
            <a:r>
              <a:rPr lang="en-US" i="0" dirty="0"/>
              <a:t>You will have 8 minutes to review the slides with your group. Put yourself in the shoes of your assigned constituent group. Think about what priorities came through strongly from the feedback. Pick a spokesperson to share your top takeaways at the end of the ten minutes.</a:t>
            </a:r>
          </a:p>
          <a:p>
            <a:endParaRPr lang="en-US" i="0" dirty="0"/>
          </a:p>
          <a:p>
            <a:r>
              <a:rPr lang="en-US" i="0" dirty="0"/>
              <a:t>What were the top takeaways from each group?</a:t>
            </a:r>
          </a:p>
          <a:p>
            <a:endParaRPr lang="en-US" i="0" dirty="0"/>
          </a:p>
          <a:p>
            <a:r>
              <a:rPr lang="en-US" i="1" dirty="0"/>
              <a:t>Click</a:t>
            </a:r>
          </a:p>
          <a:p>
            <a:r>
              <a:rPr lang="en-US" i="0" dirty="0"/>
              <a:t>What do we hear in common across groups?</a:t>
            </a:r>
          </a:p>
          <a:p>
            <a:endParaRPr lang="en-US" i="0" dirty="0"/>
          </a:p>
          <a:p>
            <a:r>
              <a:rPr lang="en-US" i="0" dirty="0"/>
              <a:t>Data to Print:</a:t>
            </a:r>
          </a:p>
          <a:p>
            <a:r>
              <a:rPr lang="en-US" i="0" dirty="0"/>
              <a:t>https://gcsnccom-my.sharepoint.com/:p:/g/personal/philipe_gcsnc_com/IQCTzc-ngzAKSJZed23aaJFBASs91hGOfagaHXnwCaye9Hk?e=bEUIgw </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18</a:t>
            </a:fld>
            <a:endParaRPr lang="en-US"/>
          </a:p>
        </p:txBody>
      </p:sp>
    </p:spTree>
    <p:extLst>
      <p:ext uri="{BB962C8B-B14F-4D97-AF65-F5344CB8AC3E}">
        <p14:creationId xmlns:p14="http://schemas.microsoft.com/office/powerpoint/2010/main" val="637678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2 min</a:t>
            </a:r>
          </a:p>
          <a:p>
            <a:endParaRPr lang="en-US" dirty="0"/>
          </a:p>
          <a:p>
            <a:r>
              <a:rPr lang="en-US" dirty="0"/>
              <a:t>After our working group reviewed the feedback in role-alike groups similar to what you just experienced, we shared back what we called “signals” with the group and across constituents that we collected feedback from. Signals tell us the things we should pay attention to because they are coming up again and again across groups, whether we are talking to students, families, staff, or community members. </a:t>
            </a:r>
          </a:p>
          <a:p>
            <a:endParaRPr lang="en-US" dirty="0"/>
          </a:p>
          <a:p>
            <a:r>
              <a:rPr lang="en-US" i="0" dirty="0"/>
              <a:t>We won’t go through these themes in depth, but the top things that came up were (</a:t>
            </a:r>
            <a:r>
              <a:rPr lang="en-US" i="1" dirty="0"/>
              <a:t>Click for each theme).</a:t>
            </a:r>
          </a:p>
          <a:p>
            <a:endParaRPr lang="en-US" i="0" dirty="0"/>
          </a:p>
          <a:p>
            <a:r>
              <a:rPr lang="en-US" i="0" dirty="0"/>
              <a:t>In addition to gathering feedback from the strategic direction working group to inform the development of these signals, we also shared these back with the advisory councils and representatives who participated in focus groups as a way to loop back around with them and give them an update on the refresh process.</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19</a:t>
            </a:fld>
            <a:endParaRPr lang="en-US"/>
          </a:p>
        </p:txBody>
      </p:sp>
    </p:spTree>
    <p:extLst>
      <p:ext uri="{BB962C8B-B14F-4D97-AF65-F5344CB8AC3E}">
        <p14:creationId xmlns:p14="http://schemas.microsoft.com/office/powerpoint/2010/main" val="749056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Tiffany</a:t>
            </a:r>
          </a:p>
          <a:p>
            <a:r>
              <a:rPr lang="en-US"/>
              <a:t>&lt;1 min </a:t>
            </a:r>
          </a:p>
          <a:p>
            <a:endParaRPr lang="en-US"/>
          </a:p>
          <a:p>
            <a:r>
              <a:rPr lang="en-US"/>
              <a:t>Our objectives for today’s session are to (read slide).</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a:t>
            </a:fld>
            <a:endParaRPr lang="en-US"/>
          </a:p>
        </p:txBody>
      </p:sp>
    </p:spTree>
    <p:extLst>
      <p:ext uri="{BB962C8B-B14F-4D97-AF65-F5344CB8AC3E}">
        <p14:creationId xmlns:p14="http://schemas.microsoft.com/office/powerpoint/2010/main" val="501608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3 min</a:t>
            </a:r>
          </a:p>
          <a:p>
            <a:endParaRPr lang="en-US" dirty="0"/>
          </a:p>
          <a:p>
            <a:r>
              <a:rPr lang="en-US" dirty="0"/>
              <a:t>The process you just participated in is just one example of how we engaged the strategic direction working group in making sense of the feedback, but it did not end there. It was important for us to share this feedback widely and bring people along to shape the strategic direction. In total, we ended up engaging over 680 additional staff members, and the slide shows a breakdown of who those voices included.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 the data review with the strategic direction working group, there was a lot of excitement among the team about sharing the data far and wide. However, we were intentional not to make it the same exercise that the strategic direction working group participated in. Instead, we wanted to be sure additional reflection opportunities helped us shape our strategy for the Guilford Guarantee. As mentioned before, we have started to build momentum around what we call the Guilford Guarantee, which focuses on giving students postsecondary experiences while they are in school with us. We had asked specifically about the Guilford Guarantee in the surveys and focus groups, so we were able to pull out the Guilford Guarantee-specific data analysis to build understanding and create space for dialogue around this shared goal.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trained 35 district leaders to lead a data review protocol based on the Guilford Guarantee feedback by first engaging them in that same process. After being a participant, they transitioned to the role of facilitator in subsequent sessions. We provided them with differentiated data packets and facilitation scripts to guide a variety of people, including principals, assistant principals, curriculum facilitators, multi-classroom leaders, special populations coordinators, and college and career managers. The protocol included individual data review, time to share quotes and ideas that resonated with them, and at the end, participants submitted ideas for improvement for internal processes and adult capacity needed to deliver the Guilford Guarantee. We’ll share more about how we plan to use that feedback in the next section.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It was both surprising (to me) and gratifying to hear that this process has been one of the first times many of our district and school staff have been more directly involved in shaping the strategic direction, which can also support shared ownership of the refreshed strategic direction. Feedback indicated that participants found this process very meaningful and appreciated the chance to explore feedback and think strategically about the Guilford Guarantee from their roles, especially when we were able to mix up elementary, middle, and high school participants to help draw out connections across levels.</a:t>
            </a:r>
          </a:p>
          <a:p>
            <a:endParaRPr lang="en-US" dirty="0"/>
          </a:p>
          <a:p>
            <a:endParaRPr lang="en-US" dirty="0"/>
          </a:p>
          <a:p>
            <a:endParaRPr lang="en-US" dirty="0"/>
          </a:p>
          <a:p>
            <a:r>
              <a:rPr lang="en-US" i="1" dirty="0"/>
              <a:t>2329 from surveys and focus groups </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30 SDWG (not including Tiffany and Erin)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p>
          <a:p>
            <a:r>
              <a:rPr lang="en-US" i="1" dirty="0"/>
              <a:t>35 trained facilitators</a:t>
            </a:r>
          </a:p>
          <a:p>
            <a:r>
              <a:rPr lang="en-US" i="1" dirty="0"/>
              <a:t>31 facilitators * 6 avg per facilitator = 186 principals (est)</a:t>
            </a:r>
          </a:p>
          <a:p>
            <a:r>
              <a:rPr lang="en-US" i="1" dirty="0"/>
              <a:t>136 CF, MCL, SCP, CCMs</a:t>
            </a:r>
          </a:p>
          <a:p>
            <a:r>
              <a:rPr lang="en-US" i="1" dirty="0"/>
              <a:t>140 APs</a:t>
            </a:r>
          </a:p>
          <a:p>
            <a:r>
              <a:rPr lang="en-US" i="1" dirty="0"/>
              <a:t>90 HS counselors</a:t>
            </a:r>
          </a:p>
          <a:p>
            <a:r>
              <a:rPr lang="en-US" i="1" dirty="0"/>
              <a:t>90 Elementary counselors</a:t>
            </a:r>
          </a:p>
          <a:p>
            <a:r>
              <a:rPr lang="en-US" i="1" dirty="0"/>
              <a:t>50 MS counselors</a:t>
            </a:r>
          </a:p>
          <a:p>
            <a:r>
              <a:rPr lang="en-US" i="1" dirty="0"/>
              <a:t>SUBTOTAL: 757 beyond surveys and focus groups (est) / 685 conservative estimate</a:t>
            </a:r>
          </a:p>
          <a:p>
            <a:r>
              <a:rPr lang="en-US" i="1" dirty="0"/>
              <a:t>GRAND TOTAL: 3014 (conservative estimate)</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20</a:t>
            </a:fld>
            <a:endParaRPr lang="en-US"/>
          </a:p>
        </p:txBody>
      </p:sp>
    </p:spTree>
    <p:extLst>
      <p:ext uri="{BB962C8B-B14F-4D97-AF65-F5344CB8AC3E}">
        <p14:creationId xmlns:p14="http://schemas.microsoft.com/office/powerpoint/2010/main" val="35032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r>
              <a:rPr lang="en-US" dirty="0"/>
              <a:t>6 min</a:t>
            </a:r>
          </a:p>
          <a:p>
            <a:endParaRPr lang="en-US" dirty="0"/>
          </a:p>
          <a:p>
            <a:r>
              <a:rPr lang="en-US" i="1" dirty="0"/>
              <a:t>1 min explain</a:t>
            </a:r>
          </a:p>
          <a:p>
            <a:r>
              <a:rPr lang="en-US" i="1" dirty="0"/>
              <a:t>3 min shoulder partner</a:t>
            </a:r>
          </a:p>
          <a:p>
            <a:r>
              <a:rPr lang="en-US" i="1" dirty="0"/>
              <a:t>2 min share out</a:t>
            </a:r>
            <a:endParaRPr lang="en-US" dirty="0"/>
          </a:p>
          <a:p>
            <a:endParaRPr lang="en-US" dirty="0"/>
          </a:p>
          <a:p>
            <a:r>
              <a:rPr lang="en-US" dirty="0"/>
              <a:t>Bringing people along in the strategic direction refresh has been a big success of the process so far. Often, strategic plans are revealed only once when they are being launched, rather than being shared and shaped formatively by those they most impact. The idea that collecting input from constituents once is enough is a myth. Having diversity in the voices represented for feedback is a critical first step. Our English Learner, Exceptional Children (special education), and Native family representatives were especially grateful their voices were elevated through this process, and it was really powerful to see similar quotes and patterns resonating as we shared the data with over 600 district and school staff. People also appreciated that the data showed a balance of perspectives, including negative ones or gaps that the district can address. This built trust in the process.</a:t>
            </a:r>
          </a:p>
          <a:p>
            <a:endParaRPr lang="en-US" dirty="0"/>
          </a:p>
          <a:p>
            <a:r>
              <a:rPr lang="en-US" dirty="0"/>
              <a:t>Another strategy for building trust was for us to “play back” what we’re hearing. We made clear as we facilitated focus groups that their feedback will not go into a black box, and we came back to the groups we collected data from in April to share what we’re learning.</a:t>
            </a:r>
          </a:p>
          <a:p>
            <a:endParaRPr lang="en-US" dirty="0"/>
          </a:p>
          <a:p>
            <a:r>
              <a:rPr lang="en-US" dirty="0"/>
              <a:t>By training facilitators to guide small groups in reflecting on the data, we were able to transform staff’s engagement from passive recipient to active contributor to shaping the district’s future.</a:t>
            </a:r>
          </a:p>
          <a:p>
            <a:endParaRPr lang="en-US" dirty="0"/>
          </a:p>
          <a:p>
            <a:r>
              <a:rPr lang="en-US" dirty="0"/>
              <a:t>Now, talk with a shoulder partner about these questions: How does your organization prioritize equity of voice in shaping strategy? In what areas might you improve trust through feedback loops?</a:t>
            </a:r>
          </a:p>
          <a:p>
            <a:endParaRPr lang="en-US" dirty="0"/>
          </a:p>
          <a:p>
            <a:r>
              <a:rPr lang="en-US" dirty="0"/>
              <a:t>Would anyone like to share some examples that stood out?</a:t>
            </a:r>
          </a:p>
          <a:p>
            <a:endParaRPr lang="en-US"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21</a:t>
            </a:fld>
            <a:endParaRPr lang="en-US"/>
          </a:p>
        </p:txBody>
      </p:sp>
    </p:spTree>
    <p:extLst>
      <p:ext uri="{BB962C8B-B14F-4D97-AF65-F5344CB8AC3E}">
        <p14:creationId xmlns:p14="http://schemas.microsoft.com/office/powerpoint/2010/main" val="3120181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Total: 18 min </a:t>
            </a:r>
          </a:p>
          <a:p>
            <a:endParaRPr lang="en-US" dirty="0"/>
          </a:p>
          <a:p>
            <a:r>
              <a:rPr lang="en-US" dirty="0"/>
              <a:t>Tiffany</a:t>
            </a:r>
          </a:p>
          <a:p>
            <a:r>
              <a:rPr lang="en-US" dirty="0"/>
              <a:t>&lt;1 min</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total, we’ve collected input from over 3000 people through this process of refreshing the strategic direction. In this section, we’ll share more about what we plan to do with all the input so that we can measure what matters.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22</a:t>
            </a:fld>
            <a:endParaRPr lang="en-US"/>
          </a:p>
        </p:txBody>
      </p:sp>
    </p:spTree>
    <p:extLst>
      <p:ext uri="{BB962C8B-B14F-4D97-AF65-F5344CB8AC3E}">
        <p14:creationId xmlns:p14="http://schemas.microsoft.com/office/powerpoint/2010/main" val="313688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Tiffany</a:t>
            </a:r>
          </a:p>
          <a:p>
            <a:pPr algn="just"/>
            <a:r>
              <a:rPr lang="en-US" dirty="0"/>
              <a:t>2 min</a:t>
            </a:r>
          </a:p>
          <a:p>
            <a:pPr algn="just"/>
            <a:r>
              <a:rPr lang="en-US" dirty="0"/>
              <a:t>First, let me pose a question: How does your organization and measure impact? Just call out your answers.</a:t>
            </a:r>
          </a:p>
          <a:p>
            <a:endParaRPr lang="en-US" dirty="0"/>
          </a:p>
          <a:p>
            <a:r>
              <a:rPr lang="en-US" i="1" dirty="0"/>
              <a:t>Anticipated responses:</a:t>
            </a:r>
          </a:p>
          <a:p>
            <a:r>
              <a:rPr lang="en-US" i="1" dirty="0"/>
              <a:t>Delivering quality education for students</a:t>
            </a:r>
          </a:p>
          <a:p>
            <a:r>
              <a:rPr lang="en-US" i="1" dirty="0"/>
              <a:t>Supporting families to support their children</a:t>
            </a:r>
          </a:p>
          <a:p>
            <a:r>
              <a:rPr lang="en-US" i="1" dirty="0"/>
              <a:t>Recruiting and retaining effective staff</a:t>
            </a:r>
          </a:p>
          <a:p>
            <a:endParaRPr lang="en-US" i="1" dirty="0"/>
          </a:p>
          <a:p>
            <a:r>
              <a:rPr lang="en-US" i="1" dirty="0"/>
              <a:t>How we know:</a:t>
            </a:r>
          </a:p>
          <a:p>
            <a:r>
              <a:rPr lang="en-US" i="1" dirty="0"/>
              <a:t>Academic accountability metrics</a:t>
            </a:r>
          </a:p>
          <a:p>
            <a:r>
              <a:rPr lang="en-US" i="1" dirty="0"/>
              <a:t>Operational metrics (e.g. budget surplus or deficit)</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First you have to know what you’re aiming to impact. As we shared at the beginning of this presentation, we have four focus areas with specific priorities that have guided us from 2023-2026. While the focus areas will remain the same, the priority statements will be refined based on our current context. These will serve as our guide for what we hope to impact and how we will measure it.</a:t>
            </a:r>
          </a:p>
          <a:p>
            <a:endParaRPr lang="en-US" i="1"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23</a:t>
            </a:fld>
            <a:endParaRPr lang="en-US"/>
          </a:p>
        </p:txBody>
      </p:sp>
    </p:spTree>
    <p:extLst>
      <p:ext uri="{BB962C8B-B14F-4D97-AF65-F5344CB8AC3E}">
        <p14:creationId xmlns:p14="http://schemas.microsoft.com/office/powerpoint/2010/main" val="381977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99">
              <a:defRPr/>
            </a:pPr>
            <a:r>
              <a:rPr lang="en-US" dirty="0"/>
              <a:t>Tiffany</a:t>
            </a:r>
            <a:endParaRPr lang="en-US" i="0" dirty="0"/>
          </a:p>
          <a:p>
            <a:pPr defTabSz="914099">
              <a:defRPr/>
            </a:pPr>
            <a:r>
              <a:rPr lang="en-US" i="0" dirty="0"/>
              <a:t>2 min</a:t>
            </a:r>
          </a:p>
          <a:p>
            <a:pPr defTabSz="914099">
              <a:defRPr/>
            </a:pPr>
            <a:endParaRPr lang="en-US" i="0" dirty="0"/>
          </a:p>
          <a:p>
            <a:r>
              <a:rPr lang="en-US" sz="1200" kern="1200" dirty="0">
                <a:solidFill>
                  <a:schemeClr val="tx1"/>
                </a:solidFill>
                <a:effectLst/>
                <a:latin typeface="+mn-lt"/>
                <a:ea typeface="+mn-ea"/>
                <a:cs typeface="+mn-cs"/>
              </a:rPr>
              <a:t>The process we used and the questions we used in the facilitated data discussions were intentionally designed to inform the next phase of strategic planning. You may be familiar with strategy mapping and we will provide a quick overview. </a:t>
            </a:r>
          </a:p>
          <a:p>
            <a:pPr defTabSz="914099">
              <a:defRPr/>
            </a:pPr>
            <a:endParaRPr lang="en-US" dirty="0"/>
          </a:p>
          <a:p>
            <a:pPr defTabSz="914099">
              <a:defRPr/>
            </a:pPr>
            <a:r>
              <a:rPr lang="en-US" i="1" dirty="0"/>
              <a:t>Click</a:t>
            </a:r>
          </a:p>
          <a:p>
            <a:pPr defTabSz="914099">
              <a:defRPr/>
            </a:pPr>
            <a:r>
              <a:rPr lang="en-US" dirty="0"/>
              <a:t>A strategy map is a visual representation of how an organization creates value. </a:t>
            </a:r>
          </a:p>
          <a:p>
            <a:pPr defTabSz="914099">
              <a:defRPr/>
            </a:pPr>
            <a:endParaRPr lang="en-US" dirty="0"/>
          </a:p>
          <a:p>
            <a:pPr defTabSz="914099">
              <a:defRPr/>
            </a:pPr>
            <a:r>
              <a:rPr lang="en-US" i="1" dirty="0"/>
              <a:t>Click</a:t>
            </a:r>
          </a:p>
          <a:p>
            <a:pPr defTabSz="914099">
              <a:defRPr/>
            </a:pPr>
            <a:r>
              <a:rPr lang="en-US" dirty="0"/>
              <a:t>It shows cause-and-effect relationships between goals across four perspectives: </a:t>
            </a:r>
          </a:p>
          <a:p>
            <a:pPr defTabSz="914099">
              <a:defRPr/>
            </a:pPr>
            <a:endParaRPr lang="en-US" dirty="0"/>
          </a:p>
          <a:p>
            <a:pPr defTabSz="914099">
              <a:defRPr/>
            </a:pPr>
            <a:r>
              <a:rPr lang="en-US" i="1" dirty="0"/>
              <a:t>Click for each</a:t>
            </a:r>
          </a:p>
          <a:p>
            <a:pPr defTabSz="914099">
              <a:defRPr/>
            </a:pPr>
            <a:r>
              <a:rPr lang="en-US" dirty="0"/>
              <a:t>Customer/Constituent, Internal Processes, Learning &amp; Growth (foundation), Financial/Stewardship</a:t>
            </a:r>
          </a:p>
          <a:p>
            <a:pPr defTabSz="914099">
              <a:defRPr/>
            </a:pPr>
            <a:endParaRPr lang="en-US" dirty="0"/>
          </a:p>
          <a:p>
            <a:pPr defTabSz="914099">
              <a:defRPr/>
            </a:pPr>
            <a:r>
              <a:rPr lang="en-US" dirty="0"/>
              <a:t>When I asked how we have created value, we heard some examples across these categories</a:t>
            </a:r>
          </a:p>
          <a:p>
            <a:pPr defTabSz="914099">
              <a:defRPr/>
            </a:pPr>
            <a:r>
              <a:rPr lang="en-US" i="1" dirty="0"/>
              <a:t>Name examples </a:t>
            </a:r>
          </a:p>
          <a:p>
            <a:pPr defTabSz="914099">
              <a:defRPr/>
            </a:pPr>
            <a:endParaRPr lang="en-US" i="1" dirty="0"/>
          </a:p>
          <a:p>
            <a:pPr defTabSz="914099">
              <a:defRPr/>
            </a:pPr>
            <a:r>
              <a:rPr lang="en-US" i="0" dirty="0"/>
              <a:t>The exact names and order of the perspectives can vary with the organization. This is going to feel abstract right now, but you’ll see what each of these mean as we explore some examples.</a:t>
            </a:r>
          </a:p>
          <a:p>
            <a:pPr defTabSz="914099">
              <a:defRPr/>
            </a:pPr>
            <a:endParaRPr lang="en-US" dirty="0"/>
          </a:p>
          <a:p>
            <a:pPr defTabSz="914099">
              <a:defRPr/>
            </a:pPr>
            <a:r>
              <a:rPr lang="en-US" dirty="0"/>
              <a:t>Strategy maps help teams understand how their work contributes to broader outcomes. It’s a tool that in one page can explain what are the most critical objectives for an organization to deliver value across these perspectives.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36CF-6437-2841-914A-F02CFD1C82C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319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90B17-0B4C-11DC-96E0-DED8A3FE7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28317-873E-7615-AB42-C0AD91434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A8589-41F8-3CAC-4305-0D053D65A094}"/>
              </a:ext>
            </a:extLst>
          </p:cNvPr>
          <p:cNvSpPr>
            <a:spLocks noGrp="1"/>
          </p:cNvSpPr>
          <p:nvPr>
            <p:ph type="body" idx="1"/>
          </p:nvPr>
        </p:nvSpPr>
        <p:spPr/>
        <p:txBody>
          <a:bodyPr/>
          <a:lstStyle/>
          <a:p>
            <a:pPr defTabSz="914099">
              <a:defRPr/>
            </a:pPr>
            <a:r>
              <a:rPr lang="en-US" dirty="0"/>
              <a:t>Tiffany</a:t>
            </a:r>
          </a:p>
          <a:p>
            <a:pPr defTabSz="914099">
              <a:defRPr/>
            </a:pPr>
            <a:r>
              <a:rPr lang="en-US" dirty="0"/>
              <a:t>2 min</a:t>
            </a:r>
          </a:p>
          <a:p>
            <a:pPr defTabSz="914099">
              <a:defRPr/>
            </a:pPr>
            <a:endParaRPr lang="en-US" dirty="0"/>
          </a:p>
          <a:p>
            <a:pPr defTabSz="914099">
              <a:defRPr/>
            </a:pPr>
            <a:r>
              <a:rPr lang="en-US" dirty="0"/>
              <a:t>These are some guiding questions to consider across each perspective. We have included a strategy map template on the Sched page if this is a tool that you believe could be valuable for your organization. There are also examples from the Balanced Scorecard Institute for you to review if you are interested.</a:t>
            </a:r>
          </a:p>
          <a:p>
            <a:pPr defTabSz="914099">
              <a:defRPr/>
            </a:pPr>
            <a:endParaRPr lang="en-US" dirty="0"/>
          </a:p>
          <a:p>
            <a:pPr defTabSz="914099">
              <a:defRPr/>
            </a:pPr>
            <a:r>
              <a:rPr lang="en-US" i="1" dirty="0"/>
              <a:t>Read questions.</a:t>
            </a:r>
          </a:p>
          <a:p>
            <a:pPr defTabSz="914099">
              <a:defRPr/>
            </a:pPr>
            <a:endParaRPr lang="en-US" dirty="0"/>
          </a:p>
          <a:p>
            <a:pPr defTabSz="914099">
              <a:defRPr/>
            </a:pPr>
            <a:r>
              <a:rPr lang="en-US" dirty="0"/>
              <a:t>We have ordered the perspectives in this template in a way that is common for public sector organizations. You’ll notice the financial perspective is on the bottom, and constituents are at the top of the perspectives. The vision, mission, and values are also across the top.</a:t>
            </a:r>
          </a:p>
          <a:p>
            <a:pPr defTabSz="914099">
              <a:defRPr/>
            </a:pPr>
            <a:endParaRPr lang="en-US" dirty="0"/>
          </a:p>
          <a:p>
            <a:pPr defTabSz="914099">
              <a:defRPr/>
            </a:pPr>
            <a:r>
              <a:rPr lang="en-US" dirty="0"/>
              <a:t>Adapted from: https://www.clearpointstrategy.com/blog/what-is-a-balanced-scorecard-a-definition and https://online.hbs.edu/blog/post/balanced-scorecard </a:t>
            </a:r>
          </a:p>
        </p:txBody>
      </p:sp>
      <p:sp>
        <p:nvSpPr>
          <p:cNvPr id="4" name="Slide Number Placeholder 3">
            <a:extLst>
              <a:ext uri="{FF2B5EF4-FFF2-40B4-BE49-F238E27FC236}">
                <a16:creationId xmlns:a16="http://schemas.microsoft.com/office/drawing/2014/main" id="{A7B6D0F9-EFE0-E2C5-15D8-93CE5456A7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D36CF-6437-2841-914A-F02CFD1C82C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35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7BAC2-949E-587A-748D-25763BDD2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79F41-BE92-E8CB-1009-FBCA46FDC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D002F-A385-EB52-3853-15FD079CB5DF}"/>
              </a:ext>
            </a:extLst>
          </p:cNvPr>
          <p:cNvSpPr>
            <a:spLocks noGrp="1"/>
          </p:cNvSpPr>
          <p:nvPr>
            <p:ph type="body" idx="1"/>
          </p:nvPr>
        </p:nvSpPr>
        <p:spPr/>
        <p:txBody>
          <a:bodyPr/>
          <a:lstStyle/>
          <a:p>
            <a:r>
              <a:rPr lang="en-US" dirty="0"/>
              <a:t>Tiffany</a:t>
            </a:r>
          </a:p>
          <a:p>
            <a:r>
              <a:rPr lang="en-US" dirty="0"/>
              <a:t>3 min</a:t>
            </a:r>
            <a:br>
              <a:rPr lang="en-US" dirty="0"/>
            </a:br>
            <a:endParaRPr lang="en-US" dirty="0"/>
          </a:p>
          <a:p>
            <a:r>
              <a:rPr lang="en-US" dirty="0"/>
              <a:t>As we refresh the strategic direction, we want to be intentional about naming where we are going without jumping straight to metrics and measurement. Many organizations fail to implement strategy because they skip the step of </a:t>
            </a:r>
            <a:r>
              <a:rPr lang="en-US" b="0" dirty="0"/>
              <a:t>mapping</a:t>
            </a:r>
            <a:r>
              <a:rPr lang="en-US" dirty="0"/>
              <a:t> how their goals connect to actions. This is the approach we embrace with our Roadmap to Success.</a:t>
            </a:r>
          </a:p>
          <a:p>
            <a:endParaRPr lang="en-US" dirty="0"/>
          </a:p>
          <a:p>
            <a:r>
              <a:rPr lang="en-US" dirty="0"/>
              <a:t>A balanced scorecard is a tool directly linked to the strategy map that helps measure progress for each objective. </a:t>
            </a:r>
          </a:p>
          <a:p>
            <a:endParaRPr lang="en-US" dirty="0"/>
          </a:p>
          <a:p>
            <a:r>
              <a:rPr lang="en-US" dirty="0"/>
              <a:t>For each objective in the strategy map, a balanced scorecard outlines measures and targets.</a:t>
            </a:r>
          </a:p>
          <a:p>
            <a:endParaRPr lang="en-US" dirty="0"/>
          </a:p>
          <a:p>
            <a:r>
              <a:rPr lang="en-US" dirty="0"/>
              <a:t>This ensures measurement doesn’t happen in absence of what the most important strategies actually are. The strategy map and balanced scorecard are tools that go hand in hand, just like a logic model and progress monitoring plan.</a:t>
            </a:r>
          </a:p>
          <a:p>
            <a:pPr defTabSz="619057">
              <a:defRPr/>
            </a:pPr>
            <a:endParaRPr lang="en-US" dirty="0"/>
          </a:p>
          <a:p>
            <a:pPr defTabSz="619057">
              <a:defRPr/>
            </a:pPr>
            <a:endParaRPr lang="en-US" dirty="0"/>
          </a:p>
          <a:p>
            <a:pPr defTabSz="619057">
              <a:defRPr/>
            </a:pPr>
            <a:r>
              <a:rPr lang="en-US" i="1" dirty="0"/>
              <a:t>Anticipated responses:</a:t>
            </a:r>
          </a:p>
          <a:p>
            <a:pPr marL="116073" indent="-116073" defTabSz="619057">
              <a:buFont typeface="Arial" panose="020B0604020202020204" pitchFamily="34" charset="0"/>
              <a:buChar char="•"/>
              <a:defRPr/>
            </a:pPr>
            <a:r>
              <a:rPr lang="en-US" i="1" dirty="0"/>
              <a:t>Incorporates strategy map side by side with measurement</a:t>
            </a:r>
          </a:p>
          <a:p>
            <a:pPr marL="116073" indent="-116073" defTabSz="619057">
              <a:buFont typeface="Arial" panose="020B0604020202020204" pitchFamily="34" charset="0"/>
              <a:buChar char="•"/>
              <a:defRPr/>
            </a:pPr>
            <a:r>
              <a:rPr lang="en-US" i="1" dirty="0"/>
              <a:t>Aligns specific initiatives to strategic objectives</a:t>
            </a:r>
          </a:p>
          <a:p>
            <a:pPr marL="116073" indent="-116073" defTabSz="619057">
              <a:buFont typeface="Arial" panose="020B0604020202020204" pitchFamily="34" charset="0"/>
              <a:buChar char="•"/>
              <a:defRPr/>
            </a:pPr>
            <a:r>
              <a:rPr lang="en-US" i="1" dirty="0"/>
              <a:t>Includes vision, mission, and core values</a:t>
            </a:r>
          </a:p>
          <a:p>
            <a:pPr defTabSz="619057">
              <a:defRPr/>
            </a:pPr>
            <a:endParaRPr lang="en-US" i="1" dirty="0"/>
          </a:p>
          <a:p>
            <a:r>
              <a:rPr lang="en-US" dirty="0"/>
              <a:t>The balanced scorecard is something that can be cascaded through departments as well, which helps connect big picture strategy to individual department work.</a:t>
            </a:r>
          </a:p>
        </p:txBody>
      </p:sp>
      <p:sp>
        <p:nvSpPr>
          <p:cNvPr id="4" name="Slide Number Placeholder 3">
            <a:extLst>
              <a:ext uri="{FF2B5EF4-FFF2-40B4-BE49-F238E27FC236}">
                <a16:creationId xmlns:a16="http://schemas.microsoft.com/office/drawing/2014/main" id="{0E16A77D-A498-877D-663F-99AE440C50C0}"/>
              </a:ext>
            </a:extLst>
          </p:cNvPr>
          <p:cNvSpPr>
            <a:spLocks noGrp="1"/>
          </p:cNvSpPr>
          <p:nvPr>
            <p:ph type="sldNum" sz="quarter" idx="5"/>
          </p:nvPr>
        </p:nvSpPr>
        <p:spPr/>
        <p:txBody>
          <a:bodyPr/>
          <a:lstStyle/>
          <a:p>
            <a:fld id="{A75D36CF-6437-2841-914A-F02CFD1C82CF}" type="slidenum">
              <a:rPr lang="en-US" smtClean="0"/>
              <a:t>26</a:t>
            </a:fld>
            <a:endParaRPr lang="en-US"/>
          </a:p>
        </p:txBody>
      </p:sp>
    </p:spTree>
    <p:extLst>
      <p:ext uri="{BB962C8B-B14F-4D97-AF65-F5344CB8AC3E}">
        <p14:creationId xmlns:p14="http://schemas.microsoft.com/office/powerpoint/2010/main" val="241088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r>
              <a:rPr lang="en-US" dirty="0"/>
              <a:t>3 min</a:t>
            </a:r>
          </a:p>
          <a:p>
            <a:endParaRPr lang="en-US" dirty="0"/>
          </a:p>
          <a:p>
            <a:r>
              <a:rPr lang="en-US" dirty="0"/>
              <a:t>While we are still in the refresh process, this slide boils it down into tangible steps of how to go </a:t>
            </a:r>
            <a:r>
              <a:rPr lang="en-US"/>
              <a:t>from raw </a:t>
            </a:r>
            <a:r>
              <a:rPr lang="en-US" dirty="0"/>
              <a:t>data to strategy-aligned decisions. </a:t>
            </a:r>
          </a:p>
          <a:p>
            <a:endParaRPr lang="en-US" dirty="0"/>
          </a:p>
          <a:p>
            <a:r>
              <a:rPr lang="en-US" i="1" dirty="0"/>
              <a:t>Click</a:t>
            </a:r>
          </a:p>
          <a:p>
            <a:r>
              <a:rPr lang="en-US" i="0" dirty="0"/>
              <a:t>We started with data collection – collecting input from focus groups and surveys, alongside an environmental scan including things such as reviewing other district’s strategic plans and considering opportunities and threats. </a:t>
            </a:r>
          </a:p>
          <a:p>
            <a:endParaRPr lang="en-US" i="1" dirty="0"/>
          </a:p>
          <a:p>
            <a:r>
              <a:rPr lang="en-US" i="1" dirty="0"/>
              <a:t>Click</a:t>
            </a:r>
          </a:p>
          <a:p>
            <a:r>
              <a:rPr lang="en-US" i="0" dirty="0"/>
              <a:t>From these we got our signals (common themes across constituents) and the differentiated data we used in the next step.</a:t>
            </a:r>
          </a:p>
          <a:p>
            <a:endParaRPr lang="en-US" i="0" dirty="0"/>
          </a:p>
          <a:p>
            <a:r>
              <a:rPr lang="en-US" i="1" dirty="0"/>
              <a:t>Click</a:t>
            </a:r>
          </a:p>
          <a:p>
            <a:r>
              <a:rPr lang="en-US" i="0" dirty="0"/>
              <a:t>We needed to do sensemaking and input gathering with the data. We trained facilitators and used the data in cross-role and role-alike meetings to collect </a:t>
            </a:r>
          </a:p>
          <a:p>
            <a:r>
              <a:rPr lang="en-US" i="1" dirty="0"/>
              <a:t>Click</a:t>
            </a:r>
          </a:p>
          <a:p>
            <a:r>
              <a:rPr lang="en-US" i="0" dirty="0"/>
              <a:t>input on internal processes and adult capacity building.</a:t>
            </a:r>
          </a:p>
          <a:p>
            <a:endParaRPr lang="en-US" i="0" dirty="0"/>
          </a:p>
          <a:p>
            <a:r>
              <a:rPr lang="en-US" i="1" dirty="0"/>
              <a:t>Click</a:t>
            </a:r>
          </a:p>
          <a:p>
            <a:r>
              <a:rPr lang="en-US" i="0" dirty="0"/>
              <a:t>From there, we had the ingredients to start forming the refreshed strategy. Along with input from leadership, we are now in the process of </a:t>
            </a:r>
          </a:p>
          <a:p>
            <a:r>
              <a:rPr lang="en-US" i="1" dirty="0"/>
              <a:t>Click</a:t>
            </a:r>
          </a:p>
          <a:p>
            <a:r>
              <a:rPr lang="en-US" i="0" dirty="0"/>
              <a:t>revising priorities and thinking about how to create a strategy map.</a:t>
            </a:r>
          </a:p>
          <a:p>
            <a:endParaRPr lang="en-US" i="0" dirty="0"/>
          </a:p>
          <a:p>
            <a:r>
              <a:rPr lang="en-US" i="1" dirty="0"/>
              <a:t>Click</a:t>
            </a:r>
          </a:p>
          <a:p>
            <a:r>
              <a:rPr lang="en-US" i="0" dirty="0"/>
              <a:t>Then, over the next few months, we’re going to take that strategy map, revised priorities, and a comprehensive review of our strategic initiatives to ultimately </a:t>
            </a:r>
          </a:p>
          <a:p>
            <a:r>
              <a:rPr lang="en-US" i="1" dirty="0"/>
              <a:t>Click</a:t>
            </a:r>
          </a:p>
          <a:p>
            <a:r>
              <a:rPr lang="en-US" i="0" dirty="0"/>
              <a:t>create a balanced scorecard which can then cascade into departments.</a:t>
            </a:r>
          </a:p>
          <a:p>
            <a:endParaRPr lang="en-US" i="0" dirty="0"/>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27</a:t>
            </a:fld>
            <a:endParaRPr lang="en-US"/>
          </a:p>
        </p:txBody>
      </p:sp>
    </p:spTree>
    <p:extLst>
      <p:ext uri="{BB962C8B-B14F-4D97-AF65-F5344CB8AC3E}">
        <p14:creationId xmlns:p14="http://schemas.microsoft.com/office/powerpoint/2010/main" val="815369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r>
              <a:rPr lang="en-US" dirty="0"/>
              <a:t>6 min</a:t>
            </a:r>
          </a:p>
          <a:p>
            <a:endParaRPr lang="en-US" dirty="0"/>
          </a:p>
          <a:p>
            <a:r>
              <a:rPr lang="en-US" i="1" dirty="0"/>
              <a:t>1 min explain</a:t>
            </a:r>
          </a:p>
          <a:p>
            <a:r>
              <a:rPr lang="en-US" i="1" dirty="0"/>
              <a:t>3 min shoulder partner</a:t>
            </a:r>
          </a:p>
          <a:p>
            <a:r>
              <a:rPr lang="en-US" i="1" dirty="0"/>
              <a:t>2 min share out</a:t>
            </a:r>
            <a:endParaRPr lang="en-US" dirty="0"/>
          </a:p>
          <a:p>
            <a:endParaRPr lang="en-US" dirty="0"/>
          </a:p>
          <a:p>
            <a:r>
              <a:rPr lang="en-US" dirty="0"/>
              <a:t>As you can tell from the previous slide, there is a lot that goes into taking raw input and transforming it into something meaningful that informs strategy. It is a myth that people will “get” or understand the strategy when it’s launched. In fact, much of our staff feedback indicated that there were gaps in people feeling connected to the overarching strategy, and confusion about what is truly the priority. As the saying goes, when everything is a priority, nothing is a priority.</a:t>
            </a:r>
          </a:p>
          <a:p>
            <a:endParaRPr lang="en-US" dirty="0"/>
          </a:p>
          <a:p>
            <a:r>
              <a:rPr lang="en-US" dirty="0"/>
              <a:t>As we move into the strategy formation and communication phase of the strategic direction refresh, we are hopeful that the strategy map can help us narrow in on what truly matters to achieve the Guilford Guarantee, and the balanced scorecard ensures that measurement is both holistic and meaningfully tied to key objectives.</a:t>
            </a:r>
          </a:p>
          <a:p>
            <a:endParaRPr lang="en-US" dirty="0"/>
          </a:p>
          <a:p>
            <a:r>
              <a:rPr lang="en-US" dirty="0"/>
              <a:t>People also need to see how organizational goals tie to their own work, and cascading scorecards are a way to support individual and department connections to strategy.</a:t>
            </a:r>
          </a:p>
          <a:p>
            <a:endParaRPr lang="en-US" dirty="0"/>
          </a:p>
          <a:p>
            <a:r>
              <a:rPr lang="en-US" i="1" dirty="0"/>
              <a:t>Click</a:t>
            </a:r>
          </a:p>
          <a:p>
            <a:r>
              <a:rPr lang="en-US" i="0" dirty="0"/>
              <a:t>With a shoulder partner, discuss: How does your organization make priorities understood? In what areas might you improve connecting daily work and strategy?</a:t>
            </a:r>
          </a:p>
          <a:p>
            <a:endParaRPr lang="en-US" i="0" dirty="0"/>
          </a:p>
          <a:p>
            <a:r>
              <a:rPr lang="en-US" i="0" dirty="0"/>
              <a:t>Would anyone like to share out?</a:t>
            </a:r>
          </a:p>
          <a:p>
            <a:endParaRPr lang="en-US" i="0"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28</a:t>
            </a:fld>
            <a:endParaRPr lang="en-US"/>
          </a:p>
        </p:txBody>
      </p:sp>
    </p:spTree>
    <p:extLst>
      <p:ext uri="{BB962C8B-B14F-4D97-AF65-F5344CB8AC3E}">
        <p14:creationId xmlns:p14="http://schemas.microsoft.com/office/powerpoint/2010/main" val="1638929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a:t>
            </a:r>
          </a:p>
          <a:p>
            <a:r>
              <a:rPr lang="en-US"/>
              <a:t>Questions &amp; discussion</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29</a:t>
            </a:fld>
            <a:endParaRPr lang="en-US"/>
          </a:p>
        </p:txBody>
      </p:sp>
    </p:spTree>
    <p:extLst>
      <p:ext uri="{BB962C8B-B14F-4D97-AF65-F5344CB8AC3E}">
        <p14:creationId xmlns:p14="http://schemas.microsoft.com/office/powerpoint/2010/main" val="96928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r>
              <a:rPr lang="en-US" dirty="0"/>
              <a:t>3 min</a:t>
            </a:r>
          </a:p>
          <a:p>
            <a:r>
              <a:rPr lang="en-US" dirty="0"/>
              <a:t>We’d like you to take a moment and ask you to think about your current district or organization’s reality with coherence and strategy. </a:t>
            </a:r>
            <a:endParaRPr lang="en-US" dirty="0">
              <a:ea typeface="Calibri"/>
              <a:cs typeface="Calibri"/>
            </a:endParaRPr>
          </a:p>
          <a:p>
            <a:endParaRPr lang="en-US" dirty="0"/>
          </a:p>
          <a:p>
            <a:r>
              <a:rPr lang="en-US" dirty="0"/>
              <a:t>On a scale of 1-5, with 5 being to the fullest extent possible, raise your hand with the number that best describes current reality for each of the following:</a:t>
            </a:r>
            <a:endParaRPr lang="en-US" dirty="0">
              <a:ea typeface="Calibri"/>
              <a:cs typeface="Calibri"/>
            </a:endParaRPr>
          </a:p>
          <a:p>
            <a:endParaRPr lang="en-US" dirty="0"/>
          </a:p>
          <a:p>
            <a:r>
              <a:rPr lang="en-US" i="1" dirty="0"/>
              <a:t>Click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strategy is clearly articulated.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Click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Now, what number best describes the extent to which you believe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Most people understand 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Click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To what extent does it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Consistently guides day‑to‑day decisions.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Click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And, finally, to what extent can you</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Monitor progress in a meaningful way.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Comment on drop off of hands and/or those we need to learn from if they kept their hands raised</a:t>
            </a:r>
            <a:endParaRPr lang="en-US" sz="1200" b="0" i="1" kern="1200" dirty="0">
              <a:solidFill>
                <a:schemeClr val="tx1"/>
              </a:solidFill>
              <a:effectLst/>
              <a:latin typeface="+mn-lt"/>
              <a:ea typeface="Calibri"/>
              <a:cs typeface="Calibri"/>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i="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The gap between having a strategic plan and having coherence – where everyone across the organization knows what we’re doing, and why, AND buys in to it – is what today’s session is about.</a:t>
            </a:r>
            <a:endParaRPr lang="en-US" sz="1200" b="0" i="0" kern="1200" dirty="0">
              <a:solidFill>
                <a:schemeClr val="tx1"/>
              </a:solidFill>
              <a:effectLst/>
              <a:latin typeface="+mn-lt"/>
              <a:ea typeface="Calibri"/>
              <a:cs typeface="Calibri"/>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3</a:t>
            </a:fld>
            <a:endParaRPr lang="en-US"/>
          </a:p>
        </p:txBody>
      </p:sp>
    </p:spTree>
    <p:extLst>
      <p:ext uri="{BB962C8B-B14F-4D97-AF65-F5344CB8AC3E}">
        <p14:creationId xmlns:p14="http://schemas.microsoft.com/office/powerpoint/2010/main" val="287420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Tiffany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&lt;1 min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Before we dive in, we want to share a bit of background about our district. GCS is the 3</a:t>
            </a:r>
            <a:r>
              <a:rPr lang="en-US" baseline="30000"/>
              <a:t>rd</a:t>
            </a:r>
            <a:r>
              <a:rPr lang="en-US"/>
              <a:t> largest school district in North Carolina. We have nearly 67,000 students and 121 schools. Being a large district, you can imagine that setting a strategic direction that steers such a large ship and is understood by everyone is complex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6CE5E-FE4F-9140-85AA-3CF73D72C1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46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r>
              <a:rPr lang="en-US" dirty="0"/>
              <a:t>3 mins</a:t>
            </a:r>
          </a:p>
          <a:p>
            <a:endParaRPr lang="en-US" dirty="0"/>
          </a:p>
          <a:p>
            <a:r>
              <a:rPr lang="en-US" dirty="0"/>
              <a:t>As a district, we have come a long way since the early stages of the current strategic direction that’s guided the district since 2023. We want to share a timeline of our evolution for your context and to highlight what we’ve learned about strategy, data, and implementation.</a:t>
            </a:r>
          </a:p>
          <a:p>
            <a:endParaRPr lang="en-US" dirty="0"/>
          </a:p>
          <a:p>
            <a:r>
              <a:rPr lang="en-US" b="0" i="1" dirty="0"/>
              <a:t>Click</a:t>
            </a:r>
          </a:p>
          <a:p>
            <a:r>
              <a:rPr lang="en-US" b="0" dirty="0"/>
              <a:t>Our initial focus when Dr. Oakley began as Superintendent was on listening to our constituents. We asked about their hopes and dreams for our students, and those conversations laid the foundation for everything that followed. </a:t>
            </a:r>
          </a:p>
          <a:p>
            <a:endParaRPr lang="en-US" b="0" dirty="0"/>
          </a:p>
          <a:p>
            <a:r>
              <a:rPr lang="en-US" b="0" i="1" dirty="0"/>
              <a:t>Click</a:t>
            </a:r>
            <a:endParaRPr lang="en-US" b="0" dirty="0"/>
          </a:p>
          <a:p>
            <a:r>
              <a:rPr lang="en-US" b="0" dirty="0"/>
              <a:t>The strategy was intentionally aspirational, with four focus areas and a strong equity lens. But like many districts, we learned quickly that launching a plan is the easy part—implementing it in a way that’s coherent and measurable is much harder.</a:t>
            </a:r>
          </a:p>
          <a:p>
            <a:endParaRPr lang="en-US" b="0" dirty="0"/>
          </a:p>
          <a:p>
            <a:r>
              <a:rPr lang="en-US" b="0" i="1" dirty="0"/>
              <a:t>Click</a:t>
            </a:r>
            <a:endParaRPr lang="en-US" b="0" dirty="0"/>
          </a:p>
          <a:p>
            <a:r>
              <a:rPr lang="en-US" b="0" dirty="0"/>
              <a:t>In the fall of 2023, we rolled up our sleeves with internal and external constituents by focus area working groups, and began the hard work, especially in light of sunsetting ESSER funding, of making decisions about what initiatives would get us further, faster. One of the most poignant outcomes was that we lacked reliable, or in some cases any, data to speak to the impact of most of the initiatives we were currently investing in. </a:t>
            </a:r>
          </a:p>
          <a:p>
            <a:endParaRPr lang="en-US" b="0" dirty="0"/>
          </a:p>
          <a:p>
            <a:r>
              <a:rPr lang="en-US" b="0" i="1" dirty="0"/>
              <a:t>Click</a:t>
            </a: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That realization forced a shift in our strategy work. Instead of adding more initiatives or metrics, we focused on building organizational capacity—common ways of planning, monitoring, and reflecting on implementation. In the spring of 2024 we launched the Roadmap to Success framework to improve consistency of implementation and progress monitoring. This </a:t>
            </a:r>
            <a:r>
              <a:rPr lang="en-US" b="0" dirty="0"/>
              <a:t>gave us the structure to move from ideas to impact. </a:t>
            </a:r>
          </a:p>
          <a:p>
            <a:endParaRPr lang="en-US" b="0" dirty="0"/>
          </a:p>
          <a:p>
            <a:r>
              <a:rPr lang="en-US" b="0" i="1" dirty="0"/>
              <a:t>Click</a:t>
            </a: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In July 2024, we engaged Cabinet leadership in a retreat anchored in Jim Collins’ </a:t>
            </a:r>
            <a:r>
              <a:rPr lang="en-US" b="0" i="1" dirty="0"/>
              <a:t>Good to Great. </a:t>
            </a:r>
            <a:r>
              <a:rPr lang="en-US" b="0" i="0" dirty="0"/>
              <a:t>One important concept was </a:t>
            </a:r>
            <a:r>
              <a:rPr lang="en-US" b="0" dirty="0"/>
              <a:t>challenging ourselves to identify what we could be best in the world at - what were we uniquely situated to provide that others could not. This was a launching off point that ultimately led us to what we now call The Guilford Guarantee - </a:t>
            </a:r>
            <a:r>
              <a:rPr lang="en-US" sz="1200" b="0" i="0" kern="1200" dirty="0">
                <a:solidFill>
                  <a:schemeClr val="tx1"/>
                </a:solidFill>
                <a:effectLst/>
                <a:latin typeface="+mn-lt"/>
                <a:ea typeface="+mn-ea"/>
                <a:cs typeface="+mn-cs"/>
              </a:rPr>
              <a:t>our commitment that every student graduates with college credit, an industry credential, or workplace experience. </a:t>
            </a:r>
            <a:endParaRPr lang="en-US" b="0" dirty="0"/>
          </a:p>
          <a:p>
            <a:endParaRPr lang="en-US" b="0" dirty="0"/>
          </a:p>
          <a:p>
            <a:r>
              <a:rPr lang="en-US" b="0" i="1" dirty="0"/>
              <a:t>Click</a:t>
            </a:r>
          </a:p>
          <a:p>
            <a:r>
              <a:rPr lang="en-US" b="0" dirty="0"/>
              <a:t>Over the 2024-2025 school year and into the summer, we did a lot of work to build shared understanding of the Guilford Guarantee – what it is and why we are prioritizing it as a district. We held three more Cabinet Leadership Retreats, each focused on building coherent systems and structures for making the vision come to life. </a:t>
            </a:r>
          </a:p>
          <a:p>
            <a:endParaRPr lang="en-US" b="0" dirty="0"/>
          </a:p>
          <a:p>
            <a:r>
              <a:rPr lang="en-US" b="0" i="1" dirty="0"/>
              <a:t>Click</a:t>
            </a:r>
          </a:p>
          <a:p>
            <a:r>
              <a:rPr lang="en-US" b="0" dirty="0"/>
              <a:t>The original Better Together strategic direction was set to last from 2023-2026. In October 2025, we looked ahead with the Cabinet Leadership team to plan for the strategic direction refresh.</a:t>
            </a:r>
          </a:p>
          <a:p>
            <a:endParaRPr lang="en-US" b="0" dirty="0"/>
          </a:p>
          <a:p>
            <a:r>
              <a:rPr lang="en-US" b="0" dirty="0"/>
              <a:t>We’ll be sharing lessons learned throughout the evolution of the strategic direction, and this timeline helps ground us in where we’ve been.</a:t>
            </a:r>
          </a:p>
        </p:txBody>
      </p:sp>
      <p:sp>
        <p:nvSpPr>
          <p:cNvPr id="4" name="Slide Number Placeholder 3"/>
          <p:cNvSpPr>
            <a:spLocks noGrp="1"/>
          </p:cNvSpPr>
          <p:nvPr>
            <p:ph type="sldNum" sz="quarter" idx="5"/>
          </p:nvPr>
        </p:nvSpPr>
        <p:spPr/>
        <p:txBody>
          <a:bodyPr/>
          <a:lstStyle/>
          <a:p>
            <a:fld id="{A75D36CF-6437-2841-914A-F02CFD1C82CF}" type="slidenum">
              <a:rPr lang="en-US" smtClean="0"/>
              <a:t>5</a:t>
            </a:fld>
            <a:endParaRPr lang="en-US"/>
          </a:p>
        </p:txBody>
      </p:sp>
    </p:spTree>
    <p:extLst>
      <p:ext uri="{BB962C8B-B14F-4D97-AF65-F5344CB8AC3E}">
        <p14:creationId xmlns:p14="http://schemas.microsoft.com/office/powerpoint/2010/main" val="227510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r>
              <a:rPr lang="en-US" dirty="0"/>
              <a:t>&lt;1 min</a:t>
            </a:r>
          </a:p>
          <a:p>
            <a:endParaRPr lang="en-US" dirty="0"/>
          </a:p>
          <a:p>
            <a:r>
              <a:rPr lang="en-US" dirty="0"/>
              <a:t>Here are the 2023-2026 focus areas and priorities, for your reference. Our major focus areas are accelerate learning, recruit retain and reward top talent, strengthen health, wellness &amp; safety in schools, and prepare students for the world. There are specific priorities that fall underneath each of those focus areas.</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6</a:t>
            </a:fld>
            <a:endParaRPr lang="en-US"/>
          </a:p>
        </p:txBody>
      </p:sp>
    </p:spTree>
    <p:extLst>
      <p:ext uri="{BB962C8B-B14F-4D97-AF65-F5344CB8AC3E}">
        <p14:creationId xmlns:p14="http://schemas.microsoft.com/office/powerpoint/2010/main" val="70074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46:notes"/>
          <p:cNvSpPr>
            <a:spLocks noGrp="1" noRot="1" noChangeAspect="1"/>
          </p:cNvSpPr>
          <p:nvPr>
            <p:ph type="sldImg" idx="2"/>
          </p:nvPr>
        </p:nvSpPr>
        <p:spPr>
          <a:xfrm>
            <a:off x="919163" y="742950"/>
            <a:ext cx="3565525" cy="2005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222" name="Google Shape;1222;p46:notes"/>
          <p:cNvSpPr txBox="1">
            <a:spLocks noGrp="1"/>
          </p:cNvSpPr>
          <p:nvPr>
            <p:ph type="body" idx="1"/>
          </p:nvPr>
        </p:nvSpPr>
        <p:spPr>
          <a:xfrm>
            <a:off x="540402" y="2860370"/>
            <a:ext cx="4323207" cy="2340303"/>
          </a:xfrm>
          <a:prstGeom prst="rect">
            <a:avLst/>
          </a:prstGeom>
          <a:noFill/>
          <a:ln>
            <a:noFill/>
          </a:ln>
        </p:spPr>
        <p:txBody>
          <a:bodyPr spcFirstLastPara="1" wrap="square" lIns="64288" tIns="32135" rIns="64288" bIns="32135" anchor="t" anchorCtr="0">
            <a:noAutofit/>
          </a:bodyPr>
          <a:lstStyle/>
          <a:p>
            <a:r>
              <a:rPr lang="en-US" i="0" dirty="0"/>
              <a:t>Tiffany</a:t>
            </a:r>
          </a:p>
          <a:p>
            <a:r>
              <a:rPr lang="en-US" i="0" dirty="0"/>
              <a:t>&lt;1 min</a:t>
            </a:r>
          </a:p>
          <a:p>
            <a:endParaRPr lang="en-US" i="0" dirty="0"/>
          </a:p>
          <a:p>
            <a:r>
              <a:rPr lang="en-US" i="0" dirty="0"/>
              <a:t>Through the evolution of our strategic direction, we worked with the Superintendent’s Cabinet leadership to reflect on what is at the intersection of what we are passionate about, what drives our resource engine, and what we could be best in the world at – known as the Hedgehog Concept in Jim Collins’ Good to Great. </a:t>
            </a:r>
          </a:p>
          <a:p>
            <a:endParaRPr lang="en-US" i="0" dirty="0"/>
          </a:p>
          <a:p>
            <a:r>
              <a:rPr lang="en-US" i="0" dirty="0"/>
              <a:t>Through that process, we landed on what we refer to as the Guilford Guarantee – our promise that all students can graduate with up to a semester’s worth of college credit, an industry-recognized credential, or workplace experience. The Guilford Guarantee is also about giving students agency to explore their options and build confidence about their future pathways. This has been our charge for about the past two years and continues to inform the refresh process.  </a:t>
            </a:r>
          </a:p>
        </p:txBody>
      </p:sp>
      <p:sp>
        <p:nvSpPr>
          <p:cNvPr id="1223" name="Google Shape;1223;p46:notes"/>
          <p:cNvSpPr txBox="1">
            <a:spLocks noGrp="1"/>
          </p:cNvSpPr>
          <p:nvPr>
            <p:ph type="sldNum" idx="12"/>
          </p:nvPr>
        </p:nvSpPr>
        <p:spPr>
          <a:xfrm>
            <a:off x="3061022" y="5645414"/>
            <a:ext cx="2341738" cy="298213"/>
          </a:xfrm>
          <a:prstGeom prst="rect">
            <a:avLst/>
          </a:prstGeom>
          <a:noFill/>
          <a:ln>
            <a:noFill/>
          </a:ln>
        </p:spPr>
        <p:txBody>
          <a:bodyPr spcFirstLastPara="1" wrap="square" lIns="64288" tIns="32135" rIns="64288" bIns="32135" anchor="b" anchorCtr="0">
            <a:noAutofit/>
          </a:bodyPr>
          <a:lstStyle/>
          <a:p>
            <a:pPr marL="0" marR="0" lvl="0" indent="0" algn="l" defTabSz="642987"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642987"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121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Total: 12 min </a:t>
            </a:r>
          </a:p>
          <a:p>
            <a:endParaRPr lang="en-US" b="1" dirty="0"/>
          </a:p>
          <a:p>
            <a:r>
              <a:rPr lang="en-US" b="0" dirty="0"/>
              <a:t>Erin</a:t>
            </a:r>
          </a:p>
          <a:p>
            <a:r>
              <a:rPr lang="en-US" dirty="0"/>
              <a:t>&lt;1 min</a:t>
            </a:r>
          </a:p>
          <a:p>
            <a:endParaRPr lang="en-US" dirty="0"/>
          </a:p>
          <a:p>
            <a:r>
              <a:rPr lang="en-US" dirty="0"/>
              <a:t>In the early phases of the strategic direction, we recognized that for several of our key initiatives, we didn’t have a consistent way to track implementation and outcomes data. We knew this had to change if we wanted a return on investment for the time and resources spent on implementation of initiatives. </a:t>
            </a:r>
          </a:p>
          <a:p>
            <a:endParaRPr lang="en-US" dirty="0"/>
          </a:p>
          <a:p>
            <a:r>
              <a:rPr lang="en-US" dirty="0"/>
              <a:t>To address this, we introduced what we call the Roadmap to Success framework – an approach that has helped us build capacity for initiative teams to monitor their own progress. Some of you may be familiar with this if you’ve been following along with our work at GCS or attended our previous sessions at SDP.</a:t>
            </a:r>
          </a:p>
        </p:txBody>
      </p:sp>
      <p:sp>
        <p:nvSpPr>
          <p:cNvPr id="4" name="Slide Number Placeholder 3"/>
          <p:cNvSpPr>
            <a:spLocks noGrp="1"/>
          </p:cNvSpPr>
          <p:nvPr>
            <p:ph type="sldNum" sz="quarter" idx="5"/>
          </p:nvPr>
        </p:nvSpPr>
        <p:spPr/>
        <p:txBody>
          <a:bodyPr/>
          <a:lstStyle/>
          <a:p>
            <a:pPr>
              <a:defRPr/>
            </a:pPr>
            <a:fld id="{4CD9161E-6911-F446-BFC3-D3439C919FE5}" type="slidenum">
              <a:rPr lang="en-US" smtClean="0"/>
              <a:pPr>
                <a:defRPr/>
              </a:pPr>
              <a:t>8</a:t>
            </a:fld>
            <a:endParaRPr lang="en-US"/>
          </a:p>
        </p:txBody>
      </p:sp>
    </p:spTree>
    <p:extLst>
      <p:ext uri="{BB962C8B-B14F-4D97-AF65-F5344CB8AC3E}">
        <p14:creationId xmlns:p14="http://schemas.microsoft.com/office/powerpoint/2010/main" val="193049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32ED7-DBE5-0F9D-6D4F-FDD6954CE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DEA97-1E79-7812-8E86-29BF893FF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2E3D2-AB95-C46F-F61D-A54C33017979}"/>
              </a:ext>
            </a:extLst>
          </p:cNvPr>
          <p:cNvSpPr>
            <a:spLocks noGrp="1"/>
          </p:cNvSpPr>
          <p:nvPr>
            <p:ph type="body" idx="1"/>
          </p:nvPr>
        </p:nvSpPr>
        <p:spPr/>
        <p:txBody>
          <a:bodyPr/>
          <a:lstStyle/>
          <a:p>
            <a:pPr>
              <a:defRPr/>
            </a:pPr>
            <a:r>
              <a:rPr lang="en-US" dirty="0"/>
              <a:t>Erin</a:t>
            </a:r>
          </a:p>
          <a:p>
            <a:pPr>
              <a:defRPr/>
            </a:pPr>
            <a:r>
              <a:rPr lang="en-US" dirty="0"/>
              <a:t>&lt;1 min</a:t>
            </a:r>
          </a:p>
          <a:p>
            <a:pPr>
              <a:defRPr/>
            </a:pPr>
            <a:endParaRPr lang="en-US" dirty="0"/>
          </a:p>
          <a:p>
            <a:pPr>
              <a:defRPr/>
            </a:pPr>
            <a:r>
              <a:rPr lang="en-US" dirty="0"/>
              <a:t>What do we mean by the Roadmap to Success Framework?</a:t>
            </a:r>
          </a:p>
          <a:p>
            <a:pPr>
              <a:defRPr/>
            </a:pPr>
            <a:endParaRPr lang="en-US" dirty="0"/>
          </a:p>
          <a:p>
            <a:pPr>
              <a:defRPr/>
            </a:pPr>
            <a:r>
              <a:rPr lang="en-US" i="1" dirty="0"/>
              <a:t>Click for each bullet</a:t>
            </a:r>
          </a:p>
          <a:p>
            <a:pPr>
              <a:defRPr/>
            </a:pPr>
            <a:r>
              <a:rPr lang="en-US" dirty="0"/>
              <a:t>That means that each strategic initiative has a cross-departmental implementation team that meets regularly, the team has collaborated to develop a </a:t>
            </a:r>
            <a:r>
              <a:rPr lang="en-US" dirty="0" err="1"/>
              <a:t>ToC</a:t>
            </a:r>
            <a:r>
              <a:rPr lang="en-US" dirty="0"/>
              <a:t>, LM, and PMP, they focus on continuous improvement, and the team leads attend capacity-building sessions where they have the opportunity to engage in peer learning around improvement science frameworks.</a:t>
            </a:r>
          </a:p>
          <a:p>
            <a:pPr>
              <a:defRPr/>
            </a:pPr>
            <a:endParaRPr lang="en-US" b="0" dirty="0"/>
          </a:p>
        </p:txBody>
      </p:sp>
      <p:sp>
        <p:nvSpPr>
          <p:cNvPr id="4" name="Slide Number Placeholder 3">
            <a:extLst>
              <a:ext uri="{FF2B5EF4-FFF2-40B4-BE49-F238E27FC236}">
                <a16:creationId xmlns:a16="http://schemas.microsoft.com/office/drawing/2014/main" id="{D9E138CA-6272-D0C4-0DBF-856B5D74061C}"/>
              </a:ext>
            </a:extLst>
          </p:cNvPr>
          <p:cNvSpPr>
            <a:spLocks noGrp="1"/>
          </p:cNvSpPr>
          <p:nvPr>
            <p:ph type="sldNum" idx="12"/>
          </p:nvPr>
        </p:nvSpPr>
        <p:spPr/>
        <p:txBody>
          <a:bodyPr/>
          <a:lstStyle/>
          <a:p>
            <a:pPr defTabSz="931637">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31637">
                <a:buClr>
                  <a:srgbClr val="000000"/>
                </a:buClr>
                <a:buSzPts val="1200"/>
                <a:defRPr/>
              </a:pPr>
              <a:t>9</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7599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A0465E0-034C-4449-AF8D-0D67A83B93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0392" y="164592"/>
            <a:ext cx="269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88892" y="3536820"/>
            <a:ext cx="9144000" cy="954510"/>
          </a:xfrm>
        </p:spPr>
        <p:txBody>
          <a:bodyPr anchor="b">
            <a:normAutofit/>
          </a:bodyPr>
          <a:lstStyle>
            <a:lvl1pPr algn="ctr">
              <a:defRPr sz="54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1688892" y="4793757"/>
            <a:ext cx="9144000" cy="8207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DDE5F4F8-62B7-1645-DB33-EC580983CDD6}"/>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7">
            <a:extLst>
              <a:ext uri="{FF2B5EF4-FFF2-40B4-BE49-F238E27FC236}">
                <a16:creationId xmlns:a16="http://schemas.microsoft.com/office/drawing/2014/main" id="{997827FA-A7CD-D837-2773-B4168506ED24}"/>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sp>
        <p:nvSpPr>
          <p:cNvPr id="5" name="Rectangle 4">
            <a:extLst>
              <a:ext uri="{FF2B5EF4-FFF2-40B4-BE49-F238E27FC236}">
                <a16:creationId xmlns:a16="http://schemas.microsoft.com/office/drawing/2014/main" id="{8D726ADA-09A8-E97F-D80F-48402FCDB830}"/>
              </a:ext>
            </a:extLst>
          </p:cNvPr>
          <p:cNvSpPr/>
          <p:nvPr userDrawn="1"/>
        </p:nvSpPr>
        <p:spPr>
          <a:xfrm>
            <a:off x="1" y="842643"/>
            <a:ext cx="12191999" cy="2138627"/>
          </a:xfrm>
          <a:prstGeom prst="rect">
            <a:avLst/>
          </a:prstGeom>
          <a:solidFill>
            <a:srgbClr val="A51C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CB3F4B-5C78-2D36-AE1C-DE496641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574" y="1350846"/>
            <a:ext cx="2519180" cy="1168183"/>
          </a:xfrm>
          <a:prstGeom prst="rect">
            <a:avLst/>
          </a:prstGeom>
        </p:spPr>
      </p:pic>
      <p:cxnSp>
        <p:nvCxnSpPr>
          <p:cNvPr id="13" name="Straight Connector 12">
            <a:extLst>
              <a:ext uri="{FF2B5EF4-FFF2-40B4-BE49-F238E27FC236}">
                <a16:creationId xmlns:a16="http://schemas.microsoft.com/office/drawing/2014/main" id="{36AE6BE0-81D0-B7CB-2FB6-2E370ED9F6A6}"/>
              </a:ext>
            </a:extLst>
          </p:cNvPr>
          <p:cNvCxnSpPr>
            <a:cxnSpLocks/>
          </p:cNvCxnSpPr>
          <p:nvPr userDrawn="1"/>
        </p:nvCxnSpPr>
        <p:spPr>
          <a:xfrm>
            <a:off x="3937302" y="1087145"/>
            <a:ext cx="0" cy="164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D9176B8-8FAE-664C-5963-0F44D236C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8150" y="592956"/>
            <a:ext cx="5960805" cy="2575743"/>
          </a:xfrm>
          <a:prstGeom prst="rect">
            <a:avLst/>
          </a:prstGeom>
        </p:spPr>
      </p:pic>
      <p:pic>
        <p:nvPicPr>
          <p:cNvPr id="23" name="Picture 22">
            <a:extLst>
              <a:ext uri="{FF2B5EF4-FFF2-40B4-BE49-F238E27FC236}">
                <a16:creationId xmlns:a16="http://schemas.microsoft.com/office/drawing/2014/main" id="{B1E8EB55-0DAA-F9E8-8DF5-4D41064715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pic>
        <p:nvPicPr>
          <p:cNvPr id="24" name="Picture 23">
            <a:extLst>
              <a:ext uri="{FF2B5EF4-FFF2-40B4-BE49-F238E27FC236}">
                <a16:creationId xmlns:a16="http://schemas.microsoft.com/office/drawing/2014/main" id="{FAD5BB7D-6FD9-6436-8FC8-DC54F9C86E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cxnSp>
        <p:nvCxnSpPr>
          <p:cNvPr id="26" name="Straight Connector 25">
            <a:extLst>
              <a:ext uri="{FF2B5EF4-FFF2-40B4-BE49-F238E27FC236}">
                <a16:creationId xmlns:a16="http://schemas.microsoft.com/office/drawing/2014/main" id="{83E52EBB-E0C9-1026-F1A3-A42F106C072F}"/>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35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6362807-C28D-3E4F-A6BE-912CCA3EE7F9}"/>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7">
            <a:extLst>
              <a:ext uri="{FF2B5EF4-FFF2-40B4-BE49-F238E27FC236}">
                <a16:creationId xmlns:a16="http://schemas.microsoft.com/office/drawing/2014/main" id="{5F5D3FA0-6397-E447-9172-BB823E67F9DF}"/>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5" name="Straight Connector 4">
            <a:extLst>
              <a:ext uri="{FF2B5EF4-FFF2-40B4-BE49-F238E27FC236}">
                <a16:creationId xmlns:a16="http://schemas.microsoft.com/office/drawing/2014/main" id="{10104A6F-8794-A786-3187-5D1E7597B65B}"/>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A5137EC-2EA3-B76A-D1CF-B4F12D231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6" name="Picture 5">
            <a:extLst>
              <a:ext uri="{FF2B5EF4-FFF2-40B4-BE49-F238E27FC236}">
                <a16:creationId xmlns:a16="http://schemas.microsoft.com/office/drawing/2014/main" id="{868AEC02-89EA-3051-EDB8-B5D6C1DC13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1244491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77"/>
        <p:cNvGrpSpPr/>
        <p:nvPr/>
      </p:nvGrpSpPr>
      <p:grpSpPr>
        <a:xfrm>
          <a:off x="0" y="0"/>
          <a:ext cx="0" cy="0"/>
          <a:chOff x="0" y="0"/>
          <a:chExt cx="0" cy="0"/>
        </a:xfrm>
      </p:grpSpPr>
      <p:pic>
        <p:nvPicPr>
          <p:cNvPr id="278" name="Google Shape;278;p106"/>
          <p:cNvPicPr preferRelativeResize="0"/>
          <p:nvPr/>
        </p:nvPicPr>
        <p:blipFill rotWithShape="1">
          <a:blip r:embed="rId2">
            <a:alphaModFix amt="20000"/>
          </a:blip>
          <a:srcRect l="1880" b="18161"/>
          <a:stretch/>
        </p:blipFill>
        <p:spPr>
          <a:xfrm>
            <a:off x="232228" y="1"/>
            <a:ext cx="11959771" cy="6858000"/>
          </a:xfrm>
          <a:prstGeom prst="rect">
            <a:avLst/>
          </a:prstGeom>
          <a:solidFill>
            <a:schemeClr val="accent6"/>
          </a:solidFill>
          <a:ln>
            <a:noFill/>
          </a:ln>
        </p:spPr>
      </p:pic>
      <p:sp>
        <p:nvSpPr>
          <p:cNvPr id="279" name="Google Shape;279;p106"/>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0" name="Google Shape;280;p106"/>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81" name="Google Shape;281;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2" name="Google Shape;28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3" name="Google Shape;28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4" name="Google Shape;284;p106"/>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85" name="Google Shape;285;p106"/>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89967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322"/>
        <p:cNvGrpSpPr/>
        <p:nvPr/>
      </p:nvGrpSpPr>
      <p:grpSpPr>
        <a:xfrm>
          <a:off x="0" y="0"/>
          <a:ext cx="0" cy="0"/>
          <a:chOff x="0" y="0"/>
          <a:chExt cx="0" cy="0"/>
        </a:xfrm>
      </p:grpSpPr>
      <p:pic>
        <p:nvPicPr>
          <p:cNvPr id="323" name="Google Shape;323;p111"/>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324" name="Google Shape;324;p111"/>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5" name="Google Shape;325;p111"/>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326" name="Google Shape;326;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7" name="Google Shape;327;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8" name="Google Shape;328;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9" name="Google Shape;329;p111"/>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330" name="Google Shape;330;p111"/>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799320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331"/>
        <p:cNvGrpSpPr/>
        <p:nvPr/>
      </p:nvGrpSpPr>
      <p:grpSpPr>
        <a:xfrm>
          <a:off x="0" y="0"/>
          <a:ext cx="0" cy="0"/>
          <a:chOff x="0" y="0"/>
          <a:chExt cx="0" cy="0"/>
        </a:xfrm>
      </p:grpSpPr>
      <p:pic>
        <p:nvPicPr>
          <p:cNvPr id="332" name="Google Shape;332;p112"/>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333" name="Google Shape;333;p112"/>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34" name="Google Shape;334;p112"/>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335" name="Google Shape;335;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6" name="Google Shape;336;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7" name="Google Shape;337;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8" name="Google Shape;338;p112"/>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339" name="Google Shape;339;p112"/>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79748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bg>
      <p:bgPr>
        <a:solidFill>
          <a:schemeClr val="accent6"/>
        </a:solidFill>
        <a:effectLst/>
      </p:bgPr>
    </p:bg>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6330607" y="681037"/>
            <a:ext cx="5385486" cy="807015"/>
          </a:xfrm>
          <a:prstGeom prst="rect">
            <a:avLst/>
          </a:prstGeom>
          <a:noFill/>
          <a:ln>
            <a:noFill/>
          </a:ln>
        </p:spPr>
        <p:txBody>
          <a:bodyPr spcFirstLastPara="1">
            <a:normAutofit/>
          </a:bodyPr>
          <a:lstStyle>
            <a:lvl1pPr lvl="0" algn="ctr">
              <a:lnSpc>
                <a:spcPct val="90000"/>
              </a:lnSpc>
              <a:spcBef>
                <a:spcPts val="0"/>
              </a:spcBef>
              <a:spcAft>
                <a:spcPts val="0"/>
              </a:spcAft>
              <a:buClr>
                <a:schemeClr val="dk1"/>
              </a:buClr>
              <a:buSzPts val="1800"/>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6330607" y="1671858"/>
            <a:ext cx="5385486" cy="4505105"/>
          </a:xfrm>
          <a:prstGeom prst="rect">
            <a:avLst/>
          </a:prstGeom>
          <a:noFill/>
          <a:ln>
            <a:noFill/>
          </a:ln>
        </p:spPr>
        <p:txBody>
          <a:bodyPr spcFirstLastPara="1">
            <a:normAutofit/>
          </a:bodyPr>
          <a:lstStyle>
            <a:lvl1pPr marL="457200" lvl="0" indent="-450850" algn="l">
              <a:lnSpc>
                <a:spcPct val="110000"/>
              </a:lnSpc>
              <a:spcBef>
                <a:spcPts val="0"/>
              </a:spcBef>
              <a:spcAft>
                <a:spcPts val="0"/>
              </a:spcAft>
              <a:buClr>
                <a:schemeClr val="accent1"/>
              </a:buClr>
              <a:buSzPts val="3500"/>
              <a:buFont typeface="Noto Sans Symbols"/>
              <a:buChar char="▪"/>
              <a:defRPr sz="3000">
                <a:solidFill>
                  <a:schemeClr val="bg1"/>
                </a:solidFill>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 name="Google Shape;32;p42">
            <a:extLst>
              <a:ext uri="{FF2B5EF4-FFF2-40B4-BE49-F238E27FC236}">
                <a16:creationId xmlns:a16="http://schemas.microsoft.com/office/drawing/2014/main" id="{D14D8AD3-AEB7-EBD1-820F-499A7D6B64A6}"/>
              </a:ext>
            </a:extLst>
          </p:cNvPr>
          <p:cNvSpPr txBox="1">
            <a:spLocks noGrp="1" noChangeArrowheads="1"/>
          </p:cNvSpPr>
          <p:nvPr>
            <p:ph type="dt" idx="10"/>
          </p:nvPr>
        </p:nvSpPr>
        <p:spPr>
          <a:xfrm>
            <a:off x="838200" y="6492875"/>
            <a:ext cx="2743200" cy="365125"/>
          </a:xfrm>
        </p:spPr>
        <p:txBody>
          <a:bodyPr/>
          <a:lstStyle>
            <a:lvl1pPr>
              <a:defRPr/>
            </a:lvl1pPr>
          </a:lstStyle>
          <a:p>
            <a:endParaRPr lang="en-US" altLang="en-US"/>
          </a:p>
        </p:txBody>
      </p:sp>
      <p:sp>
        <p:nvSpPr>
          <p:cNvPr id="5" name="Google Shape;33;p42">
            <a:extLst>
              <a:ext uri="{FF2B5EF4-FFF2-40B4-BE49-F238E27FC236}">
                <a16:creationId xmlns:a16="http://schemas.microsoft.com/office/drawing/2014/main" id="{2ED2DF8E-464D-147E-EE16-ECB7CEF7AB4A}"/>
              </a:ext>
            </a:extLst>
          </p:cNvPr>
          <p:cNvSpPr txBox="1">
            <a:spLocks noGrp="1" noChangeArrowheads="1"/>
          </p:cNvSpPr>
          <p:nvPr>
            <p:ph type="ftr" idx="11"/>
          </p:nvPr>
        </p:nvSpPr>
        <p:spPr>
          <a:xfrm>
            <a:off x="4038600" y="6492875"/>
            <a:ext cx="4114800" cy="365125"/>
          </a:xfrm>
        </p:spPr>
        <p:txBody>
          <a:bodyPr/>
          <a:lstStyle>
            <a:lvl1pPr>
              <a:defRPr/>
            </a:lvl1pPr>
          </a:lstStyle>
          <a:p>
            <a:endParaRPr lang="en-US" altLang="en-US"/>
          </a:p>
        </p:txBody>
      </p:sp>
      <p:sp>
        <p:nvSpPr>
          <p:cNvPr id="6" name="Google Shape;34;p42">
            <a:extLst>
              <a:ext uri="{FF2B5EF4-FFF2-40B4-BE49-F238E27FC236}">
                <a16:creationId xmlns:a16="http://schemas.microsoft.com/office/drawing/2014/main" id="{F62CC823-5CB6-C2EC-199A-B586C91B35B6}"/>
              </a:ext>
            </a:extLst>
          </p:cNvPr>
          <p:cNvSpPr txBox="1">
            <a:spLocks noGrp="1" noChangeArrowheads="1"/>
          </p:cNvSpPr>
          <p:nvPr>
            <p:ph type="sldNum" idx="12"/>
          </p:nvPr>
        </p:nvSpPr>
        <p:spPr>
          <a:xfrm>
            <a:off x="8610600" y="6492875"/>
            <a:ext cx="2743200" cy="365125"/>
          </a:xfrm>
        </p:spPr>
        <p:txBody>
          <a:bodyPr/>
          <a:lstStyle>
            <a:lvl1pPr>
              <a:defRPr>
                <a:solidFill>
                  <a:schemeClr val="accent1"/>
                </a:solidFill>
              </a:defRPr>
            </a:lvl1pPr>
          </a:lstStyle>
          <a:p>
            <a:fld id="{9C4E503A-3B9C-6A4B-A07B-C111CF833575}" type="slidenum">
              <a:rPr lang="en-US" altLang="en-US"/>
              <a:pPr/>
              <a:t>‹#›</a:t>
            </a:fld>
            <a:endParaRPr lang="en-US" altLang="en-US"/>
          </a:p>
        </p:txBody>
      </p:sp>
      <p:sp>
        <p:nvSpPr>
          <p:cNvPr id="8" name="Google Shape;43;p43">
            <a:extLst>
              <a:ext uri="{FF2B5EF4-FFF2-40B4-BE49-F238E27FC236}">
                <a16:creationId xmlns:a16="http://schemas.microsoft.com/office/drawing/2014/main" id="{CED05FC6-6A7E-2467-6AFF-CBCA4244DC79}"/>
              </a:ext>
            </a:extLst>
          </p:cNvPr>
          <p:cNvSpPr/>
          <p:nvPr userDrawn="1"/>
        </p:nvSpPr>
        <p:spPr>
          <a:xfrm>
            <a:off x="-8268" y="0"/>
            <a:ext cx="389267"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0" name="Straight Connector 9">
            <a:extLst>
              <a:ext uri="{FF2B5EF4-FFF2-40B4-BE49-F238E27FC236}">
                <a16:creationId xmlns:a16="http://schemas.microsoft.com/office/drawing/2014/main" id="{32C929A7-0F57-D3A0-6FAA-1D6F73863D2A}"/>
              </a:ext>
            </a:extLst>
          </p:cNvPr>
          <p:cNvCxnSpPr>
            <a:cxnSpLocks/>
          </p:cNvCxnSpPr>
          <p:nvPr userDrawn="1"/>
        </p:nvCxnSpPr>
        <p:spPr>
          <a:xfrm>
            <a:off x="6227902" y="497230"/>
            <a:ext cx="559089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E3D1A-0F30-7853-2DBA-3AA53C4A79F5}"/>
              </a:ext>
            </a:extLst>
          </p:cNvPr>
          <p:cNvCxnSpPr>
            <a:cxnSpLocks/>
          </p:cNvCxnSpPr>
          <p:nvPr userDrawn="1"/>
        </p:nvCxnSpPr>
        <p:spPr>
          <a:xfrm>
            <a:off x="6227902" y="1469362"/>
            <a:ext cx="559089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765019-5388-0D0A-C165-5CDABB6184BF}"/>
              </a:ext>
            </a:extLst>
          </p:cNvPr>
          <p:cNvSpPr>
            <a:spLocks noGrp="1"/>
          </p:cNvSpPr>
          <p:nvPr>
            <p:ph type="pic" sz="quarter" idx="13"/>
          </p:nvPr>
        </p:nvSpPr>
        <p:spPr>
          <a:xfrm>
            <a:off x="381000" y="0"/>
            <a:ext cx="5473700" cy="6858000"/>
          </a:xfrm>
          <a:ln>
            <a:noFill/>
          </a:ln>
        </p:spPr>
        <p:txBody>
          <a:bodyPr/>
          <a:lstStyle/>
          <a:p>
            <a:r>
              <a:rPr lang="en-US"/>
              <a:t>Click icon to add picture</a:t>
            </a:r>
          </a:p>
        </p:txBody>
      </p:sp>
    </p:spTree>
    <p:extLst>
      <p:ext uri="{BB962C8B-B14F-4D97-AF65-F5344CB8AC3E}">
        <p14:creationId xmlns:p14="http://schemas.microsoft.com/office/powerpoint/2010/main" val="1979625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93570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1" name="Group 60">
            <a:extLst>
              <a:ext uri="{FF2B5EF4-FFF2-40B4-BE49-F238E27FC236}">
                <a16:creationId xmlns:a16="http://schemas.microsoft.com/office/drawing/2014/main" id="{41779A21-4147-4B6F-59C4-2F94152027F1}"/>
              </a:ext>
            </a:extLst>
          </p:cNvPr>
          <p:cNvGrpSpPr/>
          <p:nvPr userDrawn="1"/>
        </p:nvGrpSpPr>
        <p:grpSpPr>
          <a:xfrm>
            <a:off x="482044" y="1218986"/>
            <a:ext cx="2514600" cy="1666454"/>
            <a:chOff x="482045" y="1218986"/>
            <a:chExt cx="2514600" cy="1666454"/>
          </a:xfrm>
        </p:grpSpPr>
        <p:sp>
          <p:nvSpPr>
            <p:cNvPr id="38" name="Freeform 37">
              <a:extLst>
                <a:ext uri="{FF2B5EF4-FFF2-40B4-BE49-F238E27FC236}">
                  <a16:creationId xmlns:a16="http://schemas.microsoft.com/office/drawing/2014/main" id="{A7630579-010D-E132-9F3A-08F2C926149E}"/>
                </a:ext>
              </a:extLst>
            </p:cNvPr>
            <p:cNvSpPr/>
            <p:nvPr userDrawn="1"/>
          </p:nvSpPr>
          <p:spPr>
            <a:xfrm>
              <a:off x="48204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353861"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212E4BC-F050-E434-2B28-2CD82EB0B5E0}"/>
              </a:ext>
            </a:extLst>
          </p:cNvPr>
          <p:cNvGrpSpPr/>
          <p:nvPr userDrawn="1"/>
        </p:nvGrpSpPr>
        <p:grpSpPr>
          <a:xfrm>
            <a:off x="3375398" y="1218986"/>
            <a:ext cx="2514600" cy="1666454"/>
            <a:chOff x="3408648" y="1218986"/>
            <a:chExt cx="2514600" cy="1666454"/>
          </a:xfrm>
        </p:grpSpPr>
        <p:sp>
          <p:nvSpPr>
            <p:cNvPr id="41" name="Freeform 40">
              <a:extLst>
                <a:ext uri="{FF2B5EF4-FFF2-40B4-BE49-F238E27FC236}">
                  <a16:creationId xmlns:a16="http://schemas.microsoft.com/office/drawing/2014/main" id="{9122CFD9-F871-FDEF-C46C-4DE036DDB976}"/>
                </a:ext>
              </a:extLst>
            </p:cNvPr>
            <p:cNvSpPr/>
            <p:nvPr userDrawn="1"/>
          </p:nvSpPr>
          <p:spPr>
            <a:xfrm>
              <a:off x="3408648"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280464"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59127665-0400-8860-04D9-16EA25BD3EB7}"/>
              </a:ext>
            </a:extLst>
          </p:cNvPr>
          <p:cNvGrpSpPr/>
          <p:nvPr userDrawn="1"/>
        </p:nvGrpSpPr>
        <p:grpSpPr>
          <a:xfrm>
            <a:off x="6302001" y="1218986"/>
            <a:ext cx="2514600" cy="1666454"/>
            <a:chOff x="6268751" y="1218986"/>
            <a:chExt cx="2514600" cy="1666454"/>
          </a:xfrm>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A548797-BA83-7BC8-931E-F4535F603122}"/>
              </a:ext>
            </a:extLst>
          </p:cNvPr>
          <p:cNvGrpSpPr/>
          <p:nvPr userDrawn="1"/>
        </p:nvGrpSpPr>
        <p:grpSpPr>
          <a:xfrm>
            <a:off x="9195355" y="1218986"/>
            <a:ext cx="2514600" cy="1666454"/>
            <a:chOff x="9195355" y="1218986"/>
            <a:chExt cx="2514600" cy="1666454"/>
          </a:xfrm>
        </p:grpSpPr>
        <p:sp>
          <p:nvSpPr>
            <p:cNvPr id="47" name="Freeform 46">
              <a:extLst>
                <a:ext uri="{FF2B5EF4-FFF2-40B4-BE49-F238E27FC236}">
                  <a16:creationId xmlns:a16="http://schemas.microsoft.com/office/drawing/2014/main" id="{81F98CAF-D56D-09C6-F053-A3A9D2C57750}"/>
                </a:ext>
              </a:extLst>
            </p:cNvPr>
            <p:cNvSpPr/>
            <p:nvPr userDrawn="1"/>
          </p:nvSpPr>
          <p:spPr>
            <a:xfrm>
              <a:off x="919535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10067171"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049219"/>
            <a:ext cx="3042666"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1068504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93570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1" name="Group 60">
            <a:extLst>
              <a:ext uri="{FF2B5EF4-FFF2-40B4-BE49-F238E27FC236}">
                <a16:creationId xmlns:a16="http://schemas.microsoft.com/office/drawing/2014/main" id="{41779A21-4147-4B6F-59C4-2F94152027F1}"/>
              </a:ext>
            </a:extLst>
          </p:cNvPr>
          <p:cNvGrpSpPr/>
          <p:nvPr userDrawn="1"/>
        </p:nvGrpSpPr>
        <p:grpSpPr>
          <a:xfrm>
            <a:off x="482044" y="1218986"/>
            <a:ext cx="2514600" cy="1666454"/>
            <a:chOff x="482045" y="1218986"/>
            <a:chExt cx="2514600" cy="1666454"/>
          </a:xfrm>
          <a:solidFill>
            <a:schemeClr val="accent1"/>
          </a:solidFill>
        </p:grpSpPr>
        <p:sp>
          <p:nvSpPr>
            <p:cNvPr id="38" name="Freeform 37">
              <a:extLst>
                <a:ext uri="{FF2B5EF4-FFF2-40B4-BE49-F238E27FC236}">
                  <a16:creationId xmlns:a16="http://schemas.microsoft.com/office/drawing/2014/main" id="{A7630579-010D-E132-9F3A-08F2C926149E}"/>
                </a:ext>
              </a:extLst>
            </p:cNvPr>
            <p:cNvSpPr/>
            <p:nvPr userDrawn="1"/>
          </p:nvSpPr>
          <p:spPr>
            <a:xfrm>
              <a:off x="48204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353861"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212E4BC-F050-E434-2B28-2CD82EB0B5E0}"/>
              </a:ext>
            </a:extLst>
          </p:cNvPr>
          <p:cNvGrpSpPr/>
          <p:nvPr userDrawn="1"/>
        </p:nvGrpSpPr>
        <p:grpSpPr>
          <a:xfrm>
            <a:off x="3375398" y="1218986"/>
            <a:ext cx="2514600" cy="1666454"/>
            <a:chOff x="3408648" y="1218986"/>
            <a:chExt cx="2514600" cy="1666454"/>
          </a:xfrm>
          <a:solidFill>
            <a:schemeClr val="accent1"/>
          </a:solidFill>
        </p:grpSpPr>
        <p:sp>
          <p:nvSpPr>
            <p:cNvPr id="41" name="Freeform 40">
              <a:extLst>
                <a:ext uri="{FF2B5EF4-FFF2-40B4-BE49-F238E27FC236}">
                  <a16:creationId xmlns:a16="http://schemas.microsoft.com/office/drawing/2014/main" id="{9122CFD9-F871-FDEF-C46C-4DE036DDB976}"/>
                </a:ext>
              </a:extLst>
            </p:cNvPr>
            <p:cNvSpPr/>
            <p:nvPr userDrawn="1"/>
          </p:nvSpPr>
          <p:spPr>
            <a:xfrm>
              <a:off x="3408648"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280464"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59127665-0400-8860-04D9-16EA25BD3EB7}"/>
              </a:ext>
            </a:extLst>
          </p:cNvPr>
          <p:cNvGrpSpPr/>
          <p:nvPr userDrawn="1"/>
        </p:nvGrpSpPr>
        <p:grpSpPr>
          <a:xfrm>
            <a:off x="6302001" y="1218986"/>
            <a:ext cx="2514600" cy="1666454"/>
            <a:chOff x="6268751" y="1218986"/>
            <a:chExt cx="2514600" cy="1666454"/>
          </a:xfrm>
          <a:solidFill>
            <a:schemeClr val="accent1"/>
          </a:solidFill>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A548797-BA83-7BC8-931E-F4535F603122}"/>
              </a:ext>
            </a:extLst>
          </p:cNvPr>
          <p:cNvGrpSpPr/>
          <p:nvPr userDrawn="1"/>
        </p:nvGrpSpPr>
        <p:grpSpPr>
          <a:xfrm>
            <a:off x="9195355" y="1218986"/>
            <a:ext cx="2514600" cy="1666454"/>
            <a:chOff x="9195355" y="1218986"/>
            <a:chExt cx="2514600" cy="1666454"/>
          </a:xfrm>
          <a:solidFill>
            <a:schemeClr val="accent1"/>
          </a:solidFill>
        </p:grpSpPr>
        <p:sp>
          <p:nvSpPr>
            <p:cNvPr id="47" name="Freeform 46">
              <a:extLst>
                <a:ext uri="{FF2B5EF4-FFF2-40B4-BE49-F238E27FC236}">
                  <a16:creationId xmlns:a16="http://schemas.microsoft.com/office/drawing/2014/main" id="{81F98CAF-D56D-09C6-F053-A3A9D2C57750}"/>
                </a:ext>
              </a:extLst>
            </p:cNvPr>
            <p:cNvSpPr/>
            <p:nvPr userDrawn="1"/>
          </p:nvSpPr>
          <p:spPr>
            <a:xfrm>
              <a:off x="919535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10067171"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049219"/>
            <a:ext cx="3042666"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88170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8433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Freeform 37">
            <a:extLst>
              <a:ext uri="{FF2B5EF4-FFF2-40B4-BE49-F238E27FC236}">
                <a16:creationId xmlns:a16="http://schemas.microsoft.com/office/drawing/2014/main" id="{A7630579-010D-E132-9F3A-08F2C926149E}"/>
              </a:ext>
            </a:extLst>
          </p:cNvPr>
          <p:cNvSpPr/>
          <p:nvPr userDrawn="1"/>
        </p:nvSpPr>
        <p:spPr>
          <a:xfrm>
            <a:off x="482044"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9122CFD9-F871-FDEF-C46C-4DE036DDB976}"/>
              </a:ext>
            </a:extLst>
          </p:cNvPr>
          <p:cNvSpPr/>
          <p:nvPr userDrawn="1"/>
        </p:nvSpPr>
        <p:spPr>
          <a:xfrm>
            <a:off x="3375398"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721852E-D2BB-77E5-98CE-94FF0237CEEC}"/>
              </a:ext>
            </a:extLst>
          </p:cNvPr>
          <p:cNvSpPr/>
          <p:nvPr userDrawn="1"/>
        </p:nvSpPr>
        <p:spPr>
          <a:xfrm>
            <a:off x="6302001"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81F98CAF-D56D-09C6-F053-A3A9D2C57750}"/>
              </a:ext>
            </a:extLst>
          </p:cNvPr>
          <p:cNvSpPr/>
          <p:nvPr userDrawn="1"/>
        </p:nvSpPr>
        <p:spPr>
          <a:xfrm>
            <a:off x="9195355"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145992"/>
            <a:ext cx="3042666"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50717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46787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48304"/>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489062" y="646552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383230"/>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383230"/>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383230"/>
            <a:ext cx="932873" cy="932873"/>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383230"/>
            <a:ext cx="932873" cy="932873"/>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405487"/>
            <a:ext cx="3042666"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405487"/>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Google Shape;30;p42">
            <a:extLst>
              <a:ext uri="{FF2B5EF4-FFF2-40B4-BE49-F238E27FC236}">
                <a16:creationId xmlns:a16="http://schemas.microsoft.com/office/drawing/2014/main" id="{480D88A4-2258-8512-4979-488F7A7B96A2}"/>
              </a:ext>
            </a:extLst>
          </p:cNvPr>
          <p:cNvPicPr preferRelativeResize="0"/>
          <p:nvPr userDrawn="1"/>
        </p:nvPicPr>
        <p:blipFill rotWithShape="1">
          <a:blip r:embed="rId2">
            <a:alphaModFix/>
          </a:blip>
          <a:srcRect/>
          <a:stretch/>
        </p:blipFill>
        <p:spPr>
          <a:xfrm>
            <a:off x="10226000" y="5756453"/>
            <a:ext cx="1860650" cy="918386"/>
          </a:xfrm>
          <a:prstGeom prst="rect">
            <a:avLst/>
          </a:prstGeom>
          <a:noFill/>
          <a:ln>
            <a:noFill/>
          </a:ln>
        </p:spPr>
      </p:pic>
    </p:spTree>
    <p:extLst>
      <p:ext uri="{BB962C8B-B14F-4D97-AF65-F5344CB8AC3E}">
        <p14:creationId xmlns:p14="http://schemas.microsoft.com/office/powerpoint/2010/main" val="3765635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2019"/>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48304"/>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489062" y="646552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383230"/>
            <a:ext cx="932873" cy="932873"/>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383230"/>
            <a:ext cx="932873" cy="932873"/>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383230"/>
            <a:ext cx="932873" cy="932873"/>
          </a:xfrm>
          <a:prstGeom prst="ellipse">
            <a:avLst/>
          </a:prstGeom>
          <a:solidFill>
            <a:schemeClr val="accent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383230"/>
            <a:ext cx="932873" cy="932873"/>
          </a:xfrm>
          <a:prstGeom prst="ellipse">
            <a:avLst/>
          </a:prstGeom>
          <a:solidFill>
            <a:schemeClr val="accent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405487"/>
            <a:ext cx="3042666"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Google Shape;30;p42">
            <a:extLst>
              <a:ext uri="{FF2B5EF4-FFF2-40B4-BE49-F238E27FC236}">
                <a16:creationId xmlns:a16="http://schemas.microsoft.com/office/drawing/2014/main" id="{480D88A4-2258-8512-4979-488F7A7B96A2}"/>
              </a:ext>
            </a:extLst>
          </p:cNvPr>
          <p:cNvPicPr preferRelativeResize="0"/>
          <p:nvPr userDrawn="1"/>
        </p:nvPicPr>
        <p:blipFill rotWithShape="1">
          <a:blip r:embed="rId2">
            <a:alphaModFix/>
          </a:blip>
          <a:srcRect/>
          <a:stretch/>
        </p:blipFill>
        <p:spPr>
          <a:xfrm>
            <a:off x="10226000" y="5756453"/>
            <a:ext cx="1860650" cy="918386"/>
          </a:xfrm>
          <a:prstGeom prst="rect">
            <a:avLst/>
          </a:prstGeom>
          <a:noFill/>
          <a:ln>
            <a:noFill/>
          </a:ln>
        </p:spPr>
      </p:pic>
    </p:spTree>
    <p:extLst>
      <p:ext uri="{BB962C8B-B14F-4D97-AF65-F5344CB8AC3E}">
        <p14:creationId xmlns:p14="http://schemas.microsoft.com/office/powerpoint/2010/main" val="7653586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588809"/>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123735"/>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123735"/>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145992"/>
            <a:ext cx="3042666"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5859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6"/>
        <p:cNvGrpSpPr/>
        <p:nvPr/>
      </p:nvGrpSpPr>
      <p:grpSpPr>
        <a:xfrm>
          <a:off x="0" y="0"/>
          <a:ext cx="0" cy="0"/>
          <a:chOff x="0" y="0"/>
          <a:chExt cx="0" cy="0"/>
        </a:xfrm>
      </p:grpSpPr>
      <p:sp>
        <p:nvSpPr>
          <p:cNvPr id="157" name="Google Shape;157;p57"/>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8" name="Google Shape;158;p57"/>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59" name="Google Shape;159;p57"/>
          <p:cNvPicPr preferRelativeResize="0"/>
          <p:nvPr/>
        </p:nvPicPr>
        <p:blipFill rotWithShape="1">
          <a:blip r:embed="rId2">
            <a:alphaModFix/>
          </a:blip>
          <a:srcRect/>
          <a:stretch/>
        </p:blipFill>
        <p:spPr>
          <a:xfrm>
            <a:off x="10126980" y="5756453"/>
            <a:ext cx="1860650" cy="918386"/>
          </a:xfrm>
          <a:prstGeom prst="rect">
            <a:avLst/>
          </a:prstGeom>
          <a:noFill/>
          <a:ln>
            <a:noFill/>
          </a:ln>
        </p:spPr>
      </p:pic>
      <p:sp>
        <p:nvSpPr>
          <p:cNvPr id="160" name="Google Shape;160;p57"/>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p57"/>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7"/>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7"/>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92317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 name="Freeform 40">
            <a:extLst>
              <a:ext uri="{FF2B5EF4-FFF2-40B4-BE49-F238E27FC236}">
                <a16:creationId xmlns:a16="http://schemas.microsoft.com/office/drawing/2014/main" id="{9122CFD9-F871-FDEF-C46C-4DE036DDB976}"/>
              </a:ext>
            </a:extLst>
          </p:cNvPr>
          <p:cNvSpPr/>
          <p:nvPr userDrawn="1"/>
        </p:nvSpPr>
        <p:spPr>
          <a:xfrm>
            <a:off x="1827122" y="1717518"/>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2698938" y="1302295"/>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59127665-0400-8860-04D9-16EA25BD3EB7}"/>
              </a:ext>
            </a:extLst>
          </p:cNvPr>
          <p:cNvGrpSpPr/>
          <p:nvPr userDrawn="1"/>
        </p:nvGrpSpPr>
        <p:grpSpPr>
          <a:xfrm>
            <a:off x="4855325" y="1302295"/>
            <a:ext cx="2514600" cy="1666454"/>
            <a:chOff x="6268751" y="1218986"/>
            <a:chExt cx="2514600" cy="1666454"/>
          </a:xfrm>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a:extLst>
              <a:ext uri="{FF2B5EF4-FFF2-40B4-BE49-F238E27FC236}">
                <a16:creationId xmlns:a16="http://schemas.microsoft.com/office/drawing/2014/main" id="{81F98CAF-D56D-09C6-F053-A3A9D2C57750}"/>
              </a:ext>
            </a:extLst>
          </p:cNvPr>
          <p:cNvSpPr/>
          <p:nvPr userDrawn="1"/>
        </p:nvSpPr>
        <p:spPr>
          <a:xfrm>
            <a:off x="7819799" y="1717518"/>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8691615" y="1302295"/>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814338" y="2132528"/>
            <a:ext cx="2527384"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4883181" y="2132528"/>
            <a:ext cx="2486744"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7819800" y="2132528"/>
            <a:ext cx="2514599"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827122"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4855325"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7819799"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29213454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1381445" y="15480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BB23E95-D76C-5BE2-906C-7505ADB7F458}"/>
              </a:ext>
            </a:extLst>
          </p:cNvPr>
          <p:cNvSpPr/>
          <p:nvPr userDrawn="1"/>
        </p:nvSpPr>
        <p:spPr>
          <a:xfrm>
            <a:off x="4759645" y="15480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42134334-3688-8BE4-79A7-C42606D59930}"/>
              </a:ext>
            </a:extLst>
          </p:cNvPr>
          <p:cNvSpPr/>
          <p:nvPr userDrawn="1"/>
        </p:nvSpPr>
        <p:spPr>
          <a:xfrm>
            <a:off x="8153400" y="1548006"/>
            <a:ext cx="2766060" cy="649129"/>
          </a:xfrm>
          <a:custGeom>
            <a:avLst/>
            <a:gdLst>
              <a:gd name="connsiteX0" fmla="*/ 430470 w 2766060"/>
              <a:gd name="connsiteY0" fmla="*/ 0 h 649129"/>
              <a:gd name="connsiteX1" fmla="*/ 2335590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0"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420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368022"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381445"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99881" y="5844348"/>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ext Placeholder 50">
            <a:extLst>
              <a:ext uri="{FF2B5EF4-FFF2-40B4-BE49-F238E27FC236}">
                <a16:creationId xmlns:a16="http://schemas.microsoft.com/office/drawing/2014/main" id="{45FCEC6D-94C8-234D-BB58-D988C504152E}"/>
              </a:ext>
            </a:extLst>
          </p:cNvPr>
          <p:cNvSpPr>
            <a:spLocks noGrp="1"/>
          </p:cNvSpPr>
          <p:nvPr>
            <p:ph type="body" sz="quarter" idx="19"/>
          </p:nvPr>
        </p:nvSpPr>
        <p:spPr>
          <a:xfrm>
            <a:off x="4746222"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 name="Google Shape;28;p42">
            <a:extLst>
              <a:ext uri="{FF2B5EF4-FFF2-40B4-BE49-F238E27FC236}">
                <a16:creationId xmlns:a16="http://schemas.microsoft.com/office/drawing/2014/main" id="{EA69F1EC-E18A-77E2-01BE-90B2EC34FC68}"/>
              </a:ext>
            </a:extLst>
          </p:cNvPr>
          <p:cNvSpPr txBox="1">
            <a:spLocks noGrp="1"/>
          </p:cNvSpPr>
          <p:nvPr>
            <p:ph type="body" idx="20"/>
          </p:nvPr>
        </p:nvSpPr>
        <p:spPr>
          <a:xfrm>
            <a:off x="4759645"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 name="Text Placeholder 50">
            <a:extLst>
              <a:ext uri="{FF2B5EF4-FFF2-40B4-BE49-F238E27FC236}">
                <a16:creationId xmlns:a16="http://schemas.microsoft.com/office/drawing/2014/main" id="{965318DB-48E1-8A33-5CED-3135CB29AF8C}"/>
              </a:ext>
            </a:extLst>
          </p:cNvPr>
          <p:cNvSpPr>
            <a:spLocks noGrp="1"/>
          </p:cNvSpPr>
          <p:nvPr>
            <p:ph type="body" sz="quarter" idx="21"/>
          </p:nvPr>
        </p:nvSpPr>
        <p:spPr>
          <a:xfrm>
            <a:off x="8139977"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9" name="Google Shape;28;p42">
            <a:extLst>
              <a:ext uri="{FF2B5EF4-FFF2-40B4-BE49-F238E27FC236}">
                <a16:creationId xmlns:a16="http://schemas.microsoft.com/office/drawing/2014/main" id="{54AF7C4D-59A9-BFFE-60B8-DD5250231058}"/>
              </a:ext>
            </a:extLst>
          </p:cNvPr>
          <p:cNvSpPr txBox="1">
            <a:spLocks noGrp="1"/>
          </p:cNvSpPr>
          <p:nvPr>
            <p:ph type="body" idx="22"/>
          </p:nvPr>
        </p:nvSpPr>
        <p:spPr>
          <a:xfrm>
            <a:off x="8153400"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2019391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3781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7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647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781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99881" y="5844348"/>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3968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Freeform 14">
            <a:extLst>
              <a:ext uri="{FF2B5EF4-FFF2-40B4-BE49-F238E27FC236}">
                <a16:creationId xmlns:a16="http://schemas.microsoft.com/office/drawing/2014/main" id="{777B07F7-681C-76F4-9931-323C997D42CC}"/>
              </a:ext>
            </a:extLst>
          </p:cNvPr>
          <p:cNvSpPr/>
          <p:nvPr userDrawn="1"/>
        </p:nvSpPr>
        <p:spPr>
          <a:xfrm>
            <a:off x="33245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50">
            <a:extLst>
              <a:ext uri="{FF2B5EF4-FFF2-40B4-BE49-F238E27FC236}">
                <a16:creationId xmlns:a16="http://schemas.microsoft.com/office/drawing/2014/main" id="{4D7C2824-0680-09E4-8C19-0BB8D34301BB}"/>
              </a:ext>
            </a:extLst>
          </p:cNvPr>
          <p:cNvSpPr>
            <a:spLocks noGrp="1"/>
          </p:cNvSpPr>
          <p:nvPr>
            <p:ph type="body" sz="quarter" idx="24"/>
          </p:nvPr>
        </p:nvSpPr>
        <p:spPr>
          <a:xfrm>
            <a:off x="33111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7" name="Google Shape;28;p42">
            <a:extLst>
              <a:ext uri="{FF2B5EF4-FFF2-40B4-BE49-F238E27FC236}">
                <a16:creationId xmlns:a16="http://schemas.microsoft.com/office/drawing/2014/main" id="{3231F9B3-20B2-F06C-2E05-883D6905D506}"/>
              </a:ext>
            </a:extLst>
          </p:cNvPr>
          <p:cNvSpPr txBox="1">
            <a:spLocks noGrp="1"/>
          </p:cNvSpPr>
          <p:nvPr>
            <p:ph type="body" idx="25"/>
          </p:nvPr>
        </p:nvSpPr>
        <p:spPr>
          <a:xfrm>
            <a:off x="33245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Freeform 17">
            <a:extLst>
              <a:ext uri="{FF2B5EF4-FFF2-40B4-BE49-F238E27FC236}">
                <a16:creationId xmlns:a16="http://schemas.microsoft.com/office/drawing/2014/main" id="{E687630E-5555-4FC2-8896-459F04F6C091}"/>
              </a:ext>
            </a:extLst>
          </p:cNvPr>
          <p:cNvSpPr/>
          <p:nvPr userDrawn="1"/>
        </p:nvSpPr>
        <p:spPr>
          <a:xfrm>
            <a:off x="6244822"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50">
            <a:extLst>
              <a:ext uri="{FF2B5EF4-FFF2-40B4-BE49-F238E27FC236}">
                <a16:creationId xmlns:a16="http://schemas.microsoft.com/office/drawing/2014/main" id="{F90E2CFB-21EA-5A01-0BCD-B924D5B5A4E8}"/>
              </a:ext>
            </a:extLst>
          </p:cNvPr>
          <p:cNvSpPr>
            <a:spLocks noGrp="1"/>
          </p:cNvSpPr>
          <p:nvPr>
            <p:ph type="body" sz="quarter" idx="26"/>
          </p:nvPr>
        </p:nvSpPr>
        <p:spPr>
          <a:xfrm>
            <a:off x="6231399"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0" name="Google Shape;28;p42">
            <a:extLst>
              <a:ext uri="{FF2B5EF4-FFF2-40B4-BE49-F238E27FC236}">
                <a16:creationId xmlns:a16="http://schemas.microsoft.com/office/drawing/2014/main" id="{44FFC073-5326-AB63-D4E0-98CB007E28AC}"/>
              </a:ext>
            </a:extLst>
          </p:cNvPr>
          <p:cNvSpPr txBox="1">
            <a:spLocks noGrp="1"/>
          </p:cNvSpPr>
          <p:nvPr>
            <p:ph type="body" idx="27"/>
          </p:nvPr>
        </p:nvSpPr>
        <p:spPr>
          <a:xfrm>
            <a:off x="6244822"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Freeform 20">
            <a:extLst>
              <a:ext uri="{FF2B5EF4-FFF2-40B4-BE49-F238E27FC236}">
                <a16:creationId xmlns:a16="http://schemas.microsoft.com/office/drawing/2014/main" id="{83547010-3280-CEF4-1B03-705D90BF3EF6}"/>
              </a:ext>
            </a:extLst>
          </p:cNvPr>
          <p:cNvSpPr/>
          <p:nvPr userDrawn="1"/>
        </p:nvSpPr>
        <p:spPr>
          <a:xfrm>
            <a:off x="9164376"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50">
            <a:extLst>
              <a:ext uri="{FF2B5EF4-FFF2-40B4-BE49-F238E27FC236}">
                <a16:creationId xmlns:a16="http://schemas.microsoft.com/office/drawing/2014/main" id="{1DF8A73C-C594-E9B3-66DF-8929676CCF45}"/>
              </a:ext>
            </a:extLst>
          </p:cNvPr>
          <p:cNvSpPr>
            <a:spLocks noGrp="1"/>
          </p:cNvSpPr>
          <p:nvPr>
            <p:ph type="body" sz="quarter" idx="28"/>
          </p:nvPr>
        </p:nvSpPr>
        <p:spPr>
          <a:xfrm>
            <a:off x="9150953"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3" name="Google Shape;28;p42">
            <a:extLst>
              <a:ext uri="{FF2B5EF4-FFF2-40B4-BE49-F238E27FC236}">
                <a16:creationId xmlns:a16="http://schemas.microsoft.com/office/drawing/2014/main" id="{90BF66AE-DFDC-03B5-0505-1B982B2F93C7}"/>
              </a:ext>
            </a:extLst>
          </p:cNvPr>
          <p:cNvSpPr txBox="1">
            <a:spLocks noGrp="1"/>
          </p:cNvSpPr>
          <p:nvPr>
            <p:ph type="body" idx="29"/>
          </p:nvPr>
        </p:nvSpPr>
        <p:spPr>
          <a:xfrm>
            <a:off x="9164376"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Text Placeholder 50">
            <a:extLst>
              <a:ext uri="{FF2B5EF4-FFF2-40B4-BE49-F238E27FC236}">
                <a16:creationId xmlns:a16="http://schemas.microsoft.com/office/drawing/2014/main" id="{2D899F53-0C9F-6948-8F4D-64E04349060C}"/>
              </a:ext>
            </a:extLst>
          </p:cNvPr>
          <p:cNvSpPr>
            <a:spLocks noGrp="1"/>
          </p:cNvSpPr>
          <p:nvPr>
            <p:ph type="body" sz="quarter" idx="30"/>
          </p:nvPr>
        </p:nvSpPr>
        <p:spPr>
          <a:xfrm>
            <a:off x="1394144" y="18785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57164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3781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7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647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781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3968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Freeform 14">
            <a:extLst>
              <a:ext uri="{FF2B5EF4-FFF2-40B4-BE49-F238E27FC236}">
                <a16:creationId xmlns:a16="http://schemas.microsoft.com/office/drawing/2014/main" id="{777B07F7-681C-76F4-9931-323C997D42CC}"/>
              </a:ext>
            </a:extLst>
          </p:cNvPr>
          <p:cNvSpPr/>
          <p:nvPr userDrawn="1"/>
        </p:nvSpPr>
        <p:spPr>
          <a:xfrm>
            <a:off x="33245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50">
            <a:extLst>
              <a:ext uri="{FF2B5EF4-FFF2-40B4-BE49-F238E27FC236}">
                <a16:creationId xmlns:a16="http://schemas.microsoft.com/office/drawing/2014/main" id="{4D7C2824-0680-09E4-8C19-0BB8D34301BB}"/>
              </a:ext>
            </a:extLst>
          </p:cNvPr>
          <p:cNvSpPr>
            <a:spLocks noGrp="1"/>
          </p:cNvSpPr>
          <p:nvPr>
            <p:ph type="body" sz="quarter" idx="24"/>
          </p:nvPr>
        </p:nvSpPr>
        <p:spPr>
          <a:xfrm>
            <a:off x="33111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7" name="Google Shape;28;p42">
            <a:extLst>
              <a:ext uri="{FF2B5EF4-FFF2-40B4-BE49-F238E27FC236}">
                <a16:creationId xmlns:a16="http://schemas.microsoft.com/office/drawing/2014/main" id="{3231F9B3-20B2-F06C-2E05-883D6905D506}"/>
              </a:ext>
            </a:extLst>
          </p:cNvPr>
          <p:cNvSpPr txBox="1">
            <a:spLocks noGrp="1"/>
          </p:cNvSpPr>
          <p:nvPr>
            <p:ph type="body" idx="25"/>
          </p:nvPr>
        </p:nvSpPr>
        <p:spPr>
          <a:xfrm>
            <a:off x="33245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Freeform 17">
            <a:extLst>
              <a:ext uri="{FF2B5EF4-FFF2-40B4-BE49-F238E27FC236}">
                <a16:creationId xmlns:a16="http://schemas.microsoft.com/office/drawing/2014/main" id="{E687630E-5555-4FC2-8896-459F04F6C091}"/>
              </a:ext>
            </a:extLst>
          </p:cNvPr>
          <p:cNvSpPr/>
          <p:nvPr userDrawn="1"/>
        </p:nvSpPr>
        <p:spPr>
          <a:xfrm>
            <a:off x="6244822"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50">
            <a:extLst>
              <a:ext uri="{FF2B5EF4-FFF2-40B4-BE49-F238E27FC236}">
                <a16:creationId xmlns:a16="http://schemas.microsoft.com/office/drawing/2014/main" id="{F90E2CFB-21EA-5A01-0BCD-B924D5B5A4E8}"/>
              </a:ext>
            </a:extLst>
          </p:cNvPr>
          <p:cNvSpPr>
            <a:spLocks noGrp="1"/>
          </p:cNvSpPr>
          <p:nvPr>
            <p:ph type="body" sz="quarter" idx="26"/>
          </p:nvPr>
        </p:nvSpPr>
        <p:spPr>
          <a:xfrm>
            <a:off x="6231399"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0" name="Google Shape;28;p42">
            <a:extLst>
              <a:ext uri="{FF2B5EF4-FFF2-40B4-BE49-F238E27FC236}">
                <a16:creationId xmlns:a16="http://schemas.microsoft.com/office/drawing/2014/main" id="{44FFC073-5326-AB63-D4E0-98CB007E28AC}"/>
              </a:ext>
            </a:extLst>
          </p:cNvPr>
          <p:cNvSpPr txBox="1">
            <a:spLocks noGrp="1"/>
          </p:cNvSpPr>
          <p:nvPr>
            <p:ph type="body" idx="27"/>
          </p:nvPr>
        </p:nvSpPr>
        <p:spPr>
          <a:xfrm>
            <a:off x="6244822"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Freeform 20">
            <a:extLst>
              <a:ext uri="{FF2B5EF4-FFF2-40B4-BE49-F238E27FC236}">
                <a16:creationId xmlns:a16="http://schemas.microsoft.com/office/drawing/2014/main" id="{83547010-3280-CEF4-1B03-705D90BF3EF6}"/>
              </a:ext>
            </a:extLst>
          </p:cNvPr>
          <p:cNvSpPr/>
          <p:nvPr userDrawn="1"/>
        </p:nvSpPr>
        <p:spPr>
          <a:xfrm>
            <a:off x="9164376"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50">
            <a:extLst>
              <a:ext uri="{FF2B5EF4-FFF2-40B4-BE49-F238E27FC236}">
                <a16:creationId xmlns:a16="http://schemas.microsoft.com/office/drawing/2014/main" id="{1DF8A73C-C594-E9B3-66DF-8929676CCF45}"/>
              </a:ext>
            </a:extLst>
          </p:cNvPr>
          <p:cNvSpPr>
            <a:spLocks noGrp="1"/>
          </p:cNvSpPr>
          <p:nvPr>
            <p:ph type="body" sz="quarter" idx="28"/>
          </p:nvPr>
        </p:nvSpPr>
        <p:spPr>
          <a:xfrm>
            <a:off x="9150953"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3" name="Google Shape;28;p42">
            <a:extLst>
              <a:ext uri="{FF2B5EF4-FFF2-40B4-BE49-F238E27FC236}">
                <a16:creationId xmlns:a16="http://schemas.microsoft.com/office/drawing/2014/main" id="{90BF66AE-DFDC-03B5-0505-1B982B2F93C7}"/>
              </a:ext>
            </a:extLst>
          </p:cNvPr>
          <p:cNvSpPr txBox="1">
            <a:spLocks noGrp="1"/>
          </p:cNvSpPr>
          <p:nvPr>
            <p:ph type="body" idx="29"/>
          </p:nvPr>
        </p:nvSpPr>
        <p:spPr>
          <a:xfrm>
            <a:off x="9164376"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Text Placeholder 50">
            <a:extLst>
              <a:ext uri="{FF2B5EF4-FFF2-40B4-BE49-F238E27FC236}">
                <a16:creationId xmlns:a16="http://schemas.microsoft.com/office/drawing/2014/main" id="{2D899F53-0C9F-6948-8F4D-64E04349060C}"/>
              </a:ext>
            </a:extLst>
          </p:cNvPr>
          <p:cNvSpPr>
            <a:spLocks noGrp="1"/>
          </p:cNvSpPr>
          <p:nvPr>
            <p:ph type="body" sz="quarter" idx="30"/>
          </p:nvPr>
        </p:nvSpPr>
        <p:spPr>
          <a:xfrm>
            <a:off x="1394144" y="18785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6623184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1381445" y="26529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BB23E95-D76C-5BE2-906C-7505ADB7F458}"/>
              </a:ext>
            </a:extLst>
          </p:cNvPr>
          <p:cNvSpPr/>
          <p:nvPr userDrawn="1"/>
        </p:nvSpPr>
        <p:spPr>
          <a:xfrm>
            <a:off x="4759645" y="26529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42134334-3688-8BE4-79A7-C42606D59930}"/>
              </a:ext>
            </a:extLst>
          </p:cNvPr>
          <p:cNvSpPr/>
          <p:nvPr userDrawn="1"/>
        </p:nvSpPr>
        <p:spPr>
          <a:xfrm>
            <a:off x="8153400" y="2652906"/>
            <a:ext cx="2766060" cy="649129"/>
          </a:xfrm>
          <a:custGeom>
            <a:avLst/>
            <a:gdLst>
              <a:gd name="connsiteX0" fmla="*/ 430470 w 2766060"/>
              <a:gd name="connsiteY0" fmla="*/ 0 h 649129"/>
              <a:gd name="connsiteX1" fmla="*/ 2335590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0"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348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368022"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381445"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37273" y="5857926"/>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ext Placeholder 50">
            <a:extLst>
              <a:ext uri="{FF2B5EF4-FFF2-40B4-BE49-F238E27FC236}">
                <a16:creationId xmlns:a16="http://schemas.microsoft.com/office/drawing/2014/main" id="{45FCEC6D-94C8-234D-BB58-D988C504152E}"/>
              </a:ext>
            </a:extLst>
          </p:cNvPr>
          <p:cNvSpPr>
            <a:spLocks noGrp="1"/>
          </p:cNvSpPr>
          <p:nvPr>
            <p:ph type="body" sz="quarter" idx="19"/>
          </p:nvPr>
        </p:nvSpPr>
        <p:spPr>
          <a:xfrm>
            <a:off x="4746222"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 name="Google Shape;28;p42">
            <a:extLst>
              <a:ext uri="{FF2B5EF4-FFF2-40B4-BE49-F238E27FC236}">
                <a16:creationId xmlns:a16="http://schemas.microsoft.com/office/drawing/2014/main" id="{EA69F1EC-E18A-77E2-01BE-90B2EC34FC68}"/>
              </a:ext>
            </a:extLst>
          </p:cNvPr>
          <p:cNvSpPr txBox="1">
            <a:spLocks noGrp="1"/>
          </p:cNvSpPr>
          <p:nvPr>
            <p:ph type="body" idx="20"/>
          </p:nvPr>
        </p:nvSpPr>
        <p:spPr>
          <a:xfrm>
            <a:off x="4759645"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 name="Text Placeholder 50">
            <a:extLst>
              <a:ext uri="{FF2B5EF4-FFF2-40B4-BE49-F238E27FC236}">
                <a16:creationId xmlns:a16="http://schemas.microsoft.com/office/drawing/2014/main" id="{965318DB-48E1-8A33-5CED-3135CB29AF8C}"/>
              </a:ext>
            </a:extLst>
          </p:cNvPr>
          <p:cNvSpPr>
            <a:spLocks noGrp="1"/>
          </p:cNvSpPr>
          <p:nvPr>
            <p:ph type="body" sz="quarter" idx="21"/>
          </p:nvPr>
        </p:nvSpPr>
        <p:spPr>
          <a:xfrm>
            <a:off x="8139977"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9" name="Google Shape;28;p42">
            <a:extLst>
              <a:ext uri="{FF2B5EF4-FFF2-40B4-BE49-F238E27FC236}">
                <a16:creationId xmlns:a16="http://schemas.microsoft.com/office/drawing/2014/main" id="{54AF7C4D-59A9-BFFE-60B8-DD5250231058}"/>
              </a:ext>
            </a:extLst>
          </p:cNvPr>
          <p:cNvSpPr txBox="1">
            <a:spLocks noGrp="1"/>
          </p:cNvSpPr>
          <p:nvPr>
            <p:ph type="body" idx="22"/>
          </p:nvPr>
        </p:nvSpPr>
        <p:spPr>
          <a:xfrm>
            <a:off x="8153400"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4476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7" name="Text Placeholder 50">
            <a:extLst>
              <a:ext uri="{FF2B5EF4-FFF2-40B4-BE49-F238E27FC236}">
                <a16:creationId xmlns:a16="http://schemas.microsoft.com/office/drawing/2014/main" id="{A62ACA7E-6DBF-1ACB-CC0B-92A31D44BA6A}"/>
              </a:ext>
            </a:extLst>
          </p:cNvPr>
          <p:cNvSpPr>
            <a:spLocks noGrp="1"/>
          </p:cNvSpPr>
          <p:nvPr>
            <p:ph type="body" sz="quarter" idx="24"/>
          </p:nvPr>
        </p:nvSpPr>
        <p:spPr>
          <a:xfrm>
            <a:off x="1394144" y="20182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2913345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Content" preserve="1">
  <p:cSld name="5_Title and Content">
    <p:spTree>
      <p:nvGrpSpPr>
        <p:cNvPr id="1" name="Shape 127"/>
        <p:cNvGrpSpPr/>
        <p:nvPr/>
      </p:nvGrpSpPr>
      <p:grpSpPr>
        <a:xfrm>
          <a:off x="0" y="0"/>
          <a:ext cx="0" cy="0"/>
          <a:chOff x="0" y="0"/>
          <a:chExt cx="0" cy="0"/>
        </a:xfrm>
      </p:grpSpPr>
      <p:sp>
        <p:nvSpPr>
          <p:cNvPr id="128" name="Google Shape;128;p91"/>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9" name="Google Shape;129;p91"/>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 name="Google Shape;130;p91"/>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91"/>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2" name="Google Shape;132;p91"/>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3" name="Google Shape;133;p91"/>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91"/>
          <p:cNvSpPr/>
          <p:nvPr/>
        </p:nvSpPr>
        <p:spPr>
          <a:xfrm>
            <a:off x="831808"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91"/>
          <p:cNvSpPr/>
          <p:nvPr/>
        </p:nvSpPr>
        <p:spPr>
          <a:xfrm>
            <a:off x="1967657"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p91"/>
          <p:cNvSpPr txBox="1">
            <a:spLocks noGrp="1"/>
          </p:cNvSpPr>
          <p:nvPr>
            <p:ph type="body" idx="1"/>
          </p:nvPr>
        </p:nvSpPr>
        <p:spPr>
          <a:xfrm>
            <a:off x="824074"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7" name="Google Shape;137;p91"/>
          <p:cNvSpPr txBox="1">
            <a:spLocks noGrp="1"/>
          </p:cNvSpPr>
          <p:nvPr>
            <p:ph type="body" idx="2"/>
          </p:nvPr>
        </p:nvSpPr>
        <p:spPr>
          <a:xfrm>
            <a:off x="831808"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38" name="Google Shape;138;p91"/>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139" name="Google Shape;139;p91"/>
          <p:cNvSpPr/>
          <p:nvPr/>
        </p:nvSpPr>
        <p:spPr>
          <a:xfrm>
            <a:off x="4574667"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 name="Google Shape;140;p91"/>
          <p:cNvSpPr/>
          <p:nvPr/>
        </p:nvSpPr>
        <p:spPr>
          <a:xfrm>
            <a:off x="5710516"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1" name="Google Shape;141;p91"/>
          <p:cNvSpPr txBox="1">
            <a:spLocks noGrp="1"/>
          </p:cNvSpPr>
          <p:nvPr>
            <p:ph type="body" idx="3"/>
          </p:nvPr>
        </p:nvSpPr>
        <p:spPr>
          <a:xfrm>
            <a:off x="4566933"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2" name="Google Shape;142;p91"/>
          <p:cNvSpPr txBox="1">
            <a:spLocks noGrp="1"/>
          </p:cNvSpPr>
          <p:nvPr>
            <p:ph type="body" idx="4"/>
          </p:nvPr>
        </p:nvSpPr>
        <p:spPr>
          <a:xfrm>
            <a:off x="4574667"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3" name="Google Shape;143;p91"/>
          <p:cNvSpPr/>
          <p:nvPr/>
        </p:nvSpPr>
        <p:spPr>
          <a:xfrm>
            <a:off x="8325260"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91"/>
          <p:cNvSpPr/>
          <p:nvPr/>
        </p:nvSpPr>
        <p:spPr>
          <a:xfrm>
            <a:off x="9461109"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5" name="Google Shape;145;p91"/>
          <p:cNvSpPr txBox="1">
            <a:spLocks noGrp="1"/>
          </p:cNvSpPr>
          <p:nvPr>
            <p:ph type="body" idx="5"/>
          </p:nvPr>
        </p:nvSpPr>
        <p:spPr>
          <a:xfrm>
            <a:off x="8317526"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6" name="Google Shape;146;p91"/>
          <p:cNvSpPr txBox="1">
            <a:spLocks noGrp="1"/>
          </p:cNvSpPr>
          <p:nvPr>
            <p:ph type="body" idx="6"/>
          </p:nvPr>
        </p:nvSpPr>
        <p:spPr>
          <a:xfrm>
            <a:off x="8325260"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727395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2187927"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6540783"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523;p20">
            <a:extLst>
              <a:ext uri="{FF2B5EF4-FFF2-40B4-BE49-F238E27FC236}">
                <a16:creationId xmlns:a16="http://schemas.microsoft.com/office/drawing/2014/main" id="{A8FBE743-131A-1E8F-E577-385974E370CE}"/>
              </a:ext>
            </a:extLst>
          </p:cNvPr>
          <p:cNvSpPr/>
          <p:nvPr userDrawn="1"/>
        </p:nvSpPr>
        <p:spPr>
          <a:xfrm>
            <a:off x="2187927" y="1602124"/>
            <a:ext cx="3463290" cy="1054154"/>
          </a:xfrm>
          <a:prstGeom prst="round2SameRect">
            <a:avLst>
              <a:gd name="adj1" fmla="val 16667"/>
              <a:gd name="adj2" fmla="val 0"/>
            </a:avLst>
          </a:prstGeom>
          <a:solidFill>
            <a:schemeClr val="tx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57929"/>
            <a:ext cx="914400" cy="914400"/>
          </a:xfrm>
          <a:prstGeom prst="ellipse">
            <a:avLst/>
          </a:prstGeom>
          <a:solidFill>
            <a:schemeClr val="tx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526;p20">
            <a:extLst>
              <a:ext uri="{FF2B5EF4-FFF2-40B4-BE49-F238E27FC236}">
                <a16:creationId xmlns:a16="http://schemas.microsoft.com/office/drawing/2014/main" id="{6992004F-6791-F3FC-24A9-98A523344B30}"/>
              </a:ext>
            </a:extLst>
          </p:cNvPr>
          <p:cNvSpPr/>
          <p:nvPr userDrawn="1"/>
        </p:nvSpPr>
        <p:spPr>
          <a:xfrm>
            <a:off x="6540783" y="1602124"/>
            <a:ext cx="3463290" cy="1054154"/>
          </a:xfrm>
          <a:prstGeom prst="round2SameRect">
            <a:avLst>
              <a:gd name="adj1" fmla="val 16667"/>
              <a:gd name="adj2" fmla="val 0"/>
            </a:avLst>
          </a:prstGeom>
          <a:solidFill>
            <a:schemeClr val="tx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6" name="Google Shape;527;p20">
            <a:extLst>
              <a:ext uri="{FF2B5EF4-FFF2-40B4-BE49-F238E27FC236}">
                <a16:creationId xmlns:a16="http://schemas.microsoft.com/office/drawing/2014/main" id="{D8C82ABE-4C66-8304-BE19-D367B743D482}"/>
              </a:ext>
            </a:extLst>
          </p:cNvPr>
          <p:cNvSpPr/>
          <p:nvPr userDrawn="1"/>
        </p:nvSpPr>
        <p:spPr>
          <a:xfrm>
            <a:off x="7815228" y="1057929"/>
            <a:ext cx="914400" cy="914400"/>
          </a:xfrm>
          <a:prstGeom prst="ellipse">
            <a:avLst/>
          </a:prstGeom>
          <a:solidFill>
            <a:schemeClr val="tx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2187926" y="1856179"/>
            <a:ext cx="3463291"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6555063" y="1856179"/>
            <a:ext cx="3449009"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pic>
        <p:nvPicPr>
          <p:cNvPr id="9" name="Google Shape;30;p42">
            <a:extLst>
              <a:ext uri="{FF2B5EF4-FFF2-40B4-BE49-F238E27FC236}">
                <a16:creationId xmlns:a16="http://schemas.microsoft.com/office/drawing/2014/main" id="{B40A1578-BB62-5CE8-CD12-1DAD68A13000}"/>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39771297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2187927"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6540783"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523;p20">
            <a:extLst>
              <a:ext uri="{FF2B5EF4-FFF2-40B4-BE49-F238E27FC236}">
                <a16:creationId xmlns:a16="http://schemas.microsoft.com/office/drawing/2014/main" id="{A8FBE743-131A-1E8F-E577-385974E370CE}"/>
              </a:ext>
            </a:extLst>
          </p:cNvPr>
          <p:cNvSpPr/>
          <p:nvPr userDrawn="1"/>
        </p:nvSpPr>
        <p:spPr>
          <a:xfrm>
            <a:off x="2187927" y="1602124"/>
            <a:ext cx="3463290"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57929"/>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526;p20">
            <a:extLst>
              <a:ext uri="{FF2B5EF4-FFF2-40B4-BE49-F238E27FC236}">
                <a16:creationId xmlns:a16="http://schemas.microsoft.com/office/drawing/2014/main" id="{6992004F-6791-F3FC-24A9-98A523344B30}"/>
              </a:ext>
            </a:extLst>
          </p:cNvPr>
          <p:cNvSpPr/>
          <p:nvPr userDrawn="1"/>
        </p:nvSpPr>
        <p:spPr>
          <a:xfrm>
            <a:off x="6540783" y="1602124"/>
            <a:ext cx="3463290"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6" name="Google Shape;527;p20">
            <a:extLst>
              <a:ext uri="{FF2B5EF4-FFF2-40B4-BE49-F238E27FC236}">
                <a16:creationId xmlns:a16="http://schemas.microsoft.com/office/drawing/2014/main" id="{D8C82ABE-4C66-8304-BE19-D367B743D482}"/>
              </a:ext>
            </a:extLst>
          </p:cNvPr>
          <p:cNvSpPr/>
          <p:nvPr userDrawn="1"/>
        </p:nvSpPr>
        <p:spPr>
          <a:xfrm>
            <a:off x="7815228" y="1057929"/>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2187926" y="1927299"/>
            <a:ext cx="3463291"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6555063" y="1927299"/>
            <a:ext cx="3449009"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pic>
        <p:nvPicPr>
          <p:cNvPr id="9" name="Google Shape;30;p42">
            <a:extLst>
              <a:ext uri="{FF2B5EF4-FFF2-40B4-BE49-F238E27FC236}">
                <a16:creationId xmlns:a16="http://schemas.microsoft.com/office/drawing/2014/main" id="{B40A1578-BB62-5CE8-CD12-1DAD68A13000}"/>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3538263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grpSp>
        <p:nvGrpSpPr>
          <p:cNvPr id="11" name="Group 10">
            <a:extLst>
              <a:ext uri="{FF2B5EF4-FFF2-40B4-BE49-F238E27FC236}">
                <a16:creationId xmlns:a16="http://schemas.microsoft.com/office/drawing/2014/main" id="{6AA13645-28A5-61FB-15D6-7B1F52B3D15D}"/>
              </a:ext>
            </a:extLst>
          </p:cNvPr>
          <p:cNvGrpSpPr/>
          <p:nvPr userDrawn="1"/>
        </p:nvGrpSpPr>
        <p:grpSpPr>
          <a:xfrm>
            <a:off x="1639109" y="1047484"/>
            <a:ext cx="4190581" cy="1598349"/>
            <a:chOff x="1824282" y="1047484"/>
            <a:chExt cx="4190581" cy="1598349"/>
          </a:xfrm>
        </p:grpSpPr>
        <p:sp>
          <p:nvSpPr>
            <p:cNvPr id="2" name="Google Shape;523;p20">
              <a:extLst>
                <a:ext uri="{FF2B5EF4-FFF2-40B4-BE49-F238E27FC236}">
                  <a16:creationId xmlns:a16="http://schemas.microsoft.com/office/drawing/2014/main" id="{A8FBE743-131A-1E8F-E577-385974E370CE}"/>
                </a:ext>
              </a:extLst>
            </p:cNvPr>
            <p:cNvSpPr/>
            <p:nvPr userDrawn="1"/>
          </p:nvSpPr>
          <p:spPr>
            <a:xfrm>
              <a:off x="1824282" y="1591679"/>
              <a:ext cx="4190581"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47484"/>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1639109" y="2656278"/>
            <a:ext cx="4190581"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639109" y="1916854"/>
            <a:ext cx="4190582"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 name="Google Shape;28;p42">
            <a:extLst>
              <a:ext uri="{FF2B5EF4-FFF2-40B4-BE49-F238E27FC236}">
                <a16:creationId xmlns:a16="http://schemas.microsoft.com/office/drawing/2014/main" id="{703982ED-A2A9-AFC1-B299-77B091915B10}"/>
              </a:ext>
            </a:extLst>
          </p:cNvPr>
          <p:cNvSpPr txBox="1">
            <a:spLocks noGrp="1"/>
          </p:cNvSpPr>
          <p:nvPr>
            <p:ph type="body" idx="16"/>
          </p:nvPr>
        </p:nvSpPr>
        <p:spPr>
          <a:xfrm>
            <a:off x="6362311" y="2645833"/>
            <a:ext cx="4190581"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523;p20">
            <a:extLst>
              <a:ext uri="{FF2B5EF4-FFF2-40B4-BE49-F238E27FC236}">
                <a16:creationId xmlns:a16="http://schemas.microsoft.com/office/drawing/2014/main" id="{B8375163-3F1C-644A-A019-7011C8AABE3F}"/>
              </a:ext>
            </a:extLst>
          </p:cNvPr>
          <p:cNvSpPr/>
          <p:nvPr userDrawn="1"/>
        </p:nvSpPr>
        <p:spPr>
          <a:xfrm>
            <a:off x="6362311" y="1591679"/>
            <a:ext cx="4190581"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8" name="Google Shape;524;p20">
            <a:extLst>
              <a:ext uri="{FF2B5EF4-FFF2-40B4-BE49-F238E27FC236}">
                <a16:creationId xmlns:a16="http://schemas.microsoft.com/office/drawing/2014/main" id="{DD2A8A29-8F55-F83E-74B7-9D2A456B2DF8}"/>
              </a:ext>
            </a:extLst>
          </p:cNvPr>
          <p:cNvSpPr/>
          <p:nvPr userDrawn="1"/>
        </p:nvSpPr>
        <p:spPr>
          <a:xfrm>
            <a:off x="8004142" y="1047484"/>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Text Placeholder 50">
            <a:extLst>
              <a:ext uri="{FF2B5EF4-FFF2-40B4-BE49-F238E27FC236}">
                <a16:creationId xmlns:a16="http://schemas.microsoft.com/office/drawing/2014/main" id="{DD3BD90B-A5D6-8820-2768-5E27745FA159}"/>
              </a:ext>
            </a:extLst>
          </p:cNvPr>
          <p:cNvSpPr>
            <a:spLocks noGrp="1"/>
          </p:cNvSpPr>
          <p:nvPr userDrawn="1">
            <p:ph type="body" sz="quarter" idx="17"/>
          </p:nvPr>
        </p:nvSpPr>
        <p:spPr>
          <a:xfrm>
            <a:off x="6362311" y="1916854"/>
            <a:ext cx="4190582"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1033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69" name="Freeform 68">
            <a:extLst>
              <a:ext uri="{FF2B5EF4-FFF2-40B4-BE49-F238E27FC236}">
                <a16:creationId xmlns:a16="http://schemas.microsoft.com/office/drawing/2014/main" id="{33141510-989D-D47B-5370-A582A7B1C8DA}"/>
              </a:ext>
            </a:extLst>
          </p:cNvPr>
          <p:cNvSpPr/>
          <p:nvPr userDrawn="1"/>
        </p:nvSpPr>
        <p:spPr>
          <a:xfrm>
            <a:off x="4508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CCE50A7C-A043-6929-5065-D654DA77F178}"/>
              </a:ext>
            </a:extLst>
          </p:cNvPr>
          <p:cNvSpPr/>
          <p:nvPr userDrawn="1"/>
        </p:nvSpPr>
        <p:spPr>
          <a:xfrm>
            <a:off x="27546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92B6F76F-E0D1-0A9F-6728-E56840E1E06B}"/>
              </a:ext>
            </a:extLst>
          </p:cNvPr>
          <p:cNvSpPr/>
          <p:nvPr userDrawn="1"/>
        </p:nvSpPr>
        <p:spPr>
          <a:xfrm>
            <a:off x="50583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EFA429D1-A940-67F9-8775-9E8B37D36E08}"/>
              </a:ext>
            </a:extLst>
          </p:cNvPr>
          <p:cNvSpPr/>
          <p:nvPr userDrawn="1"/>
        </p:nvSpPr>
        <p:spPr>
          <a:xfrm>
            <a:off x="73621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975BDB0A-F7C9-76D8-1FED-994C499DC814}"/>
              </a:ext>
            </a:extLst>
          </p:cNvPr>
          <p:cNvSpPr/>
          <p:nvPr userDrawn="1"/>
        </p:nvSpPr>
        <p:spPr>
          <a:xfrm>
            <a:off x="9665875"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5888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p:cSld name="Title Slide">
    <p:bg>
      <p:bgPr>
        <a:solidFill>
          <a:srgbClr val="0A1E38"/>
        </a:solidFill>
        <a:effectLst/>
      </p:bgPr>
    </p:bg>
    <p:spTree>
      <p:nvGrpSpPr>
        <p:cNvPr id="1" name="Shape 15"/>
        <p:cNvGrpSpPr/>
        <p:nvPr/>
      </p:nvGrpSpPr>
      <p:grpSpPr>
        <a:xfrm>
          <a:off x="0" y="0"/>
          <a:ext cx="0" cy="0"/>
          <a:chOff x="0" y="0"/>
          <a:chExt cx="0" cy="0"/>
        </a:xfrm>
      </p:grpSpPr>
      <p:pic>
        <p:nvPicPr>
          <p:cNvPr id="2" name="Google Shape;16;p41">
            <a:extLst>
              <a:ext uri="{FF2B5EF4-FFF2-40B4-BE49-F238E27FC236}">
                <a16:creationId xmlns:a16="http://schemas.microsoft.com/office/drawing/2014/main" id="{111926FA-B5EE-D3C5-6DCE-63D77B532C1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80988"/>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2;p41">
            <a:extLst>
              <a:ext uri="{FF2B5EF4-FFF2-40B4-BE49-F238E27FC236}">
                <a16:creationId xmlns:a16="http://schemas.microsoft.com/office/drawing/2014/main" id="{A010A846-8FEA-6C43-6A29-78B7A5F77A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67" y="338578"/>
            <a:ext cx="3167698" cy="15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17;p41"/>
          <p:cNvSpPr txBox="1">
            <a:spLocks noGrp="1"/>
          </p:cNvSpPr>
          <p:nvPr>
            <p:ph type="ctrTitle"/>
          </p:nvPr>
        </p:nvSpPr>
        <p:spPr>
          <a:xfrm>
            <a:off x="3027405" y="1756288"/>
            <a:ext cx="8877258" cy="2387600"/>
          </a:xfrm>
          <a:prstGeom prst="rect">
            <a:avLst/>
          </a:prstGeom>
          <a:noFill/>
          <a:ln>
            <a:noFill/>
          </a:ln>
        </p:spPr>
        <p:txBody>
          <a:bodyPr spcFirstLastPara="1" anchor="b">
            <a:normAutofit/>
          </a:bodyPr>
          <a:lstStyle>
            <a:lvl1pPr lvl="0" algn="l">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8;p41"/>
          <p:cNvSpPr txBox="1">
            <a:spLocks noGrp="1"/>
          </p:cNvSpPr>
          <p:nvPr>
            <p:ph type="subTitle" idx="1"/>
          </p:nvPr>
        </p:nvSpPr>
        <p:spPr>
          <a:xfrm>
            <a:off x="3037701" y="5665512"/>
            <a:ext cx="6452287" cy="631695"/>
          </a:xfrm>
          <a:prstGeom prst="rect">
            <a:avLst/>
          </a:prstGeom>
          <a:noFill/>
          <a:ln>
            <a:noFill/>
          </a:ln>
        </p:spPr>
        <p:txBody>
          <a:bodyPr spcFirstLastPara="1">
            <a:normAutofit/>
          </a:bodyPr>
          <a:lstStyle>
            <a:lvl1pPr lvl="0" algn="l">
              <a:lnSpc>
                <a:spcPct val="90000"/>
              </a:lnSpc>
              <a:spcBef>
                <a:spcPts val="0"/>
              </a:spcBef>
              <a:spcAft>
                <a:spcPts val="0"/>
              </a:spcAft>
              <a:buClr>
                <a:schemeClr val="accent1"/>
              </a:buClr>
              <a:buSzPts val="2000"/>
              <a:buNone/>
              <a:defRPr sz="20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5" name="Google Shape;25;p41"/>
          <p:cNvSpPr txBox="1">
            <a:spLocks noGrp="1"/>
          </p:cNvSpPr>
          <p:nvPr>
            <p:ph type="body" idx="2"/>
          </p:nvPr>
        </p:nvSpPr>
        <p:spPr>
          <a:xfrm>
            <a:off x="8153400" y="5665512"/>
            <a:ext cx="3751263" cy="398463"/>
          </a:xfrm>
          <a:prstGeom prst="rect">
            <a:avLst/>
          </a:prstGeom>
          <a:noFill/>
          <a:ln>
            <a:noFill/>
          </a:ln>
        </p:spPr>
        <p:txBody>
          <a:bodyPr spcFirstLastPara="1">
            <a:noAutofit/>
          </a:bodyPr>
          <a:lstStyle>
            <a:lvl1pPr marL="457200" lvl="0" indent="0" algn="r">
              <a:lnSpc>
                <a:spcPct val="90000"/>
              </a:lnSpc>
              <a:spcBef>
                <a:spcPts val="0"/>
              </a:spcBef>
              <a:spcAft>
                <a:spcPts val="0"/>
              </a:spcAft>
              <a:buClr>
                <a:schemeClr val="accent1"/>
              </a:buClr>
              <a:buSzPts val="1800"/>
              <a:buNone/>
              <a:defRPr sz="2000">
                <a:solidFill>
                  <a:schemeClr val="accent1"/>
                </a:solidFill>
              </a:defRPr>
            </a:lvl1pPr>
            <a:lvl2pPr marL="914400" lvl="1" indent="-228600" algn="r">
              <a:lnSpc>
                <a:spcPct val="90000"/>
              </a:lnSpc>
              <a:spcBef>
                <a:spcPts val="500"/>
              </a:spcBef>
              <a:spcAft>
                <a:spcPts val="0"/>
              </a:spcAft>
              <a:buClr>
                <a:schemeClr val="accent1"/>
              </a:buClr>
              <a:buSzPts val="1800"/>
              <a:buNone/>
              <a:defRPr sz="1800">
                <a:solidFill>
                  <a:schemeClr val="accent1"/>
                </a:solidFill>
              </a:defRPr>
            </a:lvl2pPr>
            <a:lvl3pPr marL="1371600" lvl="2" indent="-228600" algn="r">
              <a:lnSpc>
                <a:spcPct val="90000"/>
              </a:lnSpc>
              <a:spcBef>
                <a:spcPts val="500"/>
              </a:spcBef>
              <a:spcAft>
                <a:spcPts val="0"/>
              </a:spcAft>
              <a:buClr>
                <a:schemeClr val="accent1"/>
              </a:buClr>
              <a:buSzPts val="1800"/>
              <a:buNone/>
              <a:defRPr sz="1800">
                <a:solidFill>
                  <a:schemeClr val="accent1"/>
                </a:solidFill>
              </a:defRPr>
            </a:lvl3pPr>
            <a:lvl4pPr marL="1828800" lvl="3" indent="-228600" algn="r">
              <a:lnSpc>
                <a:spcPct val="90000"/>
              </a:lnSpc>
              <a:spcBef>
                <a:spcPts val="500"/>
              </a:spcBef>
              <a:spcAft>
                <a:spcPts val="0"/>
              </a:spcAft>
              <a:buClr>
                <a:schemeClr val="accent1"/>
              </a:buClr>
              <a:buSzPts val="1800"/>
              <a:buNone/>
              <a:defRPr sz="1800">
                <a:solidFill>
                  <a:schemeClr val="accent1"/>
                </a:solidFill>
              </a:defRPr>
            </a:lvl4pPr>
            <a:lvl5pPr marL="2286000" lvl="4" indent="-228600" algn="r">
              <a:lnSpc>
                <a:spcPct val="90000"/>
              </a:lnSpc>
              <a:spcBef>
                <a:spcPts val="500"/>
              </a:spcBef>
              <a:spcAft>
                <a:spcPts val="0"/>
              </a:spcAft>
              <a:buClr>
                <a:schemeClr val="accent1"/>
              </a:buClr>
              <a:buSzPts val="1800"/>
              <a:buNone/>
              <a:defRPr sz="18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Google Shape;19;p41">
            <a:extLst>
              <a:ext uri="{FF2B5EF4-FFF2-40B4-BE49-F238E27FC236}">
                <a16:creationId xmlns:a16="http://schemas.microsoft.com/office/drawing/2014/main" id="{801ACA8E-3E6F-4BBB-F1D6-E3B574B7D9F9}"/>
              </a:ext>
            </a:extLst>
          </p:cNvPr>
          <p:cNvSpPr txBox="1">
            <a:spLocks noGrp="1" noChangeArrowheads="1"/>
          </p:cNvSpPr>
          <p:nvPr>
            <p:ph type="dt" idx="10"/>
          </p:nvPr>
        </p:nvSpPr>
        <p:spPr/>
        <p:txBody>
          <a:bodyPr/>
          <a:lstStyle>
            <a:lvl1pPr>
              <a:defRPr/>
            </a:lvl1pPr>
          </a:lstStyle>
          <a:p>
            <a:endParaRPr lang="en-US" altLang="en-US"/>
          </a:p>
        </p:txBody>
      </p:sp>
      <p:sp>
        <p:nvSpPr>
          <p:cNvPr id="6" name="Google Shape;20;p41">
            <a:extLst>
              <a:ext uri="{FF2B5EF4-FFF2-40B4-BE49-F238E27FC236}">
                <a16:creationId xmlns:a16="http://schemas.microsoft.com/office/drawing/2014/main" id="{B4C88612-C46C-3585-9606-3B5BB494A30F}"/>
              </a:ext>
            </a:extLst>
          </p:cNvPr>
          <p:cNvSpPr txBox="1">
            <a:spLocks noGrp="1" noChangeArrowheads="1"/>
          </p:cNvSpPr>
          <p:nvPr>
            <p:ph type="ftr" idx="11"/>
          </p:nvPr>
        </p:nvSpPr>
        <p:spPr/>
        <p:txBody>
          <a:bodyPr/>
          <a:lstStyle>
            <a:lvl1pPr>
              <a:defRPr/>
            </a:lvl1pPr>
          </a:lstStyle>
          <a:p>
            <a:endParaRPr lang="en-US" altLang="en-US"/>
          </a:p>
        </p:txBody>
      </p:sp>
      <p:sp>
        <p:nvSpPr>
          <p:cNvPr id="7" name="Google Shape;21;p41">
            <a:extLst>
              <a:ext uri="{FF2B5EF4-FFF2-40B4-BE49-F238E27FC236}">
                <a16:creationId xmlns:a16="http://schemas.microsoft.com/office/drawing/2014/main" id="{9A63C37A-4C42-5A9E-93A2-25B2116281C2}"/>
              </a:ext>
            </a:extLst>
          </p:cNvPr>
          <p:cNvSpPr txBox="1">
            <a:spLocks noGrp="1" noChangeArrowheads="1"/>
          </p:cNvSpPr>
          <p:nvPr>
            <p:ph type="sldNum" idx="12"/>
          </p:nvPr>
        </p:nvSpPr>
        <p:spPr/>
        <p:txBody>
          <a:bodyPr/>
          <a:lstStyle>
            <a:lvl1pPr>
              <a:defRPr/>
            </a:lvl1pPr>
          </a:lstStyle>
          <a:p>
            <a:fld id="{A5B4D411-7422-2E41-B380-3ACFBF58A8FE}" type="slidenum">
              <a:rPr lang="en-US" altLang="en-US"/>
              <a:pPr/>
              <a:t>‹#›</a:t>
            </a:fld>
            <a:endParaRPr lang="en-US" altLang="en-US"/>
          </a:p>
        </p:txBody>
      </p:sp>
    </p:spTree>
    <p:extLst>
      <p:ext uri="{BB962C8B-B14F-4D97-AF65-F5344CB8AC3E}">
        <p14:creationId xmlns:p14="http://schemas.microsoft.com/office/powerpoint/2010/main" val="13667727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5905DF3-75F0-E94E-4098-59A9C01A1482}"/>
              </a:ext>
            </a:extLst>
          </p:cNvPr>
          <p:cNvSpPr/>
          <p:nvPr userDrawn="1"/>
        </p:nvSpPr>
        <p:spPr>
          <a:xfrm>
            <a:off x="45087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9B18A9BA-1084-EA98-4944-D9A7F210B2D1}"/>
              </a:ext>
            </a:extLst>
          </p:cNvPr>
          <p:cNvSpPr/>
          <p:nvPr userDrawn="1"/>
        </p:nvSpPr>
        <p:spPr>
          <a:xfrm>
            <a:off x="275462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0ABE625D-2DB6-F6F0-9535-9197F68E0704}"/>
              </a:ext>
            </a:extLst>
          </p:cNvPr>
          <p:cNvSpPr/>
          <p:nvPr userDrawn="1"/>
        </p:nvSpPr>
        <p:spPr>
          <a:xfrm>
            <a:off x="505837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FEFF59EB-2DD4-24F4-931F-6D5C65C11D23}"/>
              </a:ext>
            </a:extLst>
          </p:cNvPr>
          <p:cNvSpPr/>
          <p:nvPr userDrawn="1"/>
        </p:nvSpPr>
        <p:spPr>
          <a:xfrm>
            <a:off x="736212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B9C60D7E-B9B6-53D1-68DB-3B34FAFF5746}"/>
              </a:ext>
            </a:extLst>
          </p:cNvPr>
          <p:cNvSpPr/>
          <p:nvPr userDrawn="1"/>
        </p:nvSpPr>
        <p:spPr>
          <a:xfrm>
            <a:off x="9665875"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Google Shape;160;p57">
            <a:extLst>
              <a:ext uri="{FF2B5EF4-FFF2-40B4-BE49-F238E27FC236}">
                <a16:creationId xmlns:a16="http://schemas.microsoft.com/office/drawing/2014/main" id="{ACD2591B-B9F8-6AEA-9DC0-CC1129A5D066}"/>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289660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9" name="Freeform 8">
            <a:extLst>
              <a:ext uri="{FF2B5EF4-FFF2-40B4-BE49-F238E27FC236}">
                <a16:creationId xmlns:a16="http://schemas.microsoft.com/office/drawing/2014/main" id="{C35AF153-1762-BC52-862B-1D62DDD93A9F}"/>
              </a:ext>
            </a:extLst>
          </p:cNvPr>
          <p:cNvSpPr/>
          <p:nvPr userDrawn="1"/>
        </p:nvSpPr>
        <p:spPr>
          <a:xfrm>
            <a:off x="45087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AB35D41F-4C25-41BB-BFA1-680880C42B13}"/>
              </a:ext>
            </a:extLst>
          </p:cNvPr>
          <p:cNvSpPr/>
          <p:nvPr userDrawn="1"/>
        </p:nvSpPr>
        <p:spPr>
          <a:xfrm>
            <a:off x="275462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68E81FF-6749-374E-EEBC-CA24D2F8E2C9}"/>
              </a:ext>
            </a:extLst>
          </p:cNvPr>
          <p:cNvSpPr/>
          <p:nvPr userDrawn="1"/>
        </p:nvSpPr>
        <p:spPr>
          <a:xfrm>
            <a:off x="505837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B3180318-4313-07EF-E0B2-F2DFE34A2ACE}"/>
              </a:ext>
            </a:extLst>
          </p:cNvPr>
          <p:cNvSpPr/>
          <p:nvPr userDrawn="1"/>
        </p:nvSpPr>
        <p:spPr>
          <a:xfrm>
            <a:off x="736212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7D55ED2-E269-77B3-F592-947724EA9AEF}"/>
              </a:ext>
            </a:extLst>
          </p:cNvPr>
          <p:cNvSpPr/>
          <p:nvPr userDrawn="1"/>
        </p:nvSpPr>
        <p:spPr>
          <a:xfrm>
            <a:off x="9665875"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 name="Text Placeholder 16">
            <a:extLst>
              <a:ext uri="{FF2B5EF4-FFF2-40B4-BE49-F238E27FC236}">
                <a16:creationId xmlns:a16="http://schemas.microsoft.com/office/drawing/2014/main" id="{49763E71-BCDB-3457-A1AE-83F7B62A079C}"/>
              </a:ext>
            </a:extLst>
          </p:cNvPr>
          <p:cNvSpPr>
            <a:spLocks noGrp="1"/>
          </p:cNvSpPr>
          <p:nvPr>
            <p:ph type="body" sz="quarter" idx="22"/>
          </p:nvPr>
        </p:nvSpPr>
        <p:spPr>
          <a:xfrm>
            <a:off x="1185990"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8" name="Text Placeholder 16">
            <a:extLst>
              <a:ext uri="{FF2B5EF4-FFF2-40B4-BE49-F238E27FC236}">
                <a16:creationId xmlns:a16="http://schemas.microsoft.com/office/drawing/2014/main" id="{E4894182-0986-D3D1-B754-786E60AD1C1F}"/>
              </a:ext>
            </a:extLst>
          </p:cNvPr>
          <p:cNvSpPr>
            <a:spLocks noGrp="1"/>
          </p:cNvSpPr>
          <p:nvPr>
            <p:ph type="body" sz="quarter" idx="23"/>
          </p:nvPr>
        </p:nvSpPr>
        <p:spPr>
          <a:xfrm>
            <a:off x="3478598"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9" name="Text Placeholder 16">
            <a:extLst>
              <a:ext uri="{FF2B5EF4-FFF2-40B4-BE49-F238E27FC236}">
                <a16:creationId xmlns:a16="http://schemas.microsoft.com/office/drawing/2014/main" id="{E4C72895-01BD-291A-620B-0720495BBA1B}"/>
              </a:ext>
            </a:extLst>
          </p:cNvPr>
          <p:cNvSpPr>
            <a:spLocks noGrp="1"/>
          </p:cNvSpPr>
          <p:nvPr>
            <p:ph type="body" sz="quarter" idx="24"/>
          </p:nvPr>
        </p:nvSpPr>
        <p:spPr>
          <a:xfrm>
            <a:off x="5780881"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20" name="Text Placeholder 16">
            <a:extLst>
              <a:ext uri="{FF2B5EF4-FFF2-40B4-BE49-F238E27FC236}">
                <a16:creationId xmlns:a16="http://schemas.microsoft.com/office/drawing/2014/main" id="{8C37AB7A-B708-96C2-F6E9-60E0B49BC162}"/>
              </a:ext>
            </a:extLst>
          </p:cNvPr>
          <p:cNvSpPr>
            <a:spLocks noGrp="1"/>
          </p:cNvSpPr>
          <p:nvPr>
            <p:ph type="body" sz="quarter" idx="25"/>
          </p:nvPr>
        </p:nvSpPr>
        <p:spPr>
          <a:xfrm>
            <a:off x="8082431"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21" name="Text Placeholder 16">
            <a:extLst>
              <a:ext uri="{FF2B5EF4-FFF2-40B4-BE49-F238E27FC236}">
                <a16:creationId xmlns:a16="http://schemas.microsoft.com/office/drawing/2014/main" id="{639D4EDE-6E2A-E435-99AE-B455570C2FD4}"/>
              </a:ext>
            </a:extLst>
          </p:cNvPr>
          <p:cNvSpPr>
            <a:spLocks noGrp="1"/>
          </p:cNvSpPr>
          <p:nvPr>
            <p:ph type="body" sz="quarter" idx="26"/>
          </p:nvPr>
        </p:nvSpPr>
        <p:spPr>
          <a:xfrm>
            <a:off x="10383980"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pic>
        <p:nvPicPr>
          <p:cNvPr id="23" name="Google Shape;30;p42">
            <a:extLst>
              <a:ext uri="{FF2B5EF4-FFF2-40B4-BE49-F238E27FC236}">
                <a16:creationId xmlns:a16="http://schemas.microsoft.com/office/drawing/2014/main" id="{5746D9E3-01BF-9F88-DC23-E5825264C584}"/>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32875942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69" name="Freeform 68">
            <a:extLst>
              <a:ext uri="{FF2B5EF4-FFF2-40B4-BE49-F238E27FC236}">
                <a16:creationId xmlns:a16="http://schemas.microsoft.com/office/drawing/2014/main" id="{33141510-989D-D47B-5370-A582A7B1C8DA}"/>
              </a:ext>
            </a:extLst>
          </p:cNvPr>
          <p:cNvSpPr/>
          <p:nvPr userDrawn="1"/>
        </p:nvSpPr>
        <p:spPr>
          <a:xfrm>
            <a:off x="4508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CCE50A7C-A043-6929-5065-D654DA77F178}"/>
              </a:ext>
            </a:extLst>
          </p:cNvPr>
          <p:cNvSpPr/>
          <p:nvPr userDrawn="1"/>
        </p:nvSpPr>
        <p:spPr>
          <a:xfrm>
            <a:off x="27546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92B6F76F-E0D1-0A9F-6728-E56840E1E06B}"/>
              </a:ext>
            </a:extLst>
          </p:cNvPr>
          <p:cNvSpPr/>
          <p:nvPr userDrawn="1"/>
        </p:nvSpPr>
        <p:spPr>
          <a:xfrm>
            <a:off x="50583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EFA429D1-A940-67F9-8775-9E8B37D36E08}"/>
              </a:ext>
            </a:extLst>
          </p:cNvPr>
          <p:cNvSpPr/>
          <p:nvPr userDrawn="1"/>
        </p:nvSpPr>
        <p:spPr>
          <a:xfrm>
            <a:off x="73621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975BDB0A-F7C9-76D8-1FED-994C499DC814}"/>
              </a:ext>
            </a:extLst>
          </p:cNvPr>
          <p:cNvSpPr/>
          <p:nvPr userDrawn="1"/>
        </p:nvSpPr>
        <p:spPr>
          <a:xfrm>
            <a:off x="9665875"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1982744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8494-2E56-7AEC-3A1C-B6C25EC6B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59D0B-2248-8E95-40AC-678351CF9B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136012-85C0-B54F-EC40-BC9473BCE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9EAE3-466E-80F1-DD2C-E7696CF63155}"/>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6" name="Footer Placeholder 5">
            <a:extLst>
              <a:ext uri="{FF2B5EF4-FFF2-40B4-BE49-F238E27FC236}">
                <a16:creationId xmlns:a16="http://schemas.microsoft.com/office/drawing/2014/main" id="{D72E60D6-B168-7F99-1621-226BEE5AD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7F165-B58B-8236-7512-07420DE5E8D9}"/>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8" name="Google Shape;29;p42">
            <a:extLst>
              <a:ext uri="{FF2B5EF4-FFF2-40B4-BE49-F238E27FC236}">
                <a16:creationId xmlns:a16="http://schemas.microsoft.com/office/drawing/2014/main" id="{5B5A7398-1FDC-B827-43CD-91CB3EE750CA}"/>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 name="Google Shape;30;p42">
            <a:extLst>
              <a:ext uri="{FF2B5EF4-FFF2-40B4-BE49-F238E27FC236}">
                <a16:creationId xmlns:a16="http://schemas.microsoft.com/office/drawing/2014/main" id="{84AB2916-5612-5F89-7BA6-E36E6D641A7C}"/>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10" name="Google Shape;31;p42">
            <a:extLst>
              <a:ext uri="{FF2B5EF4-FFF2-40B4-BE49-F238E27FC236}">
                <a16:creationId xmlns:a16="http://schemas.microsoft.com/office/drawing/2014/main" id="{1B377BDE-4BFF-4D8F-AF4D-099A4CF537FA}"/>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850869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F158-5FB1-45C0-2C67-62F8537CD4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BE60D6-55C6-05A4-0325-9EDFB285D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D1B8D-4942-F5F3-2177-5B72CDD4A6A8}"/>
              </a:ext>
            </a:extLst>
          </p:cNvPr>
          <p:cNvSpPr>
            <a:spLocks noGrp="1"/>
          </p:cNvSpPr>
          <p:nvPr>
            <p:ph sz="half" idx="2"/>
          </p:nvPr>
        </p:nvSpPr>
        <p:spPr>
          <a:xfrm>
            <a:off x="839788" y="2505075"/>
            <a:ext cx="5157787" cy="3684588"/>
          </a:xfrm>
        </p:spPr>
        <p:txBody>
          <a:bodyPr/>
          <a:lstStyle>
            <a:lvl1pPr marL="228600" indent="-228600">
              <a:buClr>
                <a:schemeClr val="accent1"/>
              </a:buClr>
              <a:buSzPct val="125000"/>
              <a:buFont typeface="Wingdings" pitchFamily="2" charset="2"/>
              <a:buChar char="§"/>
              <a:defRPr/>
            </a:lvl1pPr>
            <a:lvl2pPr marL="685800" indent="-228600">
              <a:buClr>
                <a:schemeClr val="accent1"/>
              </a:buClr>
              <a:buSzPct val="125000"/>
              <a:buFont typeface="Wingdings" pitchFamily="2" charset="2"/>
              <a:buChar char="§"/>
              <a:defRPr/>
            </a:lvl2pPr>
            <a:lvl3pPr marL="1143000" indent="-228600">
              <a:buClr>
                <a:schemeClr val="accent1"/>
              </a:buClr>
              <a:buSzPct val="125000"/>
              <a:buFont typeface="Wingdings" pitchFamily="2" charset="2"/>
              <a:buChar char="§"/>
              <a:defRPr/>
            </a:lvl3pPr>
            <a:lvl4pPr marL="1600200" indent="-228600">
              <a:buClr>
                <a:schemeClr val="accent1"/>
              </a:buClr>
              <a:buSzPct val="125000"/>
              <a:buFont typeface="Wingdings" pitchFamily="2" charset="2"/>
              <a:buChar char="§"/>
              <a:defRPr/>
            </a:lvl4pPr>
            <a:lvl5pPr marL="2057400" indent="-228600">
              <a:buClr>
                <a:schemeClr val="accent1"/>
              </a:buClr>
              <a:buSzPct val="12500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EC4367-7BB4-F232-5358-7AD81A305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0078A-AB3B-0E20-F996-73FF4661A40F}"/>
              </a:ext>
            </a:extLst>
          </p:cNvPr>
          <p:cNvSpPr>
            <a:spLocks noGrp="1"/>
          </p:cNvSpPr>
          <p:nvPr>
            <p:ph sz="quarter" idx="4"/>
          </p:nvPr>
        </p:nvSpPr>
        <p:spPr>
          <a:xfrm>
            <a:off x="6172200" y="2505075"/>
            <a:ext cx="5183188" cy="3684588"/>
          </a:xfrm>
        </p:spPr>
        <p:txBody>
          <a:bodyPr/>
          <a:lstStyle>
            <a:lvl1pPr marL="228600" indent="-228600">
              <a:buClr>
                <a:schemeClr val="accent1"/>
              </a:buClr>
              <a:buSzPct val="125000"/>
              <a:buFont typeface="Wingdings" pitchFamily="2" charset="2"/>
              <a:buChar char="§"/>
              <a:defRPr/>
            </a:lvl1pPr>
            <a:lvl2pPr marL="685800" indent="-228600">
              <a:buClr>
                <a:schemeClr val="accent1"/>
              </a:buClr>
              <a:buSzPct val="125000"/>
              <a:buFont typeface="Wingdings" pitchFamily="2" charset="2"/>
              <a:buChar char="§"/>
              <a:defRPr/>
            </a:lvl2pPr>
            <a:lvl3pPr marL="1143000" indent="-228600">
              <a:buClr>
                <a:schemeClr val="accent1"/>
              </a:buClr>
              <a:buSzPct val="125000"/>
              <a:buFont typeface="Wingdings" pitchFamily="2" charset="2"/>
              <a:buChar char="§"/>
              <a:defRPr/>
            </a:lvl3pPr>
            <a:lvl4pPr marL="1600200" indent="-228600">
              <a:buClr>
                <a:schemeClr val="accent1"/>
              </a:buClr>
              <a:buSzPct val="125000"/>
              <a:buFont typeface="Wingdings" pitchFamily="2" charset="2"/>
              <a:buChar char="§"/>
              <a:defRPr/>
            </a:lvl4pPr>
            <a:lvl5pPr marL="2057400" indent="-228600">
              <a:buClr>
                <a:schemeClr val="accent1"/>
              </a:buClr>
              <a:buSzPct val="12500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727A5-2D9B-7837-A790-4B662F0D056F}"/>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8" name="Footer Placeholder 7">
            <a:extLst>
              <a:ext uri="{FF2B5EF4-FFF2-40B4-BE49-F238E27FC236}">
                <a16:creationId xmlns:a16="http://schemas.microsoft.com/office/drawing/2014/main" id="{95F03470-654F-B096-BFD0-5ED6A7B6B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4B4AA-852D-5C45-0C53-010F0F3160B2}"/>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10" name="Google Shape;29;p42">
            <a:extLst>
              <a:ext uri="{FF2B5EF4-FFF2-40B4-BE49-F238E27FC236}">
                <a16:creationId xmlns:a16="http://schemas.microsoft.com/office/drawing/2014/main" id="{7FE0EA9F-2438-AE8A-8841-D889E630588C}"/>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Google Shape;30;p42">
            <a:extLst>
              <a:ext uri="{FF2B5EF4-FFF2-40B4-BE49-F238E27FC236}">
                <a16:creationId xmlns:a16="http://schemas.microsoft.com/office/drawing/2014/main" id="{22240D71-4D8C-FB51-D23F-B2DD09940711}"/>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12" name="Google Shape;31;p42">
            <a:extLst>
              <a:ext uri="{FF2B5EF4-FFF2-40B4-BE49-F238E27FC236}">
                <a16:creationId xmlns:a16="http://schemas.microsoft.com/office/drawing/2014/main" id="{D7668813-4B35-17CC-E4BA-C232CB5CAA0F}"/>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304424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FCA-A251-6FE4-2A00-0B538E93B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754356-7980-06D5-11C1-CE8A5498A9EE}"/>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4" name="Footer Placeholder 3">
            <a:extLst>
              <a:ext uri="{FF2B5EF4-FFF2-40B4-BE49-F238E27FC236}">
                <a16:creationId xmlns:a16="http://schemas.microsoft.com/office/drawing/2014/main" id="{901C939A-336A-65B9-BFFA-98B58A2EE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BA196A-EEE0-8140-FC47-7A77FD04EA14}"/>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6" name="Google Shape;29;p42">
            <a:extLst>
              <a:ext uri="{FF2B5EF4-FFF2-40B4-BE49-F238E27FC236}">
                <a16:creationId xmlns:a16="http://schemas.microsoft.com/office/drawing/2014/main" id="{D45188AB-CEAC-69DD-1E77-5620EC82E679}"/>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 name="Google Shape;30;p42">
            <a:extLst>
              <a:ext uri="{FF2B5EF4-FFF2-40B4-BE49-F238E27FC236}">
                <a16:creationId xmlns:a16="http://schemas.microsoft.com/office/drawing/2014/main" id="{E06F1A1C-70F5-E3A9-32BF-66FDC3B97818}"/>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8" name="Google Shape;31;p42">
            <a:extLst>
              <a:ext uri="{FF2B5EF4-FFF2-40B4-BE49-F238E27FC236}">
                <a16:creationId xmlns:a16="http://schemas.microsoft.com/office/drawing/2014/main" id="{A71A37E6-702E-4A6A-F1DB-AF6F0172B82E}"/>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064724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4082C-A132-B08F-CD06-92AF20185140}"/>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3" name="Footer Placeholder 2">
            <a:extLst>
              <a:ext uri="{FF2B5EF4-FFF2-40B4-BE49-F238E27FC236}">
                <a16:creationId xmlns:a16="http://schemas.microsoft.com/office/drawing/2014/main" id="{531F2C7D-94A0-B98F-A5F0-8FB633D2F0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A68EB4-A47C-AC01-71B0-F29358CCA50B}"/>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868004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D6B3-BAA2-0CD2-C693-85718B2E4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ADDF2D-8FC9-8874-9EB0-3A053C63A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F66D3-7C82-1861-CA3C-793305206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DABD8-F059-D91E-270B-E1B42A6C44AE}"/>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6" name="Footer Placeholder 5">
            <a:extLst>
              <a:ext uri="{FF2B5EF4-FFF2-40B4-BE49-F238E27FC236}">
                <a16:creationId xmlns:a16="http://schemas.microsoft.com/office/drawing/2014/main" id="{4C6BAD02-70F6-B910-B99C-4D3D9A441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89E13-5142-9FAE-BEA2-1E359FC0334A}"/>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12500668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EC35-6650-6CB6-CB9E-DD62B32FF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6A40CE-5F9E-D7CC-0F26-77EE6E5ED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1E423B-22A9-17DA-6C64-45C9AE725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BD2AE-39A6-7194-A3BA-5053DE97501C}"/>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6" name="Footer Placeholder 5">
            <a:extLst>
              <a:ext uri="{FF2B5EF4-FFF2-40B4-BE49-F238E27FC236}">
                <a16:creationId xmlns:a16="http://schemas.microsoft.com/office/drawing/2014/main" id="{1D57F250-7F9B-A0F7-B3E1-2C6D06907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7DCDC-77C0-350B-7B89-57A156D88E6B}"/>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7889471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8_Title and Content" preserve="1" userDrawn="1">
  <p:cSld name="8_Title and Content">
    <p:spTree>
      <p:nvGrpSpPr>
        <p:cNvPr id="1" name="Shape 139"/>
        <p:cNvGrpSpPr/>
        <p:nvPr/>
      </p:nvGrpSpPr>
      <p:grpSpPr>
        <a:xfrm>
          <a:off x="0" y="0"/>
          <a:ext cx="0" cy="0"/>
          <a:chOff x="0" y="0"/>
          <a:chExt cx="0" cy="0"/>
        </a:xfrm>
      </p:grpSpPr>
      <p:pic>
        <p:nvPicPr>
          <p:cNvPr id="140" name="Google Shape;140;p55"/>
          <p:cNvPicPr preferRelativeResize="0"/>
          <p:nvPr/>
        </p:nvPicPr>
        <p:blipFill rotWithShape="1">
          <a:blip r:embed="rId2">
            <a:alphaModFix amt="20000"/>
          </a:blip>
          <a:srcRect l="2114" r="634" b="16854"/>
          <a:stretch/>
        </p:blipFill>
        <p:spPr>
          <a:xfrm>
            <a:off x="159656" y="1"/>
            <a:ext cx="12032343" cy="6858000"/>
          </a:xfrm>
          <a:prstGeom prst="rect">
            <a:avLst/>
          </a:prstGeom>
          <a:solidFill>
            <a:schemeClr val="accent6"/>
          </a:solidFill>
          <a:ln>
            <a:noFill/>
          </a:ln>
        </p:spPr>
      </p:pic>
      <p:sp>
        <p:nvSpPr>
          <p:cNvPr id="144" name="Google Shape;144;p55"/>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5"/>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5"/>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55"/>
          <p:cNvPicPr preferRelativeResize="0"/>
          <p:nvPr/>
        </p:nvPicPr>
        <p:blipFill rotWithShape="1">
          <a:blip r:embed="rId3">
            <a:alphaModFix/>
          </a:blip>
          <a:srcRect/>
          <a:stretch/>
        </p:blipFill>
        <p:spPr>
          <a:xfrm>
            <a:off x="579450" y="5499704"/>
            <a:ext cx="2379650" cy="1175135"/>
          </a:xfrm>
          <a:prstGeom prst="rect">
            <a:avLst/>
          </a:prstGeom>
          <a:noFill/>
          <a:ln>
            <a:noFill/>
          </a:ln>
        </p:spPr>
      </p:pic>
      <p:sp>
        <p:nvSpPr>
          <p:cNvPr id="148" name="Google Shape;148;p55"/>
          <p:cNvSpPr/>
          <p:nvPr/>
        </p:nvSpPr>
        <p:spPr>
          <a:xfrm>
            <a:off x="-8268" y="0"/>
            <a:ext cx="389267"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 name="Google Shape;775;p39">
            <a:extLst>
              <a:ext uri="{FF2B5EF4-FFF2-40B4-BE49-F238E27FC236}">
                <a16:creationId xmlns:a16="http://schemas.microsoft.com/office/drawing/2014/main" id="{3841F3E2-0105-D585-7E7B-1103BBF45E62}"/>
              </a:ext>
            </a:extLst>
          </p:cNvPr>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ts val="5400"/>
              <a:buFont typeface="Arial"/>
              <a:buNone/>
            </a:pPr>
            <a:r>
              <a:rPr lang="en-US" sz="5400">
                <a:solidFill>
                  <a:schemeClr val="accent1"/>
                </a:solidFill>
              </a:rPr>
              <a:t>Click to edit Master title style</a:t>
            </a:r>
            <a:endParaRPr/>
          </a:p>
        </p:txBody>
      </p:sp>
      <p:pic>
        <p:nvPicPr>
          <p:cNvPr id="3" name="Google Shape;776;p39">
            <a:extLst>
              <a:ext uri="{FF2B5EF4-FFF2-40B4-BE49-F238E27FC236}">
                <a16:creationId xmlns:a16="http://schemas.microsoft.com/office/drawing/2014/main" id="{8AD24D93-B963-24FC-A079-C7F8ED961E9B}"/>
              </a:ext>
            </a:extLst>
          </p:cNvPr>
          <p:cNvPicPr preferRelativeResize="0"/>
          <p:nvPr userDrawn="1"/>
        </p:nvPicPr>
        <p:blipFill rotWithShape="1">
          <a:blip r:embed="rId4">
            <a:alphaModFix/>
          </a:blip>
          <a:srcRect/>
          <a:stretch/>
        </p:blipFill>
        <p:spPr>
          <a:xfrm>
            <a:off x="4377908" y="2385172"/>
            <a:ext cx="3436184" cy="3190743"/>
          </a:xfrm>
          <a:prstGeom prst="rect">
            <a:avLst/>
          </a:prstGeom>
          <a:noFill/>
          <a:ln>
            <a:noFill/>
          </a:ln>
        </p:spPr>
      </p:pic>
    </p:spTree>
    <p:extLst>
      <p:ext uri="{BB962C8B-B14F-4D97-AF65-F5344CB8AC3E}">
        <p14:creationId xmlns:p14="http://schemas.microsoft.com/office/powerpoint/2010/main" val="383318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p:cSld name="1_Title Slide">
    <p:bg>
      <p:bgPr>
        <a:solidFill>
          <a:srgbClr val="0A1E38"/>
        </a:solidFill>
        <a:effectLst/>
      </p:bgPr>
    </p:bg>
    <p:spTree>
      <p:nvGrpSpPr>
        <p:cNvPr id="1" name="Shape 15"/>
        <p:cNvGrpSpPr/>
        <p:nvPr/>
      </p:nvGrpSpPr>
      <p:grpSpPr>
        <a:xfrm>
          <a:off x="0" y="0"/>
          <a:ext cx="0" cy="0"/>
          <a:chOff x="0" y="0"/>
          <a:chExt cx="0" cy="0"/>
        </a:xfrm>
      </p:grpSpPr>
      <p:pic>
        <p:nvPicPr>
          <p:cNvPr id="2" name="Google Shape;16;p41">
            <a:extLst>
              <a:ext uri="{FF2B5EF4-FFF2-40B4-BE49-F238E27FC236}">
                <a16:creationId xmlns:a16="http://schemas.microsoft.com/office/drawing/2014/main" id="{111926FA-B5EE-D3C5-6DCE-63D77B532C1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3397"/>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2;p41">
            <a:extLst>
              <a:ext uri="{FF2B5EF4-FFF2-40B4-BE49-F238E27FC236}">
                <a16:creationId xmlns:a16="http://schemas.microsoft.com/office/drawing/2014/main" id="{A010A846-8FEA-6C43-6A29-78B7A5F77A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23397"/>
            <a:ext cx="28797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17;p41"/>
          <p:cNvSpPr txBox="1">
            <a:spLocks noGrp="1"/>
          </p:cNvSpPr>
          <p:nvPr>
            <p:ph type="ctrTitle"/>
          </p:nvPr>
        </p:nvSpPr>
        <p:spPr>
          <a:xfrm>
            <a:off x="5452375" y="1756288"/>
            <a:ext cx="6452288" cy="2387600"/>
          </a:xfrm>
          <a:prstGeom prst="rect">
            <a:avLst/>
          </a:prstGeom>
          <a:noFill/>
          <a:ln>
            <a:noFill/>
          </a:ln>
        </p:spPr>
        <p:txBody>
          <a:bodyPr spcFirstLastPara="1" anchor="b">
            <a:normAutofit/>
          </a:bodyPr>
          <a:lstStyle>
            <a:lvl1pPr lvl="0" algn="l">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8;p41"/>
          <p:cNvSpPr txBox="1">
            <a:spLocks noGrp="1"/>
          </p:cNvSpPr>
          <p:nvPr>
            <p:ph type="subTitle" idx="1"/>
          </p:nvPr>
        </p:nvSpPr>
        <p:spPr>
          <a:xfrm>
            <a:off x="5452376" y="5033817"/>
            <a:ext cx="6452287" cy="631695"/>
          </a:xfrm>
          <a:prstGeom prst="rect">
            <a:avLst/>
          </a:prstGeom>
          <a:noFill/>
          <a:ln>
            <a:noFill/>
          </a:ln>
        </p:spPr>
        <p:txBody>
          <a:bodyPr spcFirstLastPara="1">
            <a:normAutofit/>
          </a:bodyPr>
          <a:lstStyle>
            <a:lvl1pPr lvl="0" algn="r">
              <a:lnSpc>
                <a:spcPct val="90000"/>
              </a:lnSpc>
              <a:spcBef>
                <a:spcPts val="0"/>
              </a:spcBef>
              <a:spcAft>
                <a:spcPts val="0"/>
              </a:spcAft>
              <a:buClr>
                <a:schemeClr val="accent1"/>
              </a:buClr>
              <a:buSzPts val="2000"/>
              <a:buNone/>
              <a:defRPr sz="20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5" name="Google Shape;25;p41"/>
          <p:cNvSpPr txBox="1">
            <a:spLocks noGrp="1"/>
          </p:cNvSpPr>
          <p:nvPr>
            <p:ph type="body" idx="2"/>
          </p:nvPr>
        </p:nvSpPr>
        <p:spPr>
          <a:xfrm>
            <a:off x="8153400" y="5665512"/>
            <a:ext cx="3751263" cy="398463"/>
          </a:xfrm>
          <a:prstGeom prst="rect">
            <a:avLst/>
          </a:prstGeom>
          <a:noFill/>
          <a:ln>
            <a:noFill/>
          </a:ln>
        </p:spPr>
        <p:txBody>
          <a:bodyPr spcFirstLastPara="1">
            <a:noAutofit/>
          </a:bodyPr>
          <a:lstStyle>
            <a:lvl1pPr marL="457200" lvl="0" indent="0" algn="r">
              <a:lnSpc>
                <a:spcPct val="90000"/>
              </a:lnSpc>
              <a:spcBef>
                <a:spcPts val="0"/>
              </a:spcBef>
              <a:spcAft>
                <a:spcPts val="0"/>
              </a:spcAft>
              <a:buClr>
                <a:schemeClr val="accent1"/>
              </a:buClr>
              <a:buSzPts val="1800"/>
              <a:buNone/>
              <a:defRPr sz="2000">
                <a:solidFill>
                  <a:schemeClr val="accent1"/>
                </a:solidFill>
              </a:defRPr>
            </a:lvl1pPr>
            <a:lvl2pPr marL="914400" lvl="1" indent="-228600" algn="r">
              <a:lnSpc>
                <a:spcPct val="90000"/>
              </a:lnSpc>
              <a:spcBef>
                <a:spcPts val="500"/>
              </a:spcBef>
              <a:spcAft>
                <a:spcPts val="0"/>
              </a:spcAft>
              <a:buClr>
                <a:schemeClr val="accent1"/>
              </a:buClr>
              <a:buSzPts val="1800"/>
              <a:buNone/>
              <a:defRPr sz="1800">
                <a:solidFill>
                  <a:schemeClr val="accent1"/>
                </a:solidFill>
              </a:defRPr>
            </a:lvl2pPr>
            <a:lvl3pPr marL="1371600" lvl="2" indent="-228600" algn="r">
              <a:lnSpc>
                <a:spcPct val="90000"/>
              </a:lnSpc>
              <a:spcBef>
                <a:spcPts val="500"/>
              </a:spcBef>
              <a:spcAft>
                <a:spcPts val="0"/>
              </a:spcAft>
              <a:buClr>
                <a:schemeClr val="accent1"/>
              </a:buClr>
              <a:buSzPts val="1800"/>
              <a:buNone/>
              <a:defRPr sz="1800">
                <a:solidFill>
                  <a:schemeClr val="accent1"/>
                </a:solidFill>
              </a:defRPr>
            </a:lvl3pPr>
            <a:lvl4pPr marL="1828800" lvl="3" indent="-228600" algn="r">
              <a:lnSpc>
                <a:spcPct val="90000"/>
              </a:lnSpc>
              <a:spcBef>
                <a:spcPts val="500"/>
              </a:spcBef>
              <a:spcAft>
                <a:spcPts val="0"/>
              </a:spcAft>
              <a:buClr>
                <a:schemeClr val="accent1"/>
              </a:buClr>
              <a:buSzPts val="1800"/>
              <a:buNone/>
              <a:defRPr sz="1800">
                <a:solidFill>
                  <a:schemeClr val="accent1"/>
                </a:solidFill>
              </a:defRPr>
            </a:lvl4pPr>
            <a:lvl5pPr marL="2286000" lvl="4" indent="-228600" algn="r">
              <a:lnSpc>
                <a:spcPct val="90000"/>
              </a:lnSpc>
              <a:spcBef>
                <a:spcPts val="500"/>
              </a:spcBef>
              <a:spcAft>
                <a:spcPts val="0"/>
              </a:spcAft>
              <a:buClr>
                <a:schemeClr val="accent1"/>
              </a:buClr>
              <a:buSzPts val="1800"/>
              <a:buNone/>
              <a:defRPr sz="18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Google Shape;19;p41">
            <a:extLst>
              <a:ext uri="{FF2B5EF4-FFF2-40B4-BE49-F238E27FC236}">
                <a16:creationId xmlns:a16="http://schemas.microsoft.com/office/drawing/2014/main" id="{801ACA8E-3E6F-4BBB-F1D6-E3B574B7D9F9}"/>
              </a:ext>
            </a:extLst>
          </p:cNvPr>
          <p:cNvSpPr txBox="1">
            <a:spLocks noGrp="1" noChangeArrowheads="1"/>
          </p:cNvSpPr>
          <p:nvPr>
            <p:ph type="dt" idx="10"/>
          </p:nvPr>
        </p:nvSpPr>
        <p:spPr/>
        <p:txBody>
          <a:bodyPr/>
          <a:lstStyle>
            <a:lvl1pPr>
              <a:defRPr/>
            </a:lvl1pPr>
          </a:lstStyle>
          <a:p>
            <a:endParaRPr lang="en-US" altLang="en-US"/>
          </a:p>
        </p:txBody>
      </p:sp>
      <p:sp>
        <p:nvSpPr>
          <p:cNvPr id="6" name="Google Shape;20;p41">
            <a:extLst>
              <a:ext uri="{FF2B5EF4-FFF2-40B4-BE49-F238E27FC236}">
                <a16:creationId xmlns:a16="http://schemas.microsoft.com/office/drawing/2014/main" id="{B4C88612-C46C-3585-9606-3B5BB494A30F}"/>
              </a:ext>
            </a:extLst>
          </p:cNvPr>
          <p:cNvSpPr txBox="1">
            <a:spLocks noGrp="1" noChangeArrowheads="1"/>
          </p:cNvSpPr>
          <p:nvPr>
            <p:ph type="ftr" idx="11"/>
          </p:nvPr>
        </p:nvSpPr>
        <p:spPr/>
        <p:txBody>
          <a:bodyPr/>
          <a:lstStyle>
            <a:lvl1pPr>
              <a:defRPr/>
            </a:lvl1pPr>
          </a:lstStyle>
          <a:p>
            <a:endParaRPr lang="en-US" altLang="en-US"/>
          </a:p>
        </p:txBody>
      </p:sp>
      <p:sp>
        <p:nvSpPr>
          <p:cNvPr id="7" name="Google Shape;21;p41">
            <a:extLst>
              <a:ext uri="{FF2B5EF4-FFF2-40B4-BE49-F238E27FC236}">
                <a16:creationId xmlns:a16="http://schemas.microsoft.com/office/drawing/2014/main" id="{9A63C37A-4C42-5A9E-93A2-25B2116281C2}"/>
              </a:ext>
            </a:extLst>
          </p:cNvPr>
          <p:cNvSpPr txBox="1">
            <a:spLocks noGrp="1" noChangeArrowheads="1"/>
          </p:cNvSpPr>
          <p:nvPr>
            <p:ph type="sldNum" idx="12"/>
          </p:nvPr>
        </p:nvSpPr>
        <p:spPr/>
        <p:txBody>
          <a:bodyPr/>
          <a:lstStyle>
            <a:lvl1pPr>
              <a:defRPr/>
            </a:lvl1pPr>
          </a:lstStyle>
          <a:p>
            <a:fld id="{A5B4D411-7422-2E41-B380-3ACFBF58A8FE}" type="slidenum">
              <a:rPr lang="en-US" altLang="en-US"/>
              <a:pPr/>
              <a:t>‹#›</a:t>
            </a:fld>
            <a:endParaRPr lang="en-US" altLang="en-US"/>
          </a:p>
        </p:txBody>
      </p:sp>
      <p:sp>
        <p:nvSpPr>
          <p:cNvPr id="4" name="Google Shape;60;p45">
            <a:extLst>
              <a:ext uri="{FF2B5EF4-FFF2-40B4-BE49-F238E27FC236}">
                <a16:creationId xmlns:a16="http://schemas.microsoft.com/office/drawing/2014/main" id="{8EECBE1B-E7DC-9B94-F750-20DD1C519D39}"/>
              </a:ext>
            </a:extLst>
          </p:cNvPr>
          <p:cNvSpPr>
            <a:spLocks noChangeArrowheads="1"/>
          </p:cNvSpPr>
          <p:nvPr userDrawn="1"/>
        </p:nvSpPr>
        <p:spPr bwMode="auto">
          <a:xfrm>
            <a:off x="0" y="0"/>
            <a:ext cx="287337"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endParaRPr>
          </a:p>
        </p:txBody>
      </p:sp>
    </p:spTree>
    <p:extLst>
      <p:ext uri="{BB962C8B-B14F-4D97-AF65-F5344CB8AC3E}">
        <p14:creationId xmlns:p14="http://schemas.microsoft.com/office/powerpoint/2010/main" val="11194806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7"/>
        <p:cNvGrpSpPr/>
        <p:nvPr/>
      </p:nvGrpSpPr>
      <p:grpSpPr>
        <a:xfrm>
          <a:off x="0" y="0"/>
          <a:ext cx="0" cy="0"/>
          <a:chOff x="0" y="0"/>
          <a:chExt cx="0" cy="0"/>
        </a:xfrm>
      </p:grpSpPr>
      <p:sp>
        <p:nvSpPr>
          <p:cNvPr id="69" name="Google Shape;69;p40"/>
          <p:cNvSpPr txBox="1">
            <a:spLocks noGrp="1"/>
          </p:cNvSpPr>
          <p:nvPr>
            <p:ph type="title"/>
          </p:nvPr>
        </p:nvSpPr>
        <p:spPr>
          <a:xfrm>
            <a:off x="838200" y="465932"/>
            <a:ext cx="10515600" cy="7476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0" name="Google Shape;70;p40"/>
          <p:cNvSpPr txBox="1">
            <a:spLocks noGrp="1"/>
          </p:cNvSpPr>
          <p:nvPr>
            <p:ph type="body" idx="1"/>
          </p:nvPr>
        </p:nvSpPr>
        <p:spPr>
          <a:xfrm>
            <a:off x="838200" y="1409075"/>
            <a:ext cx="10515600" cy="43779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40"/>
          <p:cNvSpPr txBox="1">
            <a:spLocks noGrp="1"/>
          </p:cNvSpPr>
          <p:nvPr>
            <p:ph type="dt" idx="10"/>
          </p:nvPr>
        </p:nvSpPr>
        <p:spPr>
          <a:xfrm>
            <a:off x="838200" y="6479445"/>
            <a:ext cx="27432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2" name="Google Shape;72;p40"/>
          <p:cNvSpPr txBox="1">
            <a:spLocks noGrp="1"/>
          </p:cNvSpPr>
          <p:nvPr>
            <p:ph type="ftr" idx="11"/>
          </p:nvPr>
        </p:nvSpPr>
        <p:spPr>
          <a:xfrm>
            <a:off x="4038600" y="647944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3" name="Google Shape;73;p40"/>
          <p:cNvSpPr txBox="1">
            <a:spLocks noGrp="1"/>
          </p:cNvSpPr>
          <p:nvPr>
            <p:ph type="sldNum" idx="12"/>
          </p:nvPr>
        </p:nvSpPr>
        <p:spPr>
          <a:xfrm>
            <a:off x="8610600" y="6479445"/>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bg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68105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82"/>
        <p:cNvGrpSpPr/>
        <p:nvPr/>
      </p:nvGrpSpPr>
      <p:grpSpPr>
        <a:xfrm>
          <a:off x="0" y="0"/>
          <a:ext cx="0" cy="0"/>
          <a:chOff x="0" y="0"/>
          <a:chExt cx="0" cy="0"/>
        </a:xfrm>
      </p:grpSpPr>
      <p:sp>
        <p:nvSpPr>
          <p:cNvPr id="84" name="Google Shape;84;p37"/>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7"/>
          <p:cNvSpPr txBox="1">
            <a:spLocks noGrp="1"/>
          </p:cNvSpPr>
          <p:nvPr>
            <p:ph type="body" idx="1"/>
          </p:nvPr>
        </p:nvSpPr>
        <p:spPr>
          <a:xfrm>
            <a:off x="839788" y="1347898"/>
            <a:ext cx="10514012" cy="44659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7"/>
          <p:cNvSpPr txBox="1">
            <a:spLocks noGrp="1"/>
          </p:cNvSpPr>
          <p:nvPr>
            <p:ph type="dt" idx="10"/>
          </p:nvPr>
        </p:nvSpPr>
        <p:spPr>
          <a:xfrm>
            <a:off x="838200" y="648161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Arial"/>
              <a:buNone/>
              <a:defRPr>
                <a:solidFill>
                  <a:schemeClr val="lt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87" name="Google Shape;8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94B2"/>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88" name="Google Shape;88;p37"/>
          <p:cNvSpPr txBox="1">
            <a:spLocks noGrp="1"/>
          </p:cNvSpPr>
          <p:nvPr>
            <p:ph type="sldNum" idx="12"/>
          </p:nvPr>
        </p:nvSpPr>
        <p:spPr>
          <a:xfrm>
            <a:off x="8610600" y="648161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89" name="Google Shape;89;p37"/>
          <p:cNvCxnSpPr/>
          <p:nvPr userDrawn="1"/>
        </p:nvCxnSpPr>
        <p:spPr>
          <a:xfrm>
            <a:off x="838200" y="1252804"/>
            <a:ext cx="10515600" cy="0"/>
          </a:xfrm>
          <a:prstGeom prst="straightConnector1">
            <a:avLst/>
          </a:prstGeom>
          <a:noFill/>
          <a:ln w="19050" cap="flat" cmpd="sng">
            <a:solidFill>
              <a:srgbClr val="00A0AF"/>
            </a:solidFill>
            <a:prstDash val="solid"/>
            <a:miter lim="800000"/>
            <a:headEnd type="none" w="sm" len="sm"/>
            <a:tailEnd type="none" w="sm" len="sm"/>
          </a:ln>
        </p:spPr>
      </p:cxnSp>
    </p:spTree>
    <p:extLst>
      <p:ext uri="{BB962C8B-B14F-4D97-AF65-F5344CB8AC3E}">
        <p14:creationId xmlns:p14="http://schemas.microsoft.com/office/powerpoint/2010/main" val="1618908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41"/>
        <p:cNvGrpSpPr/>
        <p:nvPr/>
      </p:nvGrpSpPr>
      <p:grpSpPr>
        <a:xfrm>
          <a:off x="0" y="0"/>
          <a:ext cx="0" cy="0"/>
          <a:chOff x="0" y="0"/>
          <a:chExt cx="0" cy="0"/>
        </a:xfrm>
      </p:grpSpPr>
      <p:sp>
        <p:nvSpPr>
          <p:cNvPr id="42" name="Google Shape;42;p36"/>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36"/>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body" idx="2"/>
          </p:nvPr>
        </p:nvSpPr>
        <p:spPr>
          <a:xfrm>
            <a:off x="839788" y="1389329"/>
            <a:ext cx="5157787" cy="44245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6"/>
          <p:cNvSpPr txBox="1">
            <a:spLocks noGrp="1"/>
          </p:cNvSpPr>
          <p:nvPr>
            <p:ph type="body" idx="4"/>
          </p:nvPr>
        </p:nvSpPr>
        <p:spPr>
          <a:xfrm>
            <a:off x="6172200" y="1389329"/>
            <a:ext cx="5183188" cy="44245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1" name="Google Shape;51;p36"/>
          <p:cNvCxnSpPr/>
          <p:nvPr/>
        </p:nvCxnSpPr>
        <p:spPr>
          <a:xfrm>
            <a:off x="838200" y="1252804"/>
            <a:ext cx="10515600" cy="0"/>
          </a:xfrm>
          <a:prstGeom prst="straightConnector1">
            <a:avLst/>
          </a:prstGeom>
          <a:noFill/>
          <a:ln w="12700" cap="flat" cmpd="sng">
            <a:solidFill>
              <a:srgbClr val="00A0AF"/>
            </a:solidFill>
            <a:prstDash val="solid"/>
            <a:miter lim="800000"/>
            <a:headEnd type="none" w="sm" len="sm"/>
            <a:tailEnd type="none" w="sm" len="sm"/>
          </a:ln>
        </p:spPr>
      </p:cxnSp>
      <p:pic>
        <p:nvPicPr>
          <p:cNvPr id="52" name="Google Shape;52;p36"/>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9975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3A4B-FE35-C89D-CAFD-55608B1FC484}"/>
              </a:ext>
            </a:extLst>
          </p:cNvPr>
          <p:cNvSpPr>
            <a:spLocks noGrp="1"/>
          </p:cNvSpPr>
          <p:nvPr>
            <p:ph type="ctrTitle"/>
          </p:nvPr>
        </p:nvSpPr>
        <p:spPr>
          <a:xfrm>
            <a:off x="3581400" y="1947069"/>
            <a:ext cx="7086600" cy="1562893"/>
          </a:xfrm>
        </p:spPr>
        <p:txBody>
          <a:bodyPr anchor="b"/>
          <a:lstStyle>
            <a:lvl1pPr algn="ctr">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42BA8394-881E-68DD-F291-E36B263CED2E}"/>
              </a:ext>
            </a:extLst>
          </p:cNvPr>
          <p:cNvSpPr>
            <a:spLocks noGrp="1"/>
          </p:cNvSpPr>
          <p:nvPr>
            <p:ph type="subTitle" idx="1"/>
          </p:nvPr>
        </p:nvSpPr>
        <p:spPr>
          <a:xfrm>
            <a:off x="3581400" y="3602038"/>
            <a:ext cx="70866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FFDE19-C073-E65D-72C5-79A53E8A99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06ECE6-F880-ECE2-A36B-E4EB089FD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F0543-59B9-88A1-25B7-97BFD643942B}"/>
              </a:ext>
            </a:extLst>
          </p:cNvPr>
          <p:cNvSpPr>
            <a:spLocks noGrp="1"/>
          </p:cNvSpPr>
          <p:nvPr>
            <p:ph type="sldNum" sz="quarter" idx="12"/>
          </p:nvPr>
        </p:nvSpPr>
        <p:spPr/>
        <p:txBody>
          <a:bodyPr/>
          <a:lstStyle/>
          <a:p>
            <a:fld id="{F5570B76-C33F-0444-B74C-67B903CD2F10}" type="slidenum">
              <a:rPr lang="en-US" smtClean="0"/>
              <a:t>‹#›</a:t>
            </a:fld>
            <a:endParaRPr lang="en-US"/>
          </a:p>
        </p:txBody>
      </p:sp>
      <p:pic>
        <p:nvPicPr>
          <p:cNvPr id="7" name="Google Shape;16;p41">
            <a:extLst>
              <a:ext uri="{FF2B5EF4-FFF2-40B4-BE49-F238E27FC236}">
                <a16:creationId xmlns:a16="http://schemas.microsoft.com/office/drawing/2014/main" id="{F6C242C0-6C0C-B9B5-A01A-DAAD4329ED30}"/>
              </a:ext>
            </a:extLst>
          </p:cNvPr>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280988"/>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2;p41">
            <a:extLst>
              <a:ext uri="{FF2B5EF4-FFF2-40B4-BE49-F238E27FC236}">
                <a16:creationId xmlns:a16="http://schemas.microsoft.com/office/drawing/2014/main" id="{5FF91148-CC24-7E4B-0115-4C3840419343}"/>
              </a:ext>
            </a:extLst>
          </p:cNvP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32667" y="338578"/>
            <a:ext cx="3167698" cy="15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646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Section Header" preserve="1">
  <p:cSld name="3_Section Header">
    <p:spTree>
      <p:nvGrpSpPr>
        <p:cNvPr id="1" name="Shape 52"/>
        <p:cNvGrpSpPr/>
        <p:nvPr/>
      </p:nvGrpSpPr>
      <p:grpSpPr>
        <a:xfrm>
          <a:off x="0" y="0"/>
          <a:ext cx="0" cy="0"/>
          <a:chOff x="0" y="0"/>
          <a:chExt cx="0" cy="0"/>
        </a:xfrm>
      </p:grpSpPr>
      <p:pic>
        <p:nvPicPr>
          <p:cNvPr id="4" name="Picture 3">
            <a:extLst>
              <a:ext uri="{FF2B5EF4-FFF2-40B4-BE49-F238E27FC236}">
                <a16:creationId xmlns:a16="http://schemas.microsoft.com/office/drawing/2014/main" id="{0A0D445B-BD4C-8575-175D-55A2076F1FBA}"/>
              </a:ext>
            </a:extLst>
          </p:cNvPr>
          <p:cNvPicPr>
            <a:picLocks noChangeAspect="1"/>
          </p:cNvPicPr>
          <p:nvPr userDrawn="1"/>
        </p:nvPicPr>
        <p:blipFill rotWithShape="1">
          <a:blip r:embed="rId2">
            <a:alphaModFix amt="20000"/>
          </a:blip>
          <a:srcRect t="9695" b="3766"/>
          <a:stretch/>
        </p:blipFill>
        <p:spPr>
          <a:xfrm>
            <a:off x="304800" y="0"/>
            <a:ext cx="11887200" cy="6858000"/>
          </a:xfrm>
          <a:prstGeom prst="rect">
            <a:avLst/>
          </a:prstGeom>
          <a:solidFill>
            <a:schemeClr val="accent6"/>
          </a:solidFill>
        </p:spPr>
      </p:pic>
      <p:sp>
        <p:nvSpPr>
          <p:cNvPr id="54" name="Google Shape;54;p45"/>
          <p:cNvSpPr txBox="1">
            <a:spLocks noGrp="1"/>
          </p:cNvSpPr>
          <p:nvPr>
            <p:ph type="title"/>
          </p:nvPr>
        </p:nvSpPr>
        <p:spPr>
          <a:xfrm>
            <a:off x="1128044" y="1529393"/>
            <a:ext cx="9935913"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b="0">
                <a:solidFill>
                  <a:schemeClr val="accent1"/>
                </a:solidFill>
                <a:latin typefac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5" name="Google Shape;55;p45"/>
          <p:cNvSpPr txBox="1">
            <a:spLocks noGrp="1"/>
          </p:cNvSpPr>
          <p:nvPr>
            <p:ph type="body" idx="1"/>
          </p:nvPr>
        </p:nvSpPr>
        <p:spPr>
          <a:xfrm>
            <a:off x="1128044" y="4589463"/>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56" name="Google Shape;5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4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60" name="Google Shape;60;p4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6069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Section Header" preserve="1">
  <p:cSld name="6_Section Header">
    <p:spTree>
      <p:nvGrpSpPr>
        <p:cNvPr id="1" name="Shape 181"/>
        <p:cNvGrpSpPr/>
        <p:nvPr/>
      </p:nvGrpSpPr>
      <p:grpSpPr>
        <a:xfrm>
          <a:off x="0" y="0"/>
          <a:ext cx="0" cy="0"/>
          <a:chOff x="0" y="0"/>
          <a:chExt cx="0" cy="0"/>
        </a:xfrm>
      </p:grpSpPr>
      <p:pic>
        <p:nvPicPr>
          <p:cNvPr id="182" name="Google Shape;182;p60"/>
          <p:cNvPicPr preferRelativeResize="0"/>
          <p:nvPr/>
        </p:nvPicPr>
        <p:blipFill rotWithShape="1">
          <a:blip r:embed="rId2">
            <a:alphaModFix amt="20000"/>
          </a:blip>
          <a:srcRect b="15604"/>
          <a:stretch/>
        </p:blipFill>
        <p:spPr>
          <a:xfrm>
            <a:off x="3048" y="0"/>
            <a:ext cx="12188952" cy="6858000"/>
          </a:xfrm>
          <a:prstGeom prst="rect">
            <a:avLst/>
          </a:prstGeom>
          <a:solidFill>
            <a:schemeClr val="accent6"/>
          </a:solidFill>
          <a:ln>
            <a:noFill/>
          </a:ln>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302862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and Content" preserve="1">
  <p:cSld name="3_Title and Content">
    <p:spTree>
      <p:nvGrpSpPr>
        <p:cNvPr id="1" name="Shape 33"/>
        <p:cNvGrpSpPr/>
        <p:nvPr/>
      </p:nvGrpSpPr>
      <p:grpSpPr>
        <a:xfrm>
          <a:off x="0" y="0"/>
          <a:ext cx="0" cy="0"/>
          <a:chOff x="0" y="0"/>
          <a:chExt cx="0" cy="0"/>
        </a:xfrm>
      </p:grpSpPr>
      <p:sp>
        <p:nvSpPr>
          <p:cNvPr id="34" name="Google Shape;34;p82"/>
          <p:cNvSpPr>
            <a:spLocks noGrp="1"/>
          </p:cNvSpPr>
          <p:nvPr>
            <p:ph type="pic" idx="2"/>
          </p:nvPr>
        </p:nvSpPr>
        <p:spPr>
          <a:xfrm>
            <a:off x="565150" y="989013"/>
            <a:ext cx="3594100" cy="5259387"/>
          </a:xfrm>
          <a:prstGeom prst="rect">
            <a:avLst/>
          </a:prstGeom>
          <a:noFill/>
          <a:ln>
            <a:noFill/>
          </a:ln>
        </p:spPr>
        <p:txBody>
          <a:bodyPr/>
          <a:lstStyle/>
          <a:p>
            <a:endParaRPr lang="en-US"/>
          </a:p>
        </p:txBody>
      </p:sp>
      <p:sp>
        <p:nvSpPr>
          <p:cNvPr id="35" name="Google Shape;35;p82"/>
          <p:cNvSpPr txBox="1">
            <a:spLocks noGrp="1"/>
          </p:cNvSpPr>
          <p:nvPr>
            <p:ph type="body" idx="1"/>
          </p:nvPr>
        </p:nvSpPr>
        <p:spPr>
          <a:xfrm>
            <a:off x="4542379" y="2389098"/>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8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7" name="Google Shape;37;p8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8" name="Google Shape;38;p8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82"/>
          <p:cNvSpPr txBox="1">
            <a:spLocks noGrp="1"/>
          </p:cNvSpPr>
          <p:nvPr>
            <p:ph type="body" idx="3"/>
          </p:nvPr>
        </p:nvSpPr>
        <p:spPr>
          <a:xfrm>
            <a:off x="4551426" y="1691512"/>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0" name="Google Shape;40;p82"/>
          <p:cNvSpPr txBox="1">
            <a:spLocks noGrp="1"/>
          </p:cNvSpPr>
          <p:nvPr>
            <p:ph type="body" idx="4"/>
          </p:nvPr>
        </p:nvSpPr>
        <p:spPr>
          <a:xfrm>
            <a:off x="6953832" y="2389098"/>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1" name="Google Shape;41;p82"/>
          <p:cNvSpPr txBox="1">
            <a:spLocks noGrp="1"/>
          </p:cNvSpPr>
          <p:nvPr>
            <p:ph type="body" idx="5"/>
          </p:nvPr>
        </p:nvSpPr>
        <p:spPr>
          <a:xfrm>
            <a:off x="6947528" y="1668689"/>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82"/>
          <p:cNvSpPr txBox="1">
            <a:spLocks noGrp="1"/>
          </p:cNvSpPr>
          <p:nvPr>
            <p:ph type="body" idx="6"/>
          </p:nvPr>
        </p:nvSpPr>
        <p:spPr>
          <a:xfrm>
            <a:off x="4554360" y="4723128"/>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82"/>
          <p:cNvSpPr txBox="1">
            <a:spLocks noGrp="1"/>
          </p:cNvSpPr>
          <p:nvPr>
            <p:ph type="body" idx="7"/>
          </p:nvPr>
        </p:nvSpPr>
        <p:spPr>
          <a:xfrm>
            <a:off x="4551426" y="3880871"/>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82"/>
          <p:cNvSpPr txBox="1">
            <a:spLocks noGrp="1"/>
          </p:cNvSpPr>
          <p:nvPr>
            <p:ph type="body" idx="8"/>
          </p:nvPr>
        </p:nvSpPr>
        <p:spPr>
          <a:xfrm>
            <a:off x="6976916" y="4677860"/>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5" name="Google Shape;45;p82"/>
          <p:cNvSpPr txBox="1">
            <a:spLocks noGrp="1"/>
          </p:cNvSpPr>
          <p:nvPr>
            <p:ph type="body" idx="9"/>
          </p:nvPr>
        </p:nvSpPr>
        <p:spPr>
          <a:xfrm>
            <a:off x="6973982" y="3835603"/>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82"/>
          <p:cNvSpPr txBox="1">
            <a:spLocks noGrp="1"/>
          </p:cNvSpPr>
          <p:nvPr>
            <p:ph type="body" idx="13"/>
          </p:nvPr>
        </p:nvSpPr>
        <p:spPr>
          <a:xfrm>
            <a:off x="9399472" y="4681476"/>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7" name="Google Shape;47;p82"/>
          <p:cNvSpPr txBox="1">
            <a:spLocks noGrp="1"/>
          </p:cNvSpPr>
          <p:nvPr>
            <p:ph type="body" idx="14"/>
          </p:nvPr>
        </p:nvSpPr>
        <p:spPr>
          <a:xfrm>
            <a:off x="9396538" y="3839219"/>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82"/>
          <p:cNvSpPr/>
          <p:nvPr/>
        </p:nvSpPr>
        <p:spPr>
          <a:xfrm>
            <a:off x="298032" y="282743"/>
            <a:ext cx="3370454" cy="55806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9" name="Google Shape;49;p82"/>
          <p:cNvGrpSpPr/>
          <p:nvPr/>
        </p:nvGrpSpPr>
        <p:grpSpPr>
          <a:xfrm>
            <a:off x="410006" y="443722"/>
            <a:ext cx="11371988" cy="5970556"/>
            <a:chOff x="468086" y="551707"/>
            <a:chExt cx="11371988" cy="5970556"/>
          </a:xfrm>
        </p:grpSpPr>
        <p:sp>
          <p:nvSpPr>
            <p:cNvPr id="50" name="Google Shape;50;p82"/>
            <p:cNvSpPr/>
            <p:nvPr/>
          </p:nvSpPr>
          <p:spPr>
            <a:xfrm>
              <a:off x="468086" y="991221"/>
              <a:ext cx="9372600" cy="5531042"/>
            </a:xfrm>
            <a:custGeom>
              <a:avLst/>
              <a:gdLst/>
              <a:ahLst/>
              <a:cxnLst/>
              <a:rect l="l" t="t" r="r" b="b"/>
              <a:pathLst>
                <a:path w="9372600" h="5531042" extrusionOk="0">
                  <a:moveTo>
                    <a:pt x="0" y="0"/>
                  </a:moveTo>
                  <a:lnTo>
                    <a:pt x="27432" y="0"/>
                  </a:lnTo>
                  <a:lnTo>
                    <a:pt x="27432" y="5503609"/>
                  </a:lnTo>
                  <a:lnTo>
                    <a:pt x="9372600" y="5503609"/>
                  </a:lnTo>
                  <a:lnTo>
                    <a:pt x="9372600" y="5531041"/>
                  </a:lnTo>
                  <a:lnTo>
                    <a:pt x="27432" y="5531041"/>
                  </a:lnTo>
                  <a:lnTo>
                    <a:pt x="27432" y="5531042"/>
                  </a:lnTo>
                  <a:lnTo>
                    <a:pt x="0" y="5531042"/>
                  </a:lnTo>
                  <a:lnTo>
                    <a:pt x="0" y="5531041"/>
                  </a:lnTo>
                  <a:lnTo>
                    <a:pt x="0" y="550360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82"/>
            <p:cNvSpPr/>
            <p:nvPr/>
          </p:nvSpPr>
          <p:spPr>
            <a:xfrm rot="5400000">
              <a:off x="5302114" y="-957053"/>
              <a:ext cx="5029200" cy="8046720"/>
            </a:xfrm>
            <a:custGeom>
              <a:avLst/>
              <a:gdLst/>
              <a:ahLst/>
              <a:cxnLst/>
              <a:rect l="l" t="t" r="r" b="b"/>
              <a:pathLst>
                <a:path w="5029200" h="8046720" extrusionOk="0">
                  <a:moveTo>
                    <a:pt x="0" y="8046720"/>
                  </a:moveTo>
                  <a:lnTo>
                    <a:pt x="0" y="27432"/>
                  </a:lnTo>
                  <a:lnTo>
                    <a:pt x="0" y="0"/>
                  </a:lnTo>
                  <a:lnTo>
                    <a:pt x="27432" y="0"/>
                  </a:lnTo>
                  <a:lnTo>
                    <a:pt x="5029200" y="0"/>
                  </a:lnTo>
                  <a:lnTo>
                    <a:pt x="5029200" y="27432"/>
                  </a:lnTo>
                  <a:lnTo>
                    <a:pt x="27432" y="27432"/>
                  </a:lnTo>
                  <a:lnTo>
                    <a:pt x="27432" y="804672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52" name="Google Shape;52;p82"/>
          <p:cNvSpPr txBox="1">
            <a:spLocks noGrp="1"/>
          </p:cNvSpPr>
          <p:nvPr>
            <p:ph type="title"/>
          </p:nvPr>
        </p:nvSpPr>
        <p:spPr>
          <a:xfrm>
            <a:off x="341575" y="132510"/>
            <a:ext cx="3283368"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3" name="Google Shape;53;p82"/>
          <p:cNvPicPr preferRelativeResize="0"/>
          <p:nvPr/>
        </p:nvPicPr>
        <p:blipFill rotWithShape="1">
          <a:blip r:embed="rId2">
            <a:alphaModFix/>
          </a:blip>
          <a:srcRect/>
          <a:stretch/>
        </p:blipFill>
        <p:spPr>
          <a:xfrm>
            <a:off x="10126980" y="5756453"/>
            <a:ext cx="1860650" cy="918386"/>
          </a:xfrm>
          <a:prstGeom prst="rect">
            <a:avLst/>
          </a:prstGeom>
          <a:noFill/>
          <a:ln>
            <a:noFill/>
          </a:ln>
        </p:spPr>
      </p:pic>
      <p:sp>
        <p:nvSpPr>
          <p:cNvPr id="54" name="Google Shape;54;p82"/>
          <p:cNvSpPr txBox="1">
            <a:spLocks noGrp="1"/>
          </p:cNvSpPr>
          <p:nvPr>
            <p:ph type="body" idx="15"/>
          </p:nvPr>
        </p:nvSpPr>
        <p:spPr>
          <a:xfrm>
            <a:off x="9415143" y="2396674"/>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82"/>
          <p:cNvSpPr txBox="1">
            <a:spLocks noGrp="1"/>
          </p:cNvSpPr>
          <p:nvPr>
            <p:ph type="body" idx="16"/>
          </p:nvPr>
        </p:nvSpPr>
        <p:spPr>
          <a:xfrm>
            <a:off x="9408839" y="1676265"/>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699828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le and Content" preserve="1">
  <p:cSld name="4_Title and Content">
    <p:spTree>
      <p:nvGrpSpPr>
        <p:cNvPr id="1" name="Shape 156"/>
        <p:cNvGrpSpPr/>
        <p:nvPr/>
      </p:nvGrpSpPr>
      <p:grpSpPr>
        <a:xfrm>
          <a:off x="0" y="0"/>
          <a:ext cx="0" cy="0"/>
          <a:chOff x="0" y="0"/>
          <a:chExt cx="0" cy="0"/>
        </a:xfrm>
      </p:grpSpPr>
      <p:sp>
        <p:nvSpPr>
          <p:cNvPr id="157" name="Google Shape;157;p57"/>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8" name="Google Shape;158;p57"/>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59" name="Google Shape;159;p57"/>
          <p:cNvPicPr preferRelativeResize="0"/>
          <p:nvPr/>
        </p:nvPicPr>
        <p:blipFill rotWithShape="1">
          <a:blip r:embed="rId2">
            <a:alphaModFix/>
          </a:blip>
          <a:srcRect/>
          <a:stretch/>
        </p:blipFill>
        <p:spPr>
          <a:xfrm>
            <a:off x="10126980" y="5756453"/>
            <a:ext cx="1860650" cy="918386"/>
          </a:xfrm>
          <a:prstGeom prst="rect">
            <a:avLst/>
          </a:prstGeom>
          <a:noFill/>
          <a:ln>
            <a:noFill/>
          </a:ln>
        </p:spPr>
      </p:pic>
      <p:sp>
        <p:nvSpPr>
          <p:cNvPr id="160" name="Google Shape;160;p57"/>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p57"/>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7"/>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7"/>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1080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le and Content" preserve="1">
  <p:cSld name="5_Title and Content">
    <p:spTree>
      <p:nvGrpSpPr>
        <p:cNvPr id="1" name="Shape 217"/>
        <p:cNvGrpSpPr/>
        <p:nvPr/>
      </p:nvGrpSpPr>
      <p:grpSpPr>
        <a:xfrm>
          <a:off x="0" y="0"/>
          <a:ext cx="0" cy="0"/>
          <a:chOff x="0" y="0"/>
          <a:chExt cx="0" cy="0"/>
        </a:xfrm>
      </p:grpSpPr>
      <p:sp>
        <p:nvSpPr>
          <p:cNvPr id="218" name="Google Shape;218;p99"/>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19" name="Google Shape;219;p99"/>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0" name="Google Shape;220;p99"/>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 name="Google Shape;221;p99"/>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2" name="Google Shape;222;p99"/>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3" name="Google Shape;223;p99"/>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624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746E7B-CBC2-1C48-9FDE-4EEA30C2C856}"/>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7">
            <a:extLst>
              <a:ext uri="{FF2B5EF4-FFF2-40B4-BE49-F238E27FC236}">
                <a16:creationId xmlns:a16="http://schemas.microsoft.com/office/drawing/2014/main" id="{B45E76EC-F515-394F-A512-24078388DCD7}"/>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sp>
        <p:nvSpPr>
          <p:cNvPr id="2" name="Title 1"/>
          <p:cNvSpPr>
            <a:spLocks noGrp="1"/>
          </p:cNvSpPr>
          <p:nvPr>
            <p:ph type="title"/>
          </p:nvPr>
        </p:nvSpPr>
        <p:spPr/>
        <p:txBody>
          <a:bodyPr/>
          <a:lstStyle>
            <a:lvl1pPr>
              <a:defRPr b="1">
                <a:solidFill>
                  <a:srgbClr val="A51C30"/>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39E5E06-EDD0-9678-6160-D9C4E4340B91}"/>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25C1B84-5BC4-3232-F812-8F698ABC6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6" name="Picture 5">
            <a:extLst>
              <a:ext uri="{FF2B5EF4-FFF2-40B4-BE49-F238E27FC236}">
                <a16:creationId xmlns:a16="http://schemas.microsoft.com/office/drawing/2014/main" id="{7EAC19BD-5AF7-00E1-3EAE-11A43628B6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48742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reserve="1">
  <p:cSld name="5_Title and Content">
    <p:bg>
      <p:bgPr>
        <a:solidFill>
          <a:schemeClr val="dk1"/>
        </a:solidFill>
        <a:effectLst/>
      </p:bgPr>
    </p:bg>
    <p:spTree>
      <p:nvGrpSpPr>
        <p:cNvPr id="1" name="Shape 224"/>
        <p:cNvGrpSpPr/>
        <p:nvPr/>
      </p:nvGrpSpPr>
      <p:grpSpPr>
        <a:xfrm>
          <a:off x="0" y="0"/>
          <a:ext cx="0" cy="0"/>
          <a:chOff x="0" y="0"/>
          <a:chExt cx="0" cy="0"/>
        </a:xfrm>
      </p:grpSpPr>
      <p:sp>
        <p:nvSpPr>
          <p:cNvPr id="225" name="Google Shape;225;p100"/>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6" name="Google Shape;226;p100"/>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solidFill>
                  <a:schemeClr val="lt1"/>
                </a:solidFill>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7" name="Google Shape;227;p100"/>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 name="Google Shape;228;p100"/>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9" name="Google Shape;229;p100"/>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30" name="Google Shape;230;p100"/>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1" name="Google Shape;231;p100"/>
          <p:cNvPicPr preferRelativeResize="0"/>
          <p:nvPr/>
        </p:nvPicPr>
        <p:blipFill rotWithShape="1">
          <a:blip r:embed="rId2">
            <a:alphaModFix/>
          </a:blip>
          <a:srcRect/>
          <a:stretch/>
        </p:blipFill>
        <p:spPr>
          <a:xfrm>
            <a:off x="9844347" y="5759632"/>
            <a:ext cx="1966653" cy="971186"/>
          </a:xfrm>
          <a:prstGeom prst="rect">
            <a:avLst/>
          </a:prstGeom>
          <a:noFill/>
          <a:ln>
            <a:noFill/>
          </a:ln>
        </p:spPr>
      </p:pic>
    </p:spTree>
    <p:extLst>
      <p:ext uri="{BB962C8B-B14F-4D97-AF65-F5344CB8AC3E}">
        <p14:creationId xmlns:p14="http://schemas.microsoft.com/office/powerpoint/2010/main" val="141189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and Content" type="obj" preserve="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 name="Google Shape;30;p42"/>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780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type="obj" preserve="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038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reserve="1">
  <p:cSld name="5_Title and Content">
    <p:spTree>
      <p:nvGrpSpPr>
        <p:cNvPr id="1" name="Shape 72"/>
        <p:cNvGrpSpPr/>
        <p:nvPr/>
      </p:nvGrpSpPr>
      <p:grpSpPr>
        <a:xfrm>
          <a:off x="0" y="0"/>
          <a:ext cx="0" cy="0"/>
          <a:chOff x="0" y="0"/>
          <a:chExt cx="0" cy="0"/>
        </a:xfrm>
      </p:grpSpPr>
      <p:sp>
        <p:nvSpPr>
          <p:cNvPr id="73" name="Google Shape;73;p85"/>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85"/>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85"/>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 name="Google Shape;76;p85"/>
          <p:cNvPicPr preferRelativeResize="0"/>
          <p:nvPr/>
        </p:nvPicPr>
        <p:blipFill rotWithShape="1">
          <a:blip r:embed="rId2">
            <a:alphaModFix/>
          </a:blip>
          <a:srcRect/>
          <a:stretch/>
        </p:blipFill>
        <p:spPr>
          <a:xfrm>
            <a:off x="204124" y="5415935"/>
            <a:ext cx="1860650" cy="918386"/>
          </a:xfrm>
          <a:prstGeom prst="rect">
            <a:avLst/>
          </a:prstGeom>
          <a:noFill/>
          <a:ln>
            <a:noFill/>
          </a:ln>
        </p:spPr>
      </p:pic>
      <p:sp>
        <p:nvSpPr>
          <p:cNvPr id="77" name="Google Shape;77;p85"/>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85"/>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9" name="Google Shape;79;p85"/>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0" name="Google Shape;80;p85"/>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052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81"/>
        <p:cNvGrpSpPr/>
        <p:nvPr/>
      </p:nvGrpSpPr>
      <p:grpSpPr>
        <a:xfrm>
          <a:off x="0" y="0"/>
          <a:ext cx="0" cy="0"/>
          <a:chOff x="0" y="0"/>
          <a:chExt cx="0" cy="0"/>
        </a:xfrm>
      </p:grpSpPr>
      <p:sp>
        <p:nvSpPr>
          <p:cNvPr id="82" name="Google Shape;82;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3" name="Google Shape;83;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4" name="Google Shape;84;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5" name="Google Shape;8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86"/>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9" name="Google Shape;89;p86"/>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90" name="Google Shape;90;p86"/>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92841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61"/>
        <p:cNvGrpSpPr/>
        <p:nvPr/>
      </p:nvGrpSpPr>
      <p:grpSpPr>
        <a:xfrm>
          <a:off x="0" y="0"/>
          <a:ext cx="0" cy="0"/>
          <a:chOff x="0" y="0"/>
          <a:chExt cx="0" cy="0"/>
        </a:xfrm>
      </p:grpSpPr>
      <p:sp>
        <p:nvSpPr>
          <p:cNvPr id="62" name="Google Shape;62;p46"/>
          <p:cNvSpPr>
            <a:spLocks noGrp="1"/>
          </p:cNvSpPr>
          <p:nvPr>
            <p:ph type="pic" idx="2"/>
          </p:nvPr>
        </p:nvSpPr>
        <p:spPr>
          <a:xfrm>
            <a:off x="7436225" y="0"/>
            <a:ext cx="4755775" cy="6857999"/>
          </a:xfrm>
          <a:prstGeom prst="rect">
            <a:avLst/>
          </a:prstGeom>
          <a:noFill/>
          <a:ln>
            <a:noFill/>
          </a:ln>
        </p:spPr>
      </p:sp>
      <p:sp>
        <p:nvSpPr>
          <p:cNvPr id="63" name="Google Shape;63;p46"/>
          <p:cNvSpPr txBox="1">
            <a:spLocks noGrp="1"/>
          </p:cNvSpPr>
          <p:nvPr>
            <p:ph type="title"/>
          </p:nvPr>
        </p:nvSpPr>
        <p:spPr>
          <a:xfrm>
            <a:off x="558800" y="365125"/>
            <a:ext cx="6680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4" name="Google Shape;64;p46"/>
          <p:cNvSpPr txBox="1">
            <a:spLocks noGrp="1"/>
          </p:cNvSpPr>
          <p:nvPr>
            <p:ph type="body" idx="1"/>
          </p:nvPr>
        </p:nvSpPr>
        <p:spPr>
          <a:xfrm>
            <a:off x="558800" y="1825625"/>
            <a:ext cx="6680200" cy="4351338"/>
          </a:xfrm>
          <a:prstGeom prst="rect">
            <a:avLst/>
          </a:prstGeom>
          <a:noFill/>
          <a:ln>
            <a:noFill/>
          </a:ln>
        </p:spPr>
        <p:txBody>
          <a:bodyPr spcFirstLastPara="1" wrap="square" lIns="91425" tIns="45700" rIns="91425" bIns="45700" anchor="t" anchorCtr="0">
            <a:normAutofit/>
          </a:bodyPr>
          <a:lstStyle>
            <a:lvl1pPr marL="457200" lvl="0" indent="-450850" algn="l">
              <a:lnSpc>
                <a:spcPct val="90000"/>
              </a:lnSpc>
              <a:spcBef>
                <a:spcPts val="0"/>
              </a:spcBef>
              <a:spcAft>
                <a:spcPts val="0"/>
              </a:spcAft>
              <a:buClr>
                <a:schemeClr val="accent1"/>
              </a:buClr>
              <a:buSzPts val="3500"/>
              <a:buFont typeface="Noto Sans Symbols"/>
              <a:buChar char="▪"/>
              <a:defRPr/>
            </a:lvl1pPr>
            <a:lvl2pPr marL="914400" lvl="1" indent="-342900" algn="l">
              <a:lnSpc>
                <a:spcPct val="90000"/>
              </a:lnSpc>
              <a:spcBef>
                <a:spcPts val="500"/>
              </a:spcBef>
              <a:spcAft>
                <a:spcPts val="0"/>
              </a:spcAft>
              <a:buClr>
                <a:schemeClr val="accent1"/>
              </a:buClr>
              <a:buSzPts val="1800"/>
              <a:buFont typeface="Courier New"/>
              <a:buChar char="o"/>
              <a:defRPr/>
            </a:lvl2pPr>
            <a:lvl3pPr marL="1371600" lvl="2" indent="-387350" algn="l">
              <a:lnSpc>
                <a:spcPct val="90000"/>
              </a:lnSpc>
              <a:spcBef>
                <a:spcPts val="500"/>
              </a:spcBef>
              <a:spcAft>
                <a:spcPts val="0"/>
              </a:spcAft>
              <a:buClr>
                <a:schemeClr val="accent1"/>
              </a:buClr>
              <a:buSzPts val="2500"/>
              <a:buFont typeface="Noto Sans Symbols"/>
              <a:buChar char="▪"/>
              <a:defRPr/>
            </a:lvl3pPr>
            <a:lvl4pPr marL="1828800" lvl="3" indent="-371475" algn="l">
              <a:lnSpc>
                <a:spcPct val="90000"/>
              </a:lnSpc>
              <a:spcBef>
                <a:spcPts val="500"/>
              </a:spcBef>
              <a:spcAft>
                <a:spcPts val="0"/>
              </a:spcAft>
              <a:buClr>
                <a:schemeClr val="accent1"/>
              </a:buClr>
              <a:buSzPts val="2250"/>
              <a:buFont typeface="Noto Sans Symbols"/>
              <a:buChar char="▪"/>
              <a:defRPr/>
            </a:lvl4pPr>
            <a:lvl5pPr marL="2286000" lvl="4" indent="-371475" algn="l">
              <a:lnSpc>
                <a:spcPct val="9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Google Shape;6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7337613" y="64527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459441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46"/>
          <p:cNvSpPr/>
          <p:nvPr/>
        </p:nvSpPr>
        <p:spPr>
          <a:xfrm>
            <a:off x="-8267" y="0"/>
            <a:ext cx="190500" cy="68830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9" name="Google Shape;69;p46"/>
          <p:cNvPicPr preferRelativeResize="0"/>
          <p:nvPr/>
        </p:nvPicPr>
        <p:blipFill rotWithShape="1">
          <a:blip r:embed="rId2">
            <a:alphaModFix/>
          </a:blip>
          <a:srcRect/>
          <a:stretch/>
        </p:blipFill>
        <p:spPr>
          <a:xfrm>
            <a:off x="225200" y="5894415"/>
            <a:ext cx="2476525" cy="895345"/>
          </a:xfrm>
          <a:prstGeom prst="rect">
            <a:avLst/>
          </a:prstGeom>
          <a:noFill/>
          <a:ln>
            <a:noFill/>
          </a:ln>
        </p:spPr>
      </p:pic>
    </p:spTree>
    <p:extLst>
      <p:ext uri="{BB962C8B-B14F-4D97-AF65-F5344CB8AC3E}">
        <p14:creationId xmlns:p14="http://schemas.microsoft.com/office/powerpoint/2010/main" val="65522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6_Custom Layout" preserve="1">
  <p:cSld name="36_Custom Layout">
    <p:spTree>
      <p:nvGrpSpPr>
        <p:cNvPr id="1" name="Shape 147"/>
        <p:cNvGrpSpPr/>
        <p:nvPr/>
      </p:nvGrpSpPr>
      <p:grpSpPr>
        <a:xfrm>
          <a:off x="0" y="0"/>
          <a:ext cx="0" cy="0"/>
          <a:chOff x="0" y="0"/>
          <a:chExt cx="0" cy="0"/>
        </a:xfrm>
      </p:grpSpPr>
      <p:sp>
        <p:nvSpPr>
          <p:cNvPr id="148" name="Google Shape;148;p92"/>
          <p:cNvSpPr/>
          <p:nvPr/>
        </p:nvSpPr>
        <p:spPr>
          <a:xfrm>
            <a:off x="7436223" y="0"/>
            <a:ext cx="4755777"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9" name="Google Shape;149;p92"/>
          <p:cNvSpPr txBox="1">
            <a:spLocks noGrp="1"/>
          </p:cNvSpPr>
          <p:nvPr>
            <p:ph type="body" idx="1"/>
          </p:nvPr>
        </p:nvSpPr>
        <p:spPr>
          <a:xfrm>
            <a:off x="848129" y="2138082"/>
            <a:ext cx="6226735" cy="33350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0" name="Google Shape;150;p92"/>
          <p:cNvSpPr>
            <a:spLocks noGrp="1"/>
          </p:cNvSpPr>
          <p:nvPr>
            <p:ph type="pic" idx="2"/>
          </p:nvPr>
        </p:nvSpPr>
        <p:spPr>
          <a:xfrm>
            <a:off x="7436224" y="0"/>
            <a:ext cx="4755775" cy="6857999"/>
          </a:xfrm>
          <a:prstGeom prst="rect">
            <a:avLst/>
          </a:prstGeom>
          <a:noFill/>
          <a:ln>
            <a:noFill/>
          </a:ln>
        </p:spPr>
      </p:sp>
      <p:sp>
        <p:nvSpPr>
          <p:cNvPr id="151" name="Google Shape;151;p92"/>
          <p:cNvSpPr/>
          <p:nvPr/>
        </p:nvSpPr>
        <p:spPr>
          <a:xfrm>
            <a:off x="-8267" y="0"/>
            <a:ext cx="190500"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2" name="Google Shape;152;p92"/>
          <p:cNvSpPr txBox="1">
            <a:spLocks noGrp="1"/>
          </p:cNvSpPr>
          <p:nvPr>
            <p:ph type="title"/>
          </p:nvPr>
        </p:nvSpPr>
        <p:spPr>
          <a:xfrm>
            <a:off x="800100" y="542601"/>
            <a:ext cx="5911251" cy="12516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34428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5_Custom Layout" preserve="1">
  <p:cSld name="35_Custom Layout">
    <p:spTree>
      <p:nvGrpSpPr>
        <p:cNvPr id="1" name="Shape 193"/>
        <p:cNvGrpSpPr/>
        <p:nvPr/>
      </p:nvGrpSpPr>
      <p:grpSpPr>
        <a:xfrm>
          <a:off x="0" y="0"/>
          <a:ext cx="0" cy="0"/>
          <a:chOff x="0" y="0"/>
          <a:chExt cx="0" cy="0"/>
        </a:xfrm>
      </p:grpSpPr>
      <p:sp>
        <p:nvSpPr>
          <p:cNvPr id="194" name="Google Shape;194;p96"/>
          <p:cNvSpPr/>
          <p:nvPr/>
        </p:nvSpPr>
        <p:spPr>
          <a:xfrm>
            <a:off x="7436223" y="0"/>
            <a:ext cx="4755777"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5" name="Google Shape;195;p96"/>
          <p:cNvSpPr txBox="1">
            <a:spLocks noGrp="1"/>
          </p:cNvSpPr>
          <p:nvPr>
            <p:ph type="body" idx="1"/>
          </p:nvPr>
        </p:nvSpPr>
        <p:spPr>
          <a:xfrm>
            <a:off x="848129" y="2138082"/>
            <a:ext cx="6226735" cy="33350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6" name="Google Shape;196;p96"/>
          <p:cNvSpPr>
            <a:spLocks noGrp="1"/>
          </p:cNvSpPr>
          <p:nvPr>
            <p:ph type="pic" idx="2"/>
          </p:nvPr>
        </p:nvSpPr>
        <p:spPr>
          <a:xfrm>
            <a:off x="7436224" y="0"/>
            <a:ext cx="4755775" cy="6857999"/>
          </a:xfrm>
          <a:prstGeom prst="rect">
            <a:avLst/>
          </a:prstGeom>
          <a:noFill/>
          <a:ln>
            <a:noFill/>
          </a:ln>
        </p:spPr>
      </p:sp>
      <p:sp>
        <p:nvSpPr>
          <p:cNvPr id="197" name="Google Shape;197;p96"/>
          <p:cNvSpPr/>
          <p:nvPr/>
        </p:nvSpPr>
        <p:spPr>
          <a:xfrm>
            <a:off x="-8267" y="0"/>
            <a:ext cx="190500" cy="68830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8" name="Google Shape;198;p96"/>
          <p:cNvSpPr txBox="1">
            <a:spLocks noGrp="1"/>
          </p:cNvSpPr>
          <p:nvPr>
            <p:ph type="title"/>
          </p:nvPr>
        </p:nvSpPr>
        <p:spPr>
          <a:xfrm>
            <a:off x="800100" y="542601"/>
            <a:ext cx="5911251" cy="12516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955092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91"/>
        <p:cNvGrpSpPr/>
        <p:nvPr/>
      </p:nvGrpSpPr>
      <p:grpSpPr>
        <a:xfrm>
          <a:off x="0" y="0"/>
          <a:ext cx="0" cy="0"/>
          <a:chOff x="0" y="0"/>
          <a:chExt cx="0" cy="0"/>
        </a:xfrm>
      </p:grpSpPr>
      <p:pic>
        <p:nvPicPr>
          <p:cNvPr id="92" name="Google Shape;92;p87"/>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93" name="Google Shape;93;p8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4" name="Google Shape;94;p8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95" name="Google Shape;9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 name="Google Shape;9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 name="Google Shape;9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8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99" name="Google Shape;99;p8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84013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91"/>
        <p:cNvGrpSpPr/>
        <p:nvPr/>
      </p:nvGrpSpPr>
      <p:grpSpPr>
        <a:xfrm>
          <a:off x="0" y="0"/>
          <a:ext cx="0" cy="0"/>
          <a:chOff x="0" y="0"/>
          <a:chExt cx="0" cy="0"/>
        </a:xfrm>
      </p:grpSpPr>
      <p:pic>
        <p:nvPicPr>
          <p:cNvPr id="2" name="Google Shape;182;p60">
            <a:extLst>
              <a:ext uri="{FF2B5EF4-FFF2-40B4-BE49-F238E27FC236}">
                <a16:creationId xmlns:a16="http://schemas.microsoft.com/office/drawing/2014/main" id="{CCE0F62A-023D-6993-121D-2607ED97DC63}"/>
              </a:ext>
            </a:extLst>
          </p:cNvPr>
          <p:cNvPicPr preferRelativeResize="0"/>
          <p:nvPr userDrawn="1"/>
        </p:nvPicPr>
        <p:blipFill rotWithShape="1">
          <a:blip r:embed="rId2">
            <a:alphaModFix amt="20000"/>
          </a:blip>
          <a:srcRect b="15604"/>
          <a:stretch/>
        </p:blipFill>
        <p:spPr>
          <a:xfrm>
            <a:off x="3048" y="0"/>
            <a:ext cx="12188952" cy="6858000"/>
          </a:xfrm>
          <a:prstGeom prst="rect">
            <a:avLst/>
          </a:prstGeom>
          <a:solidFill>
            <a:schemeClr val="accent6"/>
          </a:solidFill>
          <a:ln>
            <a:noFill/>
          </a:ln>
        </p:spPr>
      </p:pic>
      <p:sp>
        <p:nvSpPr>
          <p:cNvPr id="93" name="Google Shape;93;p8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4" name="Google Shape;94;p8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95" name="Google Shape;9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 name="Google Shape;9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 name="Google Shape;9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8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99" name="Google Shape;99;p8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873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solidFill>
                  <a:srgbClr val="A51C30"/>
                </a:solidFill>
                <a:latin typeface="+mn-l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57CFA7F7-6AED-4946-82FB-1A516F373303}"/>
              </a:ext>
            </a:extLst>
          </p:cNvPr>
          <p:cNvSpPr>
            <a:spLocks noGrp="1"/>
          </p:cNvSpPr>
          <p:nvPr>
            <p:ph type="sldNum" sz="quarter" idx="12"/>
          </p:nvPr>
        </p:nvSpPr>
        <p:spPr/>
        <p:txBody>
          <a:bodyPr/>
          <a:lstStyle>
            <a:lvl1pPr>
              <a:defRPr/>
            </a:lvl1pPr>
          </a:lstStyle>
          <a:p>
            <a:pPr>
              <a:defRPr/>
            </a:pPr>
            <a:fld id="{73006CE3-7A37-344D-9592-6128D1DE9261}" type="slidenum">
              <a:rPr lang="en-US"/>
              <a:pPr>
                <a:defRPr/>
              </a:pPr>
              <a:t>‹#›</a:t>
            </a:fld>
            <a:endParaRPr lang="en-US"/>
          </a:p>
        </p:txBody>
      </p:sp>
      <p:sp>
        <p:nvSpPr>
          <p:cNvPr id="13" name="Rectangle 12">
            <a:extLst>
              <a:ext uri="{FF2B5EF4-FFF2-40B4-BE49-F238E27FC236}">
                <a16:creationId xmlns:a16="http://schemas.microsoft.com/office/drawing/2014/main" id="{0C767552-5E2B-D24E-B60B-801CFC4FA4F5}"/>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7">
            <a:extLst>
              <a:ext uri="{FF2B5EF4-FFF2-40B4-BE49-F238E27FC236}">
                <a16:creationId xmlns:a16="http://schemas.microsoft.com/office/drawing/2014/main" id="{2CC6EDF0-B3E0-3A4C-8D62-90E9D0182B9A}"/>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6" name="Straight Connector 5">
            <a:extLst>
              <a:ext uri="{FF2B5EF4-FFF2-40B4-BE49-F238E27FC236}">
                <a16:creationId xmlns:a16="http://schemas.microsoft.com/office/drawing/2014/main" id="{2BECD849-D490-312B-66B3-C14A112DE2DA}"/>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DC0AAB-B947-481E-74BA-8C34C9F56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5" name="Picture 4">
            <a:extLst>
              <a:ext uri="{FF2B5EF4-FFF2-40B4-BE49-F238E27FC236}">
                <a16:creationId xmlns:a16="http://schemas.microsoft.com/office/drawing/2014/main" id="{E64B697F-E2D1-4C66-37F1-CAB0F4906C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1609193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3" name="Picture 2">
            <a:extLst>
              <a:ext uri="{FF2B5EF4-FFF2-40B4-BE49-F238E27FC236}">
                <a16:creationId xmlns:a16="http://schemas.microsoft.com/office/drawing/2014/main" id="{E1B24842-6070-E250-99DF-2EC39FAFC88B}"/>
              </a:ext>
            </a:extLst>
          </p:cNvPr>
          <p:cNvPicPr>
            <a:picLocks noChangeAspect="1"/>
          </p:cNvPicPr>
          <p:nvPr userDrawn="1"/>
        </p:nvPicPr>
        <p:blipFill rotWithShape="1">
          <a:blip r:embed="rId2">
            <a:alphaModFix amt="20000"/>
          </a:blip>
          <a:srcRect b="15604"/>
          <a:stretch/>
        </p:blipFill>
        <p:spPr>
          <a:xfrm>
            <a:off x="36915" y="0"/>
            <a:ext cx="12188952" cy="6858000"/>
          </a:xfrm>
          <a:prstGeom prst="rect">
            <a:avLst/>
          </a:prstGeom>
          <a:solidFill>
            <a:schemeClr val="accent6"/>
          </a:solidFill>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bg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557132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00"/>
        <p:cNvGrpSpPr/>
        <p:nvPr/>
      </p:nvGrpSpPr>
      <p:grpSpPr>
        <a:xfrm>
          <a:off x="0" y="0"/>
          <a:ext cx="0" cy="0"/>
          <a:chOff x="0" y="0"/>
          <a:chExt cx="0" cy="0"/>
        </a:xfrm>
      </p:grpSpPr>
      <p:pic>
        <p:nvPicPr>
          <p:cNvPr id="101" name="Google Shape;101;p88"/>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02" name="Google Shape;102;p88"/>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3" name="Google Shape;103;p88"/>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04" name="Google Shape;10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5" name="Google Shape;10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6" name="Google Shape;10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7" name="Google Shape;107;p88"/>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08" name="Google Shape;108;p88"/>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52259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18"/>
        <p:cNvGrpSpPr/>
        <p:nvPr/>
      </p:nvGrpSpPr>
      <p:grpSpPr>
        <a:xfrm>
          <a:off x="0" y="0"/>
          <a:ext cx="0" cy="0"/>
          <a:chOff x="0" y="0"/>
          <a:chExt cx="0" cy="0"/>
        </a:xfrm>
      </p:grpSpPr>
      <p:pic>
        <p:nvPicPr>
          <p:cNvPr id="119" name="Google Shape;119;p90"/>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20" name="Google Shape;120;p9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1" name="Google Shape;121;p9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22" name="Google Shape;122;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3" name="Google Shape;123;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4" name="Google Shape;124;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9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26" name="Google Shape;126;p9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47268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4"/>
        <p:cNvGrpSpPr/>
        <p:nvPr/>
      </p:nvGrpSpPr>
      <p:grpSpPr>
        <a:xfrm>
          <a:off x="0" y="0"/>
          <a:ext cx="0" cy="0"/>
          <a:chOff x="0" y="0"/>
          <a:chExt cx="0" cy="0"/>
        </a:xfrm>
      </p:grpSpPr>
      <p:pic>
        <p:nvPicPr>
          <p:cNvPr id="185" name="Google Shape;185;p95"/>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86" name="Google Shape;186;p95"/>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7" name="Google Shape;187;p95"/>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8" name="Google Shape;18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9" name="Google Shape;18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90" name="Google Shape;19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p9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92" name="Google Shape;192;p9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57561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99"/>
        <p:cNvGrpSpPr/>
        <p:nvPr/>
      </p:nvGrpSpPr>
      <p:grpSpPr>
        <a:xfrm>
          <a:off x="0" y="0"/>
          <a:ext cx="0" cy="0"/>
          <a:chOff x="0" y="0"/>
          <a:chExt cx="0" cy="0"/>
        </a:xfrm>
      </p:grpSpPr>
      <p:pic>
        <p:nvPicPr>
          <p:cNvPr id="200" name="Google Shape;200;p97"/>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201" name="Google Shape;201;p9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2" name="Google Shape;202;p9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03" name="Google Shape;2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4" name="Google Shape;2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5" name="Google Shape;2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6" name="Google Shape;206;p9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07" name="Google Shape;207;p9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1625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59"/>
        <p:cNvGrpSpPr/>
        <p:nvPr/>
      </p:nvGrpSpPr>
      <p:grpSpPr>
        <a:xfrm>
          <a:off x="0" y="0"/>
          <a:ext cx="0" cy="0"/>
          <a:chOff x="0" y="0"/>
          <a:chExt cx="0" cy="0"/>
        </a:xfrm>
      </p:grpSpPr>
      <p:pic>
        <p:nvPicPr>
          <p:cNvPr id="260" name="Google Shape;260;p104"/>
          <p:cNvPicPr preferRelativeResize="0"/>
          <p:nvPr/>
        </p:nvPicPr>
        <p:blipFill rotWithShape="1">
          <a:blip r:embed="rId2">
            <a:alphaModFix amt="20000"/>
          </a:blip>
          <a:srcRect/>
          <a:stretch/>
        </p:blipFill>
        <p:spPr>
          <a:xfrm>
            <a:off x="0" y="0"/>
            <a:ext cx="12433302" cy="6858000"/>
          </a:xfrm>
          <a:prstGeom prst="rect">
            <a:avLst/>
          </a:prstGeom>
          <a:solidFill>
            <a:schemeClr val="accent6"/>
          </a:solidFill>
          <a:ln>
            <a:noFill/>
          </a:ln>
        </p:spPr>
      </p:pic>
      <p:sp>
        <p:nvSpPr>
          <p:cNvPr id="261" name="Google Shape;261;p104"/>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62" name="Google Shape;262;p104"/>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63" name="Google Shape;263;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4" name="Google Shape;264;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5" name="Google Shape;265;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6" name="Google Shape;266;p104"/>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67" name="Google Shape;267;p104"/>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12767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68"/>
        <p:cNvGrpSpPr/>
        <p:nvPr/>
      </p:nvGrpSpPr>
      <p:grpSpPr>
        <a:xfrm>
          <a:off x="0" y="0"/>
          <a:ext cx="0" cy="0"/>
          <a:chOff x="0" y="0"/>
          <a:chExt cx="0" cy="0"/>
        </a:xfrm>
      </p:grpSpPr>
      <p:pic>
        <p:nvPicPr>
          <p:cNvPr id="269" name="Google Shape;269;p105"/>
          <p:cNvPicPr preferRelativeResize="0"/>
          <p:nvPr/>
        </p:nvPicPr>
        <p:blipFill rotWithShape="1">
          <a:blip r:embed="rId2">
            <a:alphaModFix amt="20000"/>
          </a:blip>
          <a:srcRect t="-1" b="1561"/>
          <a:stretch/>
        </p:blipFill>
        <p:spPr>
          <a:xfrm>
            <a:off x="0" y="1"/>
            <a:ext cx="12385524" cy="6858000"/>
          </a:xfrm>
          <a:prstGeom prst="rect">
            <a:avLst/>
          </a:prstGeom>
          <a:solidFill>
            <a:schemeClr val="accent6"/>
          </a:solidFill>
          <a:ln>
            <a:noFill/>
          </a:ln>
        </p:spPr>
      </p:pic>
      <p:sp>
        <p:nvSpPr>
          <p:cNvPr id="270" name="Google Shape;270;p105"/>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71" name="Google Shape;271;p105"/>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72" name="Google Shape;272;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3" name="Google Shape;273;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4" name="Google Shape;274;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10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76" name="Google Shape;276;p10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6979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77"/>
        <p:cNvGrpSpPr/>
        <p:nvPr/>
      </p:nvGrpSpPr>
      <p:grpSpPr>
        <a:xfrm>
          <a:off x="0" y="0"/>
          <a:ext cx="0" cy="0"/>
          <a:chOff x="0" y="0"/>
          <a:chExt cx="0" cy="0"/>
        </a:xfrm>
      </p:grpSpPr>
      <p:pic>
        <p:nvPicPr>
          <p:cNvPr id="278" name="Google Shape;278;p106"/>
          <p:cNvPicPr preferRelativeResize="0"/>
          <p:nvPr/>
        </p:nvPicPr>
        <p:blipFill rotWithShape="1">
          <a:blip r:embed="rId2">
            <a:alphaModFix amt="20000"/>
          </a:blip>
          <a:srcRect l="1880" b="18161"/>
          <a:stretch/>
        </p:blipFill>
        <p:spPr>
          <a:xfrm>
            <a:off x="232228" y="1"/>
            <a:ext cx="11959771" cy="6858000"/>
          </a:xfrm>
          <a:prstGeom prst="rect">
            <a:avLst/>
          </a:prstGeom>
          <a:solidFill>
            <a:schemeClr val="accent6"/>
          </a:solidFill>
          <a:ln>
            <a:noFill/>
          </a:ln>
        </p:spPr>
      </p:pic>
      <p:sp>
        <p:nvSpPr>
          <p:cNvPr id="279" name="Google Shape;279;p106"/>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0" name="Google Shape;280;p106"/>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81" name="Google Shape;281;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2" name="Google Shape;28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3" name="Google Shape;28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4" name="Google Shape;284;p106"/>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85" name="Google Shape;285;p106"/>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71262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322"/>
        <p:cNvGrpSpPr/>
        <p:nvPr/>
      </p:nvGrpSpPr>
      <p:grpSpPr>
        <a:xfrm>
          <a:off x="0" y="0"/>
          <a:ext cx="0" cy="0"/>
          <a:chOff x="0" y="0"/>
          <a:chExt cx="0" cy="0"/>
        </a:xfrm>
      </p:grpSpPr>
      <p:pic>
        <p:nvPicPr>
          <p:cNvPr id="323" name="Google Shape;323;p111"/>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324" name="Google Shape;324;p111"/>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5" name="Google Shape;325;p111"/>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326" name="Google Shape;326;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7" name="Google Shape;327;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8" name="Google Shape;328;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9" name="Google Shape;329;p111"/>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330" name="Google Shape;330;p111"/>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26910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331"/>
        <p:cNvGrpSpPr/>
        <p:nvPr/>
      </p:nvGrpSpPr>
      <p:grpSpPr>
        <a:xfrm>
          <a:off x="0" y="0"/>
          <a:ext cx="0" cy="0"/>
          <a:chOff x="0" y="0"/>
          <a:chExt cx="0" cy="0"/>
        </a:xfrm>
      </p:grpSpPr>
      <p:pic>
        <p:nvPicPr>
          <p:cNvPr id="332" name="Google Shape;332;p112"/>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333" name="Google Shape;333;p112"/>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34" name="Google Shape;334;p112"/>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335" name="Google Shape;335;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6" name="Google Shape;336;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37" name="Google Shape;337;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38" name="Google Shape;338;p112"/>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339" name="Google Shape;339;p112"/>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4629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A51C30"/>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C2742F6-1A12-2C43-A7CF-9B6A06A28B7B}"/>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7">
            <a:extLst>
              <a:ext uri="{FF2B5EF4-FFF2-40B4-BE49-F238E27FC236}">
                <a16:creationId xmlns:a16="http://schemas.microsoft.com/office/drawing/2014/main" id="{11BD63FD-AF74-DC46-B542-F17E0A9C8AD8}"/>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7" name="Straight Connector 6">
            <a:extLst>
              <a:ext uri="{FF2B5EF4-FFF2-40B4-BE49-F238E27FC236}">
                <a16:creationId xmlns:a16="http://schemas.microsoft.com/office/drawing/2014/main" id="{17BDC736-3F16-6D22-B02C-A3152160FB6F}"/>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E13427-5E41-9F36-6B25-507CFEF883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6" name="Picture 5">
            <a:extLst>
              <a:ext uri="{FF2B5EF4-FFF2-40B4-BE49-F238E27FC236}">
                <a16:creationId xmlns:a16="http://schemas.microsoft.com/office/drawing/2014/main" id="{FCB11EA4-0525-8B6A-C7DE-5A838E1DF3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233217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bg>
      <p:bgPr>
        <a:solidFill>
          <a:schemeClr val="accent6"/>
        </a:solidFill>
        <a:effectLst/>
      </p:bgPr>
    </p:bg>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6330607" y="681037"/>
            <a:ext cx="5385486" cy="807015"/>
          </a:xfrm>
          <a:prstGeom prst="rect">
            <a:avLst/>
          </a:prstGeom>
          <a:noFill/>
          <a:ln>
            <a:noFill/>
          </a:ln>
        </p:spPr>
        <p:txBody>
          <a:bodyPr spcFirstLastPara="1">
            <a:normAutofit/>
          </a:bodyPr>
          <a:lstStyle>
            <a:lvl1pPr lvl="0" algn="ctr">
              <a:lnSpc>
                <a:spcPct val="90000"/>
              </a:lnSpc>
              <a:spcBef>
                <a:spcPts val="0"/>
              </a:spcBef>
              <a:spcAft>
                <a:spcPts val="0"/>
              </a:spcAft>
              <a:buClr>
                <a:schemeClr val="dk1"/>
              </a:buClr>
              <a:buSzPts val="1800"/>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6330607" y="1671858"/>
            <a:ext cx="5385486" cy="4505105"/>
          </a:xfrm>
          <a:prstGeom prst="rect">
            <a:avLst/>
          </a:prstGeom>
          <a:noFill/>
          <a:ln>
            <a:noFill/>
          </a:ln>
        </p:spPr>
        <p:txBody>
          <a:bodyPr spcFirstLastPara="1">
            <a:normAutofit/>
          </a:bodyPr>
          <a:lstStyle>
            <a:lvl1pPr marL="457200" lvl="0" indent="-450850" algn="l">
              <a:lnSpc>
                <a:spcPct val="110000"/>
              </a:lnSpc>
              <a:spcBef>
                <a:spcPts val="0"/>
              </a:spcBef>
              <a:spcAft>
                <a:spcPts val="0"/>
              </a:spcAft>
              <a:buClr>
                <a:schemeClr val="accent1"/>
              </a:buClr>
              <a:buSzPts val="3500"/>
              <a:buFont typeface="Noto Sans Symbols"/>
              <a:buChar char="▪"/>
              <a:defRPr sz="3000">
                <a:solidFill>
                  <a:schemeClr val="bg1"/>
                </a:solidFill>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 name="Google Shape;32;p42">
            <a:extLst>
              <a:ext uri="{FF2B5EF4-FFF2-40B4-BE49-F238E27FC236}">
                <a16:creationId xmlns:a16="http://schemas.microsoft.com/office/drawing/2014/main" id="{D14D8AD3-AEB7-EBD1-820F-499A7D6B64A6}"/>
              </a:ext>
            </a:extLst>
          </p:cNvPr>
          <p:cNvSpPr txBox="1">
            <a:spLocks noGrp="1" noChangeArrowheads="1"/>
          </p:cNvSpPr>
          <p:nvPr>
            <p:ph type="dt" idx="10"/>
          </p:nvPr>
        </p:nvSpPr>
        <p:spPr>
          <a:xfrm>
            <a:off x="838200" y="6492875"/>
            <a:ext cx="2743200" cy="365125"/>
          </a:xfrm>
        </p:spPr>
        <p:txBody>
          <a:bodyPr/>
          <a:lstStyle>
            <a:lvl1pPr>
              <a:defRPr/>
            </a:lvl1pPr>
          </a:lstStyle>
          <a:p>
            <a:endParaRPr lang="en-US" altLang="en-US"/>
          </a:p>
        </p:txBody>
      </p:sp>
      <p:sp>
        <p:nvSpPr>
          <p:cNvPr id="5" name="Google Shape;33;p42">
            <a:extLst>
              <a:ext uri="{FF2B5EF4-FFF2-40B4-BE49-F238E27FC236}">
                <a16:creationId xmlns:a16="http://schemas.microsoft.com/office/drawing/2014/main" id="{2ED2DF8E-464D-147E-EE16-ECB7CEF7AB4A}"/>
              </a:ext>
            </a:extLst>
          </p:cNvPr>
          <p:cNvSpPr txBox="1">
            <a:spLocks noGrp="1" noChangeArrowheads="1"/>
          </p:cNvSpPr>
          <p:nvPr>
            <p:ph type="ftr" idx="11"/>
          </p:nvPr>
        </p:nvSpPr>
        <p:spPr>
          <a:xfrm>
            <a:off x="4038600" y="6492875"/>
            <a:ext cx="4114800" cy="365125"/>
          </a:xfrm>
        </p:spPr>
        <p:txBody>
          <a:bodyPr/>
          <a:lstStyle>
            <a:lvl1pPr>
              <a:defRPr/>
            </a:lvl1pPr>
          </a:lstStyle>
          <a:p>
            <a:endParaRPr lang="en-US" altLang="en-US"/>
          </a:p>
        </p:txBody>
      </p:sp>
      <p:sp>
        <p:nvSpPr>
          <p:cNvPr id="6" name="Google Shape;34;p42">
            <a:extLst>
              <a:ext uri="{FF2B5EF4-FFF2-40B4-BE49-F238E27FC236}">
                <a16:creationId xmlns:a16="http://schemas.microsoft.com/office/drawing/2014/main" id="{F62CC823-5CB6-C2EC-199A-B586C91B35B6}"/>
              </a:ext>
            </a:extLst>
          </p:cNvPr>
          <p:cNvSpPr txBox="1">
            <a:spLocks noGrp="1" noChangeArrowheads="1"/>
          </p:cNvSpPr>
          <p:nvPr>
            <p:ph type="sldNum" idx="12"/>
          </p:nvPr>
        </p:nvSpPr>
        <p:spPr>
          <a:xfrm>
            <a:off x="8610600" y="6492875"/>
            <a:ext cx="2743200" cy="365125"/>
          </a:xfrm>
        </p:spPr>
        <p:txBody>
          <a:bodyPr/>
          <a:lstStyle>
            <a:lvl1pPr>
              <a:defRPr>
                <a:solidFill>
                  <a:schemeClr val="accent1"/>
                </a:solidFill>
              </a:defRPr>
            </a:lvl1pPr>
          </a:lstStyle>
          <a:p>
            <a:fld id="{9C4E503A-3B9C-6A4B-A07B-C111CF833575}" type="slidenum">
              <a:rPr lang="en-US" altLang="en-US"/>
              <a:pPr/>
              <a:t>‹#›</a:t>
            </a:fld>
            <a:endParaRPr lang="en-US" altLang="en-US"/>
          </a:p>
        </p:txBody>
      </p:sp>
      <p:sp>
        <p:nvSpPr>
          <p:cNvPr id="8" name="Google Shape;43;p43">
            <a:extLst>
              <a:ext uri="{FF2B5EF4-FFF2-40B4-BE49-F238E27FC236}">
                <a16:creationId xmlns:a16="http://schemas.microsoft.com/office/drawing/2014/main" id="{CED05FC6-6A7E-2467-6AFF-CBCA4244DC79}"/>
              </a:ext>
            </a:extLst>
          </p:cNvPr>
          <p:cNvSpPr/>
          <p:nvPr userDrawn="1"/>
        </p:nvSpPr>
        <p:spPr>
          <a:xfrm>
            <a:off x="-8268" y="0"/>
            <a:ext cx="389267"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0" name="Straight Connector 9">
            <a:extLst>
              <a:ext uri="{FF2B5EF4-FFF2-40B4-BE49-F238E27FC236}">
                <a16:creationId xmlns:a16="http://schemas.microsoft.com/office/drawing/2014/main" id="{32C929A7-0F57-D3A0-6FAA-1D6F73863D2A}"/>
              </a:ext>
            </a:extLst>
          </p:cNvPr>
          <p:cNvCxnSpPr>
            <a:cxnSpLocks/>
          </p:cNvCxnSpPr>
          <p:nvPr userDrawn="1"/>
        </p:nvCxnSpPr>
        <p:spPr>
          <a:xfrm>
            <a:off x="6923088" y="497230"/>
            <a:ext cx="420052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DE3D1A-0F30-7853-2DBA-3AA53C4A79F5}"/>
              </a:ext>
            </a:extLst>
          </p:cNvPr>
          <p:cNvCxnSpPr>
            <a:cxnSpLocks/>
          </p:cNvCxnSpPr>
          <p:nvPr userDrawn="1"/>
        </p:nvCxnSpPr>
        <p:spPr>
          <a:xfrm>
            <a:off x="6923088" y="1469362"/>
            <a:ext cx="420052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765019-5388-0D0A-C165-5CDABB6184BF}"/>
              </a:ext>
            </a:extLst>
          </p:cNvPr>
          <p:cNvSpPr>
            <a:spLocks noGrp="1"/>
          </p:cNvSpPr>
          <p:nvPr>
            <p:ph type="pic" sz="quarter" idx="13"/>
          </p:nvPr>
        </p:nvSpPr>
        <p:spPr>
          <a:xfrm>
            <a:off x="381000" y="0"/>
            <a:ext cx="5473700" cy="6858000"/>
          </a:xfrm>
          <a:ln>
            <a:noFill/>
          </a:ln>
        </p:spPr>
        <p:txBody>
          <a:bodyPr/>
          <a:lstStyle/>
          <a:p>
            <a:r>
              <a:rPr lang="en-US"/>
              <a:t>Click icon to add picture</a:t>
            </a:r>
          </a:p>
        </p:txBody>
      </p:sp>
    </p:spTree>
    <p:extLst>
      <p:ext uri="{BB962C8B-B14F-4D97-AF65-F5344CB8AC3E}">
        <p14:creationId xmlns:p14="http://schemas.microsoft.com/office/powerpoint/2010/main" val="1600517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93570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1" name="Group 60">
            <a:extLst>
              <a:ext uri="{FF2B5EF4-FFF2-40B4-BE49-F238E27FC236}">
                <a16:creationId xmlns:a16="http://schemas.microsoft.com/office/drawing/2014/main" id="{41779A21-4147-4B6F-59C4-2F94152027F1}"/>
              </a:ext>
            </a:extLst>
          </p:cNvPr>
          <p:cNvGrpSpPr/>
          <p:nvPr userDrawn="1"/>
        </p:nvGrpSpPr>
        <p:grpSpPr>
          <a:xfrm>
            <a:off x="482044" y="1218986"/>
            <a:ext cx="2514600" cy="1666454"/>
            <a:chOff x="482045" y="1218986"/>
            <a:chExt cx="2514600" cy="1666454"/>
          </a:xfrm>
        </p:grpSpPr>
        <p:sp>
          <p:nvSpPr>
            <p:cNvPr id="38" name="Freeform 37">
              <a:extLst>
                <a:ext uri="{FF2B5EF4-FFF2-40B4-BE49-F238E27FC236}">
                  <a16:creationId xmlns:a16="http://schemas.microsoft.com/office/drawing/2014/main" id="{A7630579-010D-E132-9F3A-08F2C926149E}"/>
                </a:ext>
              </a:extLst>
            </p:cNvPr>
            <p:cNvSpPr/>
            <p:nvPr userDrawn="1"/>
          </p:nvSpPr>
          <p:spPr>
            <a:xfrm>
              <a:off x="48204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353861"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212E4BC-F050-E434-2B28-2CD82EB0B5E0}"/>
              </a:ext>
            </a:extLst>
          </p:cNvPr>
          <p:cNvGrpSpPr/>
          <p:nvPr userDrawn="1"/>
        </p:nvGrpSpPr>
        <p:grpSpPr>
          <a:xfrm>
            <a:off x="3375398" y="1218986"/>
            <a:ext cx="2514600" cy="1666454"/>
            <a:chOff x="3408648" y="1218986"/>
            <a:chExt cx="2514600" cy="1666454"/>
          </a:xfrm>
        </p:grpSpPr>
        <p:sp>
          <p:nvSpPr>
            <p:cNvPr id="41" name="Freeform 40">
              <a:extLst>
                <a:ext uri="{FF2B5EF4-FFF2-40B4-BE49-F238E27FC236}">
                  <a16:creationId xmlns:a16="http://schemas.microsoft.com/office/drawing/2014/main" id="{9122CFD9-F871-FDEF-C46C-4DE036DDB976}"/>
                </a:ext>
              </a:extLst>
            </p:cNvPr>
            <p:cNvSpPr/>
            <p:nvPr userDrawn="1"/>
          </p:nvSpPr>
          <p:spPr>
            <a:xfrm>
              <a:off x="3408648"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280464"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59127665-0400-8860-04D9-16EA25BD3EB7}"/>
              </a:ext>
            </a:extLst>
          </p:cNvPr>
          <p:cNvGrpSpPr/>
          <p:nvPr userDrawn="1"/>
        </p:nvGrpSpPr>
        <p:grpSpPr>
          <a:xfrm>
            <a:off x="6302001" y="1218986"/>
            <a:ext cx="2514600" cy="1666454"/>
            <a:chOff x="6268751" y="1218986"/>
            <a:chExt cx="2514600" cy="1666454"/>
          </a:xfrm>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A548797-BA83-7BC8-931E-F4535F603122}"/>
              </a:ext>
            </a:extLst>
          </p:cNvPr>
          <p:cNvGrpSpPr/>
          <p:nvPr userDrawn="1"/>
        </p:nvGrpSpPr>
        <p:grpSpPr>
          <a:xfrm>
            <a:off x="9195355" y="1218986"/>
            <a:ext cx="2514600" cy="1666454"/>
            <a:chOff x="9195355" y="1218986"/>
            <a:chExt cx="2514600" cy="1666454"/>
          </a:xfrm>
        </p:grpSpPr>
        <p:sp>
          <p:nvSpPr>
            <p:cNvPr id="47" name="Freeform 46">
              <a:extLst>
                <a:ext uri="{FF2B5EF4-FFF2-40B4-BE49-F238E27FC236}">
                  <a16:creationId xmlns:a16="http://schemas.microsoft.com/office/drawing/2014/main" id="{81F98CAF-D56D-09C6-F053-A3A9D2C57750}"/>
                </a:ext>
              </a:extLst>
            </p:cNvPr>
            <p:cNvSpPr/>
            <p:nvPr userDrawn="1"/>
          </p:nvSpPr>
          <p:spPr>
            <a:xfrm>
              <a:off x="919535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10067171"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049219"/>
            <a:ext cx="3042666"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049219"/>
            <a:ext cx="2766060"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221648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93570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1" name="Group 60">
            <a:extLst>
              <a:ext uri="{FF2B5EF4-FFF2-40B4-BE49-F238E27FC236}">
                <a16:creationId xmlns:a16="http://schemas.microsoft.com/office/drawing/2014/main" id="{41779A21-4147-4B6F-59C4-2F94152027F1}"/>
              </a:ext>
            </a:extLst>
          </p:cNvPr>
          <p:cNvGrpSpPr/>
          <p:nvPr userDrawn="1"/>
        </p:nvGrpSpPr>
        <p:grpSpPr>
          <a:xfrm>
            <a:off x="482044" y="1218986"/>
            <a:ext cx="2514600" cy="1666454"/>
            <a:chOff x="482045" y="1218986"/>
            <a:chExt cx="2514600" cy="1666454"/>
          </a:xfrm>
          <a:solidFill>
            <a:schemeClr val="accent1"/>
          </a:solidFill>
        </p:grpSpPr>
        <p:sp>
          <p:nvSpPr>
            <p:cNvPr id="38" name="Freeform 37">
              <a:extLst>
                <a:ext uri="{FF2B5EF4-FFF2-40B4-BE49-F238E27FC236}">
                  <a16:creationId xmlns:a16="http://schemas.microsoft.com/office/drawing/2014/main" id="{A7630579-010D-E132-9F3A-08F2C926149E}"/>
                </a:ext>
              </a:extLst>
            </p:cNvPr>
            <p:cNvSpPr/>
            <p:nvPr userDrawn="1"/>
          </p:nvSpPr>
          <p:spPr>
            <a:xfrm>
              <a:off x="48204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353861"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212E4BC-F050-E434-2B28-2CD82EB0B5E0}"/>
              </a:ext>
            </a:extLst>
          </p:cNvPr>
          <p:cNvGrpSpPr/>
          <p:nvPr userDrawn="1"/>
        </p:nvGrpSpPr>
        <p:grpSpPr>
          <a:xfrm>
            <a:off x="3375398" y="1218986"/>
            <a:ext cx="2514600" cy="1666454"/>
            <a:chOff x="3408648" y="1218986"/>
            <a:chExt cx="2514600" cy="1666454"/>
          </a:xfrm>
          <a:solidFill>
            <a:schemeClr val="accent1"/>
          </a:solidFill>
        </p:grpSpPr>
        <p:sp>
          <p:nvSpPr>
            <p:cNvPr id="41" name="Freeform 40">
              <a:extLst>
                <a:ext uri="{FF2B5EF4-FFF2-40B4-BE49-F238E27FC236}">
                  <a16:creationId xmlns:a16="http://schemas.microsoft.com/office/drawing/2014/main" id="{9122CFD9-F871-FDEF-C46C-4DE036DDB976}"/>
                </a:ext>
              </a:extLst>
            </p:cNvPr>
            <p:cNvSpPr/>
            <p:nvPr userDrawn="1"/>
          </p:nvSpPr>
          <p:spPr>
            <a:xfrm>
              <a:off x="3408648"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280464"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59127665-0400-8860-04D9-16EA25BD3EB7}"/>
              </a:ext>
            </a:extLst>
          </p:cNvPr>
          <p:cNvGrpSpPr/>
          <p:nvPr userDrawn="1"/>
        </p:nvGrpSpPr>
        <p:grpSpPr>
          <a:xfrm>
            <a:off x="6302001" y="1218986"/>
            <a:ext cx="2514600" cy="1666454"/>
            <a:chOff x="6268751" y="1218986"/>
            <a:chExt cx="2514600" cy="1666454"/>
          </a:xfrm>
          <a:solidFill>
            <a:schemeClr val="accent1"/>
          </a:solidFill>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A548797-BA83-7BC8-931E-F4535F603122}"/>
              </a:ext>
            </a:extLst>
          </p:cNvPr>
          <p:cNvGrpSpPr/>
          <p:nvPr userDrawn="1"/>
        </p:nvGrpSpPr>
        <p:grpSpPr>
          <a:xfrm>
            <a:off x="9195355" y="1218986"/>
            <a:ext cx="2514600" cy="1666454"/>
            <a:chOff x="9195355" y="1218986"/>
            <a:chExt cx="2514600" cy="1666454"/>
          </a:xfrm>
          <a:solidFill>
            <a:schemeClr val="accent1"/>
          </a:solidFill>
        </p:grpSpPr>
        <p:sp>
          <p:nvSpPr>
            <p:cNvPr id="47" name="Freeform 46">
              <a:extLst>
                <a:ext uri="{FF2B5EF4-FFF2-40B4-BE49-F238E27FC236}">
                  <a16:creationId xmlns:a16="http://schemas.microsoft.com/office/drawing/2014/main" id="{81F98CAF-D56D-09C6-F053-A3A9D2C57750}"/>
                </a:ext>
              </a:extLst>
            </p:cNvPr>
            <p:cNvSpPr/>
            <p:nvPr userDrawn="1"/>
          </p:nvSpPr>
          <p:spPr>
            <a:xfrm>
              <a:off x="9195355"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10067171" y="1218986"/>
              <a:ext cx="770969" cy="770969"/>
            </a:xfrm>
            <a:prstGeom prst="ellipse">
              <a:avLst/>
            </a:prstGeom>
            <a:grp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049219"/>
            <a:ext cx="3042666"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049219"/>
            <a:ext cx="2766060"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94470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07532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84337"/>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Freeform 37">
            <a:extLst>
              <a:ext uri="{FF2B5EF4-FFF2-40B4-BE49-F238E27FC236}">
                <a16:creationId xmlns:a16="http://schemas.microsoft.com/office/drawing/2014/main" id="{A7630579-010D-E132-9F3A-08F2C926149E}"/>
              </a:ext>
            </a:extLst>
          </p:cNvPr>
          <p:cNvSpPr/>
          <p:nvPr userDrawn="1"/>
        </p:nvSpPr>
        <p:spPr>
          <a:xfrm>
            <a:off x="482044"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9122CFD9-F871-FDEF-C46C-4DE036DDB976}"/>
              </a:ext>
            </a:extLst>
          </p:cNvPr>
          <p:cNvSpPr/>
          <p:nvPr userDrawn="1"/>
        </p:nvSpPr>
        <p:spPr>
          <a:xfrm>
            <a:off x="3375398"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721852E-D2BB-77E5-98CE-94FF0237CEEC}"/>
              </a:ext>
            </a:extLst>
          </p:cNvPr>
          <p:cNvSpPr/>
          <p:nvPr userDrawn="1"/>
        </p:nvSpPr>
        <p:spPr>
          <a:xfrm>
            <a:off x="6302001"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81F98CAF-D56D-09C6-F053-A3A9D2C57750}"/>
              </a:ext>
            </a:extLst>
          </p:cNvPr>
          <p:cNvSpPr/>
          <p:nvPr userDrawn="1"/>
        </p:nvSpPr>
        <p:spPr>
          <a:xfrm>
            <a:off x="9195355" y="158283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145992"/>
            <a:ext cx="3042666"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145992"/>
            <a:ext cx="2766060"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93334"/>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4714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46787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48304"/>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489062" y="646552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383230"/>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383230"/>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383230"/>
            <a:ext cx="932873" cy="932873"/>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383230"/>
            <a:ext cx="932873" cy="932873"/>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405487"/>
            <a:ext cx="3042666"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405487"/>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Google Shape;30;p42">
            <a:extLst>
              <a:ext uri="{FF2B5EF4-FFF2-40B4-BE49-F238E27FC236}">
                <a16:creationId xmlns:a16="http://schemas.microsoft.com/office/drawing/2014/main" id="{480D88A4-2258-8512-4979-488F7A7B96A2}"/>
              </a:ext>
            </a:extLst>
          </p:cNvPr>
          <p:cNvPicPr preferRelativeResize="0"/>
          <p:nvPr userDrawn="1"/>
        </p:nvPicPr>
        <p:blipFill rotWithShape="1">
          <a:blip r:embed="rId2">
            <a:alphaModFix/>
          </a:blip>
          <a:srcRect/>
          <a:stretch/>
        </p:blipFill>
        <p:spPr>
          <a:xfrm>
            <a:off x="10226000" y="5756453"/>
            <a:ext cx="1860650" cy="918386"/>
          </a:xfrm>
          <a:prstGeom prst="rect">
            <a:avLst/>
          </a:prstGeom>
          <a:noFill/>
          <a:ln>
            <a:noFill/>
          </a:ln>
        </p:spPr>
      </p:pic>
    </p:spTree>
    <p:extLst>
      <p:ext uri="{BB962C8B-B14F-4D97-AF65-F5344CB8AC3E}">
        <p14:creationId xmlns:p14="http://schemas.microsoft.com/office/powerpoint/2010/main" val="1411237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842334"/>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2019"/>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848304"/>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489062" y="646552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383230"/>
            <a:ext cx="932873" cy="932873"/>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383230"/>
            <a:ext cx="932873" cy="932873"/>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383230"/>
            <a:ext cx="932873" cy="932873"/>
          </a:xfrm>
          <a:prstGeom prst="ellipse">
            <a:avLst/>
          </a:prstGeom>
          <a:solidFill>
            <a:schemeClr val="accent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383230"/>
            <a:ext cx="932873" cy="932873"/>
          </a:xfrm>
          <a:prstGeom prst="ellipse">
            <a:avLst/>
          </a:prstGeom>
          <a:solidFill>
            <a:schemeClr val="accent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405487"/>
            <a:ext cx="3042666"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405487"/>
            <a:ext cx="2766060" cy="600075"/>
          </a:xfrm>
        </p:spPr>
        <p:txBody>
          <a:bodyPr anchor="t"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857301"/>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Google Shape;30;p42">
            <a:extLst>
              <a:ext uri="{FF2B5EF4-FFF2-40B4-BE49-F238E27FC236}">
                <a16:creationId xmlns:a16="http://schemas.microsoft.com/office/drawing/2014/main" id="{480D88A4-2258-8512-4979-488F7A7B96A2}"/>
              </a:ext>
            </a:extLst>
          </p:cNvPr>
          <p:cNvPicPr preferRelativeResize="0"/>
          <p:nvPr userDrawn="1"/>
        </p:nvPicPr>
        <p:blipFill rotWithShape="1">
          <a:blip r:embed="rId2">
            <a:alphaModFix/>
          </a:blip>
          <a:srcRect/>
          <a:stretch/>
        </p:blipFill>
        <p:spPr>
          <a:xfrm>
            <a:off x="10226000" y="5756453"/>
            <a:ext cx="1860650" cy="918386"/>
          </a:xfrm>
          <a:prstGeom prst="rect">
            <a:avLst/>
          </a:prstGeom>
          <a:noFill/>
          <a:ln>
            <a:noFill/>
          </a:ln>
        </p:spPr>
      </p:pic>
    </p:spTree>
    <p:extLst>
      <p:ext uri="{BB962C8B-B14F-4D97-AF65-F5344CB8AC3E}">
        <p14:creationId xmlns:p14="http://schemas.microsoft.com/office/powerpoint/2010/main" val="68575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E4AF562-DE2A-BD5C-8E73-0F0F13272DE8}"/>
              </a:ext>
            </a:extLst>
          </p:cNvPr>
          <p:cNvSpPr/>
          <p:nvPr userDrawn="1"/>
        </p:nvSpPr>
        <p:spPr>
          <a:xfrm>
            <a:off x="482044"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9415775-745B-5E1A-6D5A-7137395744E0}"/>
              </a:ext>
            </a:extLst>
          </p:cNvPr>
          <p:cNvSpPr/>
          <p:nvPr userDrawn="1"/>
        </p:nvSpPr>
        <p:spPr>
          <a:xfrm>
            <a:off x="3375398"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ABEF0FDE-1339-E1EB-5323-DF4CDAFB9A83}"/>
              </a:ext>
            </a:extLst>
          </p:cNvPr>
          <p:cNvSpPr/>
          <p:nvPr userDrawn="1"/>
        </p:nvSpPr>
        <p:spPr>
          <a:xfrm>
            <a:off x="6302001"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2CF26AA-0DD4-05DD-7719-6D7EC6434BFF}"/>
              </a:ext>
            </a:extLst>
          </p:cNvPr>
          <p:cNvSpPr/>
          <p:nvPr userDrawn="1"/>
        </p:nvSpPr>
        <p:spPr>
          <a:xfrm>
            <a:off x="9195355" y="1582839"/>
            <a:ext cx="2514600" cy="925583"/>
          </a:xfrm>
          <a:custGeom>
            <a:avLst/>
            <a:gdLst>
              <a:gd name="connsiteX0" fmla="*/ 391336 w 2514600"/>
              <a:gd name="connsiteY0" fmla="*/ 0 h 925583"/>
              <a:gd name="connsiteX1" fmla="*/ 2123264 w 2514600"/>
              <a:gd name="connsiteY1" fmla="*/ 0 h 925583"/>
              <a:gd name="connsiteX2" fmla="*/ 2514600 w 2514600"/>
              <a:gd name="connsiteY2" fmla="*/ 397714 h 925583"/>
              <a:gd name="connsiteX3" fmla="*/ 2514600 w 2514600"/>
              <a:gd name="connsiteY3" fmla="*/ 558966 h 925583"/>
              <a:gd name="connsiteX4" fmla="*/ 2514600 w 2514600"/>
              <a:gd name="connsiteY4" fmla="*/ 696442 h 925583"/>
              <a:gd name="connsiteX5" fmla="*/ 2514600 w 2514600"/>
              <a:gd name="connsiteY5" fmla="*/ 925583 h 925583"/>
              <a:gd name="connsiteX6" fmla="*/ 0 w 2514600"/>
              <a:gd name="connsiteY6" fmla="*/ 925583 h 925583"/>
              <a:gd name="connsiteX7" fmla="*/ 0 w 2514600"/>
              <a:gd name="connsiteY7" fmla="*/ 696442 h 925583"/>
              <a:gd name="connsiteX8" fmla="*/ 0 w 2514600"/>
              <a:gd name="connsiteY8" fmla="*/ 558966 h 925583"/>
              <a:gd name="connsiteX9" fmla="*/ 0 w 2514600"/>
              <a:gd name="connsiteY9" fmla="*/ 397714 h 925583"/>
              <a:gd name="connsiteX10" fmla="*/ 391336 w 2514600"/>
              <a:gd name="connsiteY10" fmla="*/ 0 h 92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925583">
                <a:moveTo>
                  <a:pt x="391336" y="0"/>
                </a:moveTo>
                <a:lnTo>
                  <a:pt x="2123264" y="0"/>
                </a:lnTo>
                <a:cubicBezTo>
                  <a:pt x="2339393" y="0"/>
                  <a:pt x="2514600" y="178063"/>
                  <a:pt x="2514600" y="397714"/>
                </a:cubicBezTo>
                <a:lnTo>
                  <a:pt x="2514600" y="558966"/>
                </a:lnTo>
                <a:lnTo>
                  <a:pt x="2514600" y="696442"/>
                </a:lnTo>
                <a:lnTo>
                  <a:pt x="2514600" y="925583"/>
                </a:lnTo>
                <a:lnTo>
                  <a:pt x="0" y="925583"/>
                </a:lnTo>
                <a:lnTo>
                  <a:pt x="0" y="696442"/>
                </a:lnTo>
                <a:lnTo>
                  <a:pt x="0" y="558966"/>
                </a:lnTo>
                <a:lnTo>
                  <a:pt x="0" y="397714"/>
                </a:lnTo>
                <a:cubicBezTo>
                  <a:pt x="0" y="178063"/>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482044" y="2588809"/>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272908" y="1123735"/>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4166262"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092865" y="1123735"/>
            <a:ext cx="932873" cy="932873"/>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9986219" y="1123735"/>
            <a:ext cx="932873" cy="932873"/>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218011" y="2145992"/>
            <a:ext cx="3042666"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249668"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6176271"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9069625" y="2145992"/>
            <a:ext cx="2766060" cy="600075"/>
          </a:xfrm>
        </p:spPr>
        <p:txBody>
          <a:bodyPr anchor="t"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375398"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6302001"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9195355" y="2597806"/>
            <a:ext cx="2514600" cy="3608222"/>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36D18C6C-9646-3807-3AD4-5C47D0155C8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72640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 name="Freeform 40">
            <a:extLst>
              <a:ext uri="{FF2B5EF4-FFF2-40B4-BE49-F238E27FC236}">
                <a16:creationId xmlns:a16="http://schemas.microsoft.com/office/drawing/2014/main" id="{9122CFD9-F871-FDEF-C46C-4DE036DDB976}"/>
              </a:ext>
            </a:extLst>
          </p:cNvPr>
          <p:cNvSpPr/>
          <p:nvPr userDrawn="1"/>
        </p:nvSpPr>
        <p:spPr>
          <a:xfrm>
            <a:off x="1827122" y="1717518"/>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id="{5FC586CF-DBD6-0C69-B627-9A37494D278E}"/>
              </a:ext>
            </a:extLst>
          </p:cNvPr>
          <p:cNvSpPr>
            <a:spLocks noChangeAspect="1"/>
          </p:cNvSpPr>
          <p:nvPr userDrawn="1"/>
        </p:nvSpPr>
        <p:spPr>
          <a:xfrm>
            <a:off x="2698938" y="1302295"/>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59127665-0400-8860-04D9-16EA25BD3EB7}"/>
              </a:ext>
            </a:extLst>
          </p:cNvPr>
          <p:cNvGrpSpPr/>
          <p:nvPr userDrawn="1"/>
        </p:nvGrpSpPr>
        <p:grpSpPr>
          <a:xfrm>
            <a:off x="4855325" y="1302295"/>
            <a:ext cx="2514600" cy="1666454"/>
            <a:chOff x="6268751" y="1218986"/>
            <a:chExt cx="2514600" cy="1666454"/>
          </a:xfrm>
        </p:grpSpPr>
        <p:sp>
          <p:nvSpPr>
            <p:cNvPr id="44" name="Freeform 43">
              <a:extLst>
                <a:ext uri="{FF2B5EF4-FFF2-40B4-BE49-F238E27FC236}">
                  <a16:creationId xmlns:a16="http://schemas.microsoft.com/office/drawing/2014/main" id="{5721852E-D2BB-77E5-98CE-94FF0237CEEC}"/>
                </a:ext>
              </a:extLst>
            </p:cNvPr>
            <p:cNvSpPr/>
            <p:nvPr userDrawn="1"/>
          </p:nvSpPr>
          <p:spPr>
            <a:xfrm>
              <a:off x="6268751" y="1634209"/>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E25090F7-944A-3837-6063-BD0A0DD296B5}"/>
                </a:ext>
              </a:extLst>
            </p:cNvPr>
            <p:cNvSpPr>
              <a:spLocks noChangeAspect="1"/>
            </p:cNvSpPr>
            <p:nvPr userDrawn="1"/>
          </p:nvSpPr>
          <p:spPr>
            <a:xfrm>
              <a:off x="7140567" y="1218986"/>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a:extLst>
              <a:ext uri="{FF2B5EF4-FFF2-40B4-BE49-F238E27FC236}">
                <a16:creationId xmlns:a16="http://schemas.microsoft.com/office/drawing/2014/main" id="{81F98CAF-D56D-09C6-F053-A3A9D2C57750}"/>
              </a:ext>
            </a:extLst>
          </p:cNvPr>
          <p:cNvSpPr/>
          <p:nvPr userDrawn="1"/>
        </p:nvSpPr>
        <p:spPr>
          <a:xfrm>
            <a:off x="7819799" y="1717518"/>
            <a:ext cx="2514600" cy="1251231"/>
          </a:xfrm>
          <a:custGeom>
            <a:avLst/>
            <a:gdLst>
              <a:gd name="connsiteX0" fmla="*/ 391336 w 2514600"/>
              <a:gd name="connsiteY0" fmla="*/ 0 h 1046727"/>
              <a:gd name="connsiteX1" fmla="*/ 2123264 w 2514600"/>
              <a:gd name="connsiteY1" fmla="*/ 0 h 1046727"/>
              <a:gd name="connsiteX2" fmla="*/ 2514600 w 2514600"/>
              <a:gd name="connsiteY2" fmla="*/ 332711 h 1046727"/>
              <a:gd name="connsiteX3" fmla="*/ 2514600 w 2514600"/>
              <a:gd name="connsiteY3" fmla="*/ 467607 h 1046727"/>
              <a:gd name="connsiteX4" fmla="*/ 2514600 w 2514600"/>
              <a:gd name="connsiteY4" fmla="*/ 582614 h 1046727"/>
              <a:gd name="connsiteX5" fmla="*/ 2514600 w 2514600"/>
              <a:gd name="connsiteY5" fmla="*/ 1046727 h 1046727"/>
              <a:gd name="connsiteX6" fmla="*/ 0 w 2514600"/>
              <a:gd name="connsiteY6" fmla="*/ 1046727 h 1046727"/>
              <a:gd name="connsiteX7" fmla="*/ 0 w 2514600"/>
              <a:gd name="connsiteY7" fmla="*/ 582614 h 1046727"/>
              <a:gd name="connsiteX8" fmla="*/ 0 w 2514600"/>
              <a:gd name="connsiteY8" fmla="*/ 467607 h 1046727"/>
              <a:gd name="connsiteX9" fmla="*/ 0 w 2514600"/>
              <a:gd name="connsiteY9" fmla="*/ 332711 h 1046727"/>
              <a:gd name="connsiteX10" fmla="*/ 391336 w 2514600"/>
              <a:gd name="connsiteY10" fmla="*/ 0 h 104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4600" h="1046727">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1689221C-D18C-B445-2D38-F002E1A01DCB}"/>
              </a:ext>
            </a:extLst>
          </p:cNvPr>
          <p:cNvSpPr>
            <a:spLocks noChangeAspect="1"/>
          </p:cNvSpPr>
          <p:nvPr userDrawn="1"/>
        </p:nvSpPr>
        <p:spPr>
          <a:xfrm>
            <a:off x="8691615" y="1302295"/>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814338" y="2132528"/>
            <a:ext cx="2527384"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3" name="Text Placeholder 50">
            <a:extLst>
              <a:ext uri="{FF2B5EF4-FFF2-40B4-BE49-F238E27FC236}">
                <a16:creationId xmlns:a16="http://schemas.microsoft.com/office/drawing/2014/main" id="{64CF5059-1DCF-F5C6-840E-263D09848222}"/>
              </a:ext>
            </a:extLst>
          </p:cNvPr>
          <p:cNvSpPr>
            <a:spLocks noGrp="1"/>
          </p:cNvSpPr>
          <p:nvPr userDrawn="1">
            <p:ph type="body" sz="quarter" idx="16"/>
          </p:nvPr>
        </p:nvSpPr>
        <p:spPr>
          <a:xfrm>
            <a:off x="4883181" y="2132528"/>
            <a:ext cx="2486744"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4" name="Text Placeholder 50">
            <a:extLst>
              <a:ext uri="{FF2B5EF4-FFF2-40B4-BE49-F238E27FC236}">
                <a16:creationId xmlns:a16="http://schemas.microsoft.com/office/drawing/2014/main" id="{D28D3DD3-744F-CABF-71CF-8EB6979DE5B4}"/>
              </a:ext>
            </a:extLst>
          </p:cNvPr>
          <p:cNvSpPr>
            <a:spLocks noGrp="1"/>
          </p:cNvSpPr>
          <p:nvPr userDrawn="1">
            <p:ph type="body" sz="quarter" idx="17"/>
          </p:nvPr>
        </p:nvSpPr>
        <p:spPr>
          <a:xfrm>
            <a:off x="7819800" y="2132528"/>
            <a:ext cx="2514599"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827122"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28;p42">
            <a:extLst>
              <a:ext uri="{FF2B5EF4-FFF2-40B4-BE49-F238E27FC236}">
                <a16:creationId xmlns:a16="http://schemas.microsoft.com/office/drawing/2014/main" id="{05ED2743-3D96-04E6-EAE4-8A4A6B92A430}"/>
              </a:ext>
            </a:extLst>
          </p:cNvPr>
          <p:cNvSpPr txBox="1">
            <a:spLocks noGrp="1"/>
          </p:cNvSpPr>
          <p:nvPr userDrawn="1">
            <p:ph type="body" idx="19"/>
          </p:nvPr>
        </p:nvSpPr>
        <p:spPr>
          <a:xfrm>
            <a:off x="4855325"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28;p42">
            <a:extLst>
              <a:ext uri="{FF2B5EF4-FFF2-40B4-BE49-F238E27FC236}">
                <a16:creationId xmlns:a16="http://schemas.microsoft.com/office/drawing/2014/main" id="{DD0EE15D-BE63-AE44-60C3-966DC7CC0E32}"/>
              </a:ext>
            </a:extLst>
          </p:cNvPr>
          <p:cNvSpPr txBox="1">
            <a:spLocks noGrp="1"/>
          </p:cNvSpPr>
          <p:nvPr userDrawn="1">
            <p:ph type="body" idx="20"/>
          </p:nvPr>
        </p:nvSpPr>
        <p:spPr>
          <a:xfrm>
            <a:off x="7819799" y="3028013"/>
            <a:ext cx="251460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352839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1381445" y="15480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BB23E95-D76C-5BE2-906C-7505ADB7F458}"/>
              </a:ext>
            </a:extLst>
          </p:cNvPr>
          <p:cNvSpPr/>
          <p:nvPr userDrawn="1"/>
        </p:nvSpPr>
        <p:spPr>
          <a:xfrm>
            <a:off x="4759645" y="15480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42134334-3688-8BE4-79A7-C42606D59930}"/>
              </a:ext>
            </a:extLst>
          </p:cNvPr>
          <p:cNvSpPr/>
          <p:nvPr userDrawn="1"/>
        </p:nvSpPr>
        <p:spPr>
          <a:xfrm>
            <a:off x="8153400" y="1548006"/>
            <a:ext cx="2766060" cy="649129"/>
          </a:xfrm>
          <a:custGeom>
            <a:avLst/>
            <a:gdLst>
              <a:gd name="connsiteX0" fmla="*/ 430470 w 2766060"/>
              <a:gd name="connsiteY0" fmla="*/ 0 h 649129"/>
              <a:gd name="connsiteX1" fmla="*/ 2335590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0"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420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368022"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381445"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99881" y="5844348"/>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ext Placeholder 50">
            <a:extLst>
              <a:ext uri="{FF2B5EF4-FFF2-40B4-BE49-F238E27FC236}">
                <a16:creationId xmlns:a16="http://schemas.microsoft.com/office/drawing/2014/main" id="{45FCEC6D-94C8-234D-BB58-D988C504152E}"/>
              </a:ext>
            </a:extLst>
          </p:cNvPr>
          <p:cNvSpPr>
            <a:spLocks noGrp="1"/>
          </p:cNvSpPr>
          <p:nvPr>
            <p:ph type="body" sz="quarter" idx="19"/>
          </p:nvPr>
        </p:nvSpPr>
        <p:spPr>
          <a:xfrm>
            <a:off x="4746222"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 name="Google Shape;28;p42">
            <a:extLst>
              <a:ext uri="{FF2B5EF4-FFF2-40B4-BE49-F238E27FC236}">
                <a16:creationId xmlns:a16="http://schemas.microsoft.com/office/drawing/2014/main" id="{EA69F1EC-E18A-77E2-01BE-90B2EC34FC68}"/>
              </a:ext>
            </a:extLst>
          </p:cNvPr>
          <p:cNvSpPr txBox="1">
            <a:spLocks noGrp="1"/>
          </p:cNvSpPr>
          <p:nvPr>
            <p:ph type="body" idx="20"/>
          </p:nvPr>
        </p:nvSpPr>
        <p:spPr>
          <a:xfrm>
            <a:off x="4759645"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 name="Text Placeholder 50">
            <a:extLst>
              <a:ext uri="{FF2B5EF4-FFF2-40B4-BE49-F238E27FC236}">
                <a16:creationId xmlns:a16="http://schemas.microsoft.com/office/drawing/2014/main" id="{965318DB-48E1-8A33-5CED-3135CB29AF8C}"/>
              </a:ext>
            </a:extLst>
          </p:cNvPr>
          <p:cNvSpPr>
            <a:spLocks noGrp="1"/>
          </p:cNvSpPr>
          <p:nvPr>
            <p:ph type="body" sz="quarter" idx="21"/>
          </p:nvPr>
        </p:nvSpPr>
        <p:spPr>
          <a:xfrm>
            <a:off x="8139977" y="1569316"/>
            <a:ext cx="2780122" cy="600075"/>
          </a:xfrm>
        </p:spPr>
        <p:txBody>
          <a:bodyPr anchor="ctr" anchorCtr="0">
            <a:noAutofit/>
          </a:bodyPr>
          <a:lstStyle>
            <a:lvl1pPr marL="0" indent="0" algn="ctr">
              <a:lnSpc>
                <a:spcPct val="9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9" name="Google Shape;28;p42">
            <a:extLst>
              <a:ext uri="{FF2B5EF4-FFF2-40B4-BE49-F238E27FC236}">
                <a16:creationId xmlns:a16="http://schemas.microsoft.com/office/drawing/2014/main" id="{54AF7C4D-59A9-BFFE-60B8-DD5250231058}"/>
              </a:ext>
            </a:extLst>
          </p:cNvPr>
          <p:cNvSpPr txBox="1">
            <a:spLocks noGrp="1"/>
          </p:cNvSpPr>
          <p:nvPr>
            <p:ph type="body" idx="22"/>
          </p:nvPr>
        </p:nvSpPr>
        <p:spPr>
          <a:xfrm>
            <a:off x="8153400" y="2265397"/>
            <a:ext cx="2766060" cy="3905798"/>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764394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3781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7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647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781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0199881" y="5844348"/>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3968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Freeform 14">
            <a:extLst>
              <a:ext uri="{FF2B5EF4-FFF2-40B4-BE49-F238E27FC236}">
                <a16:creationId xmlns:a16="http://schemas.microsoft.com/office/drawing/2014/main" id="{777B07F7-681C-76F4-9931-323C997D42CC}"/>
              </a:ext>
            </a:extLst>
          </p:cNvPr>
          <p:cNvSpPr/>
          <p:nvPr userDrawn="1"/>
        </p:nvSpPr>
        <p:spPr>
          <a:xfrm>
            <a:off x="33245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50">
            <a:extLst>
              <a:ext uri="{FF2B5EF4-FFF2-40B4-BE49-F238E27FC236}">
                <a16:creationId xmlns:a16="http://schemas.microsoft.com/office/drawing/2014/main" id="{4D7C2824-0680-09E4-8C19-0BB8D34301BB}"/>
              </a:ext>
            </a:extLst>
          </p:cNvPr>
          <p:cNvSpPr>
            <a:spLocks noGrp="1"/>
          </p:cNvSpPr>
          <p:nvPr>
            <p:ph type="body" sz="quarter" idx="24"/>
          </p:nvPr>
        </p:nvSpPr>
        <p:spPr>
          <a:xfrm>
            <a:off x="33111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7" name="Google Shape;28;p42">
            <a:extLst>
              <a:ext uri="{FF2B5EF4-FFF2-40B4-BE49-F238E27FC236}">
                <a16:creationId xmlns:a16="http://schemas.microsoft.com/office/drawing/2014/main" id="{3231F9B3-20B2-F06C-2E05-883D6905D506}"/>
              </a:ext>
            </a:extLst>
          </p:cNvPr>
          <p:cNvSpPr txBox="1">
            <a:spLocks noGrp="1"/>
          </p:cNvSpPr>
          <p:nvPr>
            <p:ph type="body" idx="25"/>
          </p:nvPr>
        </p:nvSpPr>
        <p:spPr>
          <a:xfrm>
            <a:off x="33245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Freeform 17">
            <a:extLst>
              <a:ext uri="{FF2B5EF4-FFF2-40B4-BE49-F238E27FC236}">
                <a16:creationId xmlns:a16="http://schemas.microsoft.com/office/drawing/2014/main" id="{E687630E-5555-4FC2-8896-459F04F6C091}"/>
              </a:ext>
            </a:extLst>
          </p:cNvPr>
          <p:cNvSpPr/>
          <p:nvPr userDrawn="1"/>
        </p:nvSpPr>
        <p:spPr>
          <a:xfrm>
            <a:off x="6244822"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50">
            <a:extLst>
              <a:ext uri="{FF2B5EF4-FFF2-40B4-BE49-F238E27FC236}">
                <a16:creationId xmlns:a16="http://schemas.microsoft.com/office/drawing/2014/main" id="{F90E2CFB-21EA-5A01-0BCD-B924D5B5A4E8}"/>
              </a:ext>
            </a:extLst>
          </p:cNvPr>
          <p:cNvSpPr>
            <a:spLocks noGrp="1"/>
          </p:cNvSpPr>
          <p:nvPr>
            <p:ph type="body" sz="quarter" idx="26"/>
          </p:nvPr>
        </p:nvSpPr>
        <p:spPr>
          <a:xfrm>
            <a:off x="6231399"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0" name="Google Shape;28;p42">
            <a:extLst>
              <a:ext uri="{FF2B5EF4-FFF2-40B4-BE49-F238E27FC236}">
                <a16:creationId xmlns:a16="http://schemas.microsoft.com/office/drawing/2014/main" id="{44FFC073-5326-AB63-D4E0-98CB007E28AC}"/>
              </a:ext>
            </a:extLst>
          </p:cNvPr>
          <p:cNvSpPr txBox="1">
            <a:spLocks noGrp="1"/>
          </p:cNvSpPr>
          <p:nvPr>
            <p:ph type="body" idx="27"/>
          </p:nvPr>
        </p:nvSpPr>
        <p:spPr>
          <a:xfrm>
            <a:off x="6244822"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Freeform 20">
            <a:extLst>
              <a:ext uri="{FF2B5EF4-FFF2-40B4-BE49-F238E27FC236}">
                <a16:creationId xmlns:a16="http://schemas.microsoft.com/office/drawing/2014/main" id="{83547010-3280-CEF4-1B03-705D90BF3EF6}"/>
              </a:ext>
            </a:extLst>
          </p:cNvPr>
          <p:cNvSpPr/>
          <p:nvPr userDrawn="1"/>
        </p:nvSpPr>
        <p:spPr>
          <a:xfrm>
            <a:off x="9164376"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50">
            <a:extLst>
              <a:ext uri="{FF2B5EF4-FFF2-40B4-BE49-F238E27FC236}">
                <a16:creationId xmlns:a16="http://schemas.microsoft.com/office/drawing/2014/main" id="{1DF8A73C-C594-E9B3-66DF-8929676CCF45}"/>
              </a:ext>
            </a:extLst>
          </p:cNvPr>
          <p:cNvSpPr>
            <a:spLocks noGrp="1"/>
          </p:cNvSpPr>
          <p:nvPr>
            <p:ph type="body" sz="quarter" idx="28"/>
          </p:nvPr>
        </p:nvSpPr>
        <p:spPr>
          <a:xfrm>
            <a:off x="9150953"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3" name="Google Shape;28;p42">
            <a:extLst>
              <a:ext uri="{FF2B5EF4-FFF2-40B4-BE49-F238E27FC236}">
                <a16:creationId xmlns:a16="http://schemas.microsoft.com/office/drawing/2014/main" id="{90BF66AE-DFDC-03B5-0505-1B982B2F93C7}"/>
              </a:ext>
            </a:extLst>
          </p:cNvPr>
          <p:cNvSpPr txBox="1">
            <a:spLocks noGrp="1"/>
          </p:cNvSpPr>
          <p:nvPr>
            <p:ph type="body" idx="29"/>
          </p:nvPr>
        </p:nvSpPr>
        <p:spPr>
          <a:xfrm>
            <a:off x="9164376"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Text Placeholder 50">
            <a:extLst>
              <a:ext uri="{FF2B5EF4-FFF2-40B4-BE49-F238E27FC236}">
                <a16:creationId xmlns:a16="http://schemas.microsoft.com/office/drawing/2014/main" id="{2D899F53-0C9F-6948-8F4D-64E04349060C}"/>
              </a:ext>
            </a:extLst>
          </p:cNvPr>
          <p:cNvSpPr>
            <a:spLocks noGrp="1"/>
          </p:cNvSpPr>
          <p:nvPr>
            <p:ph type="body" sz="quarter" idx="30"/>
          </p:nvPr>
        </p:nvSpPr>
        <p:spPr>
          <a:xfrm>
            <a:off x="1394144" y="18785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250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D4DA2578-C184-7044-A9F7-AEC024E2B415}"/>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7">
            <a:extLst>
              <a:ext uri="{FF2B5EF4-FFF2-40B4-BE49-F238E27FC236}">
                <a16:creationId xmlns:a16="http://schemas.microsoft.com/office/drawing/2014/main" id="{4E3F1108-DBBF-4F44-BB4B-955CCD5A06AA}"/>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9" name="Straight Connector 8">
            <a:extLst>
              <a:ext uri="{FF2B5EF4-FFF2-40B4-BE49-F238E27FC236}">
                <a16:creationId xmlns:a16="http://schemas.microsoft.com/office/drawing/2014/main" id="{426D4597-7709-BA4A-3BC6-5A47ECC265CA}"/>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EC0ACE9-2ABC-E857-93B1-85E9FE7AB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8" name="Picture 7">
            <a:extLst>
              <a:ext uri="{FF2B5EF4-FFF2-40B4-BE49-F238E27FC236}">
                <a16:creationId xmlns:a16="http://schemas.microsoft.com/office/drawing/2014/main" id="{CFD73375-E3F4-502B-45F0-E3DE862D57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1006870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3781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475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3647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3781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3968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Freeform 14">
            <a:extLst>
              <a:ext uri="{FF2B5EF4-FFF2-40B4-BE49-F238E27FC236}">
                <a16:creationId xmlns:a16="http://schemas.microsoft.com/office/drawing/2014/main" id="{777B07F7-681C-76F4-9931-323C997D42CC}"/>
              </a:ext>
            </a:extLst>
          </p:cNvPr>
          <p:cNvSpPr/>
          <p:nvPr userDrawn="1"/>
        </p:nvSpPr>
        <p:spPr>
          <a:xfrm>
            <a:off x="3324545"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50">
            <a:extLst>
              <a:ext uri="{FF2B5EF4-FFF2-40B4-BE49-F238E27FC236}">
                <a16:creationId xmlns:a16="http://schemas.microsoft.com/office/drawing/2014/main" id="{4D7C2824-0680-09E4-8C19-0BB8D34301BB}"/>
              </a:ext>
            </a:extLst>
          </p:cNvPr>
          <p:cNvSpPr>
            <a:spLocks noGrp="1"/>
          </p:cNvSpPr>
          <p:nvPr>
            <p:ph type="body" sz="quarter" idx="24"/>
          </p:nvPr>
        </p:nvSpPr>
        <p:spPr>
          <a:xfrm>
            <a:off x="3311122"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7" name="Google Shape;28;p42">
            <a:extLst>
              <a:ext uri="{FF2B5EF4-FFF2-40B4-BE49-F238E27FC236}">
                <a16:creationId xmlns:a16="http://schemas.microsoft.com/office/drawing/2014/main" id="{3231F9B3-20B2-F06C-2E05-883D6905D506}"/>
              </a:ext>
            </a:extLst>
          </p:cNvPr>
          <p:cNvSpPr txBox="1">
            <a:spLocks noGrp="1"/>
          </p:cNvSpPr>
          <p:nvPr>
            <p:ph type="body" idx="25"/>
          </p:nvPr>
        </p:nvSpPr>
        <p:spPr>
          <a:xfrm>
            <a:off x="3324545"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Freeform 17">
            <a:extLst>
              <a:ext uri="{FF2B5EF4-FFF2-40B4-BE49-F238E27FC236}">
                <a16:creationId xmlns:a16="http://schemas.microsoft.com/office/drawing/2014/main" id="{E687630E-5555-4FC2-8896-459F04F6C091}"/>
              </a:ext>
            </a:extLst>
          </p:cNvPr>
          <p:cNvSpPr/>
          <p:nvPr userDrawn="1"/>
        </p:nvSpPr>
        <p:spPr>
          <a:xfrm>
            <a:off x="6244822"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50">
            <a:extLst>
              <a:ext uri="{FF2B5EF4-FFF2-40B4-BE49-F238E27FC236}">
                <a16:creationId xmlns:a16="http://schemas.microsoft.com/office/drawing/2014/main" id="{F90E2CFB-21EA-5A01-0BCD-B924D5B5A4E8}"/>
              </a:ext>
            </a:extLst>
          </p:cNvPr>
          <p:cNvSpPr>
            <a:spLocks noGrp="1"/>
          </p:cNvSpPr>
          <p:nvPr>
            <p:ph type="body" sz="quarter" idx="26"/>
          </p:nvPr>
        </p:nvSpPr>
        <p:spPr>
          <a:xfrm>
            <a:off x="6231399"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0" name="Google Shape;28;p42">
            <a:extLst>
              <a:ext uri="{FF2B5EF4-FFF2-40B4-BE49-F238E27FC236}">
                <a16:creationId xmlns:a16="http://schemas.microsoft.com/office/drawing/2014/main" id="{44FFC073-5326-AB63-D4E0-98CB007E28AC}"/>
              </a:ext>
            </a:extLst>
          </p:cNvPr>
          <p:cNvSpPr txBox="1">
            <a:spLocks noGrp="1"/>
          </p:cNvSpPr>
          <p:nvPr>
            <p:ph type="body" idx="27"/>
          </p:nvPr>
        </p:nvSpPr>
        <p:spPr>
          <a:xfrm>
            <a:off x="6244822"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Freeform 20">
            <a:extLst>
              <a:ext uri="{FF2B5EF4-FFF2-40B4-BE49-F238E27FC236}">
                <a16:creationId xmlns:a16="http://schemas.microsoft.com/office/drawing/2014/main" id="{83547010-3280-CEF4-1B03-705D90BF3EF6}"/>
              </a:ext>
            </a:extLst>
          </p:cNvPr>
          <p:cNvSpPr/>
          <p:nvPr userDrawn="1"/>
        </p:nvSpPr>
        <p:spPr>
          <a:xfrm>
            <a:off x="9164376" y="2421718"/>
            <a:ext cx="26517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50">
            <a:extLst>
              <a:ext uri="{FF2B5EF4-FFF2-40B4-BE49-F238E27FC236}">
                <a16:creationId xmlns:a16="http://schemas.microsoft.com/office/drawing/2014/main" id="{1DF8A73C-C594-E9B3-66DF-8929676CCF45}"/>
              </a:ext>
            </a:extLst>
          </p:cNvPr>
          <p:cNvSpPr>
            <a:spLocks noGrp="1"/>
          </p:cNvSpPr>
          <p:nvPr>
            <p:ph type="body" sz="quarter" idx="28"/>
          </p:nvPr>
        </p:nvSpPr>
        <p:spPr>
          <a:xfrm>
            <a:off x="9150953" y="2443028"/>
            <a:ext cx="2651760"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3" name="Google Shape;28;p42">
            <a:extLst>
              <a:ext uri="{FF2B5EF4-FFF2-40B4-BE49-F238E27FC236}">
                <a16:creationId xmlns:a16="http://schemas.microsoft.com/office/drawing/2014/main" id="{90BF66AE-DFDC-03B5-0505-1B982B2F93C7}"/>
              </a:ext>
            </a:extLst>
          </p:cNvPr>
          <p:cNvSpPr txBox="1">
            <a:spLocks noGrp="1"/>
          </p:cNvSpPr>
          <p:nvPr>
            <p:ph type="body" idx="29"/>
          </p:nvPr>
        </p:nvSpPr>
        <p:spPr>
          <a:xfrm>
            <a:off x="9164376" y="3139109"/>
            <a:ext cx="26517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Text Placeholder 50">
            <a:extLst>
              <a:ext uri="{FF2B5EF4-FFF2-40B4-BE49-F238E27FC236}">
                <a16:creationId xmlns:a16="http://schemas.microsoft.com/office/drawing/2014/main" id="{2D899F53-0C9F-6948-8F4D-64E04349060C}"/>
              </a:ext>
            </a:extLst>
          </p:cNvPr>
          <p:cNvSpPr>
            <a:spLocks noGrp="1"/>
          </p:cNvSpPr>
          <p:nvPr>
            <p:ph type="body" sz="quarter" idx="30"/>
          </p:nvPr>
        </p:nvSpPr>
        <p:spPr>
          <a:xfrm>
            <a:off x="1394144" y="18785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38114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14" name="Freeform 13">
            <a:extLst>
              <a:ext uri="{FF2B5EF4-FFF2-40B4-BE49-F238E27FC236}">
                <a16:creationId xmlns:a16="http://schemas.microsoft.com/office/drawing/2014/main" id="{9F5DFC4A-132A-A5AE-D615-3E29C11AD200}"/>
              </a:ext>
            </a:extLst>
          </p:cNvPr>
          <p:cNvSpPr/>
          <p:nvPr userDrawn="1"/>
        </p:nvSpPr>
        <p:spPr>
          <a:xfrm>
            <a:off x="1381445" y="26529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BB23E95-D76C-5BE2-906C-7505ADB7F458}"/>
              </a:ext>
            </a:extLst>
          </p:cNvPr>
          <p:cNvSpPr/>
          <p:nvPr userDrawn="1"/>
        </p:nvSpPr>
        <p:spPr>
          <a:xfrm>
            <a:off x="4759645" y="2652906"/>
            <a:ext cx="2766060" cy="649129"/>
          </a:xfrm>
          <a:custGeom>
            <a:avLst/>
            <a:gdLst>
              <a:gd name="connsiteX0" fmla="*/ 430470 w 2766060"/>
              <a:gd name="connsiteY0" fmla="*/ 0 h 649129"/>
              <a:gd name="connsiteX1" fmla="*/ 2335591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1"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42134334-3688-8BE4-79A7-C42606D59930}"/>
              </a:ext>
            </a:extLst>
          </p:cNvPr>
          <p:cNvSpPr/>
          <p:nvPr userDrawn="1"/>
        </p:nvSpPr>
        <p:spPr>
          <a:xfrm>
            <a:off x="8153400" y="2652906"/>
            <a:ext cx="2766060" cy="649129"/>
          </a:xfrm>
          <a:custGeom>
            <a:avLst/>
            <a:gdLst>
              <a:gd name="connsiteX0" fmla="*/ 430470 w 2766060"/>
              <a:gd name="connsiteY0" fmla="*/ 0 h 649129"/>
              <a:gd name="connsiteX1" fmla="*/ 2335590 w 2766060"/>
              <a:gd name="connsiteY1" fmla="*/ 0 h 649129"/>
              <a:gd name="connsiteX2" fmla="*/ 2766060 w 2766060"/>
              <a:gd name="connsiteY2" fmla="*/ 397714 h 649129"/>
              <a:gd name="connsiteX3" fmla="*/ 2766060 w 2766060"/>
              <a:gd name="connsiteY3" fmla="*/ 558966 h 649129"/>
              <a:gd name="connsiteX4" fmla="*/ 2766060 w 2766060"/>
              <a:gd name="connsiteY4" fmla="*/ 649129 h 649129"/>
              <a:gd name="connsiteX5" fmla="*/ 0 w 2766060"/>
              <a:gd name="connsiteY5" fmla="*/ 649129 h 649129"/>
              <a:gd name="connsiteX6" fmla="*/ 0 w 2766060"/>
              <a:gd name="connsiteY6" fmla="*/ 558966 h 649129"/>
              <a:gd name="connsiteX7" fmla="*/ 0 w 2766060"/>
              <a:gd name="connsiteY7" fmla="*/ 397714 h 649129"/>
              <a:gd name="connsiteX8" fmla="*/ 430470 w 2766060"/>
              <a:gd name="connsiteY8" fmla="*/ 0 h 6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6060" h="649129">
                <a:moveTo>
                  <a:pt x="430470" y="0"/>
                </a:moveTo>
                <a:lnTo>
                  <a:pt x="2335590" y="0"/>
                </a:lnTo>
                <a:cubicBezTo>
                  <a:pt x="2573332" y="0"/>
                  <a:pt x="2766060" y="178063"/>
                  <a:pt x="2766060" y="397714"/>
                </a:cubicBezTo>
                <a:lnTo>
                  <a:pt x="2766060" y="558966"/>
                </a:lnTo>
                <a:lnTo>
                  <a:pt x="2766060" y="649129"/>
                </a:lnTo>
                <a:lnTo>
                  <a:pt x="0" y="649129"/>
                </a:lnTo>
                <a:lnTo>
                  <a:pt x="0" y="558966"/>
                </a:lnTo>
                <a:lnTo>
                  <a:pt x="0" y="397714"/>
                </a:lnTo>
                <a:cubicBezTo>
                  <a:pt x="0" y="178063"/>
                  <a:pt x="192729" y="0"/>
                  <a:pt x="430470"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p:ph type="title"/>
          </p:nvPr>
        </p:nvSpPr>
        <p:spPr>
          <a:xfrm>
            <a:off x="838200" y="5348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368022"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1381445"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Google Shape;30;p42">
            <a:extLst>
              <a:ext uri="{FF2B5EF4-FFF2-40B4-BE49-F238E27FC236}">
                <a16:creationId xmlns:a16="http://schemas.microsoft.com/office/drawing/2014/main" id="{2D980FFA-A6E8-EB43-81E0-51ABD4EC1B1C}"/>
              </a:ext>
            </a:extLst>
          </p:cNvPr>
          <p:cNvPicPr preferRelativeResize="0"/>
          <p:nvPr userDrawn="1"/>
        </p:nvPicPr>
        <p:blipFill rotWithShape="1">
          <a:blip r:embed="rId2">
            <a:alphaModFix/>
          </a:blip>
          <a:srcRect/>
          <a:stretch/>
        </p:blipFill>
        <p:spPr>
          <a:xfrm>
            <a:off x="137273" y="5857926"/>
            <a:ext cx="1860650" cy="918386"/>
          </a:xfrm>
          <a:prstGeom prst="rect">
            <a:avLst/>
          </a:prstGeom>
          <a:noFill/>
          <a:ln>
            <a:noFill/>
          </a:ln>
        </p:spPr>
      </p:pic>
      <p:sp>
        <p:nvSpPr>
          <p:cNvPr id="2" name="Google Shape;160;p57">
            <a:extLst>
              <a:ext uri="{FF2B5EF4-FFF2-40B4-BE49-F238E27FC236}">
                <a16:creationId xmlns:a16="http://schemas.microsoft.com/office/drawing/2014/main" id="{58CFE392-D616-A1CC-F6EC-8755268A772A}"/>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 name="Text Placeholder 50">
            <a:extLst>
              <a:ext uri="{FF2B5EF4-FFF2-40B4-BE49-F238E27FC236}">
                <a16:creationId xmlns:a16="http://schemas.microsoft.com/office/drawing/2014/main" id="{45FCEC6D-94C8-234D-BB58-D988C504152E}"/>
              </a:ext>
            </a:extLst>
          </p:cNvPr>
          <p:cNvSpPr>
            <a:spLocks noGrp="1"/>
          </p:cNvSpPr>
          <p:nvPr>
            <p:ph type="body" sz="quarter" idx="19"/>
          </p:nvPr>
        </p:nvSpPr>
        <p:spPr>
          <a:xfrm>
            <a:off x="4746222"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 name="Google Shape;28;p42">
            <a:extLst>
              <a:ext uri="{FF2B5EF4-FFF2-40B4-BE49-F238E27FC236}">
                <a16:creationId xmlns:a16="http://schemas.microsoft.com/office/drawing/2014/main" id="{EA69F1EC-E18A-77E2-01BE-90B2EC34FC68}"/>
              </a:ext>
            </a:extLst>
          </p:cNvPr>
          <p:cNvSpPr txBox="1">
            <a:spLocks noGrp="1"/>
          </p:cNvSpPr>
          <p:nvPr>
            <p:ph type="body" idx="20"/>
          </p:nvPr>
        </p:nvSpPr>
        <p:spPr>
          <a:xfrm>
            <a:off x="4759645"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 name="Text Placeholder 50">
            <a:extLst>
              <a:ext uri="{FF2B5EF4-FFF2-40B4-BE49-F238E27FC236}">
                <a16:creationId xmlns:a16="http://schemas.microsoft.com/office/drawing/2014/main" id="{965318DB-48E1-8A33-5CED-3135CB29AF8C}"/>
              </a:ext>
            </a:extLst>
          </p:cNvPr>
          <p:cNvSpPr>
            <a:spLocks noGrp="1"/>
          </p:cNvSpPr>
          <p:nvPr>
            <p:ph type="body" sz="quarter" idx="21"/>
          </p:nvPr>
        </p:nvSpPr>
        <p:spPr>
          <a:xfrm>
            <a:off x="8139977" y="2699616"/>
            <a:ext cx="2780122" cy="600075"/>
          </a:xfrm>
        </p:spPr>
        <p:txBody>
          <a:bodyPr anchor="ctr" anchorCtr="0">
            <a:noAutofit/>
          </a:bodyPr>
          <a:lstStyle>
            <a:lvl1pPr marL="0" indent="0" algn="ctr">
              <a:lnSpc>
                <a:spcPct val="8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9" name="Google Shape;28;p42">
            <a:extLst>
              <a:ext uri="{FF2B5EF4-FFF2-40B4-BE49-F238E27FC236}">
                <a16:creationId xmlns:a16="http://schemas.microsoft.com/office/drawing/2014/main" id="{54AF7C4D-59A9-BFFE-60B8-DD5250231058}"/>
              </a:ext>
            </a:extLst>
          </p:cNvPr>
          <p:cNvSpPr txBox="1">
            <a:spLocks noGrp="1"/>
          </p:cNvSpPr>
          <p:nvPr>
            <p:ph type="body" idx="22"/>
          </p:nvPr>
        </p:nvSpPr>
        <p:spPr>
          <a:xfrm>
            <a:off x="8153400" y="3370297"/>
            <a:ext cx="2766060" cy="343237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 name="Text Placeholder 50">
            <a:extLst>
              <a:ext uri="{FF2B5EF4-FFF2-40B4-BE49-F238E27FC236}">
                <a16:creationId xmlns:a16="http://schemas.microsoft.com/office/drawing/2014/main" id="{04C9A522-E805-FADA-857B-7E021FC32C37}"/>
              </a:ext>
            </a:extLst>
          </p:cNvPr>
          <p:cNvSpPr>
            <a:spLocks noGrp="1"/>
          </p:cNvSpPr>
          <p:nvPr>
            <p:ph type="body" sz="quarter" idx="23"/>
          </p:nvPr>
        </p:nvSpPr>
        <p:spPr>
          <a:xfrm>
            <a:off x="1394144" y="1447631"/>
            <a:ext cx="9525315" cy="600075"/>
          </a:xfrm>
        </p:spPr>
        <p:txBody>
          <a:bodyPr anchor="ctr" anchorCtr="0">
            <a:noAutofit/>
          </a:bodyPr>
          <a:lstStyle>
            <a:lvl1pPr marL="0" indent="0" algn="l">
              <a:lnSpc>
                <a:spcPct val="90000"/>
              </a:lnSpc>
              <a:spcBef>
                <a:spcPts val="0"/>
              </a:spcBef>
              <a:buNone/>
              <a:defRPr sz="3200" b="0">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7" name="Text Placeholder 50">
            <a:extLst>
              <a:ext uri="{FF2B5EF4-FFF2-40B4-BE49-F238E27FC236}">
                <a16:creationId xmlns:a16="http://schemas.microsoft.com/office/drawing/2014/main" id="{A62ACA7E-6DBF-1ACB-CC0B-92A31D44BA6A}"/>
              </a:ext>
            </a:extLst>
          </p:cNvPr>
          <p:cNvSpPr>
            <a:spLocks noGrp="1"/>
          </p:cNvSpPr>
          <p:nvPr>
            <p:ph type="body" sz="quarter" idx="24"/>
          </p:nvPr>
        </p:nvSpPr>
        <p:spPr>
          <a:xfrm>
            <a:off x="1394144" y="2018216"/>
            <a:ext cx="9525315" cy="600075"/>
          </a:xfrm>
        </p:spPr>
        <p:txBody>
          <a:bodyPr anchor="ctr" anchorCtr="0">
            <a:noAutofit/>
          </a:bodyPr>
          <a:lstStyle>
            <a:lvl1pPr marL="0" indent="0" algn="ctr">
              <a:lnSpc>
                <a:spcPct val="100000"/>
              </a:lnSpc>
              <a:spcBef>
                <a:spcPts val="0"/>
              </a:spcBef>
              <a:buNone/>
              <a:defRPr sz="24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17591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itle and Content" preserve="1">
  <p:cSld name="5_Title and Content">
    <p:spTree>
      <p:nvGrpSpPr>
        <p:cNvPr id="1" name="Shape 127"/>
        <p:cNvGrpSpPr/>
        <p:nvPr/>
      </p:nvGrpSpPr>
      <p:grpSpPr>
        <a:xfrm>
          <a:off x="0" y="0"/>
          <a:ext cx="0" cy="0"/>
          <a:chOff x="0" y="0"/>
          <a:chExt cx="0" cy="0"/>
        </a:xfrm>
      </p:grpSpPr>
      <p:sp>
        <p:nvSpPr>
          <p:cNvPr id="128" name="Google Shape;128;p91"/>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9" name="Google Shape;129;p91"/>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 name="Google Shape;130;p91"/>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91"/>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2" name="Google Shape;132;p91"/>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3" name="Google Shape;133;p91"/>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91"/>
          <p:cNvSpPr/>
          <p:nvPr/>
        </p:nvSpPr>
        <p:spPr>
          <a:xfrm>
            <a:off x="831808"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91"/>
          <p:cNvSpPr/>
          <p:nvPr/>
        </p:nvSpPr>
        <p:spPr>
          <a:xfrm>
            <a:off x="1967657"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p91"/>
          <p:cNvSpPr txBox="1">
            <a:spLocks noGrp="1"/>
          </p:cNvSpPr>
          <p:nvPr>
            <p:ph type="body" idx="1"/>
          </p:nvPr>
        </p:nvSpPr>
        <p:spPr>
          <a:xfrm>
            <a:off x="824074"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7" name="Google Shape;137;p91"/>
          <p:cNvSpPr txBox="1">
            <a:spLocks noGrp="1"/>
          </p:cNvSpPr>
          <p:nvPr>
            <p:ph type="body" idx="2"/>
          </p:nvPr>
        </p:nvSpPr>
        <p:spPr>
          <a:xfrm>
            <a:off x="831808"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38" name="Google Shape;138;p91"/>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139" name="Google Shape;139;p91"/>
          <p:cNvSpPr/>
          <p:nvPr/>
        </p:nvSpPr>
        <p:spPr>
          <a:xfrm>
            <a:off x="4574667"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 name="Google Shape;140;p91"/>
          <p:cNvSpPr/>
          <p:nvPr/>
        </p:nvSpPr>
        <p:spPr>
          <a:xfrm>
            <a:off x="5710516"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1" name="Google Shape;141;p91"/>
          <p:cNvSpPr txBox="1">
            <a:spLocks noGrp="1"/>
          </p:cNvSpPr>
          <p:nvPr>
            <p:ph type="body" idx="3"/>
          </p:nvPr>
        </p:nvSpPr>
        <p:spPr>
          <a:xfrm>
            <a:off x="4566933"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2" name="Google Shape;142;p91"/>
          <p:cNvSpPr txBox="1">
            <a:spLocks noGrp="1"/>
          </p:cNvSpPr>
          <p:nvPr>
            <p:ph type="body" idx="4"/>
          </p:nvPr>
        </p:nvSpPr>
        <p:spPr>
          <a:xfrm>
            <a:off x="4574667"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3" name="Google Shape;143;p91"/>
          <p:cNvSpPr/>
          <p:nvPr/>
        </p:nvSpPr>
        <p:spPr>
          <a:xfrm>
            <a:off x="8325260" y="1598250"/>
            <a:ext cx="3042666" cy="1251231"/>
          </a:xfrm>
          <a:custGeom>
            <a:avLst/>
            <a:gdLst/>
            <a:ahLst/>
            <a:cxnLst/>
            <a:rect l="l" t="t" r="r" b="b"/>
            <a:pathLst>
              <a:path w="2514600" h="1046727" extrusionOk="0">
                <a:moveTo>
                  <a:pt x="391336" y="0"/>
                </a:moveTo>
                <a:lnTo>
                  <a:pt x="2123264" y="0"/>
                </a:lnTo>
                <a:cubicBezTo>
                  <a:pt x="2339393" y="0"/>
                  <a:pt x="2514600" y="148960"/>
                  <a:pt x="2514600" y="332711"/>
                </a:cubicBezTo>
                <a:lnTo>
                  <a:pt x="2514600" y="467607"/>
                </a:lnTo>
                <a:lnTo>
                  <a:pt x="2514600" y="582614"/>
                </a:lnTo>
                <a:lnTo>
                  <a:pt x="2514600" y="1046727"/>
                </a:lnTo>
                <a:lnTo>
                  <a:pt x="0" y="1046727"/>
                </a:lnTo>
                <a:lnTo>
                  <a:pt x="0" y="582614"/>
                </a:lnTo>
                <a:lnTo>
                  <a:pt x="0" y="467607"/>
                </a:lnTo>
                <a:lnTo>
                  <a:pt x="0" y="332711"/>
                </a:lnTo>
                <a:cubicBezTo>
                  <a:pt x="0" y="148960"/>
                  <a:pt x="175208" y="0"/>
                  <a:pt x="39133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91"/>
          <p:cNvSpPr/>
          <p:nvPr/>
        </p:nvSpPr>
        <p:spPr>
          <a:xfrm>
            <a:off x="9461109" y="1183027"/>
            <a:ext cx="770969" cy="770969"/>
          </a:xfrm>
          <a:prstGeom prst="ellipse">
            <a:avLst/>
          </a:prstGeom>
          <a:solidFill>
            <a:schemeClr val="dk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5" name="Google Shape;145;p91"/>
          <p:cNvSpPr txBox="1">
            <a:spLocks noGrp="1"/>
          </p:cNvSpPr>
          <p:nvPr>
            <p:ph type="body" idx="5"/>
          </p:nvPr>
        </p:nvSpPr>
        <p:spPr>
          <a:xfrm>
            <a:off x="8317526" y="2013260"/>
            <a:ext cx="3058134"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200"/>
              <a:buNone/>
              <a:defRPr sz="2200" b="1">
                <a:solidFill>
                  <a:schemeClr val="lt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6" name="Google Shape;146;p91"/>
          <p:cNvSpPr txBox="1">
            <a:spLocks noGrp="1"/>
          </p:cNvSpPr>
          <p:nvPr>
            <p:ph type="body" idx="6"/>
          </p:nvPr>
        </p:nvSpPr>
        <p:spPr>
          <a:xfrm>
            <a:off x="8325260" y="2908745"/>
            <a:ext cx="3042666" cy="3312694"/>
          </a:xfrm>
          <a:prstGeom prst="rect">
            <a:avLst/>
          </a:prstGeom>
          <a:noFill/>
          <a:ln>
            <a:noFill/>
          </a:ln>
        </p:spPr>
        <p:txBody>
          <a:bodyPr spcFirstLastPara="1" wrap="square" lIns="91425" tIns="45700" rIns="91425" bIns="45700" anchor="t" anchorCtr="0">
            <a:normAutofit/>
          </a:bodyPr>
          <a:lstStyle>
            <a:lvl1pPr marL="457200" lvl="0" indent="-387350" algn="l">
              <a:lnSpc>
                <a:spcPct val="110000"/>
              </a:lnSpc>
              <a:spcBef>
                <a:spcPts val="0"/>
              </a:spcBef>
              <a:spcAft>
                <a:spcPts val="0"/>
              </a:spcAft>
              <a:buClr>
                <a:schemeClr val="accent1"/>
              </a:buClr>
              <a:buSzPts val="25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300534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2187927"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6540783"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523;p20">
            <a:extLst>
              <a:ext uri="{FF2B5EF4-FFF2-40B4-BE49-F238E27FC236}">
                <a16:creationId xmlns:a16="http://schemas.microsoft.com/office/drawing/2014/main" id="{A8FBE743-131A-1E8F-E577-385974E370CE}"/>
              </a:ext>
            </a:extLst>
          </p:cNvPr>
          <p:cNvSpPr/>
          <p:nvPr userDrawn="1"/>
        </p:nvSpPr>
        <p:spPr>
          <a:xfrm>
            <a:off x="2187927" y="1602124"/>
            <a:ext cx="3463290" cy="1054154"/>
          </a:xfrm>
          <a:prstGeom prst="round2SameRect">
            <a:avLst>
              <a:gd name="adj1" fmla="val 16667"/>
              <a:gd name="adj2" fmla="val 0"/>
            </a:avLst>
          </a:prstGeom>
          <a:solidFill>
            <a:schemeClr val="tx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57929"/>
            <a:ext cx="914400" cy="914400"/>
          </a:xfrm>
          <a:prstGeom prst="ellipse">
            <a:avLst/>
          </a:prstGeom>
          <a:solidFill>
            <a:schemeClr val="tx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526;p20">
            <a:extLst>
              <a:ext uri="{FF2B5EF4-FFF2-40B4-BE49-F238E27FC236}">
                <a16:creationId xmlns:a16="http://schemas.microsoft.com/office/drawing/2014/main" id="{6992004F-6791-F3FC-24A9-98A523344B30}"/>
              </a:ext>
            </a:extLst>
          </p:cNvPr>
          <p:cNvSpPr/>
          <p:nvPr userDrawn="1"/>
        </p:nvSpPr>
        <p:spPr>
          <a:xfrm>
            <a:off x="6540783" y="1602124"/>
            <a:ext cx="3463290" cy="1054154"/>
          </a:xfrm>
          <a:prstGeom prst="round2SameRect">
            <a:avLst>
              <a:gd name="adj1" fmla="val 16667"/>
              <a:gd name="adj2" fmla="val 0"/>
            </a:avLst>
          </a:prstGeom>
          <a:solidFill>
            <a:schemeClr val="tx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6" name="Google Shape;527;p20">
            <a:extLst>
              <a:ext uri="{FF2B5EF4-FFF2-40B4-BE49-F238E27FC236}">
                <a16:creationId xmlns:a16="http://schemas.microsoft.com/office/drawing/2014/main" id="{D8C82ABE-4C66-8304-BE19-D367B743D482}"/>
              </a:ext>
            </a:extLst>
          </p:cNvPr>
          <p:cNvSpPr/>
          <p:nvPr userDrawn="1"/>
        </p:nvSpPr>
        <p:spPr>
          <a:xfrm>
            <a:off x="7815228" y="1057929"/>
            <a:ext cx="914400" cy="914400"/>
          </a:xfrm>
          <a:prstGeom prst="ellipse">
            <a:avLst/>
          </a:prstGeom>
          <a:solidFill>
            <a:schemeClr val="tx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2187926" y="1856179"/>
            <a:ext cx="3463291"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6555063" y="1856179"/>
            <a:ext cx="3449009" cy="600075"/>
          </a:xfrm>
        </p:spPr>
        <p:txBody>
          <a:bodyPr>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pic>
        <p:nvPicPr>
          <p:cNvPr id="9" name="Google Shape;30;p42">
            <a:extLst>
              <a:ext uri="{FF2B5EF4-FFF2-40B4-BE49-F238E27FC236}">
                <a16:creationId xmlns:a16="http://schemas.microsoft.com/office/drawing/2014/main" id="{B40A1578-BB62-5CE8-CD12-1DAD68A13000}"/>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2286611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2187927"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28;p42">
            <a:extLst>
              <a:ext uri="{FF2B5EF4-FFF2-40B4-BE49-F238E27FC236}">
                <a16:creationId xmlns:a16="http://schemas.microsoft.com/office/drawing/2014/main" id="{4BDB9483-7ADE-6E3F-EC2B-C0C525CF9CA8}"/>
              </a:ext>
            </a:extLst>
          </p:cNvPr>
          <p:cNvSpPr txBox="1">
            <a:spLocks noGrp="1"/>
          </p:cNvSpPr>
          <p:nvPr userDrawn="1">
            <p:ph type="body" idx="18"/>
          </p:nvPr>
        </p:nvSpPr>
        <p:spPr>
          <a:xfrm>
            <a:off x="6540783" y="2656278"/>
            <a:ext cx="3463290"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Google Shape;523;p20">
            <a:extLst>
              <a:ext uri="{FF2B5EF4-FFF2-40B4-BE49-F238E27FC236}">
                <a16:creationId xmlns:a16="http://schemas.microsoft.com/office/drawing/2014/main" id="{A8FBE743-131A-1E8F-E577-385974E370CE}"/>
              </a:ext>
            </a:extLst>
          </p:cNvPr>
          <p:cNvSpPr/>
          <p:nvPr userDrawn="1"/>
        </p:nvSpPr>
        <p:spPr>
          <a:xfrm>
            <a:off x="2187927" y="1602124"/>
            <a:ext cx="3463290"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57929"/>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526;p20">
            <a:extLst>
              <a:ext uri="{FF2B5EF4-FFF2-40B4-BE49-F238E27FC236}">
                <a16:creationId xmlns:a16="http://schemas.microsoft.com/office/drawing/2014/main" id="{6992004F-6791-F3FC-24A9-98A523344B30}"/>
              </a:ext>
            </a:extLst>
          </p:cNvPr>
          <p:cNvSpPr/>
          <p:nvPr userDrawn="1"/>
        </p:nvSpPr>
        <p:spPr>
          <a:xfrm>
            <a:off x="6540783" y="1602124"/>
            <a:ext cx="3463290"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6" name="Google Shape;527;p20">
            <a:extLst>
              <a:ext uri="{FF2B5EF4-FFF2-40B4-BE49-F238E27FC236}">
                <a16:creationId xmlns:a16="http://schemas.microsoft.com/office/drawing/2014/main" id="{D8C82ABE-4C66-8304-BE19-D367B743D482}"/>
              </a:ext>
            </a:extLst>
          </p:cNvPr>
          <p:cNvSpPr/>
          <p:nvPr userDrawn="1"/>
        </p:nvSpPr>
        <p:spPr>
          <a:xfrm>
            <a:off x="7815228" y="1057929"/>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2187926" y="1927299"/>
            <a:ext cx="3463291"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6555063" y="1927299"/>
            <a:ext cx="3449009"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pic>
        <p:nvPicPr>
          <p:cNvPr id="9" name="Google Shape;30;p42">
            <a:extLst>
              <a:ext uri="{FF2B5EF4-FFF2-40B4-BE49-F238E27FC236}">
                <a16:creationId xmlns:a16="http://schemas.microsoft.com/office/drawing/2014/main" id="{B40A1578-BB62-5CE8-CD12-1DAD68A13000}"/>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792067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grpSp>
        <p:nvGrpSpPr>
          <p:cNvPr id="11" name="Group 10">
            <a:extLst>
              <a:ext uri="{FF2B5EF4-FFF2-40B4-BE49-F238E27FC236}">
                <a16:creationId xmlns:a16="http://schemas.microsoft.com/office/drawing/2014/main" id="{6AA13645-28A5-61FB-15D6-7B1F52B3D15D}"/>
              </a:ext>
            </a:extLst>
          </p:cNvPr>
          <p:cNvGrpSpPr/>
          <p:nvPr userDrawn="1"/>
        </p:nvGrpSpPr>
        <p:grpSpPr>
          <a:xfrm>
            <a:off x="1639109" y="1047484"/>
            <a:ext cx="4190581" cy="1598349"/>
            <a:chOff x="1824282" y="1047484"/>
            <a:chExt cx="4190581" cy="1598349"/>
          </a:xfrm>
        </p:grpSpPr>
        <p:sp>
          <p:nvSpPr>
            <p:cNvPr id="2" name="Google Shape;523;p20">
              <a:extLst>
                <a:ext uri="{FF2B5EF4-FFF2-40B4-BE49-F238E27FC236}">
                  <a16:creationId xmlns:a16="http://schemas.microsoft.com/office/drawing/2014/main" id="{A8FBE743-131A-1E8F-E577-385974E370CE}"/>
                </a:ext>
              </a:extLst>
            </p:cNvPr>
            <p:cNvSpPr/>
            <p:nvPr userDrawn="1"/>
          </p:nvSpPr>
          <p:spPr>
            <a:xfrm>
              <a:off x="1824282" y="1591679"/>
              <a:ext cx="4190581"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 name="Google Shape;524;p20">
              <a:extLst>
                <a:ext uri="{FF2B5EF4-FFF2-40B4-BE49-F238E27FC236}">
                  <a16:creationId xmlns:a16="http://schemas.microsoft.com/office/drawing/2014/main" id="{57036BD3-DF86-B719-0948-B2E95A166A47}"/>
                </a:ext>
              </a:extLst>
            </p:cNvPr>
            <p:cNvSpPr/>
            <p:nvPr userDrawn="1"/>
          </p:nvSpPr>
          <p:spPr>
            <a:xfrm>
              <a:off x="3466113" y="1047484"/>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1639109" y="2656278"/>
            <a:ext cx="4190581"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Text Placeholder 50">
            <a:extLst>
              <a:ext uri="{FF2B5EF4-FFF2-40B4-BE49-F238E27FC236}">
                <a16:creationId xmlns:a16="http://schemas.microsoft.com/office/drawing/2014/main" id="{A625A65A-7B3A-05EC-C1C5-53A60EF85D38}"/>
              </a:ext>
            </a:extLst>
          </p:cNvPr>
          <p:cNvSpPr>
            <a:spLocks noGrp="1"/>
          </p:cNvSpPr>
          <p:nvPr userDrawn="1">
            <p:ph type="body" sz="quarter" idx="15"/>
          </p:nvPr>
        </p:nvSpPr>
        <p:spPr>
          <a:xfrm>
            <a:off x="1639109" y="1916854"/>
            <a:ext cx="4190582"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 name="Google Shape;28;p42">
            <a:extLst>
              <a:ext uri="{FF2B5EF4-FFF2-40B4-BE49-F238E27FC236}">
                <a16:creationId xmlns:a16="http://schemas.microsoft.com/office/drawing/2014/main" id="{703982ED-A2A9-AFC1-B299-77B091915B10}"/>
              </a:ext>
            </a:extLst>
          </p:cNvPr>
          <p:cNvSpPr txBox="1">
            <a:spLocks noGrp="1"/>
          </p:cNvSpPr>
          <p:nvPr>
            <p:ph type="body" idx="16"/>
          </p:nvPr>
        </p:nvSpPr>
        <p:spPr>
          <a:xfrm>
            <a:off x="6362311" y="2645833"/>
            <a:ext cx="4190581"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523;p20">
            <a:extLst>
              <a:ext uri="{FF2B5EF4-FFF2-40B4-BE49-F238E27FC236}">
                <a16:creationId xmlns:a16="http://schemas.microsoft.com/office/drawing/2014/main" id="{B8375163-3F1C-644A-A019-7011C8AABE3F}"/>
              </a:ext>
            </a:extLst>
          </p:cNvPr>
          <p:cNvSpPr/>
          <p:nvPr userDrawn="1"/>
        </p:nvSpPr>
        <p:spPr>
          <a:xfrm>
            <a:off x="6362311" y="1591679"/>
            <a:ext cx="4190581" cy="1054154"/>
          </a:xfrm>
          <a:prstGeom prst="round2SameRect">
            <a:avLst>
              <a:gd name="adj1" fmla="val 16667"/>
              <a:gd name="adj2" fmla="val 0"/>
            </a:avLst>
          </a:prstGeom>
          <a:solidFill>
            <a:schemeClr val="accen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8" name="Google Shape;524;p20">
            <a:extLst>
              <a:ext uri="{FF2B5EF4-FFF2-40B4-BE49-F238E27FC236}">
                <a16:creationId xmlns:a16="http://schemas.microsoft.com/office/drawing/2014/main" id="{DD2A8A29-8F55-F83E-74B7-9D2A456B2DF8}"/>
              </a:ext>
            </a:extLst>
          </p:cNvPr>
          <p:cNvSpPr/>
          <p:nvPr userDrawn="1"/>
        </p:nvSpPr>
        <p:spPr>
          <a:xfrm>
            <a:off x="8004142" y="1047484"/>
            <a:ext cx="914400" cy="914400"/>
          </a:xfrm>
          <a:prstGeom prst="ellipse">
            <a:avLst/>
          </a:prstGeom>
          <a:solidFill>
            <a:schemeClr val="accent1"/>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Text Placeholder 50">
            <a:extLst>
              <a:ext uri="{FF2B5EF4-FFF2-40B4-BE49-F238E27FC236}">
                <a16:creationId xmlns:a16="http://schemas.microsoft.com/office/drawing/2014/main" id="{DD3BD90B-A5D6-8820-2768-5E27745FA159}"/>
              </a:ext>
            </a:extLst>
          </p:cNvPr>
          <p:cNvSpPr>
            <a:spLocks noGrp="1"/>
          </p:cNvSpPr>
          <p:nvPr userDrawn="1">
            <p:ph type="body" sz="quarter" idx="17"/>
          </p:nvPr>
        </p:nvSpPr>
        <p:spPr>
          <a:xfrm>
            <a:off x="6362311" y="1916854"/>
            <a:ext cx="4190582" cy="600075"/>
          </a:xfrm>
        </p:spPr>
        <p:txBody>
          <a:bodyPr>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60958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69" name="Freeform 68">
            <a:extLst>
              <a:ext uri="{FF2B5EF4-FFF2-40B4-BE49-F238E27FC236}">
                <a16:creationId xmlns:a16="http://schemas.microsoft.com/office/drawing/2014/main" id="{33141510-989D-D47B-5370-A582A7B1C8DA}"/>
              </a:ext>
            </a:extLst>
          </p:cNvPr>
          <p:cNvSpPr/>
          <p:nvPr userDrawn="1"/>
        </p:nvSpPr>
        <p:spPr>
          <a:xfrm>
            <a:off x="4508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CCE50A7C-A043-6929-5065-D654DA77F178}"/>
              </a:ext>
            </a:extLst>
          </p:cNvPr>
          <p:cNvSpPr/>
          <p:nvPr userDrawn="1"/>
        </p:nvSpPr>
        <p:spPr>
          <a:xfrm>
            <a:off x="27546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92B6F76F-E0D1-0A9F-6728-E56840E1E06B}"/>
              </a:ext>
            </a:extLst>
          </p:cNvPr>
          <p:cNvSpPr/>
          <p:nvPr userDrawn="1"/>
        </p:nvSpPr>
        <p:spPr>
          <a:xfrm>
            <a:off x="50583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EFA429D1-A940-67F9-8775-9E8B37D36E08}"/>
              </a:ext>
            </a:extLst>
          </p:cNvPr>
          <p:cNvSpPr/>
          <p:nvPr userDrawn="1"/>
        </p:nvSpPr>
        <p:spPr>
          <a:xfrm>
            <a:off x="73621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975BDB0A-F7C9-76D8-1FED-994C499DC814}"/>
              </a:ext>
            </a:extLst>
          </p:cNvPr>
          <p:cNvSpPr/>
          <p:nvPr userDrawn="1"/>
        </p:nvSpPr>
        <p:spPr>
          <a:xfrm>
            <a:off x="9665875"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21298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2049219"/>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48807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8" name="Freeform 7">
            <a:extLst>
              <a:ext uri="{FF2B5EF4-FFF2-40B4-BE49-F238E27FC236}">
                <a16:creationId xmlns:a16="http://schemas.microsoft.com/office/drawing/2014/main" id="{35905DF3-75F0-E94E-4098-59A9C01A1482}"/>
              </a:ext>
            </a:extLst>
          </p:cNvPr>
          <p:cNvSpPr/>
          <p:nvPr userDrawn="1"/>
        </p:nvSpPr>
        <p:spPr>
          <a:xfrm>
            <a:off x="45087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9B18A9BA-1084-EA98-4944-D9A7F210B2D1}"/>
              </a:ext>
            </a:extLst>
          </p:cNvPr>
          <p:cNvSpPr/>
          <p:nvPr userDrawn="1"/>
        </p:nvSpPr>
        <p:spPr>
          <a:xfrm>
            <a:off x="275462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0ABE625D-2DB6-F6F0-9535-9197F68E0704}"/>
              </a:ext>
            </a:extLst>
          </p:cNvPr>
          <p:cNvSpPr/>
          <p:nvPr userDrawn="1"/>
        </p:nvSpPr>
        <p:spPr>
          <a:xfrm>
            <a:off x="505837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FEFF59EB-2DD4-24F4-931F-6D5C65C11D23}"/>
              </a:ext>
            </a:extLst>
          </p:cNvPr>
          <p:cNvSpPr/>
          <p:nvPr userDrawn="1"/>
        </p:nvSpPr>
        <p:spPr>
          <a:xfrm>
            <a:off x="7362126"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B9C60D7E-B9B6-53D1-68DB-3B34FAFF5746}"/>
              </a:ext>
            </a:extLst>
          </p:cNvPr>
          <p:cNvSpPr/>
          <p:nvPr userDrawn="1"/>
        </p:nvSpPr>
        <p:spPr>
          <a:xfrm>
            <a:off x="9665875" y="1301037"/>
            <a:ext cx="2078182" cy="684514"/>
          </a:xfrm>
          <a:custGeom>
            <a:avLst/>
            <a:gdLst>
              <a:gd name="connsiteX0" fmla="*/ 341349 w 2078182"/>
              <a:gd name="connsiteY0" fmla="*/ 0 h 684514"/>
              <a:gd name="connsiteX1" fmla="*/ 1736833 w 2078182"/>
              <a:gd name="connsiteY1" fmla="*/ 0 h 684514"/>
              <a:gd name="connsiteX2" fmla="*/ 2078182 w 2078182"/>
              <a:gd name="connsiteY2" fmla="*/ 341349 h 684514"/>
              <a:gd name="connsiteX3" fmla="*/ 2078182 w 2078182"/>
              <a:gd name="connsiteY3" fmla="*/ 684514 h 684514"/>
              <a:gd name="connsiteX4" fmla="*/ 0 w 2078182"/>
              <a:gd name="connsiteY4" fmla="*/ 684514 h 684514"/>
              <a:gd name="connsiteX5" fmla="*/ 0 w 2078182"/>
              <a:gd name="connsiteY5" fmla="*/ 341349 h 684514"/>
              <a:gd name="connsiteX6" fmla="*/ 341349 w 2078182"/>
              <a:gd name="connsiteY6" fmla="*/ 0 h 68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684514">
                <a:moveTo>
                  <a:pt x="341349" y="0"/>
                </a:moveTo>
                <a:lnTo>
                  <a:pt x="1736833" y="0"/>
                </a:lnTo>
                <a:cubicBezTo>
                  <a:pt x="1925355" y="0"/>
                  <a:pt x="2078182" y="152827"/>
                  <a:pt x="2078182" y="341349"/>
                </a:cubicBezTo>
                <a:lnTo>
                  <a:pt x="2078182" y="684514"/>
                </a:lnTo>
                <a:lnTo>
                  <a:pt x="0" y="684514"/>
                </a:lnTo>
                <a:lnTo>
                  <a:pt x="0" y="341349"/>
                </a:lnTo>
                <a:cubicBezTo>
                  <a:pt x="0" y="152827"/>
                  <a:pt x="152827" y="0"/>
                  <a:pt x="341349"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028331"/>
            <a:ext cx="2078182" cy="3893495"/>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1343817"/>
            <a:ext cx="2078182" cy="600075"/>
          </a:xfrm>
        </p:spPr>
        <p:txBody>
          <a:bodyPr anchor="ctr" anchorCtr="0">
            <a:noAutofit/>
          </a:bodyPr>
          <a:lstStyle>
            <a:lvl1pPr marL="0" indent="0" algn="ctr">
              <a:lnSpc>
                <a:spcPct val="100000"/>
              </a:lnSpc>
              <a:spcBef>
                <a:spcPts val="0"/>
              </a:spcBef>
              <a:buNone/>
              <a:defRPr sz="2200" b="1">
                <a:solidFill>
                  <a:schemeClr val="bg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15" name="Google Shape;160;p57">
            <a:extLst>
              <a:ext uri="{FF2B5EF4-FFF2-40B4-BE49-F238E27FC236}">
                <a16:creationId xmlns:a16="http://schemas.microsoft.com/office/drawing/2014/main" id="{ACD2591B-B9F8-6AEA-9DC0-CC1129A5D066}"/>
              </a:ext>
            </a:extLst>
          </p:cNvPr>
          <p:cNvSpPr/>
          <p:nvPr userDrawn="1"/>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1603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9" name="Freeform 8">
            <a:extLst>
              <a:ext uri="{FF2B5EF4-FFF2-40B4-BE49-F238E27FC236}">
                <a16:creationId xmlns:a16="http://schemas.microsoft.com/office/drawing/2014/main" id="{C35AF153-1762-BC52-862B-1D62DDD93A9F}"/>
              </a:ext>
            </a:extLst>
          </p:cNvPr>
          <p:cNvSpPr/>
          <p:nvPr userDrawn="1"/>
        </p:nvSpPr>
        <p:spPr>
          <a:xfrm>
            <a:off x="45087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AB35D41F-4C25-41BB-BFA1-680880C42B13}"/>
              </a:ext>
            </a:extLst>
          </p:cNvPr>
          <p:cNvSpPr/>
          <p:nvPr userDrawn="1"/>
        </p:nvSpPr>
        <p:spPr>
          <a:xfrm>
            <a:off x="275462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68E81FF-6749-374E-EEBC-CA24D2F8E2C9}"/>
              </a:ext>
            </a:extLst>
          </p:cNvPr>
          <p:cNvSpPr/>
          <p:nvPr userDrawn="1"/>
        </p:nvSpPr>
        <p:spPr>
          <a:xfrm>
            <a:off x="505837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B3180318-4313-07EF-E0B2-F2DFE34A2ACE}"/>
              </a:ext>
            </a:extLst>
          </p:cNvPr>
          <p:cNvSpPr/>
          <p:nvPr userDrawn="1"/>
        </p:nvSpPr>
        <p:spPr>
          <a:xfrm>
            <a:off x="7362126"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7D55ED2-E269-77B3-F592-947724EA9AEF}"/>
              </a:ext>
            </a:extLst>
          </p:cNvPr>
          <p:cNvSpPr/>
          <p:nvPr userDrawn="1"/>
        </p:nvSpPr>
        <p:spPr>
          <a:xfrm>
            <a:off x="9665875" y="1833093"/>
            <a:ext cx="2078182" cy="571891"/>
          </a:xfrm>
          <a:custGeom>
            <a:avLst/>
            <a:gdLst>
              <a:gd name="connsiteX0" fmla="*/ 341349 w 2078182"/>
              <a:gd name="connsiteY0" fmla="*/ 0 h 571891"/>
              <a:gd name="connsiteX1" fmla="*/ 1736833 w 2078182"/>
              <a:gd name="connsiteY1" fmla="*/ 0 h 571891"/>
              <a:gd name="connsiteX2" fmla="*/ 2078182 w 2078182"/>
              <a:gd name="connsiteY2" fmla="*/ 341349 h 571891"/>
              <a:gd name="connsiteX3" fmla="*/ 2078182 w 2078182"/>
              <a:gd name="connsiteY3" fmla="*/ 571891 h 571891"/>
              <a:gd name="connsiteX4" fmla="*/ 0 w 2078182"/>
              <a:gd name="connsiteY4" fmla="*/ 571891 h 571891"/>
              <a:gd name="connsiteX5" fmla="*/ 0 w 2078182"/>
              <a:gd name="connsiteY5" fmla="*/ 341349 h 571891"/>
              <a:gd name="connsiteX6" fmla="*/ 341349 w 2078182"/>
              <a:gd name="connsiteY6" fmla="*/ 0 h 5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571891">
                <a:moveTo>
                  <a:pt x="341349" y="0"/>
                </a:moveTo>
                <a:lnTo>
                  <a:pt x="1736833" y="0"/>
                </a:lnTo>
                <a:cubicBezTo>
                  <a:pt x="1925355" y="0"/>
                  <a:pt x="2078182" y="152827"/>
                  <a:pt x="2078182" y="341349"/>
                </a:cubicBezTo>
                <a:lnTo>
                  <a:pt x="2078182" y="571891"/>
                </a:lnTo>
                <a:lnTo>
                  <a:pt x="0" y="571891"/>
                </a:lnTo>
                <a:lnTo>
                  <a:pt x="0" y="341349"/>
                </a:lnTo>
                <a:cubicBezTo>
                  <a:pt x="0" y="152827"/>
                  <a:pt x="152827" y="0"/>
                  <a:pt x="3413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418467"/>
            <a:ext cx="770969" cy="770969"/>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503837"/>
            <a:ext cx="2078182" cy="395004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 name="Text Placeholder 16">
            <a:extLst>
              <a:ext uri="{FF2B5EF4-FFF2-40B4-BE49-F238E27FC236}">
                <a16:creationId xmlns:a16="http://schemas.microsoft.com/office/drawing/2014/main" id="{49763E71-BCDB-3457-A1AE-83F7B62A079C}"/>
              </a:ext>
            </a:extLst>
          </p:cNvPr>
          <p:cNvSpPr>
            <a:spLocks noGrp="1"/>
          </p:cNvSpPr>
          <p:nvPr>
            <p:ph type="body" sz="quarter" idx="22"/>
          </p:nvPr>
        </p:nvSpPr>
        <p:spPr>
          <a:xfrm>
            <a:off x="1185990"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8" name="Text Placeholder 16">
            <a:extLst>
              <a:ext uri="{FF2B5EF4-FFF2-40B4-BE49-F238E27FC236}">
                <a16:creationId xmlns:a16="http://schemas.microsoft.com/office/drawing/2014/main" id="{E4894182-0986-D3D1-B754-786E60AD1C1F}"/>
              </a:ext>
            </a:extLst>
          </p:cNvPr>
          <p:cNvSpPr>
            <a:spLocks noGrp="1"/>
          </p:cNvSpPr>
          <p:nvPr>
            <p:ph type="body" sz="quarter" idx="23"/>
          </p:nvPr>
        </p:nvSpPr>
        <p:spPr>
          <a:xfrm>
            <a:off x="3478598"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9" name="Text Placeholder 16">
            <a:extLst>
              <a:ext uri="{FF2B5EF4-FFF2-40B4-BE49-F238E27FC236}">
                <a16:creationId xmlns:a16="http://schemas.microsoft.com/office/drawing/2014/main" id="{E4C72895-01BD-291A-620B-0720495BBA1B}"/>
              </a:ext>
            </a:extLst>
          </p:cNvPr>
          <p:cNvSpPr>
            <a:spLocks noGrp="1"/>
          </p:cNvSpPr>
          <p:nvPr>
            <p:ph type="body" sz="quarter" idx="24"/>
          </p:nvPr>
        </p:nvSpPr>
        <p:spPr>
          <a:xfrm>
            <a:off x="5780881"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20" name="Text Placeholder 16">
            <a:extLst>
              <a:ext uri="{FF2B5EF4-FFF2-40B4-BE49-F238E27FC236}">
                <a16:creationId xmlns:a16="http://schemas.microsoft.com/office/drawing/2014/main" id="{8C37AB7A-B708-96C2-F6E9-60E0B49BC162}"/>
              </a:ext>
            </a:extLst>
          </p:cNvPr>
          <p:cNvSpPr>
            <a:spLocks noGrp="1"/>
          </p:cNvSpPr>
          <p:nvPr>
            <p:ph type="body" sz="quarter" idx="25"/>
          </p:nvPr>
        </p:nvSpPr>
        <p:spPr>
          <a:xfrm>
            <a:off x="8082431"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21" name="Text Placeholder 16">
            <a:extLst>
              <a:ext uri="{FF2B5EF4-FFF2-40B4-BE49-F238E27FC236}">
                <a16:creationId xmlns:a16="http://schemas.microsoft.com/office/drawing/2014/main" id="{639D4EDE-6E2A-E435-99AE-B455570C2FD4}"/>
              </a:ext>
            </a:extLst>
          </p:cNvPr>
          <p:cNvSpPr>
            <a:spLocks noGrp="1"/>
          </p:cNvSpPr>
          <p:nvPr>
            <p:ph type="body" sz="quarter" idx="26"/>
          </p:nvPr>
        </p:nvSpPr>
        <p:spPr>
          <a:xfrm>
            <a:off x="10383980" y="1537491"/>
            <a:ext cx="630238" cy="612775"/>
          </a:xfrm>
        </p:spPr>
        <p:txBody>
          <a:bodyPr anchor="ctr" anchorCtr="0">
            <a:noAutofit/>
          </a:bodyPr>
          <a:lstStyle>
            <a:lvl1pPr marL="0" indent="0" algn="ctr">
              <a:spcBef>
                <a:spcPts val="0"/>
              </a:spcBef>
              <a:buNone/>
              <a:defRPr sz="3600" b="1" i="0">
                <a:solidFill>
                  <a:schemeClr val="accent1"/>
                </a:solidFill>
                <a:latin typeface="Arial Black" panose="020B0604020202020204" pitchFamily="34" charset="0"/>
                <a:cs typeface="Arial Black" panose="020B0604020202020204" pitchFamily="34" charset="0"/>
              </a:defRPr>
            </a:lvl1pPr>
          </a:lstStyle>
          <a:p>
            <a:pPr lvl="0"/>
            <a:r>
              <a:rPr lang="en-US"/>
              <a:t>Click to edit Master text styles</a:t>
            </a:r>
          </a:p>
        </p:txBody>
      </p:sp>
      <p:pic>
        <p:nvPicPr>
          <p:cNvPr id="23" name="Google Shape;30;p42">
            <a:extLst>
              <a:ext uri="{FF2B5EF4-FFF2-40B4-BE49-F238E27FC236}">
                <a16:creationId xmlns:a16="http://schemas.microsoft.com/office/drawing/2014/main" id="{5746D9E3-01BF-9F88-DC23-E5825264C584}"/>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Tree>
    <p:extLst>
      <p:ext uri="{BB962C8B-B14F-4D97-AF65-F5344CB8AC3E}">
        <p14:creationId xmlns:p14="http://schemas.microsoft.com/office/powerpoint/2010/main" val="480286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and Content" preserve="1" userDrawn="1">
  <p:cSld name="5_Title and Content">
    <p:spTree>
      <p:nvGrpSpPr>
        <p:cNvPr id="1" name="Shape 26"/>
        <p:cNvGrpSpPr/>
        <p:nvPr/>
      </p:nvGrpSpPr>
      <p:grpSpPr>
        <a:xfrm>
          <a:off x="0" y="0"/>
          <a:ext cx="0" cy="0"/>
          <a:chOff x="0" y="0"/>
          <a:chExt cx="0" cy="0"/>
        </a:xfrm>
      </p:grpSpPr>
      <p:sp>
        <p:nvSpPr>
          <p:cNvPr id="69" name="Freeform 68">
            <a:extLst>
              <a:ext uri="{FF2B5EF4-FFF2-40B4-BE49-F238E27FC236}">
                <a16:creationId xmlns:a16="http://schemas.microsoft.com/office/drawing/2014/main" id="{33141510-989D-D47B-5370-A582A7B1C8DA}"/>
              </a:ext>
            </a:extLst>
          </p:cNvPr>
          <p:cNvSpPr/>
          <p:nvPr userDrawn="1"/>
        </p:nvSpPr>
        <p:spPr>
          <a:xfrm>
            <a:off x="4508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CCE50A7C-A043-6929-5065-D654DA77F178}"/>
              </a:ext>
            </a:extLst>
          </p:cNvPr>
          <p:cNvSpPr/>
          <p:nvPr userDrawn="1"/>
        </p:nvSpPr>
        <p:spPr>
          <a:xfrm>
            <a:off x="27546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92B6F76F-E0D1-0A9F-6728-E56840E1E06B}"/>
              </a:ext>
            </a:extLst>
          </p:cNvPr>
          <p:cNvSpPr/>
          <p:nvPr userDrawn="1"/>
        </p:nvSpPr>
        <p:spPr>
          <a:xfrm>
            <a:off x="505837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EFA429D1-A940-67F9-8775-9E8B37D36E08}"/>
              </a:ext>
            </a:extLst>
          </p:cNvPr>
          <p:cNvSpPr/>
          <p:nvPr userDrawn="1"/>
        </p:nvSpPr>
        <p:spPr>
          <a:xfrm>
            <a:off x="7362126"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975BDB0A-F7C9-76D8-1FED-994C499DC814}"/>
              </a:ext>
            </a:extLst>
          </p:cNvPr>
          <p:cNvSpPr/>
          <p:nvPr userDrawn="1"/>
        </p:nvSpPr>
        <p:spPr>
          <a:xfrm>
            <a:off x="9665875" y="1627612"/>
            <a:ext cx="2078182" cy="1247962"/>
          </a:xfrm>
          <a:custGeom>
            <a:avLst/>
            <a:gdLst>
              <a:gd name="connsiteX0" fmla="*/ 341349 w 2078182"/>
              <a:gd name="connsiteY0" fmla="*/ 0 h 1247962"/>
              <a:gd name="connsiteX1" fmla="*/ 1736833 w 2078182"/>
              <a:gd name="connsiteY1" fmla="*/ 0 h 1247962"/>
              <a:gd name="connsiteX2" fmla="*/ 2078182 w 2078182"/>
              <a:gd name="connsiteY2" fmla="*/ 341349 h 1247962"/>
              <a:gd name="connsiteX3" fmla="*/ 2078182 w 2078182"/>
              <a:gd name="connsiteY3" fmla="*/ 1247962 h 1247962"/>
              <a:gd name="connsiteX4" fmla="*/ 0 w 2078182"/>
              <a:gd name="connsiteY4" fmla="*/ 1247962 h 1247962"/>
              <a:gd name="connsiteX5" fmla="*/ 0 w 2078182"/>
              <a:gd name="connsiteY5" fmla="*/ 341349 h 1247962"/>
              <a:gd name="connsiteX6" fmla="*/ 341349 w 2078182"/>
              <a:gd name="connsiteY6" fmla="*/ 0 h 12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247962">
                <a:moveTo>
                  <a:pt x="341349" y="0"/>
                </a:moveTo>
                <a:lnTo>
                  <a:pt x="1736833" y="0"/>
                </a:lnTo>
                <a:cubicBezTo>
                  <a:pt x="1925355" y="0"/>
                  <a:pt x="2078182" y="152827"/>
                  <a:pt x="2078182" y="341349"/>
                </a:cubicBezTo>
                <a:lnTo>
                  <a:pt x="2078182" y="1247962"/>
                </a:lnTo>
                <a:lnTo>
                  <a:pt x="0" y="1247962"/>
                </a:lnTo>
                <a:lnTo>
                  <a:pt x="0" y="341349"/>
                </a:lnTo>
                <a:cubicBezTo>
                  <a:pt x="0" y="152827"/>
                  <a:pt x="152827" y="0"/>
                  <a:pt x="341349"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3E43EEE-0757-9F97-94DD-5F34FF762BB7}"/>
              </a:ext>
            </a:extLst>
          </p:cNvPr>
          <p:cNvSpPr>
            <a:spLocks noChangeAspect="1"/>
          </p:cNvSpPr>
          <p:nvPr userDrawn="1"/>
        </p:nvSpPr>
        <p:spPr>
          <a:xfrm>
            <a:off x="110741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7;p42"/>
          <p:cNvSpPr txBox="1">
            <a:spLocks noGrp="1"/>
          </p:cNvSpPr>
          <p:nvPr userDrawn="1">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userDrawn="1">
            <p:ph type="body" idx="1"/>
          </p:nvPr>
        </p:nvSpPr>
        <p:spPr>
          <a:xfrm>
            <a:off x="453810"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userDrawn="1">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userDrawn="1">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userDrawn="1">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Text Placeholder 50">
            <a:extLst>
              <a:ext uri="{FF2B5EF4-FFF2-40B4-BE49-F238E27FC236}">
                <a16:creationId xmlns:a16="http://schemas.microsoft.com/office/drawing/2014/main" id="{F4DE4D92-A9F3-D6C3-A87F-ED3535B39CA5}"/>
              </a:ext>
            </a:extLst>
          </p:cNvPr>
          <p:cNvSpPr>
            <a:spLocks noGrp="1"/>
          </p:cNvSpPr>
          <p:nvPr userDrawn="1">
            <p:ph type="body" sz="quarter" idx="14"/>
          </p:nvPr>
        </p:nvSpPr>
        <p:spPr>
          <a:xfrm>
            <a:off x="450876"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22" name="Oval 21">
            <a:extLst>
              <a:ext uri="{FF2B5EF4-FFF2-40B4-BE49-F238E27FC236}">
                <a16:creationId xmlns:a16="http://schemas.microsoft.com/office/drawing/2014/main" id="{330CD1F8-ADCC-F5A1-77C1-470E4595E4B8}"/>
              </a:ext>
            </a:extLst>
          </p:cNvPr>
          <p:cNvSpPr>
            <a:spLocks noChangeAspect="1"/>
          </p:cNvSpPr>
          <p:nvPr userDrawn="1"/>
        </p:nvSpPr>
        <p:spPr>
          <a:xfrm>
            <a:off x="340896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1122D61-FACC-6BEC-399A-862714C6CBC6}"/>
              </a:ext>
            </a:extLst>
          </p:cNvPr>
          <p:cNvSpPr>
            <a:spLocks noChangeAspect="1"/>
          </p:cNvSpPr>
          <p:nvPr userDrawn="1"/>
        </p:nvSpPr>
        <p:spPr>
          <a:xfrm>
            <a:off x="571051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9513575-9024-2366-D190-CA2BCA4BCD47}"/>
              </a:ext>
            </a:extLst>
          </p:cNvPr>
          <p:cNvSpPr>
            <a:spLocks noChangeAspect="1"/>
          </p:cNvSpPr>
          <p:nvPr userDrawn="1"/>
        </p:nvSpPr>
        <p:spPr>
          <a:xfrm>
            <a:off x="8012067"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DB6AAE9-EB7F-952A-3A4B-8125BDE53C51}"/>
              </a:ext>
            </a:extLst>
          </p:cNvPr>
          <p:cNvSpPr>
            <a:spLocks noChangeAspect="1"/>
          </p:cNvSpPr>
          <p:nvPr userDrawn="1"/>
        </p:nvSpPr>
        <p:spPr>
          <a:xfrm>
            <a:off x="10313615" y="1212987"/>
            <a:ext cx="770969" cy="770969"/>
          </a:xfrm>
          <a:prstGeom prst="ellipse">
            <a:avLst/>
          </a:prstGeom>
          <a:solidFill>
            <a:schemeClr val="accent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28;p42">
            <a:extLst>
              <a:ext uri="{FF2B5EF4-FFF2-40B4-BE49-F238E27FC236}">
                <a16:creationId xmlns:a16="http://schemas.microsoft.com/office/drawing/2014/main" id="{07A67612-E7E6-E573-AA4A-415AFEAACFCD}"/>
              </a:ext>
            </a:extLst>
          </p:cNvPr>
          <p:cNvSpPr txBox="1">
            <a:spLocks noGrp="1"/>
          </p:cNvSpPr>
          <p:nvPr userDrawn="1">
            <p:ph type="body" idx="15"/>
          </p:nvPr>
        </p:nvSpPr>
        <p:spPr>
          <a:xfrm>
            <a:off x="2758293"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Text Placeholder 50">
            <a:extLst>
              <a:ext uri="{FF2B5EF4-FFF2-40B4-BE49-F238E27FC236}">
                <a16:creationId xmlns:a16="http://schemas.microsoft.com/office/drawing/2014/main" id="{F7892940-69EE-A921-2A50-3D98F7E4A857}"/>
              </a:ext>
            </a:extLst>
          </p:cNvPr>
          <p:cNvSpPr>
            <a:spLocks noGrp="1"/>
          </p:cNvSpPr>
          <p:nvPr userDrawn="1">
            <p:ph type="body" sz="quarter" idx="16"/>
          </p:nvPr>
        </p:nvSpPr>
        <p:spPr>
          <a:xfrm>
            <a:off x="2755359"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49" name="Google Shape;28;p42">
            <a:extLst>
              <a:ext uri="{FF2B5EF4-FFF2-40B4-BE49-F238E27FC236}">
                <a16:creationId xmlns:a16="http://schemas.microsoft.com/office/drawing/2014/main" id="{3F8123AC-D6A8-68C2-6DEC-FFBA61345EF6}"/>
              </a:ext>
            </a:extLst>
          </p:cNvPr>
          <p:cNvSpPr txBox="1">
            <a:spLocks noGrp="1"/>
          </p:cNvSpPr>
          <p:nvPr userDrawn="1">
            <p:ph type="body" idx="17"/>
          </p:nvPr>
        </p:nvSpPr>
        <p:spPr>
          <a:xfrm>
            <a:off x="5059844"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Text Placeholder 50">
            <a:extLst>
              <a:ext uri="{FF2B5EF4-FFF2-40B4-BE49-F238E27FC236}">
                <a16:creationId xmlns:a16="http://schemas.microsoft.com/office/drawing/2014/main" id="{64AD279F-4F8F-8B15-F1A1-1C3AB059937F}"/>
              </a:ext>
            </a:extLst>
          </p:cNvPr>
          <p:cNvSpPr>
            <a:spLocks noGrp="1"/>
          </p:cNvSpPr>
          <p:nvPr userDrawn="1">
            <p:ph type="body" sz="quarter" idx="18"/>
          </p:nvPr>
        </p:nvSpPr>
        <p:spPr>
          <a:xfrm>
            <a:off x="5056910"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58" name="Google Shape;28;p42">
            <a:extLst>
              <a:ext uri="{FF2B5EF4-FFF2-40B4-BE49-F238E27FC236}">
                <a16:creationId xmlns:a16="http://schemas.microsoft.com/office/drawing/2014/main" id="{44B14E38-7533-5CA4-A4A3-FF69FEA5C861}"/>
              </a:ext>
            </a:extLst>
          </p:cNvPr>
          <p:cNvSpPr txBox="1">
            <a:spLocks noGrp="1"/>
          </p:cNvSpPr>
          <p:nvPr userDrawn="1">
            <p:ph type="body" idx="19"/>
          </p:nvPr>
        </p:nvSpPr>
        <p:spPr>
          <a:xfrm>
            <a:off x="7358459"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Text Placeholder 50">
            <a:extLst>
              <a:ext uri="{FF2B5EF4-FFF2-40B4-BE49-F238E27FC236}">
                <a16:creationId xmlns:a16="http://schemas.microsoft.com/office/drawing/2014/main" id="{714D1C79-9F11-9D36-E58E-078DACA17952}"/>
              </a:ext>
            </a:extLst>
          </p:cNvPr>
          <p:cNvSpPr>
            <a:spLocks noGrp="1"/>
          </p:cNvSpPr>
          <p:nvPr userDrawn="1">
            <p:ph type="body" sz="quarter" idx="20"/>
          </p:nvPr>
        </p:nvSpPr>
        <p:spPr>
          <a:xfrm>
            <a:off x="7355525"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
        <p:nvSpPr>
          <p:cNvPr id="60" name="Google Shape;28;p42">
            <a:extLst>
              <a:ext uri="{FF2B5EF4-FFF2-40B4-BE49-F238E27FC236}">
                <a16:creationId xmlns:a16="http://schemas.microsoft.com/office/drawing/2014/main" id="{911D33B3-8D17-B7CB-A053-867E254006FC}"/>
              </a:ext>
            </a:extLst>
          </p:cNvPr>
          <p:cNvSpPr txBox="1">
            <a:spLocks noGrp="1"/>
          </p:cNvSpPr>
          <p:nvPr userDrawn="1">
            <p:ph type="body" idx="21"/>
          </p:nvPr>
        </p:nvSpPr>
        <p:spPr>
          <a:xfrm>
            <a:off x="9662942" y="2935707"/>
            <a:ext cx="2078182" cy="3312694"/>
          </a:xfrm>
          <a:prstGeom prst="rect">
            <a:avLst/>
          </a:prstGeom>
          <a:noFill/>
          <a:ln>
            <a:noFill/>
          </a:ln>
        </p:spPr>
        <p:txBody>
          <a:bodyPr spcFirstLastPara="1" wrap="square" lIns="91425" tIns="45700" rIns="91425" bIns="45700" anchor="t" anchorCtr="0">
            <a:normAutofit/>
          </a:bodyPr>
          <a:lstStyle>
            <a:lvl1pPr marL="228600" lvl="0" indent="-228600" algn="l">
              <a:lnSpc>
                <a:spcPct val="110000"/>
              </a:lnSpc>
              <a:spcBef>
                <a:spcPts val="0"/>
              </a:spcBef>
              <a:spcAft>
                <a:spcPts val="0"/>
              </a:spcAft>
              <a:buClr>
                <a:schemeClr val="accent1"/>
              </a:buClr>
              <a:buSzPct val="125000"/>
              <a:buFont typeface="Noto Sans Symbols"/>
              <a:buChar char="▪"/>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Text Placeholder 50">
            <a:extLst>
              <a:ext uri="{FF2B5EF4-FFF2-40B4-BE49-F238E27FC236}">
                <a16:creationId xmlns:a16="http://schemas.microsoft.com/office/drawing/2014/main" id="{EDF5182E-AA7C-D849-5CF9-35096E2C1854}"/>
              </a:ext>
            </a:extLst>
          </p:cNvPr>
          <p:cNvSpPr>
            <a:spLocks noGrp="1"/>
          </p:cNvSpPr>
          <p:nvPr userDrawn="1">
            <p:ph type="body" sz="quarter" idx="22"/>
          </p:nvPr>
        </p:nvSpPr>
        <p:spPr>
          <a:xfrm>
            <a:off x="9660008" y="2049219"/>
            <a:ext cx="2078182" cy="600075"/>
          </a:xfrm>
        </p:spPr>
        <p:txBody>
          <a:bodyPr anchor="ctr" anchorCtr="0">
            <a:noAutofit/>
          </a:bodyPr>
          <a:lstStyle>
            <a:lvl1pPr marL="0" indent="0" algn="ctr">
              <a:lnSpc>
                <a:spcPct val="100000"/>
              </a:lnSpc>
              <a:spcBef>
                <a:spcPts val="0"/>
              </a:spcBef>
              <a:buNone/>
              <a:defRPr sz="2200" b="1">
                <a:solidFill>
                  <a:schemeClr val="tx1"/>
                </a:solidFill>
              </a:defRPr>
            </a:lvl1pPr>
            <a:lvl2pPr marL="533400" indent="0" algn="ctr">
              <a:buNone/>
              <a:defRPr>
                <a:solidFill>
                  <a:schemeClr val="tx1"/>
                </a:solidFill>
              </a:defRPr>
            </a:lvl2pPr>
            <a:lvl3pPr marL="1016000" indent="0" algn="ctr">
              <a:buNone/>
              <a:defRPr>
                <a:solidFill>
                  <a:schemeClr val="tx1"/>
                </a:solidFill>
              </a:defRPr>
            </a:lvl3pPr>
            <a:lvl4pPr marL="1485900" indent="0" algn="ctr">
              <a:buNone/>
              <a:defRPr>
                <a:solidFill>
                  <a:schemeClr val="tx1"/>
                </a:solidFill>
              </a:defRPr>
            </a:lvl4pPr>
            <a:lvl5pPr marL="1943100" indent="0" algn="ctr">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2027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Rectangle 8">
            <a:extLst>
              <a:ext uri="{FF2B5EF4-FFF2-40B4-BE49-F238E27FC236}">
                <a16:creationId xmlns:a16="http://schemas.microsoft.com/office/drawing/2014/main" id="{665D57D5-035E-DE4F-BBEE-0598D8C9C6E1}"/>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7">
            <a:extLst>
              <a:ext uri="{FF2B5EF4-FFF2-40B4-BE49-F238E27FC236}">
                <a16:creationId xmlns:a16="http://schemas.microsoft.com/office/drawing/2014/main" id="{9696ADA4-4BF6-2F43-83A5-5AFCD60E89E8}"/>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5" name="Straight Connector 4">
            <a:extLst>
              <a:ext uri="{FF2B5EF4-FFF2-40B4-BE49-F238E27FC236}">
                <a16:creationId xmlns:a16="http://schemas.microsoft.com/office/drawing/2014/main" id="{A1E8C705-498B-1A9C-769A-2401C1F2BBCF}"/>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34125F-3198-52ED-C4F2-EB6502A706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4" name="Picture 3">
            <a:extLst>
              <a:ext uri="{FF2B5EF4-FFF2-40B4-BE49-F238E27FC236}">
                <a16:creationId xmlns:a16="http://schemas.microsoft.com/office/drawing/2014/main" id="{3C3AD70B-67EB-3678-A9B6-A2A1DD26DC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4038749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8494-2E56-7AEC-3A1C-B6C25EC6B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59D0B-2248-8E95-40AC-678351CF9B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136012-85C0-B54F-EC40-BC9473BCE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9EAE3-466E-80F1-DD2C-E7696CF6315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2E60D6-B168-7F99-1621-226BEE5AD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7F165-B58B-8236-7512-07420DE5E8D9}"/>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8" name="Google Shape;29;p42">
            <a:extLst>
              <a:ext uri="{FF2B5EF4-FFF2-40B4-BE49-F238E27FC236}">
                <a16:creationId xmlns:a16="http://schemas.microsoft.com/office/drawing/2014/main" id="{5B5A7398-1FDC-B827-43CD-91CB3EE750CA}"/>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 name="Google Shape;30;p42">
            <a:extLst>
              <a:ext uri="{FF2B5EF4-FFF2-40B4-BE49-F238E27FC236}">
                <a16:creationId xmlns:a16="http://schemas.microsoft.com/office/drawing/2014/main" id="{84AB2916-5612-5F89-7BA6-E36E6D641A7C}"/>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10" name="Google Shape;31;p42">
            <a:extLst>
              <a:ext uri="{FF2B5EF4-FFF2-40B4-BE49-F238E27FC236}">
                <a16:creationId xmlns:a16="http://schemas.microsoft.com/office/drawing/2014/main" id="{1B377BDE-4BFF-4D8F-AF4D-099A4CF537FA}"/>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74698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F158-5FB1-45C0-2C67-62F8537CD4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BE60D6-55C6-05A4-0325-9EDFB285D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D1B8D-4942-F5F3-2177-5B72CDD4A6A8}"/>
              </a:ext>
            </a:extLst>
          </p:cNvPr>
          <p:cNvSpPr>
            <a:spLocks noGrp="1"/>
          </p:cNvSpPr>
          <p:nvPr>
            <p:ph sz="half" idx="2"/>
          </p:nvPr>
        </p:nvSpPr>
        <p:spPr>
          <a:xfrm>
            <a:off x="839788" y="2505075"/>
            <a:ext cx="5157787" cy="3684588"/>
          </a:xfrm>
        </p:spPr>
        <p:txBody>
          <a:bodyPr/>
          <a:lstStyle>
            <a:lvl1pPr marL="228600" indent="-228600">
              <a:buClr>
                <a:schemeClr val="accent1"/>
              </a:buClr>
              <a:buSzPct val="125000"/>
              <a:buFont typeface="Wingdings" pitchFamily="2" charset="2"/>
              <a:buChar char="§"/>
              <a:defRPr/>
            </a:lvl1pPr>
            <a:lvl2pPr marL="685800" indent="-228600">
              <a:buClr>
                <a:schemeClr val="accent1"/>
              </a:buClr>
              <a:buSzPct val="125000"/>
              <a:buFont typeface="Wingdings" pitchFamily="2" charset="2"/>
              <a:buChar char="§"/>
              <a:defRPr/>
            </a:lvl2pPr>
            <a:lvl3pPr marL="1143000" indent="-228600">
              <a:buClr>
                <a:schemeClr val="accent1"/>
              </a:buClr>
              <a:buSzPct val="125000"/>
              <a:buFont typeface="Wingdings" pitchFamily="2" charset="2"/>
              <a:buChar char="§"/>
              <a:defRPr/>
            </a:lvl3pPr>
            <a:lvl4pPr marL="1600200" indent="-228600">
              <a:buClr>
                <a:schemeClr val="accent1"/>
              </a:buClr>
              <a:buSzPct val="125000"/>
              <a:buFont typeface="Wingdings" pitchFamily="2" charset="2"/>
              <a:buChar char="§"/>
              <a:defRPr/>
            </a:lvl4pPr>
            <a:lvl5pPr marL="2057400" indent="-228600">
              <a:buClr>
                <a:schemeClr val="accent1"/>
              </a:buClr>
              <a:buSzPct val="12500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EC4367-7BB4-F232-5358-7AD81A305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0078A-AB3B-0E20-F996-73FF4661A40F}"/>
              </a:ext>
            </a:extLst>
          </p:cNvPr>
          <p:cNvSpPr>
            <a:spLocks noGrp="1"/>
          </p:cNvSpPr>
          <p:nvPr>
            <p:ph sz="quarter" idx="4"/>
          </p:nvPr>
        </p:nvSpPr>
        <p:spPr>
          <a:xfrm>
            <a:off x="6172200" y="2505075"/>
            <a:ext cx="5183188" cy="3684588"/>
          </a:xfrm>
        </p:spPr>
        <p:txBody>
          <a:bodyPr/>
          <a:lstStyle>
            <a:lvl1pPr marL="228600" indent="-228600">
              <a:buClr>
                <a:schemeClr val="accent1"/>
              </a:buClr>
              <a:buSzPct val="125000"/>
              <a:buFont typeface="Wingdings" pitchFamily="2" charset="2"/>
              <a:buChar char="§"/>
              <a:defRPr/>
            </a:lvl1pPr>
            <a:lvl2pPr marL="685800" indent="-228600">
              <a:buClr>
                <a:schemeClr val="accent1"/>
              </a:buClr>
              <a:buSzPct val="125000"/>
              <a:buFont typeface="Wingdings" pitchFamily="2" charset="2"/>
              <a:buChar char="§"/>
              <a:defRPr/>
            </a:lvl2pPr>
            <a:lvl3pPr marL="1143000" indent="-228600">
              <a:buClr>
                <a:schemeClr val="accent1"/>
              </a:buClr>
              <a:buSzPct val="125000"/>
              <a:buFont typeface="Wingdings" pitchFamily="2" charset="2"/>
              <a:buChar char="§"/>
              <a:defRPr/>
            </a:lvl3pPr>
            <a:lvl4pPr marL="1600200" indent="-228600">
              <a:buClr>
                <a:schemeClr val="accent1"/>
              </a:buClr>
              <a:buSzPct val="125000"/>
              <a:buFont typeface="Wingdings" pitchFamily="2" charset="2"/>
              <a:buChar char="§"/>
              <a:defRPr/>
            </a:lvl4pPr>
            <a:lvl5pPr marL="2057400" indent="-228600">
              <a:buClr>
                <a:schemeClr val="accent1"/>
              </a:buClr>
              <a:buSzPct val="125000"/>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727A5-2D9B-7837-A790-4B662F0D056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5F03470-654F-B096-BFD0-5ED6A7B6B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4B4AA-852D-5C45-0C53-010F0F3160B2}"/>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10" name="Google Shape;29;p42">
            <a:extLst>
              <a:ext uri="{FF2B5EF4-FFF2-40B4-BE49-F238E27FC236}">
                <a16:creationId xmlns:a16="http://schemas.microsoft.com/office/drawing/2014/main" id="{7FE0EA9F-2438-AE8A-8841-D889E630588C}"/>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Google Shape;30;p42">
            <a:extLst>
              <a:ext uri="{FF2B5EF4-FFF2-40B4-BE49-F238E27FC236}">
                <a16:creationId xmlns:a16="http://schemas.microsoft.com/office/drawing/2014/main" id="{22240D71-4D8C-FB51-D23F-B2DD09940711}"/>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12" name="Google Shape;31;p42">
            <a:extLst>
              <a:ext uri="{FF2B5EF4-FFF2-40B4-BE49-F238E27FC236}">
                <a16:creationId xmlns:a16="http://schemas.microsoft.com/office/drawing/2014/main" id="{D7668813-4B35-17CC-E4BA-C232CB5CAA0F}"/>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85202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FCA-A251-6FE4-2A00-0B538E93B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754356-7980-06D5-11C1-CE8A5498A9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01C939A-336A-65B9-BFFA-98B58A2EE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BA196A-EEE0-8140-FC47-7A77FD04EA14}"/>
              </a:ext>
            </a:extLst>
          </p:cNvPr>
          <p:cNvSpPr>
            <a:spLocks noGrp="1"/>
          </p:cNvSpPr>
          <p:nvPr>
            <p:ph type="sldNum" sz="quarter" idx="12"/>
          </p:nvPr>
        </p:nvSpPr>
        <p:spPr/>
        <p:txBody>
          <a:bodyPr/>
          <a:lstStyle/>
          <a:p>
            <a:fld id="{F5570B76-C33F-0444-B74C-67B903CD2F10}" type="slidenum">
              <a:rPr lang="en-US" smtClean="0"/>
              <a:t>‹#›</a:t>
            </a:fld>
            <a:endParaRPr lang="en-US"/>
          </a:p>
        </p:txBody>
      </p:sp>
      <p:sp>
        <p:nvSpPr>
          <p:cNvPr id="6" name="Google Shape;29;p42">
            <a:extLst>
              <a:ext uri="{FF2B5EF4-FFF2-40B4-BE49-F238E27FC236}">
                <a16:creationId xmlns:a16="http://schemas.microsoft.com/office/drawing/2014/main" id="{D45188AB-CEAC-69DD-1E77-5620EC82E679}"/>
              </a:ext>
            </a:extLst>
          </p:cNvPr>
          <p:cNvSpPr/>
          <p:nvPr userDrawn="1"/>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 name="Google Shape;30;p42">
            <a:extLst>
              <a:ext uri="{FF2B5EF4-FFF2-40B4-BE49-F238E27FC236}">
                <a16:creationId xmlns:a16="http://schemas.microsoft.com/office/drawing/2014/main" id="{E06F1A1C-70F5-E3A9-32BF-66FDC3B97818}"/>
              </a:ext>
            </a:extLst>
          </p:cNvPr>
          <p:cNvPicPr preferRelativeResize="0"/>
          <p:nvPr userDrawn="1"/>
        </p:nvPicPr>
        <p:blipFill rotWithShape="1">
          <a:blip r:embed="rId2">
            <a:alphaModFix/>
          </a:blip>
          <a:srcRect/>
          <a:stretch/>
        </p:blipFill>
        <p:spPr>
          <a:xfrm>
            <a:off x="10174481" y="5506227"/>
            <a:ext cx="1860650" cy="918386"/>
          </a:xfrm>
          <a:prstGeom prst="rect">
            <a:avLst/>
          </a:prstGeom>
          <a:noFill/>
          <a:ln>
            <a:noFill/>
          </a:ln>
        </p:spPr>
      </p:pic>
      <p:sp>
        <p:nvSpPr>
          <p:cNvPr id="8" name="Google Shape;31;p42">
            <a:extLst>
              <a:ext uri="{FF2B5EF4-FFF2-40B4-BE49-F238E27FC236}">
                <a16:creationId xmlns:a16="http://schemas.microsoft.com/office/drawing/2014/main" id="{A71A37E6-702E-4A6A-F1DB-AF6F0172B82E}"/>
              </a:ext>
            </a:extLst>
          </p:cNvPr>
          <p:cNvSpPr/>
          <p:nvPr userDrawn="1"/>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8834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4082C-A132-B08F-CD06-92AF2018514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31F2C7D-94A0-B98F-A5F0-8FB633D2F0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A68EB4-A47C-AC01-71B0-F29358CCA50B}"/>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2877896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D6B3-BAA2-0CD2-C693-85718B2E4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ADDF2D-8FC9-8874-9EB0-3A053C63A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F66D3-7C82-1861-CA3C-793305206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DABD8-F059-D91E-270B-E1B42A6C44A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C6BAD02-70F6-B910-B99C-4D3D9A441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89E13-5142-9FAE-BEA2-1E359FC0334A}"/>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2994695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EC35-6650-6CB6-CB9E-DD62B32FF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6A40CE-5F9E-D7CC-0F26-77EE6E5ED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1E423B-22A9-17DA-6C64-45C9AE725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BD2AE-39A6-7194-A3BA-5053DE9750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D57F250-7F9B-A0F7-B3E1-2C6D06907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7DCDC-77C0-350B-7B89-57A156D88E6B}"/>
              </a:ext>
            </a:extLst>
          </p:cNvPr>
          <p:cNvSpPr>
            <a:spLocks noGrp="1"/>
          </p:cNvSpPr>
          <p:nvPr>
            <p:ph type="sldNum" sz="quarter" idx="12"/>
          </p:nvPr>
        </p:nvSpPr>
        <p:spPr/>
        <p:txBody>
          <a:bodyPr/>
          <a:lstStyle/>
          <a:p>
            <a:fld id="{F5570B76-C33F-0444-B74C-67B903CD2F10}" type="slidenum">
              <a:rPr lang="en-US" smtClean="0"/>
              <a:t>‹#›</a:t>
            </a:fld>
            <a:endParaRPr lang="en-US"/>
          </a:p>
        </p:txBody>
      </p:sp>
    </p:spTree>
    <p:extLst>
      <p:ext uri="{BB962C8B-B14F-4D97-AF65-F5344CB8AC3E}">
        <p14:creationId xmlns:p14="http://schemas.microsoft.com/office/powerpoint/2010/main" val="2448843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_Title and Content" preserve="1" userDrawn="1">
  <p:cSld name="8_Title and Content">
    <p:spTree>
      <p:nvGrpSpPr>
        <p:cNvPr id="1" name="Shape 139"/>
        <p:cNvGrpSpPr/>
        <p:nvPr/>
      </p:nvGrpSpPr>
      <p:grpSpPr>
        <a:xfrm>
          <a:off x="0" y="0"/>
          <a:ext cx="0" cy="0"/>
          <a:chOff x="0" y="0"/>
          <a:chExt cx="0" cy="0"/>
        </a:xfrm>
      </p:grpSpPr>
      <p:pic>
        <p:nvPicPr>
          <p:cNvPr id="140" name="Google Shape;140;p55"/>
          <p:cNvPicPr preferRelativeResize="0"/>
          <p:nvPr/>
        </p:nvPicPr>
        <p:blipFill rotWithShape="1">
          <a:blip r:embed="rId2">
            <a:alphaModFix amt="20000"/>
          </a:blip>
          <a:srcRect l="2114" r="634" b="16854"/>
          <a:stretch/>
        </p:blipFill>
        <p:spPr>
          <a:xfrm>
            <a:off x="159656" y="1"/>
            <a:ext cx="12032343" cy="6858000"/>
          </a:xfrm>
          <a:prstGeom prst="rect">
            <a:avLst/>
          </a:prstGeom>
          <a:solidFill>
            <a:schemeClr val="accent6"/>
          </a:solidFill>
          <a:ln>
            <a:noFill/>
          </a:ln>
        </p:spPr>
      </p:pic>
      <p:sp>
        <p:nvSpPr>
          <p:cNvPr id="144" name="Google Shape;144;p55"/>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5"/>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5"/>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55"/>
          <p:cNvPicPr preferRelativeResize="0"/>
          <p:nvPr/>
        </p:nvPicPr>
        <p:blipFill rotWithShape="1">
          <a:blip r:embed="rId3">
            <a:alphaModFix/>
          </a:blip>
          <a:srcRect/>
          <a:stretch/>
        </p:blipFill>
        <p:spPr>
          <a:xfrm>
            <a:off x="579450" y="5499704"/>
            <a:ext cx="2379650" cy="1175135"/>
          </a:xfrm>
          <a:prstGeom prst="rect">
            <a:avLst/>
          </a:prstGeom>
          <a:noFill/>
          <a:ln>
            <a:noFill/>
          </a:ln>
        </p:spPr>
      </p:pic>
      <p:sp>
        <p:nvSpPr>
          <p:cNvPr id="148" name="Google Shape;148;p55"/>
          <p:cNvSpPr/>
          <p:nvPr/>
        </p:nvSpPr>
        <p:spPr>
          <a:xfrm>
            <a:off x="-8268" y="0"/>
            <a:ext cx="389267"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 name="Google Shape;775;p39">
            <a:extLst>
              <a:ext uri="{FF2B5EF4-FFF2-40B4-BE49-F238E27FC236}">
                <a16:creationId xmlns:a16="http://schemas.microsoft.com/office/drawing/2014/main" id="{3841F3E2-0105-D585-7E7B-1103BBF45E62}"/>
              </a:ext>
            </a:extLst>
          </p:cNvPr>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ts val="5400"/>
              <a:buFont typeface="Arial"/>
              <a:buNone/>
            </a:pPr>
            <a:r>
              <a:rPr lang="en-US" sz="5400">
                <a:solidFill>
                  <a:schemeClr val="accent1"/>
                </a:solidFill>
              </a:rPr>
              <a:t>Click to edit Master title style</a:t>
            </a:r>
            <a:endParaRPr/>
          </a:p>
        </p:txBody>
      </p:sp>
      <p:pic>
        <p:nvPicPr>
          <p:cNvPr id="3" name="Google Shape;776;p39">
            <a:extLst>
              <a:ext uri="{FF2B5EF4-FFF2-40B4-BE49-F238E27FC236}">
                <a16:creationId xmlns:a16="http://schemas.microsoft.com/office/drawing/2014/main" id="{8AD24D93-B963-24FC-A079-C7F8ED961E9B}"/>
              </a:ext>
            </a:extLst>
          </p:cNvPr>
          <p:cNvPicPr preferRelativeResize="0"/>
          <p:nvPr userDrawn="1"/>
        </p:nvPicPr>
        <p:blipFill rotWithShape="1">
          <a:blip r:embed="rId4">
            <a:alphaModFix/>
          </a:blip>
          <a:srcRect/>
          <a:stretch/>
        </p:blipFill>
        <p:spPr>
          <a:xfrm>
            <a:off x="4377908" y="2385172"/>
            <a:ext cx="3436184" cy="3190743"/>
          </a:xfrm>
          <a:prstGeom prst="rect">
            <a:avLst/>
          </a:prstGeom>
          <a:noFill/>
          <a:ln>
            <a:noFill/>
          </a:ln>
        </p:spPr>
      </p:pic>
    </p:spTree>
    <p:extLst>
      <p:ext uri="{BB962C8B-B14F-4D97-AF65-F5344CB8AC3E}">
        <p14:creationId xmlns:p14="http://schemas.microsoft.com/office/powerpoint/2010/main" val="3505294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blipFill dpi="0" rotWithShape="1">
          <a:blip r:embed="rId2">
            <a:lum/>
          </a:blip>
          <a:srcRect/>
          <a:stretch>
            <a:fillRect/>
          </a:stretch>
        </a:blipFill>
        <a:effectLst/>
      </p:bgPr>
    </p:bg>
    <p:spTree>
      <p:nvGrpSpPr>
        <p:cNvPr id="1" name="Shape 67"/>
        <p:cNvGrpSpPr/>
        <p:nvPr/>
      </p:nvGrpSpPr>
      <p:grpSpPr>
        <a:xfrm>
          <a:off x="0" y="0"/>
          <a:ext cx="0" cy="0"/>
          <a:chOff x="0" y="0"/>
          <a:chExt cx="0" cy="0"/>
        </a:xfrm>
      </p:grpSpPr>
      <p:sp>
        <p:nvSpPr>
          <p:cNvPr id="71" name="Google Shape;7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3598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preserve="1">
  <p:cSld name="Title Slide">
    <p:bg>
      <p:bgPr>
        <a:solidFill>
          <a:srgbClr val="0A1E38"/>
        </a:solidFill>
        <a:effectLst/>
      </p:bgPr>
    </p:bg>
    <p:spTree>
      <p:nvGrpSpPr>
        <p:cNvPr id="1" name="Shape 15"/>
        <p:cNvGrpSpPr/>
        <p:nvPr/>
      </p:nvGrpSpPr>
      <p:grpSpPr>
        <a:xfrm>
          <a:off x="0" y="0"/>
          <a:ext cx="0" cy="0"/>
          <a:chOff x="0" y="0"/>
          <a:chExt cx="0" cy="0"/>
        </a:xfrm>
      </p:grpSpPr>
      <p:pic>
        <p:nvPicPr>
          <p:cNvPr id="2" name="Google Shape;16;p41">
            <a:extLst>
              <a:ext uri="{FF2B5EF4-FFF2-40B4-BE49-F238E27FC236}">
                <a16:creationId xmlns:a16="http://schemas.microsoft.com/office/drawing/2014/main" id="{111926FA-B5EE-D3C5-6DCE-63D77B532C1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80988"/>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2;p41">
            <a:extLst>
              <a:ext uri="{FF2B5EF4-FFF2-40B4-BE49-F238E27FC236}">
                <a16:creationId xmlns:a16="http://schemas.microsoft.com/office/drawing/2014/main" id="{A010A846-8FEA-6C43-6A29-78B7A5F77A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67" y="338578"/>
            <a:ext cx="3167698" cy="15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17;p41"/>
          <p:cNvSpPr txBox="1">
            <a:spLocks noGrp="1"/>
          </p:cNvSpPr>
          <p:nvPr>
            <p:ph type="ctrTitle"/>
          </p:nvPr>
        </p:nvSpPr>
        <p:spPr>
          <a:xfrm>
            <a:off x="3027405" y="1756288"/>
            <a:ext cx="8877258" cy="2387600"/>
          </a:xfrm>
          <a:prstGeom prst="rect">
            <a:avLst/>
          </a:prstGeom>
          <a:noFill/>
          <a:ln>
            <a:noFill/>
          </a:ln>
        </p:spPr>
        <p:txBody>
          <a:bodyPr spcFirstLastPara="1" anchor="b">
            <a:normAutofit/>
          </a:bodyPr>
          <a:lstStyle>
            <a:lvl1pPr lvl="0" algn="l">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8;p41"/>
          <p:cNvSpPr txBox="1">
            <a:spLocks noGrp="1"/>
          </p:cNvSpPr>
          <p:nvPr>
            <p:ph type="subTitle" idx="1"/>
          </p:nvPr>
        </p:nvSpPr>
        <p:spPr>
          <a:xfrm>
            <a:off x="3037701" y="5665512"/>
            <a:ext cx="6452287" cy="631695"/>
          </a:xfrm>
          <a:prstGeom prst="rect">
            <a:avLst/>
          </a:prstGeom>
          <a:noFill/>
          <a:ln>
            <a:noFill/>
          </a:ln>
        </p:spPr>
        <p:txBody>
          <a:bodyPr spcFirstLastPara="1">
            <a:normAutofit/>
          </a:bodyPr>
          <a:lstStyle>
            <a:lvl1pPr lvl="0" algn="l">
              <a:lnSpc>
                <a:spcPct val="90000"/>
              </a:lnSpc>
              <a:spcBef>
                <a:spcPts val="0"/>
              </a:spcBef>
              <a:spcAft>
                <a:spcPts val="0"/>
              </a:spcAft>
              <a:buClr>
                <a:schemeClr val="accent1"/>
              </a:buClr>
              <a:buSzPts val="2000"/>
              <a:buNone/>
              <a:defRPr sz="20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5" name="Google Shape;25;p41"/>
          <p:cNvSpPr txBox="1">
            <a:spLocks noGrp="1"/>
          </p:cNvSpPr>
          <p:nvPr>
            <p:ph type="body" idx="2"/>
          </p:nvPr>
        </p:nvSpPr>
        <p:spPr>
          <a:xfrm>
            <a:off x="8153400" y="5665512"/>
            <a:ext cx="3751263" cy="398463"/>
          </a:xfrm>
          <a:prstGeom prst="rect">
            <a:avLst/>
          </a:prstGeom>
          <a:noFill/>
          <a:ln>
            <a:noFill/>
          </a:ln>
        </p:spPr>
        <p:txBody>
          <a:bodyPr spcFirstLastPara="1">
            <a:noAutofit/>
          </a:bodyPr>
          <a:lstStyle>
            <a:lvl1pPr marL="457200" lvl="0" indent="0" algn="r">
              <a:lnSpc>
                <a:spcPct val="90000"/>
              </a:lnSpc>
              <a:spcBef>
                <a:spcPts val="0"/>
              </a:spcBef>
              <a:spcAft>
                <a:spcPts val="0"/>
              </a:spcAft>
              <a:buClr>
                <a:schemeClr val="accent1"/>
              </a:buClr>
              <a:buSzPts val="1800"/>
              <a:buNone/>
              <a:defRPr sz="2000">
                <a:solidFill>
                  <a:schemeClr val="accent1"/>
                </a:solidFill>
              </a:defRPr>
            </a:lvl1pPr>
            <a:lvl2pPr marL="914400" lvl="1" indent="-228600" algn="r">
              <a:lnSpc>
                <a:spcPct val="90000"/>
              </a:lnSpc>
              <a:spcBef>
                <a:spcPts val="500"/>
              </a:spcBef>
              <a:spcAft>
                <a:spcPts val="0"/>
              </a:spcAft>
              <a:buClr>
                <a:schemeClr val="accent1"/>
              </a:buClr>
              <a:buSzPts val="1800"/>
              <a:buNone/>
              <a:defRPr sz="1800">
                <a:solidFill>
                  <a:schemeClr val="accent1"/>
                </a:solidFill>
              </a:defRPr>
            </a:lvl2pPr>
            <a:lvl3pPr marL="1371600" lvl="2" indent="-228600" algn="r">
              <a:lnSpc>
                <a:spcPct val="90000"/>
              </a:lnSpc>
              <a:spcBef>
                <a:spcPts val="500"/>
              </a:spcBef>
              <a:spcAft>
                <a:spcPts val="0"/>
              </a:spcAft>
              <a:buClr>
                <a:schemeClr val="accent1"/>
              </a:buClr>
              <a:buSzPts val="1800"/>
              <a:buNone/>
              <a:defRPr sz="1800">
                <a:solidFill>
                  <a:schemeClr val="accent1"/>
                </a:solidFill>
              </a:defRPr>
            </a:lvl3pPr>
            <a:lvl4pPr marL="1828800" lvl="3" indent="-228600" algn="r">
              <a:lnSpc>
                <a:spcPct val="90000"/>
              </a:lnSpc>
              <a:spcBef>
                <a:spcPts val="500"/>
              </a:spcBef>
              <a:spcAft>
                <a:spcPts val="0"/>
              </a:spcAft>
              <a:buClr>
                <a:schemeClr val="accent1"/>
              </a:buClr>
              <a:buSzPts val="1800"/>
              <a:buNone/>
              <a:defRPr sz="1800">
                <a:solidFill>
                  <a:schemeClr val="accent1"/>
                </a:solidFill>
              </a:defRPr>
            </a:lvl4pPr>
            <a:lvl5pPr marL="2286000" lvl="4" indent="-228600" algn="r">
              <a:lnSpc>
                <a:spcPct val="90000"/>
              </a:lnSpc>
              <a:spcBef>
                <a:spcPts val="500"/>
              </a:spcBef>
              <a:spcAft>
                <a:spcPts val="0"/>
              </a:spcAft>
              <a:buClr>
                <a:schemeClr val="accent1"/>
              </a:buClr>
              <a:buSzPts val="1800"/>
              <a:buNone/>
              <a:defRPr sz="18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Google Shape;19;p41">
            <a:extLst>
              <a:ext uri="{FF2B5EF4-FFF2-40B4-BE49-F238E27FC236}">
                <a16:creationId xmlns:a16="http://schemas.microsoft.com/office/drawing/2014/main" id="{801ACA8E-3E6F-4BBB-F1D6-E3B574B7D9F9}"/>
              </a:ext>
            </a:extLst>
          </p:cNvPr>
          <p:cNvSpPr txBox="1">
            <a:spLocks noGrp="1" noChangeArrowheads="1"/>
          </p:cNvSpPr>
          <p:nvPr>
            <p:ph type="dt" idx="10"/>
          </p:nvPr>
        </p:nvSpPr>
        <p:spPr/>
        <p:txBody>
          <a:bodyPr/>
          <a:lstStyle>
            <a:lvl1pPr>
              <a:defRPr/>
            </a:lvl1pPr>
          </a:lstStyle>
          <a:p>
            <a:endParaRPr lang="en-US" altLang="en-US"/>
          </a:p>
        </p:txBody>
      </p:sp>
      <p:sp>
        <p:nvSpPr>
          <p:cNvPr id="6" name="Google Shape;20;p41">
            <a:extLst>
              <a:ext uri="{FF2B5EF4-FFF2-40B4-BE49-F238E27FC236}">
                <a16:creationId xmlns:a16="http://schemas.microsoft.com/office/drawing/2014/main" id="{B4C88612-C46C-3585-9606-3B5BB494A30F}"/>
              </a:ext>
            </a:extLst>
          </p:cNvPr>
          <p:cNvSpPr txBox="1">
            <a:spLocks noGrp="1" noChangeArrowheads="1"/>
          </p:cNvSpPr>
          <p:nvPr>
            <p:ph type="ftr" idx="11"/>
          </p:nvPr>
        </p:nvSpPr>
        <p:spPr/>
        <p:txBody>
          <a:bodyPr/>
          <a:lstStyle>
            <a:lvl1pPr>
              <a:defRPr/>
            </a:lvl1pPr>
          </a:lstStyle>
          <a:p>
            <a:endParaRPr lang="en-US" altLang="en-US"/>
          </a:p>
        </p:txBody>
      </p:sp>
      <p:sp>
        <p:nvSpPr>
          <p:cNvPr id="7" name="Google Shape;21;p41">
            <a:extLst>
              <a:ext uri="{FF2B5EF4-FFF2-40B4-BE49-F238E27FC236}">
                <a16:creationId xmlns:a16="http://schemas.microsoft.com/office/drawing/2014/main" id="{9A63C37A-4C42-5A9E-93A2-25B2116281C2}"/>
              </a:ext>
            </a:extLst>
          </p:cNvPr>
          <p:cNvSpPr txBox="1">
            <a:spLocks noGrp="1" noChangeArrowheads="1"/>
          </p:cNvSpPr>
          <p:nvPr>
            <p:ph type="sldNum" idx="12"/>
          </p:nvPr>
        </p:nvSpPr>
        <p:spPr/>
        <p:txBody>
          <a:bodyPr/>
          <a:lstStyle>
            <a:lvl1pPr>
              <a:defRPr/>
            </a:lvl1pPr>
          </a:lstStyle>
          <a:p>
            <a:fld id="{A5B4D411-7422-2E41-B380-3ACFBF58A8FE}" type="slidenum">
              <a:rPr lang="en-US" altLang="en-US"/>
              <a:pPr/>
              <a:t>‹#›</a:t>
            </a:fld>
            <a:endParaRPr lang="en-US" altLang="en-US"/>
          </a:p>
        </p:txBody>
      </p:sp>
    </p:spTree>
    <p:extLst>
      <p:ext uri="{BB962C8B-B14F-4D97-AF65-F5344CB8AC3E}">
        <p14:creationId xmlns:p14="http://schemas.microsoft.com/office/powerpoint/2010/main" val="63439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preserve="1">
  <p:cSld name="1_Title Slide">
    <p:bg>
      <p:bgPr>
        <a:solidFill>
          <a:srgbClr val="0A1E38"/>
        </a:solidFill>
        <a:effectLst/>
      </p:bgPr>
    </p:bg>
    <p:spTree>
      <p:nvGrpSpPr>
        <p:cNvPr id="1" name="Shape 15"/>
        <p:cNvGrpSpPr/>
        <p:nvPr/>
      </p:nvGrpSpPr>
      <p:grpSpPr>
        <a:xfrm>
          <a:off x="0" y="0"/>
          <a:ext cx="0" cy="0"/>
          <a:chOff x="0" y="0"/>
          <a:chExt cx="0" cy="0"/>
        </a:xfrm>
      </p:grpSpPr>
      <p:pic>
        <p:nvPicPr>
          <p:cNvPr id="2" name="Google Shape;16;p41">
            <a:extLst>
              <a:ext uri="{FF2B5EF4-FFF2-40B4-BE49-F238E27FC236}">
                <a16:creationId xmlns:a16="http://schemas.microsoft.com/office/drawing/2014/main" id="{111926FA-B5EE-D3C5-6DCE-63D77B532C1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3397"/>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2;p41">
            <a:extLst>
              <a:ext uri="{FF2B5EF4-FFF2-40B4-BE49-F238E27FC236}">
                <a16:creationId xmlns:a16="http://schemas.microsoft.com/office/drawing/2014/main" id="{A010A846-8FEA-6C43-6A29-78B7A5F77A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23397"/>
            <a:ext cx="28797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17;p41"/>
          <p:cNvSpPr txBox="1">
            <a:spLocks noGrp="1"/>
          </p:cNvSpPr>
          <p:nvPr>
            <p:ph type="ctrTitle"/>
          </p:nvPr>
        </p:nvSpPr>
        <p:spPr>
          <a:xfrm>
            <a:off x="5452375" y="1756288"/>
            <a:ext cx="6452288" cy="2387600"/>
          </a:xfrm>
          <a:prstGeom prst="rect">
            <a:avLst/>
          </a:prstGeom>
          <a:noFill/>
          <a:ln>
            <a:noFill/>
          </a:ln>
        </p:spPr>
        <p:txBody>
          <a:bodyPr spcFirstLastPara="1" anchor="b">
            <a:normAutofit/>
          </a:bodyPr>
          <a:lstStyle>
            <a:lvl1pPr lvl="0" algn="l">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8;p41"/>
          <p:cNvSpPr txBox="1">
            <a:spLocks noGrp="1"/>
          </p:cNvSpPr>
          <p:nvPr>
            <p:ph type="subTitle" idx="1"/>
          </p:nvPr>
        </p:nvSpPr>
        <p:spPr>
          <a:xfrm>
            <a:off x="5452376" y="5033817"/>
            <a:ext cx="6452287" cy="631695"/>
          </a:xfrm>
          <a:prstGeom prst="rect">
            <a:avLst/>
          </a:prstGeom>
          <a:noFill/>
          <a:ln>
            <a:noFill/>
          </a:ln>
        </p:spPr>
        <p:txBody>
          <a:bodyPr spcFirstLastPara="1">
            <a:normAutofit/>
          </a:bodyPr>
          <a:lstStyle>
            <a:lvl1pPr lvl="0" algn="r">
              <a:lnSpc>
                <a:spcPct val="90000"/>
              </a:lnSpc>
              <a:spcBef>
                <a:spcPts val="0"/>
              </a:spcBef>
              <a:spcAft>
                <a:spcPts val="0"/>
              </a:spcAft>
              <a:buClr>
                <a:schemeClr val="accent1"/>
              </a:buClr>
              <a:buSzPts val="2000"/>
              <a:buNone/>
              <a:defRPr sz="20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5" name="Google Shape;25;p41"/>
          <p:cNvSpPr txBox="1">
            <a:spLocks noGrp="1"/>
          </p:cNvSpPr>
          <p:nvPr>
            <p:ph type="body" idx="2"/>
          </p:nvPr>
        </p:nvSpPr>
        <p:spPr>
          <a:xfrm>
            <a:off x="8153400" y="5665512"/>
            <a:ext cx="3751263" cy="398463"/>
          </a:xfrm>
          <a:prstGeom prst="rect">
            <a:avLst/>
          </a:prstGeom>
          <a:noFill/>
          <a:ln>
            <a:noFill/>
          </a:ln>
        </p:spPr>
        <p:txBody>
          <a:bodyPr spcFirstLastPara="1">
            <a:noAutofit/>
          </a:bodyPr>
          <a:lstStyle>
            <a:lvl1pPr marL="457200" lvl="0" indent="0" algn="r">
              <a:lnSpc>
                <a:spcPct val="90000"/>
              </a:lnSpc>
              <a:spcBef>
                <a:spcPts val="0"/>
              </a:spcBef>
              <a:spcAft>
                <a:spcPts val="0"/>
              </a:spcAft>
              <a:buClr>
                <a:schemeClr val="accent1"/>
              </a:buClr>
              <a:buSzPts val="1800"/>
              <a:buNone/>
              <a:defRPr sz="2000">
                <a:solidFill>
                  <a:schemeClr val="accent1"/>
                </a:solidFill>
              </a:defRPr>
            </a:lvl1pPr>
            <a:lvl2pPr marL="914400" lvl="1" indent="-228600" algn="r">
              <a:lnSpc>
                <a:spcPct val="90000"/>
              </a:lnSpc>
              <a:spcBef>
                <a:spcPts val="500"/>
              </a:spcBef>
              <a:spcAft>
                <a:spcPts val="0"/>
              </a:spcAft>
              <a:buClr>
                <a:schemeClr val="accent1"/>
              </a:buClr>
              <a:buSzPts val="1800"/>
              <a:buNone/>
              <a:defRPr sz="1800">
                <a:solidFill>
                  <a:schemeClr val="accent1"/>
                </a:solidFill>
              </a:defRPr>
            </a:lvl2pPr>
            <a:lvl3pPr marL="1371600" lvl="2" indent="-228600" algn="r">
              <a:lnSpc>
                <a:spcPct val="90000"/>
              </a:lnSpc>
              <a:spcBef>
                <a:spcPts val="500"/>
              </a:spcBef>
              <a:spcAft>
                <a:spcPts val="0"/>
              </a:spcAft>
              <a:buClr>
                <a:schemeClr val="accent1"/>
              </a:buClr>
              <a:buSzPts val="1800"/>
              <a:buNone/>
              <a:defRPr sz="1800">
                <a:solidFill>
                  <a:schemeClr val="accent1"/>
                </a:solidFill>
              </a:defRPr>
            </a:lvl3pPr>
            <a:lvl4pPr marL="1828800" lvl="3" indent="-228600" algn="r">
              <a:lnSpc>
                <a:spcPct val="90000"/>
              </a:lnSpc>
              <a:spcBef>
                <a:spcPts val="500"/>
              </a:spcBef>
              <a:spcAft>
                <a:spcPts val="0"/>
              </a:spcAft>
              <a:buClr>
                <a:schemeClr val="accent1"/>
              </a:buClr>
              <a:buSzPts val="1800"/>
              <a:buNone/>
              <a:defRPr sz="1800">
                <a:solidFill>
                  <a:schemeClr val="accent1"/>
                </a:solidFill>
              </a:defRPr>
            </a:lvl4pPr>
            <a:lvl5pPr marL="2286000" lvl="4" indent="-228600" algn="r">
              <a:lnSpc>
                <a:spcPct val="90000"/>
              </a:lnSpc>
              <a:spcBef>
                <a:spcPts val="500"/>
              </a:spcBef>
              <a:spcAft>
                <a:spcPts val="0"/>
              </a:spcAft>
              <a:buClr>
                <a:schemeClr val="accent1"/>
              </a:buClr>
              <a:buSzPts val="1800"/>
              <a:buNone/>
              <a:defRPr sz="18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Google Shape;19;p41">
            <a:extLst>
              <a:ext uri="{FF2B5EF4-FFF2-40B4-BE49-F238E27FC236}">
                <a16:creationId xmlns:a16="http://schemas.microsoft.com/office/drawing/2014/main" id="{801ACA8E-3E6F-4BBB-F1D6-E3B574B7D9F9}"/>
              </a:ext>
            </a:extLst>
          </p:cNvPr>
          <p:cNvSpPr txBox="1">
            <a:spLocks noGrp="1" noChangeArrowheads="1"/>
          </p:cNvSpPr>
          <p:nvPr>
            <p:ph type="dt" idx="10"/>
          </p:nvPr>
        </p:nvSpPr>
        <p:spPr/>
        <p:txBody>
          <a:bodyPr/>
          <a:lstStyle>
            <a:lvl1pPr>
              <a:defRPr/>
            </a:lvl1pPr>
          </a:lstStyle>
          <a:p>
            <a:endParaRPr lang="en-US" altLang="en-US"/>
          </a:p>
        </p:txBody>
      </p:sp>
      <p:sp>
        <p:nvSpPr>
          <p:cNvPr id="6" name="Google Shape;20;p41">
            <a:extLst>
              <a:ext uri="{FF2B5EF4-FFF2-40B4-BE49-F238E27FC236}">
                <a16:creationId xmlns:a16="http://schemas.microsoft.com/office/drawing/2014/main" id="{B4C88612-C46C-3585-9606-3B5BB494A30F}"/>
              </a:ext>
            </a:extLst>
          </p:cNvPr>
          <p:cNvSpPr txBox="1">
            <a:spLocks noGrp="1" noChangeArrowheads="1"/>
          </p:cNvSpPr>
          <p:nvPr>
            <p:ph type="ftr" idx="11"/>
          </p:nvPr>
        </p:nvSpPr>
        <p:spPr/>
        <p:txBody>
          <a:bodyPr/>
          <a:lstStyle>
            <a:lvl1pPr>
              <a:defRPr/>
            </a:lvl1pPr>
          </a:lstStyle>
          <a:p>
            <a:endParaRPr lang="en-US" altLang="en-US"/>
          </a:p>
        </p:txBody>
      </p:sp>
      <p:sp>
        <p:nvSpPr>
          <p:cNvPr id="7" name="Google Shape;21;p41">
            <a:extLst>
              <a:ext uri="{FF2B5EF4-FFF2-40B4-BE49-F238E27FC236}">
                <a16:creationId xmlns:a16="http://schemas.microsoft.com/office/drawing/2014/main" id="{9A63C37A-4C42-5A9E-93A2-25B2116281C2}"/>
              </a:ext>
            </a:extLst>
          </p:cNvPr>
          <p:cNvSpPr txBox="1">
            <a:spLocks noGrp="1" noChangeArrowheads="1"/>
          </p:cNvSpPr>
          <p:nvPr>
            <p:ph type="sldNum" idx="12"/>
          </p:nvPr>
        </p:nvSpPr>
        <p:spPr/>
        <p:txBody>
          <a:bodyPr/>
          <a:lstStyle>
            <a:lvl1pPr>
              <a:defRPr/>
            </a:lvl1pPr>
          </a:lstStyle>
          <a:p>
            <a:fld id="{A5B4D411-7422-2E41-B380-3ACFBF58A8FE}" type="slidenum">
              <a:rPr lang="en-US" altLang="en-US"/>
              <a:pPr/>
              <a:t>‹#›</a:t>
            </a:fld>
            <a:endParaRPr lang="en-US" altLang="en-US"/>
          </a:p>
        </p:txBody>
      </p:sp>
      <p:sp>
        <p:nvSpPr>
          <p:cNvPr id="4" name="Google Shape;60;p45">
            <a:extLst>
              <a:ext uri="{FF2B5EF4-FFF2-40B4-BE49-F238E27FC236}">
                <a16:creationId xmlns:a16="http://schemas.microsoft.com/office/drawing/2014/main" id="{8EECBE1B-E7DC-9B94-F750-20DD1C519D39}"/>
              </a:ext>
            </a:extLst>
          </p:cNvPr>
          <p:cNvSpPr>
            <a:spLocks noChangeArrowheads="1"/>
          </p:cNvSpPr>
          <p:nvPr userDrawn="1"/>
        </p:nvSpPr>
        <p:spPr bwMode="auto">
          <a:xfrm>
            <a:off x="0" y="0"/>
            <a:ext cx="287337"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endParaRPr>
          </a:p>
        </p:txBody>
      </p:sp>
    </p:spTree>
    <p:extLst>
      <p:ext uri="{BB962C8B-B14F-4D97-AF65-F5344CB8AC3E}">
        <p14:creationId xmlns:p14="http://schemas.microsoft.com/office/powerpoint/2010/main" val="250298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BB9EAC-B8D9-5244-A45B-8C718DC9523D}"/>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7">
            <a:extLst>
              <a:ext uri="{FF2B5EF4-FFF2-40B4-BE49-F238E27FC236}">
                <a16:creationId xmlns:a16="http://schemas.microsoft.com/office/drawing/2014/main" id="{D3AEC386-D216-D746-980C-5A3AFBFC3D72}"/>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4" name="Straight Connector 3">
            <a:extLst>
              <a:ext uri="{FF2B5EF4-FFF2-40B4-BE49-F238E27FC236}">
                <a16:creationId xmlns:a16="http://schemas.microsoft.com/office/drawing/2014/main" id="{1ED49A08-807C-F15C-E1BD-149BA98F5930}"/>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7D36E4F-8A7F-93EF-E681-79A9C81759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3" name="Picture 2">
            <a:extLst>
              <a:ext uri="{FF2B5EF4-FFF2-40B4-BE49-F238E27FC236}">
                <a16:creationId xmlns:a16="http://schemas.microsoft.com/office/drawing/2014/main" id="{78E7EE4D-EF9F-91D8-59F9-77CA1839D7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3634360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3A4B-FE35-C89D-CAFD-55608B1FC484}"/>
              </a:ext>
            </a:extLst>
          </p:cNvPr>
          <p:cNvSpPr>
            <a:spLocks noGrp="1"/>
          </p:cNvSpPr>
          <p:nvPr>
            <p:ph type="ctrTitle"/>
          </p:nvPr>
        </p:nvSpPr>
        <p:spPr>
          <a:xfrm>
            <a:off x="3581400" y="1947069"/>
            <a:ext cx="7086600" cy="1562893"/>
          </a:xfrm>
        </p:spPr>
        <p:txBody>
          <a:bodyPr anchor="b"/>
          <a:lstStyle>
            <a:lvl1pPr algn="ctr">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42BA8394-881E-68DD-F291-E36B263CED2E}"/>
              </a:ext>
            </a:extLst>
          </p:cNvPr>
          <p:cNvSpPr>
            <a:spLocks noGrp="1"/>
          </p:cNvSpPr>
          <p:nvPr>
            <p:ph type="subTitle" idx="1"/>
          </p:nvPr>
        </p:nvSpPr>
        <p:spPr>
          <a:xfrm>
            <a:off x="3581400" y="3602038"/>
            <a:ext cx="70866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FFDE19-C073-E65D-72C5-79A53E8A99F8}"/>
              </a:ext>
            </a:extLst>
          </p:cNvPr>
          <p:cNvSpPr>
            <a:spLocks noGrp="1"/>
          </p:cNvSpPr>
          <p:nvPr>
            <p:ph type="dt" sz="half" idx="10"/>
          </p:nvPr>
        </p:nvSpPr>
        <p:spPr/>
        <p:txBody>
          <a:bodyPr/>
          <a:lstStyle/>
          <a:p>
            <a:fld id="{F9370FB0-E263-2341-91DD-E4B8486B2C88}" type="datetimeFigureOut">
              <a:rPr lang="en-US" smtClean="0"/>
              <a:t>5/7/2026</a:t>
            </a:fld>
            <a:endParaRPr lang="en-US"/>
          </a:p>
        </p:txBody>
      </p:sp>
      <p:sp>
        <p:nvSpPr>
          <p:cNvPr id="5" name="Footer Placeholder 4">
            <a:extLst>
              <a:ext uri="{FF2B5EF4-FFF2-40B4-BE49-F238E27FC236}">
                <a16:creationId xmlns:a16="http://schemas.microsoft.com/office/drawing/2014/main" id="{FF06ECE6-F880-ECE2-A36B-E4EB089FD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F0543-59B9-88A1-25B7-97BFD643942B}"/>
              </a:ext>
            </a:extLst>
          </p:cNvPr>
          <p:cNvSpPr>
            <a:spLocks noGrp="1"/>
          </p:cNvSpPr>
          <p:nvPr>
            <p:ph type="sldNum" sz="quarter" idx="12"/>
          </p:nvPr>
        </p:nvSpPr>
        <p:spPr/>
        <p:txBody>
          <a:bodyPr/>
          <a:lstStyle/>
          <a:p>
            <a:fld id="{F5570B76-C33F-0444-B74C-67B903CD2F10}" type="slidenum">
              <a:rPr lang="en-US" smtClean="0"/>
              <a:t>‹#›</a:t>
            </a:fld>
            <a:endParaRPr lang="en-US"/>
          </a:p>
        </p:txBody>
      </p:sp>
      <p:pic>
        <p:nvPicPr>
          <p:cNvPr id="7" name="Google Shape;16;p41">
            <a:extLst>
              <a:ext uri="{FF2B5EF4-FFF2-40B4-BE49-F238E27FC236}">
                <a16:creationId xmlns:a16="http://schemas.microsoft.com/office/drawing/2014/main" id="{F6C242C0-6C0C-B9B5-A01A-DAAD4329ED30}"/>
              </a:ext>
            </a:extLst>
          </p:cNvPr>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280988"/>
            <a:ext cx="5486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2;p41">
            <a:extLst>
              <a:ext uri="{FF2B5EF4-FFF2-40B4-BE49-F238E27FC236}">
                <a16:creationId xmlns:a16="http://schemas.microsoft.com/office/drawing/2014/main" id="{5FF91148-CC24-7E4B-0115-4C3840419343}"/>
              </a:ext>
            </a:extLst>
          </p:cNvP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32667" y="338578"/>
            <a:ext cx="3167698" cy="15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548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Section Header" preserve="1">
  <p:cSld name="3_Section Header">
    <p:spTree>
      <p:nvGrpSpPr>
        <p:cNvPr id="1" name="Shape 52"/>
        <p:cNvGrpSpPr/>
        <p:nvPr/>
      </p:nvGrpSpPr>
      <p:grpSpPr>
        <a:xfrm>
          <a:off x="0" y="0"/>
          <a:ext cx="0" cy="0"/>
          <a:chOff x="0" y="0"/>
          <a:chExt cx="0" cy="0"/>
        </a:xfrm>
      </p:grpSpPr>
      <p:pic>
        <p:nvPicPr>
          <p:cNvPr id="4" name="Picture 3">
            <a:extLst>
              <a:ext uri="{FF2B5EF4-FFF2-40B4-BE49-F238E27FC236}">
                <a16:creationId xmlns:a16="http://schemas.microsoft.com/office/drawing/2014/main" id="{0A0D445B-BD4C-8575-175D-55A2076F1FBA}"/>
              </a:ext>
            </a:extLst>
          </p:cNvPr>
          <p:cNvPicPr>
            <a:picLocks noChangeAspect="1"/>
          </p:cNvPicPr>
          <p:nvPr userDrawn="1"/>
        </p:nvPicPr>
        <p:blipFill rotWithShape="1">
          <a:blip r:embed="rId2">
            <a:alphaModFix amt="20000"/>
          </a:blip>
          <a:srcRect t="9695" b="3766"/>
          <a:stretch/>
        </p:blipFill>
        <p:spPr>
          <a:xfrm>
            <a:off x="304800" y="0"/>
            <a:ext cx="11887200" cy="6858000"/>
          </a:xfrm>
          <a:prstGeom prst="rect">
            <a:avLst/>
          </a:prstGeom>
          <a:solidFill>
            <a:schemeClr val="accent6"/>
          </a:solidFill>
        </p:spPr>
      </p:pic>
      <p:sp>
        <p:nvSpPr>
          <p:cNvPr id="54" name="Google Shape;54;p45"/>
          <p:cNvSpPr txBox="1">
            <a:spLocks noGrp="1"/>
          </p:cNvSpPr>
          <p:nvPr>
            <p:ph type="title"/>
          </p:nvPr>
        </p:nvSpPr>
        <p:spPr>
          <a:xfrm>
            <a:off x="1128044" y="1529393"/>
            <a:ext cx="9935913"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b="0">
                <a:solidFill>
                  <a:schemeClr val="accent1"/>
                </a:solidFill>
                <a:latin typefac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5" name="Google Shape;55;p45"/>
          <p:cNvSpPr txBox="1">
            <a:spLocks noGrp="1"/>
          </p:cNvSpPr>
          <p:nvPr>
            <p:ph type="body" idx="1"/>
          </p:nvPr>
        </p:nvSpPr>
        <p:spPr>
          <a:xfrm>
            <a:off x="1128044" y="4589463"/>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56" name="Google Shape;5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4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60" name="Google Shape;60;p4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0707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Section Header" preserve="1">
  <p:cSld name="4_Section Header">
    <p:spTree>
      <p:nvGrpSpPr>
        <p:cNvPr id="1" name="Shape 52"/>
        <p:cNvGrpSpPr/>
        <p:nvPr/>
      </p:nvGrpSpPr>
      <p:grpSpPr>
        <a:xfrm>
          <a:off x="0" y="0"/>
          <a:ext cx="0" cy="0"/>
          <a:chOff x="0" y="0"/>
          <a:chExt cx="0" cy="0"/>
        </a:xfrm>
      </p:grpSpPr>
      <p:pic>
        <p:nvPicPr>
          <p:cNvPr id="2" name="Google Shape;185;p95">
            <a:extLst>
              <a:ext uri="{FF2B5EF4-FFF2-40B4-BE49-F238E27FC236}">
                <a16:creationId xmlns:a16="http://schemas.microsoft.com/office/drawing/2014/main" id="{6055B05D-89BD-DA54-0814-8DAB53665495}"/>
              </a:ext>
            </a:extLst>
          </p:cNvPr>
          <p:cNvPicPr preferRelativeResize="0"/>
          <p:nvPr userDrawn="1"/>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54" name="Google Shape;54;p45"/>
          <p:cNvSpPr txBox="1">
            <a:spLocks noGrp="1"/>
          </p:cNvSpPr>
          <p:nvPr>
            <p:ph type="title"/>
          </p:nvPr>
        </p:nvSpPr>
        <p:spPr>
          <a:xfrm>
            <a:off x="1128044" y="1529393"/>
            <a:ext cx="9935913"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b="0">
                <a:solidFill>
                  <a:schemeClr val="accent1"/>
                </a:solidFill>
                <a:latin typefac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5" name="Google Shape;55;p45"/>
          <p:cNvSpPr txBox="1">
            <a:spLocks noGrp="1"/>
          </p:cNvSpPr>
          <p:nvPr>
            <p:ph type="body" idx="1"/>
          </p:nvPr>
        </p:nvSpPr>
        <p:spPr>
          <a:xfrm>
            <a:off x="1128044" y="4589463"/>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56" name="Google Shape;5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4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60" name="Google Shape;60;p4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61689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_Section Header" preserve="1">
  <p:cSld name="6_Section Header">
    <p:spTree>
      <p:nvGrpSpPr>
        <p:cNvPr id="1" name="Shape 181"/>
        <p:cNvGrpSpPr/>
        <p:nvPr/>
      </p:nvGrpSpPr>
      <p:grpSpPr>
        <a:xfrm>
          <a:off x="0" y="0"/>
          <a:ext cx="0" cy="0"/>
          <a:chOff x="0" y="0"/>
          <a:chExt cx="0" cy="0"/>
        </a:xfrm>
      </p:grpSpPr>
      <p:pic>
        <p:nvPicPr>
          <p:cNvPr id="182" name="Google Shape;182;p60"/>
          <p:cNvPicPr preferRelativeResize="0"/>
          <p:nvPr/>
        </p:nvPicPr>
        <p:blipFill rotWithShape="1">
          <a:blip r:embed="rId2">
            <a:alphaModFix amt="20000"/>
          </a:blip>
          <a:srcRect b="15604"/>
          <a:stretch/>
        </p:blipFill>
        <p:spPr>
          <a:xfrm>
            <a:off x="3048" y="0"/>
            <a:ext cx="12188952" cy="6858000"/>
          </a:xfrm>
          <a:prstGeom prst="rect">
            <a:avLst/>
          </a:prstGeom>
          <a:solidFill>
            <a:schemeClr val="accent6"/>
          </a:solidFill>
          <a:ln>
            <a:noFill/>
          </a:ln>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859963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2" name="Picture 1">
            <a:extLst>
              <a:ext uri="{FF2B5EF4-FFF2-40B4-BE49-F238E27FC236}">
                <a16:creationId xmlns:a16="http://schemas.microsoft.com/office/drawing/2014/main" id="{E941948F-4046-E4DC-9BDE-7C3F549C2FAA}"/>
              </a:ext>
            </a:extLst>
          </p:cNvPr>
          <p:cNvPicPr>
            <a:picLocks noChangeAspect="1"/>
          </p:cNvPicPr>
          <p:nvPr userDrawn="1"/>
        </p:nvPicPr>
        <p:blipFill>
          <a:blip r:embed="rId2">
            <a:alphaModFix amt="20000"/>
          </a:blip>
          <a:stretch>
            <a:fillRect/>
          </a:stretch>
        </p:blipFill>
        <p:spPr>
          <a:xfrm>
            <a:off x="0" y="0"/>
            <a:ext cx="12188952" cy="6856285"/>
          </a:xfrm>
          <a:prstGeom prst="rect">
            <a:avLst/>
          </a:prstGeom>
          <a:solidFill>
            <a:schemeClr val="accent6"/>
          </a:solidFill>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99945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2" name="Google Shape;551;p128">
            <a:extLst>
              <a:ext uri="{FF2B5EF4-FFF2-40B4-BE49-F238E27FC236}">
                <a16:creationId xmlns:a16="http://schemas.microsoft.com/office/drawing/2014/main" id="{E12EEA93-445D-43D6-77EC-889838933607}"/>
              </a:ext>
            </a:extLst>
          </p:cNvPr>
          <p:cNvPicPr preferRelativeResize="0"/>
          <p:nvPr userDrawn="1"/>
        </p:nvPicPr>
        <p:blipFill rotWithShape="1">
          <a:blip r:embed="rId2">
            <a:alphaModFix amt="20000"/>
          </a:blip>
          <a:srcRect t="7547" b="13831"/>
          <a:stretch/>
        </p:blipFill>
        <p:spPr>
          <a:xfrm>
            <a:off x="0" y="0"/>
            <a:ext cx="12192000" cy="6857999"/>
          </a:xfrm>
          <a:prstGeom prst="rect">
            <a:avLst/>
          </a:prstGeom>
          <a:solidFill>
            <a:schemeClr val="accent6"/>
          </a:solidFill>
          <a:ln>
            <a:noFill/>
          </a:ln>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740922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2" name="Google Shape;260;p104">
            <a:extLst>
              <a:ext uri="{FF2B5EF4-FFF2-40B4-BE49-F238E27FC236}">
                <a16:creationId xmlns:a16="http://schemas.microsoft.com/office/drawing/2014/main" id="{CFDD7A95-F3E7-0C48-7DA8-97F4AAE8776E}"/>
              </a:ext>
            </a:extLst>
          </p:cNvPr>
          <p:cNvPicPr preferRelativeResize="0"/>
          <p:nvPr userDrawn="1"/>
        </p:nvPicPr>
        <p:blipFill rotWithShape="1">
          <a:blip r:embed="rId2">
            <a:alphaModFix amt="20000"/>
          </a:blip>
          <a:srcRect/>
          <a:stretch/>
        </p:blipFill>
        <p:spPr>
          <a:xfrm>
            <a:off x="0" y="0"/>
            <a:ext cx="12433302" cy="6858000"/>
          </a:xfrm>
          <a:prstGeom prst="rect">
            <a:avLst/>
          </a:prstGeom>
          <a:solidFill>
            <a:schemeClr val="accent6"/>
          </a:solidFill>
          <a:ln>
            <a:noFill/>
          </a:ln>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3627331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3" name="Picture 2">
            <a:extLst>
              <a:ext uri="{FF2B5EF4-FFF2-40B4-BE49-F238E27FC236}">
                <a16:creationId xmlns:a16="http://schemas.microsoft.com/office/drawing/2014/main" id="{0F1D85FE-0038-6409-8941-E7740A0921D7}"/>
              </a:ext>
            </a:extLst>
          </p:cNvPr>
          <p:cNvPicPr>
            <a:picLocks noChangeAspect="1"/>
          </p:cNvPicPr>
          <p:nvPr userDrawn="1"/>
        </p:nvPicPr>
        <p:blipFill rotWithShape="1">
          <a:blip r:embed="rId2">
            <a:alphaModFix amt="20000"/>
          </a:blip>
          <a:srcRect b="15604"/>
          <a:stretch/>
        </p:blipFill>
        <p:spPr>
          <a:xfrm>
            <a:off x="3048" y="0"/>
            <a:ext cx="12188952" cy="6858000"/>
          </a:xfrm>
          <a:prstGeom prst="rect">
            <a:avLst/>
          </a:prstGeom>
          <a:solidFill>
            <a:schemeClr val="accent6"/>
          </a:solidFill>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03553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C8AF4C92-ABA2-EF91-D6A7-4BCCE0979311}"/>
              </a:ext>
            </a:extLst>
          </p:cNvPr>
          <p:cNvPicPr>
            <a:picLocks noChangeAspect="1" noChangeArrowheads="1"/>
          </p:cNvPicPr>
          <p:nvPr userDrawn="1"/>
        </p:nvPicPr>
        <p:blipFill rotWithShape="1">
          <a:blip r:embed="rId2">
            <a:alphaModFix amt="20000"/>
            <a:extLst>
              <a:ext uri="{28A0092B-C50C-407E-A947-70E740481C1C}">
                <a14:useLocalDpi xmlns:a14="http://schemas.microsoft.com/office/drawing/2010/main" val="0"/>
              </a:ext>
            </a:extLst>
          </a:blip>
          <a:srcRect r="7945" b="-5675"/>
          <a:stretch/>
        </p:blipFill>
        <p:spPr bwMode="auto">
          <a:xfrm>
            <a:off x="1" y="-1"/>
            <a:ext cx="12192000" cy="6857999"/>
          </a:xfrm>
          <a:prstGeom prst="rect">
            <a:avLst/>
          </a:prstGeom>
          <a:solidFill>
            <a:schemeClr val="accent6"/>
          </a:solidFill>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925378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_Title and Content" preserve="1">
  <p:cSld name="3_Title and Content">
    <p:spTree>
      <p:nvGrpSpPr>
        <p:cNvPr id="1" name="Shape 33"/>
        <p:cNvGrpSpPr/>
        <p:nvPr/>
      </p:nvGrpSpPr>
      <p:grpSpPr>
        <a:xfrm>
          <a:off x="0" y="0"/>
          <a:ext cx="0" cy="0"/>
          <a:chOff x="0" y="0"/>
          <a:chExt cx="0" cy="0"/>
        </a:xfrm>
      </p:grpSpPr>
      <p:sp>
        <p:nvSpPr>
          <p:cNvPr id="34" name="Google Shape;34;p82"/>
          <p:cNvSpPr>
            <a:spLocks noGrp="1"/>
          </p:cNvSpPr>
          <p:nvPr>
            <p:ph type="pic" idx="2"/>
          </p:nvPr>
        </p:nvSpPr>
        <p:spPr>
          <a:xfrm>
            <a:off x="565150" y="989013"/>
            <a:ext cx="3594100" cy="5259387"/>
          </a:xfrm>
          <a:prstGeom prst="rect">
            <a:avLst/>
          </a:prstGeom>
          <a:noFill/>
          <a:ln>
            <a:noFill/>
          </a:ln>
        </p:spPr>
      </p:sp>
      <p:sp>
        <p:nvSpPr>
          <p:cNvPr id="35" name="Google Shape;35;p82"/>
          <p:cNvSpPr txBox="1">
            <a:spLocks noGrp="1"/>
          </p:cNvSpPr>
          <p:nvPr>
            <p:ph type="body" idx="1"/>
          </p:nvPr>
        </p:nvSpPr>
        <p:spPr>
          <a:xfrm>
            <a:off x="4542379" y="2389098"/>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8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7" name="Google Shape;37;p8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8" name="Google Shape;38;p8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82"/>
          <p:cNvSpPr txBox="1">
            <a:spLocks noGrp="1"/>
          </p:cNvSpPr>
          <p:nvPr>
            <p:ph type="body" idx="3"/>
          </p:nvPr>
        </p:nvSpPr>
        <p:spPr>
          <a:xfrm>
            <a:off x="4551426" y="1691512"/>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0" name="Google Shape;40;p82"/>
          <p:cNvSpPr txBox="1">
            <a:spLocks noGrp="1"/>
          </p:cNvSpPr>
          <p:nvPr>
            <p:ph type="body" idx="4"/>
          </p:nvPr>
        </p:nvSpPr>
        <p:spPr>
          <a:xfrm>
            <a:off x="6953832" y="2389098"/>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1" name="Google Shape;41;p82"/>
          <p:cNvSpPr txBox="1">
            <a:spLocks noGrp="1"/>
          </p:cNvSpPr>
          <p:nvPr>
            <p:ph type="body" idx="5"/>
          </p:nvPr>
        </p:nvSpPr>
        <p:spPr>
          <a:xfrm>
            <a:off x="6947528" y="1668689"/>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82"/>
          <p:cNvSpPr txBox="1">
            <a:spLocks noGrp="1"/>
          </p:cNvSpPr>
          <p:nvPr>
            <p:ph type="body" idx="6"/>
          </p:nvPr>
        </p:nvSpPr>
        <p:spPr>
          <a:xfrm>
            <a:off x="4554360" y="4723128"/>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82"/>
          <p:cNvSpPr txBox="1">
            <a:spLocks noGrp="1"/>
          </p:cNvSpPr>
          <p:nvPr>
            <p:ph type="body" idx="7"/>
          </p:nvPr>
        </p:nvSpPr>
        <p:spPr>
          <a:xfrm>
            <a:off x="4551426" y="3880871"/>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82"/>
          <p:cNvSpPr txBox="1">
            <a:spLocks noGrp="1"/>
          </p:cNvSpPr>
          <p:nvPr>
            <p:ph type="body" idx="8"/>
          </p:nvPr>
        </p:nvSpPr>
        <p:spPr>
          <a:xfrm>
            <a:off x="6976916" y="4677860"/>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5" name="Google Shape;45;p82"/>
          <p:cNvSpPr txBox="1">
            <a:spLocks noGrp="1"/>
          </p:cNvSpPr>
          <p:nvPr>
            <p:ph type="body" idx="9"/>
          </p:nvPr>
        </p:nvSpPr>
        <p:spPr>
          <a:xfrm>
            <a:off x="6973982" y="3835603"/>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82"/>
          <p:cNvSpPr txBox="1">
            <a:spLocks noGrp="1"/>
          </p:cNvSpPr>
          <p:nvPr>
            <p:ph type="body" idx="13"/>
          </p:nvPr>
        </p:nvSpPr>
        <p:spPr>
          <a:xfrm>
            <a:off x="9399472" y="4681476"/>
            <a:ext cx="2078182" cy="15157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7" name="Google Shape;47;p82"/>
          <p:cNvSpPr txBox="1">
            <a:spLocks noGrp="1"/>
          </p:cNvSpPr>
          <p:nvPr>
            <p:ph type="body" idx="14"/>
          </p:nvPr>
        </p:nvSpPr>
        <p:spPr>
          <a:xfrm>
            <a:off x="9396538" y="3839219"/>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Font typeface="Arial"/>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82"/>
          <p:cNvSpPr/>
          <p:nvPr/>
        </p:nvSpPr>
        <p:spPr>
          <a:xfrm>
            <a:off x="298032" y="282743"/>
            <a:ext cx="3370454" cy="55806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9" name="Google Shape;49;p82"/>
          <p:cNvGrpSpPr/>
          <p:nvPr/>
        </p:nvGrpSpPr>
        <p:grpSpPr>
          <a:xfrm>
            <a:off x="410006" y="443722"/>
            <a:ext cx="11371988" cy="5970556"/>
            <a:chOff x="468086" y="551707"/>
            <a:chExt cx="11371988" cy="5970556"/>
          </a:xfrm>
        </p:grpSpPr>
        <p:sp>
          <p:nvSpPr>
            <p:cNvPr id="50" name="Google Shape;50;p82"/>
            <p:cNvSpPr/>
            <p:nvPr/>
          </p:nvSpPr>
          <p:spPr>
            <a:xfrm>
              <a:off x="468086" y="991221"/>
              <a:ext cx="9372600" cy="5531042"/>
            </a:xfrm>
            <a:custGeom>
              <a:avLst/>
              <a:gdLst/>
              <a:ahLst/>
              <a:cxnLst/>
              <a:rect l="l" t="t" r="r" b="b"/>
              <a:pathLst>
                <a:path w="9372600" h="5531042" extrusionOk="0">
                  <a:moveTo>
                    <a:pt x="0" y="0"/>
                  </a:moveTo>
                  <a:lnTo>
                    <a:pt x="27432" y="0"/>
                  </a:lnTo>
                  <a:lnTo>
                    <a:pt x="27432" y="5503609"/>
                  </a:lnTo>
                  <a:lnTo>
                    <a:pt x="9372600" y="5503609"/>
                  </a:lnTo>
                  <a:lnTo>
                    <a:pt x="9372600" y="5531041"/>
                  </a:lnTo>
                  <a:lnTo>
                    <a:pt x="27432" y="5531041"/>
                  </a:lnTo>
                  <a:lnTo>
                    <a:pt x="27432" y="5531042"/>
                  </a:lnTo>
                  <a:lnTo>
                    <a:pt x="0" y="5531042"/>
                  </a:lnTo>
                  <a:lnTo>
                    <a:pt x="0" y="5531041"/>
                  </a:lnTo>
                  <a:lnTo>
                    <a:pt x="0" y="550360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82"/>
            <p:cNvSpPr/>
            <p:nvPr/>
          </p:nvSpPr>
          <p:spPr>
            <a:xfrm rot="5400000">
              <a:off x="5302114" y="-957053"/>
              <a:ext cx="5029200" cy="8046720"/>
            </a:xfrm>
            <a:custGeom>
              <a:avLst/>
              <a:gdLst/>
              <a:ahLst/>
              <a:cxnLst/>
              <a:rect l="l" t="t" r="r" b="b"/>
              <a:pathLst>
                <a:path w="5029200" h="8046720" extrusionOk="0">
                  <a:moveTo>
                    <a:pt x="0" y="8046720"/>
                  </a:moveTo>
                  <a:lnTo>
                    <a:pt x="0" y="27432"/>
                  </a:lnTo>
                  <a:lnTo>
                    <a:pt x="0" y="0"/>
                  </a:lnTo>
                  <a:lnTo>
                    <a:pt x="27432" y="0"/>
                  </a:lnTo>
                  <a:lnTo>
                    <a:pt x="5029200" y="0"/>
                  </a:lnTo>
                  <a:lnTo>
                    <a:pt x="5029200" y="27432"/>
                  </a:lnTo>
                  <a:lnTo>
                    <a:pt x="27432" y="27432"/>
                  </a:lnTo>
                  <a:lnTo>
                    <a:pt x="27432" y="804672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52" name="Google Shape;52;p82"/>
          <p:cNvSpPr txBox="1">
            <a:spLocks noGrp="1"/>
          </p:cNvSpPr>
          <p:nvPr>
            <p:ph type="title"/>
          </p:nvPr>
        </p:nvSpPr>
        <p:spPr>
          <a:xfrm>
            <a:off x="341575" y="132510"/>
            <a:ext cx="3283368"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sz="2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3" name="Google Shape;53;p82"/>
          <p:cNvPicPr preferRelativeResize="0"/>
          <p:nvPr/>
        </p:nvPicPr>
        <p:blipFill rotWithShape="1">
          <a:blip r:embed="rId2">
            <a:alphaModFix/>
          </a:blip>
          <a:srcRect/>
          <a:stretch/>
        </p:blipFill>
        <p:spPr>
          <a:xfrm>
            <a:off x="10126980" y="5756453"/>
            <a:ext cx="1860650" cy="918386"/>
          </a:xfrm>
          <a:prstGeom prst="rect">
            <a:avLst/>
          </a:prstGeom>
          <a:noFill/>
          <a:ln>
            <a:noFill/>
          </a:ln>
        </p:spPr>
      </p:pic>
      <p:sp>
        <p:nvSpPr>
          <p:cNvPr id="54" name="Google Shape;54;p82"/>
          <p:cNvSpPr txBox="1">
            <a:spLocks noGrp="1"/>
          </p:cNvSpPr>
          <p:nvPr>
            <p:ph type="body" idx="15"/>
          </p:nvPr>
        </p:nvSpPr>
        <p:spPr>
          <a:xfrm>
            <a:off x="9415143" y="2396674"/>
            <a:ext cx="2078182" cy="1052259"/>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chemeClr val="accent1"/>
              </a:buClr>
              <a:buSzPts val="2500"/>
              <a:buFont typeface="Noto Sans Symbols"/>
              <a:buNone/>
              <a:defRPr sz="2000"/>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82"/>
          <p:cNvSpPr txBox="1">
            <a:spLocks noGrp="1"/>
          </p:cNvSpPr>
          <p:nvPr>
            <p:ph type="body" idx="16"/>
          </p:nvPr>
        </p:nvSpPr>
        <p:spPr>
          <a:xfrm>
            <a:off x="9408839" y="1676265"/>
            <a:ext cx="2078182" cy="60007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dk1"/>
              </a:buClr>
              <a:buSzPts val="2200"/>
              <a:buNone/>
              <a:defRPr sz="2200" b="1">
                <a:solidFill>
                  <a:schemeClr val="dk1"/>
                </a:solidFill>
              </a:defRPr>
            </a:lvl1pPr>
            <a:lvl2pPr marL="914400" lvl="1" indent="-228600" algn="ctr">
              <a:lnSpc>
                <a:spcPct val="90000"/>
              </a:lnSpc>
              <a:spcBef>
                <a:spcPts val="500"/>
              </a:spcBef>
              <a:spcAft>
                <a:spcPts val="0"/>
              </a:spcAft>
              <a:buClr>
                <a:schemeClr val="dk1"/>
              </a:buClr>
              <a:buSzPts val="2400"/>
              <a:buNone/>
              <a:defRPr>
                <a:solidFill>
                  <a:schemeClr val="dk1"/>
                </a:solidFill>
              </a:defRPr>
            </a:lvl2pPr>
            <a:lvl3pPr marL="1371600" lvl="2" indent="-228600" algn="ctr">
              <a:lnSpc>
                <a:spcPct val="90000"/>
              </a:lnSpc>
              <a:spcBef>
                <a:spcPts val="500"/>
              </a:spcBef>
              <a:spcAft>
                <a:spcPts val="0"/>
              </a:spcAft>
              <a:buClr>
                <a:schemeClr val="dk1"/>
              </a:buClr>
              <a:buSzPts val="2000"/>
              <a:buNone/>
              <a:defRPr>
                <a:solidFill>
                  <a:schemeClr val="dk1"/>
                </a:solidFill>
              </a:defRPr>
            </a:lvl3pPr>
            <a:lvl4pPr marL="1828800" lvl="3" indent="-228600" algn="ctr">
              <a:lnSpc>
                <a:spcPct val="90000"/>
              </a:lnSpc>
              <a:spcBef>
                <a:spcPts val="500"/>
              </a:spcBef>
              <a:spcAft>
                <a:spcPts val="0"/>
              </a:spcAft>
              <a:buClr>
                <a:schemeClr val="dk1"/>
              </a:buClr>
              <a:buSzPts val="1800"/>
              <a:buNone/>
              <a:defRPr>
                <a:solidFill>
                  <a:schemeClr val="dk1"/>
                </a:solidFill>
              </a:defRPr>
            </a:lvl4pPr>
            <a:lvl5pPr marL="2286000" lvl="4" indent="-228600" algn="ctr">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681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2C079D66-4E1C-4F45-9CDF-4F907D49DDE3}"/>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7">
            <a:extLst>
              <a:ext uri="{FF2B5EF4-FFF2-40B4-BE49-F238E27FC236}">
                <a16:creationId xmlns:a16="http://schemas.microsoft.com/office/drawing/2014/main" id="{41AE8C35-45E2-F04A-BEBF-FB0B312295AB}"/>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7" name="Straight Connector 6">
            <a:extLst>
              <a:ext uri="{FF2B5EF4-FFF2-40B4-BE49-F238E27FC236}">
                <a16:creationId xmlns:a16="http://schemas.microsoft.com/office/drawing/2014/main" id="{762D58C8-0E19-436A-BAE6-C0907FEBEA10}"/>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5B74F0E-D57B-B58F-3248-54B8F8C5A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6" name="Picture 5">
            <a:extLst>
              <a:ext uri="{FF2B5EF4-FFF2-40B4-BE49-F238E27FC236}">
                <a16:creationId xmlns:a16="http://schemas.microsoft.com/office/drawing/2014/main" id="{356D7A2D-39CA-6BD8-899C-9E0CF1899E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3676462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_Title and Content" preserve="1">
  <p:cSld name="4_Title and Content">
    <p:spTree>
      <p:nvGrpSpPr>
        <p:cNvPr id="1" name="Shape 156"/>
        <p:cNvGrpSpPr/>
        <p:nvPr/>
      </p:nvGrpSpPr>
      <p:grpSpPr>
        <a:xfrm>
          <a:off x="0" y="0"/>
          <a:ext cx="0" cy="0"/>
          <a:chOff x="0" y="0"/>
          <a:chExt cx="0" cy="0"/>
        </a:xfrm>
      </p:grpSpPr>
      <p:sp>
        <p:nvSpPr>
          <p:cNvPr id="157" name="Google Shape;157;p57"/>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8" name="Google Shape;158;p57"/>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59" name="Google Shape;159;p57"/>
          <p:cNvPicPr preferRelativeResize="0"/>
          <p:nvPr/>
        </p:nvPicPr>
        <p:blipFill rotWithShape="1">
          <a:blip r:embed="rId2">
            <a:alphaModFix/>
          </a:blip>
          <a:srcRect/>
          <a:stretch/>
        </p:blipFill>
        <p:spPr>
          <a:xfrm>
            <a:off x="10126980" y="5756453"/>
            <a:ext cx="1860650" cy="918386"/>
          </a:xfrm>
          <a:prstGeom prst="rect">
            <a:avLst/>
          </a:prstGeom>
          <a:noFill/>
          <a:ln>
            <a:noFill/>
          </a:ln>
        </p:spPr>
      </p:pic>
      <p:sp>
        <p:nvSpPr>
          <p:cNvPr id="160" name="Google Shape;160;p57"/>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p57"/>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7"/>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7"/>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676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Title and Content" preserve="1">
  <p:cSld name="5_Title and Content">
    <p:spTree>
      <p:nvGrpSpPr>
        <p:cNvPr id="1" name="Shape 217"/>
        <p:cNvGrpSpPr/>
        <p:nvPr/>
      </p:nvGrpSpPr>
      <p:grpSpPr>
        <a:xfrm>
          <a:off x="0" y="0"/>
          <a:ext cx="0" cy="0"/>
          <a:chOff x="0" y="0"/>
          <a:chExt cx="0" cy="0"/>
        </a:xfrm>
      </p:grpSpPr>
      <p:sp>
        <p:nvSpPr>
          <p:cNvPr id="218" name="Google Shape;218;p99"/>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19" name="Google Shape;219;p99"/>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0" name="Google Shape;220;p99"/>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 name="Google Shape;221;p99"/>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2" name="Google Shape;222;p99"/>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3" name="Google Shape;223;p99"/>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2250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Title and Content" preserve="1">
  <p:cSld name="5_Title and Content">
    <p:bg>
      <p:bgPr>
        <a:solidFill>
          <a:schemeClr val="dk1"/>
        </a:solidFill>
        <a:effectLst/>
      </p:bgPr>
    </p:bg>
    <p:spTree>
      <p:nvGrpSpPr>
        <p:cNvPr id="1" name="Shape 224"/>
        <p:cNvGrpSpPr/>
        <p:nvPr/>
      </p:nvGrpSpPr>
      <p:grpSpPr>
        <a:xfrm>
          <a:off x="0" y="0"/>
          <a:ext cx="0" cy="0"/>
          <a:chOff x="0" y="0"/>
          <a:chExt cx="0" cy="0"/>
        </a:xfrm>
      </p:grpSpPr>
      <p:sp>
        <p:nvSpPr>
          <p:cNvPr id="225" name="Google Shape;225;p100"/>
          <p:cNvSpPr txBox="1">
            <a:spLocks noGrp="1"/>
          </p:cNvSpPr>
          <p:nvPr>
            <p:ph type="title"/>
          </p:nvPr>
        </p:nvSpPr>
        <p:spPr>
          <a:xfrm>
            <a:off x="838200" y="365125"/>
            <a:ext cx="10515600" cy="10741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6" name="Google Shape;226;p100"/>
          <p:cNvSpPr txBox="1">
            <a:spLocks noGrp="1"/>
          </p:cNvSpPr>
          <p:nvPr>
            <p:ph type="body" idx="1"/>
          </p:nvPr>
        </p:nvSpPr>
        <p:spPr>
          <a:xfrm>
            <a:off x="838200" y="1507524"/>
            <a:ext cx="10515600" cy="4669439"/>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solidFill>
                  <a:schemeClr val="lt1"/>
                </a:solidFill>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7" name="Google Shape;227;p100"/>
          <p:cNvSpPr/>
          <p:nvPr/>
        </p:nvSpPr>
        <p:spPr>
          <a:xfrm>
            <a:off x="0" y="0"/>
            <a:ext cx="12192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 name="Google Shape;228;p100"/>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29" name="Google Shape;229;p100"/>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30" name="Google Shape;230;p100"/>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1" name="Google Shape;231;p100"/>
          <p:cNvPicPr preferRelativeResize="0"/>
          <p:nvPr/>
        </p:nvPicPr>
        <p:blipFill rotWithShape="1">
          <a:blip r:embed="rId2">
            <a:alphaModFix/>
          </a:blip>
          <a:srcRect/>
          <a:stretch/>
        </p:blipFill>
        <p:spPr>
          <a:xfrm>
            <a:off x="9844347" y="5759632"/>
            <a:ext cx="1966653" cy="971186"/>
          </a:xfrm>
          <a:prstGeom prst="rect">
            <a:avLst/>
          </a:prstGeom>
          <a:noFill/>
          <a:ln>
            <a:noFill/>
          </a:ln>
        </p:spPr>
      </p:pic>
    </p:spTree>
    <p:extLst>
      <p:ext uri="{BB962C8B-B14F-4D97-AF65-F5344CB8AC3E}">
        <p14:creationId xmlns:p14="http://schemas.microsoft.com/office/powerpoint/2010/main" val="2562231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Title and Content" type="obj" preserve="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 name="Google Shape;30;p42"/>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1947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Title and Content" type="obj" preserve="1">
  <p:cSld name="5_Title and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8" name="Google Shape;28;p42"/>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42"/>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42"/>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42"/>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Arial"/>
                <a:ea typeface="Arial"/>
                <a:cs typeface="Arial"/>
                <a:sym typeface="Arial"/>
              </a:defRPr>
            </a:lvl1pPr>
            <a:lvl2pPr marL="0" lvl="1" indent="0" algn="r">
              <a:spcBef>
                <a:spcPts val="0"/>
              </a:spcBef>
              <a:buNone/>
              <a:defRPr sz="1200" b="0" i="0" u="none" strike="noStrike" cap="none">
                <a:solidFill>
                  <a:schemeClr val="accent1"/>
                </a:solidFill>
                <a:latin typeface="Arial"/>
                <a:ea typeface="Arial"/>
                <a:cs typeface="Arial"/>
                <a:sym typeface="Arial"/>
              </a:defRPr>
            </a:lvl2pPr>
            <a:lvl3pPr marL="0" lvl="2" indent="0" algn="r">
              <a:spcBef>
                <a:spcPts val="0"/>
              </a:spcBef>
              <a:buNone/>
              <a:defRPr sz="1200" b="0" i="0" u="none" strike="noStrike" cap="none">
                <a:solidFill>
                  <a:schemeClr val="accent1"/>
                </a:solidFill>
                <a:latin typeface="Arial"/>
                <a:ea typeface="Arial"/>
                <a:cs typeface="Arial"/>
                <a:sym typeface="Arial"/>
              </a:defRPr>
            </a:lvl3pPr>
            <a:lvl4pPr marL="0" lvl="3" indent="0" algn="r">
              <a:spcBef>
                <a:spcPts val="0"/>
              </a:spcBef>
              <a:buNone/>
              <a:defRPr sz="1200" b="0" i="0" u="none" strike="noStrike" cap="none">
                <a:solidFill>
                  <a:schemeClr val="accent1"/>
                </a:solidFill>
                <a:latin typeface="Arial"/>
                <a:ea typeface="Arial"/>
                <a:cs typeface="Arial"/>
                <a:sym typeface="Arial"/>
              </a:defRPr>
            </a:lvl4pPr>
            <a:lvl5pPr marL="0" lvl="4" indent="0" algn="r">
              <a:spcBef>
                <a:spcPts val="0"/>
              </a:spcBef>
              <a:buNone/>
              <a:defRPr sz="1200" b="0" i="0" u="none" strike="noStrike" cap="none">
                <a:solidFill>
                  <a:schemeClr val="accent1"/>
                </a:solidFill>
                <a:latin typeface="Arial"/>
                <a:ea typeface="Arial"/>
                <a:cs typeface="Arial"/>
                <a:sym typeface="Arial"/>
              </a:defRPr>
            </a:lvl5pPr>
            <a:lvl6pPr marL="0" lvl="5" indent="0" algn="r">
              <a:spcBef>
                <a:spcPts val="0"/>
              </a:spcBef>
              <a:buNone/>
              <a:defRPr sz="1200" b="0" i="0" u="none" strike="noStrike" cap="none">
                <a:solidFill>
                  <a:schemeClr val="accent1"/>
                </a:solidFill>
                <a:latin typeface="Arial"/>
                <a:ea typeface="Arial"/>
                <a:cs typeface="Arial"/>
                <a:sym typeface="Arial"/>
              </a:defRPr>
            </a:lvl6pPr>
            <a:lvl7pPr marL="0" lvl="6" indent="0" algn="r">
              <a:spcBef>
                <a:spcPts val="0"/>
              </a:spcBef>
              <a:buNone/>
              <a:defRPr sz="1200" b="0" i="0" u="none" strike="noStrike" cap="none">
                <a:solidFill>
                  <a:schemeClr val="accent1"/>
                </a:solidFill>
                <a:latin typeface="Arial"/>
                <a:ea typeface="Arial"/>
                <a:cs typeface="Arial"/>
                <a:sym typeface="Arial"/>
              </a:defRPr>
            </a:lvl7pPr>
            <a:lvl8pPr marL="0" lvl="7" indent="0" algn="r">
              <a:spcBef>
                <a:spcPts val="0"/>
              </a:spcBef>
              <a:buNone/>
              <a:defRPr sz="1200" b="0" i="0" u="none" strike="noStrike" cap="none">
                <a:solidFill>
                  <a:schemeClr val="accent1"/>
                </a:solidFill>
                <a:latin typeface="Arial"/>
                <a:ea typeface="Arial"/>
                <a:cs typeface="Arial"/>
                <a:sym typeface="Arial"/>
              </a:defRPr>
            </a:lvl8pPr>
            <a:lvl9pPr marL="0" lvl="8" indent="0" algn="r">
              <a:spcBef>
                <a:spcPts val="0"/>
              </a:spcBef>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4955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itle and Content" preserve="1">
  <p:cSld name="5_Title and Content">
    <p:spTree>
      <p:nvGrpSpPr>
        <p:cNvPr id="1" name="Shape 72"/>
        <p:cNvGrpSpPr/>
        <p:nvPr/>
      </p:nvGrpSpPr>
      <p:grpSpPr>
        <a:xfrm>
          <a:off x="0" y="0"/>
          <a:ext cx="0" cy="0"/>
          <a:chOff x="0" y="0"/>
          <a:chExt cx="0" cy="0"/>
        </a:xfrm>
      </p:grpSpPr>
      <p:sp>
        <p:nvSpPr>
          <p:cNvPr id="73" name="Google Shape;73;p85"/>
          <p:cNvSpPr txBox="1">
            <a:spLocks noGrp="1"/>
          </p:cNvSpPr>
          <p:nvPr>
            <p:ph type="title"/>
          </p:nvPr>
        </p:nvSpPr>
        <p:spPr>
          <a:xfrm>
            <a:off x="838200" y="344307"/>
            <a:ext cx="10515600" cy="8070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85"/>
          <p:cNvSpPr txBox="1">
            <a:spLocks noGrp="1"/>
          </p:cNvSpPr>
          <p:nvPr>
            <p:ph type="body" idx="1"/>
          </p:nvPr>
        </p:nvSpPr>
        <p:spPr>
          <a:xfrm>
            <a:off x="838200" y="1218986"/>
            <a:ext cx="10515600" cy="4957977"/>
          </a:xfrm>
          <a:prstGeom prst="rect">
            <a:avLst/>
          </a:prstGeom>
          <a:noFill/>
          <a:ln>
            <a:noFill/>
          </a:ln>
        </p:spPr>
        <p:txBody>
          <a:bodyPr spcFirstLastPara="1" wrap="square" lIns="91425" tIns="45700" rIns="91425" bIns="45700" anchor="t" anchorCtr="0">
            <a:normAutofit/>
          </a:bodyPr>
          <a:lstStyle>
            <a:lvl1pPr marL="457200" lvl="0" indent="-450850" algn="l">
              <a:lnSpc>
                <a:spcPct val="110000"/>
              </a:lnSpc>
              <a:spcBef>
                <a:spcPts val="0"/>
              </a:spcBef>
              <a:spcAft>
                <a:spcPts val="0"/>
              </a:spcAft>
              <a:buClr>
                <a:schemeClr val="accent1"/>
              </a:buClr>
              <a:buSzPts val="3500"/>
              <a:buFont typeface="Noto Sans Symbols"/>
              <a:buChar char="▪"/>
              <a:defRPr/>
            </a:lvl1pPr>
            <a:lvl2pPr marL="914400" lvl="1" indent="-342900" algn="l">
              <a:lnSpc>
                <a:spcPct val="110000"/>
              </a:lnSpc>
              <a:spcBef>
                <a:spcPts val="500"/>
              </a:spcBef>
              <a:spcAft>
                <a:spcPts val="0"/>
              </a:spcAft>
              <a:buClr>
                <a:schemeClr val="accent1"/>
              </a:buClr>
              <a:buSzPts val="1800"/>
              <a:buFont typeface="Courier New"/>
              <a:buChar char="o"/>
              <a:defRPr/>
            </a:lvl2pPr>
            <a:lvl3pPr marL="1371600" lvl="2" indent="-387350" algn="l">
              <a:lnSpc>
                <a:spcPct val="110000"/>
              </a:lnSpc>
              <a:spcBef>
                <a:spcPts val="500"/>
              </a:spcBef>
              <a:spcAft>
                <a:spcPts val="0"/>
              </a:spcAft>
              <a:buClr>
                <a:schemeClr val="accent1"/>
              </a:buClr>
              <a:buSzPts val="2500"/>
              <a:buFont typeface="Noto Sans Symbols"/>
              <a:buChar char="▪"/>
              <a:defRPr/>
            </a:lvl3pPr>
            <a:lvl4pPr marL="1828800" lvl="3" indent="-371475" algn="l">
              <a:lnSpc>
                <a:spcPct val="110000"/>
              </a:lnSpc>
              <a:spcBef>
                <a:spcPts val="500"/>
              </a:spcBef>
              <a:spcAft>
                <a:spcPts val="0"/>
              </a:spcAft>
              <a:buClr>
                <a:schemeClr val="accent1"/>
              </a:buClr>
              <a:buSzPts val="2250"/>
              <a:buFont typeface="Noto Sans Symbols"/>
              <a:buChar char="▪"/>
              <a:defRPr/>
            </a:lvl4pPr>
            <a:lvl5pPr marL="2286000" lvl="4" indent="-371475" algn="l">
              <a:lnSpc>
                <a:spcPct val="11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85"/>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 name="Google Shape;76;p85"/>
          <p:cNvPicPr preferRelativeResize="0"/>
          <p:nvPr/>
        </p:nvPicPr>
        <p:blipFill rotWithShape="1">
          <a:blip r:embed="rId2">
            <a:alphaModFix/>
          </a:blip>
          <a:srcRect/>
          <a:stretch/>
        </p:blipFill>
        <p:spPr>
          <a:xfrm>
            <a:off x="204124" y="5415935"/>
            <a:ext cx="1860650" cy="918386"/>
          </a:xfrm>
          <a:prstGeom prst="rect">
            <a:avLst/>
          </a:prstGeom>
          <a:noFill/>
          <a:ln>
            <a:noFill/>
          </a:ln>
        </p:spPr>
      </p:pic>
      <p:sp>
        <p:nvSpPr>
          <p:cNvPr id="77" name="Google Shape;77;p85"/>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85"/>
          <p:cNvSpPr txBox="1">
            <a:spLocks noGrp="1"/>
          </p:cNvSpPr>
          <p:nvPr>
            <p:ph type="dt" idx="10"/>
          </p:nvPr>
        </p:nvSpPr>
        <p:spPr>
          <a:xfrm>
            <a:off x="838200" y="649227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9" name="Google Shape;79;p85"/>
          <p:cNvSpPr txBox="1">
            <a:spLocks noGrp="1"/>
          </p:cNvSpPr>
          <p:nvPr>
            <p:ph type="ftr" idx="11"/>
          </p:nvPr>
        </p:nvSpPr>
        <p:spPr>
          <a:xfrm>
            <a:off x="4038600" y="64922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0" name="Google Shape;80;p85"/>
          <p:cNvSpPr txBox="1">
            <a:spLocks noGrp="1"/>
          </p:cNvSpPr>
          <p:nvPr>
            <p:ph type="sldNum" idx="12"/>
          </p:nvPr>
        </p:nvSpPr>
        <p:spPr>
          <a:xfrm>
            <a:off x="8610600" y="6492277"/>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9816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81"/>
        <p:cNvGrpSpPr/>
        <p:nvPr/>
      </p:nvGrpSpPr>
      <p:grpSpPr>
        <a:xfrm>
          <a:off x="0" y="0"/>
          <a:ext cx="0" cy="0"/>
          <a:chOff x="0" y="0"/>
          <a:chExt cx="0" cy="0"/>
        </a:xfrm>
      </p:grpSpPr>
      <p:sp>
        <p:nvSpPr>
          <p:cNvPr id="82" name="Google Shape;82;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3" name="Google Shape;83;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4" name="Google Shape;84;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5" name="Google Shape;8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86"/>
          <p:cNvSpPr/>
          <p:nvPr/>
        </p:nvSpPr>
        <p:spPr>
          <a:xfrm>
            <a:off x="4129548" y="6492875"/>
            <a:ext cx="8062452"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9" name="Google Shape;89;p86"/>
          <p:cNvPicPr preferRelativeResize="0"/>
          <p:nvPr/>
        </p:nvPicPr>
        <p:blipFill rotWithShape="1">
          <a:blip r:embed="rId2">
            <a:alphaModFix/>
          </a:blip>
          <a:srcRect/>
          <a:stretch/>
        </p:blipFill>
        <p:spPr>
          <a:xfrm>
            <a:off x="10174481" y="5506227"/>
            <a:ext cx="1860650" cy="918386"/>
          </a:xfrm>
          <a:prstGeom prst="rect">
            <a:avLst/>
          </a:prstGeom>
          <a:noFill/>
          <a:ln>
            <a:noFill/>
          </a:ln>
        </p:spPr>
      </p:pic>
      <p:sp>
        <p:nvSpPr>
          <p:cNvPr id="90" name="Google Shape;90;p86"/>
          <p:cNvSpPr/>
          <p:nvPr/>
        </p:nvSpPr>
        <p:spPr>
          <a:xfrm>
            <a:off x="0" y="6492875"/>
            <a:ext cx="4129548"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896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61"/>
        <p:cNvGrpSpPr/>
        <p:nvPr/>
      </p:nvGrpSpPr>
      <p:grpSpPr>
        <a:xfrm>
          <a:off x="0" y="0"/>
          <a:ext cx="0" cy="0"/>
          <a:chOff x="0" y="0"/>
          <a:chExt cx="0" cy="0"/>
        </a:xfrm>
      </p:grpSpPr>
      <p:sp>
        <p:nvSpPr>
          <p:cNvPr id="62" name="Google Shape;62;p46"/>
          <p:cNvSpPr>
            <a:spLocks noGrp="1"/>
          </p:cNvSpPr>
          <p:nvPr>
            <p:ph type="pic" idx="2"/>
          </p:nvPr>
        </p:nvSpPr>
        <p:spPr>
          <a:xfrm>
            <a:off x="7436225" y="0"/>
            <a:ext cx="4755775" cy="6857999"/>
          </a:xfrm>
          <a:prstGeom prst="rect">
            <a:avLst/>
          </a:prstGeom>
          <a:noFill/>
          <a:ln>
            <a:noFill/>
          </a:ln>
        </p:spPr>
      </p:sp>
      <p:sp>
        <p:nvSpPr>
          <p:cNvPr id="63" name="Google Shape;63;p46"/>
          <p:cNvSpPr txBox="1">
            <a:spLocks noGrp="1"/>
          </p:cNvSpPr>
          <p:nvPr>
            <p:ph type="title"/>
          </p:nvPr>
        </p:nvSpPr>
        <p:spPr>
          <a:xfrm>
            <a:off x="558800" y="365125"/>
            <a:ext cx="6680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4" name="Google Shape;64;p46"/>
          <p:cNvSpPr txBox="1">
            <a:spLocks noGrp="1"/>
          </p:cNvSpPr>
          <p:nvPr>
            <p:ph type="body" idx="1"/>
          </p:nvPr>
        </p:nvSpPr>
        <p:spPr>
          <a:xfrm>
            <a:off x="558800" y="1825625"/>
            <a:ext cx="6680200" cy="4351338"/>
          </a:xfrm>
          <a:prstGeom prst="rect">
            <a:avLst/>
          </a:prstGeom>
          <a:noFill/>
          <a:ln>
            <a:noFill/>
          </a:ln>
        </p:spPr>
        <p:txBody>
          <a:bodyPr spcFirstLastPara="1" wrap="square" lIns="91425" tIns="45700" rIns="91425" bIns="45700" anchor="t" anchorCtr="0">
            <a:normAutofit/>
          </a:bodyPr>
          <a:lstStyle>
            <a:lvl1pPr marL="457200" lvl="0" indent="-450850" algn="l">
              <a:lnSpc>
                <a:spcPct val="90000"/>
              </a:lnSpc>
              <a:spcBef>
                <a:spcPts val="0"/>
              </a:spcBef>
              <a:spcAft>
                <a:spcPts val="0"/>
              </a:spcAft>
              <a:buClr>
                <a:schemeClr val="accent1"/>
              </a:buClr>
              <a:buSzPts val="3500"/>
              <a:buFont typeface="Noto Sans Symbols"/>
              <a:buChar char="▪"/>
              <a:defRPr/>
            </a:lvl1pPr>
            <a:lvl2pPr marL="914400" lvl="1" indent="-342900" algn="l">
              <a:lnSpc>
                <a:spcPct val="90000"/>
              </a:lnSpc>
              <a:spcBef>
                <a:spcPts val="500"/>
              </a:spcBef>
              <a:spcAft>
                <a:spcPts val="0"/>
              </a:spcAft>
              <a:buClr>
                <a:schemeClr val="accent1"/>
              </a:buClr>
              <a:buSzPts val="1800"/>
              <a:buFont typeface="Courier New"/>
              <a:buChar char="o"/>
              <a:defRPr/>
            </a:lvl2pPr>
            <a:lvl3pPr marL="1371600" lvl="2" indent="-387350" algn="l">
              <a:lnSpc>
                <a:spcPct val="90000"/>
              </a:lnSpc>
              <a:spcBef>
                <a:spcPts val="500"/>
              </a:spcBef>
              <a:spcAft>
                <a:spcPts val="0"/>
              </a:spcAft>
              <a:buClr>
                <a:schemeClr val="accent1"/>
              </a:buClr>
              <a:buSzPts val="2500"/>
              <a:buFont typeface="Noto Sans Symbols"/>
              <a:buChar char="▪"/>
              <a:defRPr/>
            </a:lvl3pPr>
            <a:lvl4pPr marL="1828800" lvl="3" indent="-371475" algn="l">
              <a:lnSpc>
                <a:spcPct val="90000"/>
              </a:lnSpc>
              <a:spcBef>
                <a:spcPts val="500"/>
              </a:spcBef>
              <a:spcAft>
                <a:spcPts val="0"/>
              </a:spcAft>
              <a:buClr>
                <a:schemeClr val="accent1"/>
              </a:buClr>
              <a:buSzPts val="2250"/>
              <a:buFont typeface="Noto Sans Symbols"/>
              <a:buChar char="▪"/>
              <a:defRPr/>
            </a:lvl4pPr>
            <a:lvl5pPr marL="2286000" lvl="4" indent="-371475" algn="l">
              <a:lnSpc>
                <a:spcPct val="9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Google Shape;6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7337613" y="64527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459441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46"/>
          <p:cNvSpPr/>
          <p:nvPr/>
        </p:nvSpPr>
        <p:spPr>
          <a:xfrm>
            <a:off x="-8267" y="0"/>
            <a:ext cx="190500" cy="68830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9" name="Google Shape;69;p46"/>
          <p:cNvPicPr preferRelativeResize="0"/>
          <p:nvPr/>
        </p:nvPicPr>
        <p:blipFill rotWithShape="1">
          <a:blip r:embed="rId2">
            <a:alphaModFix/>
          </a:blip>
          <a:srcRect/>
          <a:stretch/>
        </p:blipFill>
        <p:spPr>
          <a:xfrm>
            <a:off x="225200" y="5894415"/>
            <a:ext cx="2476525" cy="895345"/>
          </a:xfrm>
          <a:prstGeom prst="rect">
            <a:avLst/>
          </a:prstGeom>
          <a:noFill/>
          <a:ln>
            <a:noFill/>
          </a:ln>
        </p:spPr>
      </p:pic>
    </p:spTree>
    <p:extLst>
      <p:ext uri="{BB962C8B-B14F-4D97-AF65-F5344CB8AC3E}">
        <p14:creationId xmlns:p14="http://schemas.microsoft.com/office/powerpoint/2010/main" val="3971185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Title and Content" preserve="1">
  <p:cSld name="5_Title and Content">
    <p:spTree>
      <p:nvGrpSpPr>
        <p:cNvPr id="1" name="Shape 61"/>
        <p:cNvGrpSpPr/>
        <p:nvPr/>
      </p:nvGrpSpPr>
      <p:grpSpPr>
        <a:xfrm>
          <a:off x="0" y="0"/>
          <a:ext cx="0" cy="0"/>
          <a:chOff x="0" y="0"/>
          <a:chExt cx="0" cy="0"/>
        </a:xfrm>
      </p:grpSpPr>
      <p:sp>
        <p:nvSpPr>
          <p:cNvPr id="62" name="Google Shape;62;p46"/>
          <p:cNvSpPr>
            <a:spLocks noGrp="1"/>
          </p:cNvSpPr>
          <p:nvPr>
            <p:ph type="pic" idx="2"/>
          </p:nvPr>
        </p:nvSpPr>
        <p:spPr>
          <a:xfrm>
            <a:off x="0" y="0"/>
            <a:ext cx="4755775" cy="6857999"/>
          </a:xfrm>
          <a:prstGeom prst="rect">
            <a:avLst/>
          </a:prstGeom>
          <a:noFill/>
          <a:ln>
            <a:noFill/>
          </a:ln>
        </p:spPr>
      </p:sp>
      <p:sp>
        <p:nvSpPr>
          <p:cNvPr id="63" name="Google Shape;63;p46"/>
          <p:cNvSpPr txBox="1">
            <a:spLocks noGrp="1"/>
          </p:cNvSpPr>
          <p:nvPr>
            <p:ph type="title"/>
          </p:nvPr>
        </p:nvSpPr>
        <p:spPr>
          <a:xfrm>
            <a:off x="5129313" y="339050"/>
            <a:ext cx="6680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4" name="Google Shape;64;p46"/>
          <p:cNvSpPr txBox="1">
            <a:spLocks noGrp="1"/>
          </p:cNvSpPr>
          <p:nvPr>
            <p:ph type="body" idx="1"/>
          </p:nvPr>
        </p:nvSpPr>
        <p:spPr>
          <a:xfrm>
            <a:off x="5129313" y="1799550"/>
            <a:ext cx="6680200" cy="4351338"/>
          </a:xfrm>
          <a:prstGeom prst="rect">
            <a:avLst/>
          </a:prstGeom>
          <a:noFill/>
          <a:ln>
            <a:noFill/>
          </a:ln>
        </p:spPr>
        <p:txBody>
          <a:bodyPr spcFirstLastPara="1" wrap="square" lIns="91425" tIns="45700" rIns="91425" bIns="45700" anchor="t" anchorCtr="0">
            <a:normAutofit/>
          </a:bodyPr>
          <a:lstStyle>
            <a:lvl1pPr marL="457200" lvl="0" indent="-450850" algn="l">
              <a:lnSpc>
                <a:spcPct val="90000"/>
              </a:lnSpc>
              <a:spcBef>
                <a:spcPts val="0"/>
              </a:spcBef>
              <a:spcAft>
                <a:spcPts val="0"/>
              </a:spcAft>
              <a:buClr>
                <a:schemeClr val="accent1"/>
              </a:buClr>
              <a:buSzPts val="3500"/>
              <a:buFont typeface="Noto Sans Symbols"/>
              <a:buChar char="▪"/>
              <a:defRPr/>
            </a:lvl1pPr>
            <a:lvl2pPr marL="914400" lvl="1" indent="-342900" algn="l">
              <a:lnSpc>
                <a:spcPct val="90000"/>
              </a:lnSpc>
              <a:spcBef>
                <a:spcPts val="500"/>
              </a:spcBef>
              <a:spcAft>
                <a:spcPts val="0"/>
              </a:spcAft>
              <a:buClr>
                <a:schemeClr val="accent1"/>
              </a:buClr>
              <a:buSzPts val="1800"/>
              <a:buFont typeface="Courier New"/>
              <a:buChar char="o"/>
              <a:defRPr/>
            </a:lvl2pPr>
            <a:lvl3pPr marL="1371600" lvl="2" indent="-387350" algn="l">
              <a:lnSpc>
                <a:spcPct val="90000"/>
              </a:lnSpc>
              <a:spcBef>
                <a:spcPts val="500"/>
              </a:spcBef>
              <a:spcAft>
                <a:spcPts val="0"/>
              </a:spcAft>
              <a:buClr>
                <a:schemeClr val="accent1"/>
              </a:buClr>
              <a:buSzPts val="2500"/>
              <a:buFont typeface="Noto Sans Symbols"/>
              <a:buChar char="▪"/>
              <a:defRPr/>
            </a:lvl3pPr>
            <a:lvl4pPr marL="1828800" lvl="3" indent="-371475" algn="l">
              <a:lnSpc>
                <a:spcPct val="90000"/>
              </a:lnSpc>
              <a:spcBef>
                <a:spcPts val="500"/>
              </a:spcBef>
              <a:spcAft>
                <a:spcPts val="0"/>
              </a:spcAft>
              <a:buClr>
                <a:schemeClr val="accent1"/>
              </a:buClr>
              <a:buSzPts val="2250"/>
              <a:buFont typeface="Noto Sans Symbols"/>
              <a:buChar char="▪"/>
              <a:defRPr/>
            </a:lvl4pPr>
            <a:lvl5pPr marL="2286000" lvl="4" indent="-371475" algn="l">
              <a:lnSpc>
                <a:spcPct val="90000"/>
              </a:lnSpc>
              <a:spcBef>
                <a:spcPts val="500"/>
              </a:spcBef>
              <a:spcAft>
                <a:spcPts val="0"/>
              </a:spcAft>
              <a:buClr>
                <a:schemeClr val="accent1"/>
              </a:buClr>
              <a:buSzPts val="225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Google Shape;6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7337613" y="64527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459441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46"/>
          <p:cNvSpPr/>
          <p:nvPr/>
        </p:nvSpPr>
        <p:spPr>
          <a:xfrm>
            <a:off x="-8267" y="0"/>
            <a:ext cx="190500" cy="68830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9" name="Google Shape;69;p46"/>
          <p:cNvPicPr preferRelativeResize="0"/>
          <p:nvPr/>
        </p:nvPicPr>
        <p:blipFill rotWithShape="1">
          <a:blip r:embed="rId2">
            <a:alphaModFix/>
          </a:blip>
          <a:srcRect/>
          <a:stretch/>
        </p:blipFill>
        <p:spPr>
          <a:xfrm>
            <a:off x="9601212" y="5908677"/>
            <a:ext cx="2476525" cy="895345"/>
          </a:xfrm>
          <a:prstGeom prst="rect">
            <a:avLst/>
          </a:prstGeom>
          <a:noFill/>
          <a:ln>
            <a:noFill/>
          </a:ln>
        </p:spPr>
      </p:pic>
    </p:spTree>
    <p:extLst>
      <p:ext uri="{BB962C8B-B14F-4D97-AF65-F5344CB8AC3E}">
        <p14:creationId xmlns:p14="http://schemas.microsoft.com/office/powerpoint/2010/main" val="8490189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6_Custom Layout" preserve="1">
  <p:cSld name="36_Custom Layout">
    <p:spTree>
      <p:nvGrpSpPr>
        <p:cNvPr id="1" name="Shape 147"/>
        <p:cNvGrpSpPr/>
        <p:nvPr/>
      </p:nvGrpSpPr>
      <p:grpSpPr>
        <a:xfrm>
          <a:off x="0" y="0"/>
          <a:ext cx="0" cy="0"/>
          <a:chOff x="0" y="0"/>
          <a:chExt cx="0" cy="0"/>
        </a:xfrm>
      </p:grpSpPr>
      <p:sp>
        <p:nvSpPr>
          <p:cNvPr id="150" name="Google Shape;150;p92"/>
          <p:cNvSpPr>
            <a:spLocks noGrp="1"/>
          </p:cNvSpPr>
          <p:nvPr>
            <p:ph type="pic" idx="2"/>
          </p:nvPr>
        </p:nvSpPr>
        <p:spPr>
          <a:xfrm>
            <a:off x="7436224" y="0"/>
            <a:ext cx="4755775" cy="6857999"/>
          </a:xfrm>
          <a:prstGeom prst="rect">
            <a:avLst/>
          </a:prstGeom>
          <a:solidFill>
            <a:schemeClr val="bg2"/>
          </a:solidFill>
          <a:ln>
            <a:noFill/>
          </a:ln>
        </p:spPr>
      </p:sp>
      <p:sp>
        <p:nvSpPr>
          <p:cNvPr id="149" name="Google Shape;149;p92"/>
          <p:cNvSpPr txBox="1">
            <a:spLocks noGrp="1"/>
          </p:cNvSpPr>
          <p:nvPr>
            <p:ph type="body" idx="1"/>
          </p:nvPr>
        </p:nvSpPr>
        <p:spPr>
          <a:xfrm>
            <a:off x="848129" y="2138082"/>
            <a:ext cx="6226735" cy="33350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1" name="Google Shape;151;p92"/>
          <p:cNvSpPr/>
          <p:nvPr/>
        </p:nvSpPr>
        <p:spPr>
          <a:xfrm>
            <a:off x="-8267" y="0"/>
            <a:ext cx="190500" cy="68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2" name="Google Shape;152;p92"/>
          <p:cNvSpPr txBox="1">
            <a:spLocks noGrp="1"/>
          </p:cNvSpPr>
          <p:nvPr>
            <p:ph type="title"/>
          </p:nvPr>
        </p:nvSpPr>
        <p:spPr>
          <a:xfrm>
            <a:off x="800100" y="542601"/>
            <a:ext cx="5911251" cy="12516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0543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38E230B1-CBDE-4D4F-BC4A-20CCE17EDB11}"/>
              </a:ext>
            </a:extLst>
          </p:cNvPr>
          <p:cNvSpPr/>
          <p:nvPr userDrawn="1"/>
        </p:nvSpPr>
        <p:spPr>
          <a:xfrm>
            <a:off x="0" y="6215063"/>
            <a:ext cx="12192000" cy="684212"/>
          </a:xfrm>
          <a:prstGeom prst="rect">
            <a:avLst/>
          </a:prstGeom>
          <a:solidFill>
            <a:srgbClr val="A51C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7">
            <a:extLst>
              <a:ext uri="{FF2B5EF4-FFF2-40B4-BE49-F238E27FC236}">
                <a16:creationId xmlns:a16="http://schemas.microsoft.com/office/drawing/2014/main" id="{CD011441-7B71-3243-8A5D-6FDE856D9DCC}"/>
              </a:ext>
            </a:extLst>
          </p:cNvPr>
          <p:cNvSpPr txBox="1">
            <a:spLocks noChangeArrowheads="1"/>
          </p:cNvSpPr>
          <p:nvPr userDrawn="1"/>
        </p:nvSpPr>
        <p:spPr bwMode="auto">
          <a:xfrm>
            <a:off x="7667625" y="6356350"/>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solidFill>
                  <a:schemeClr val="bg1"/>
                </a:solidFill>
              </a:rPr>
              <a:t>@HarvardSDP | #SDPconvening</a:t>
            </a:r>
          </a:p>
        </p:txBody>
      </p:sp>
      <p:cxnSp>
        <p:nvCxnSpPr>
          <p:cNvPr id="7" name="Straight Connector 6">
            <a:extLst>
              <a:ext uri="{FF2B5EF4-FFF2-40B4-BE49-F238E27FC236}">
                <a16:creationId xmlns:a16="http://schemas.microsoft.com/office/drawing/2014/main" id="{101356B2-F5D3-2D56-3B2C-6933FFB789D8}"/>
              </a:ext>
            </a:extLst>
          </p:cNvPr>
          <p:cNvCxnSpPr>
            <a:cxnSpLocks/>
          </p:cNvCxnSpPr>
          <p:nvPr userDrawn="1"/>
        </p:nvCxnSpPr>
        <p:spPr>
          <a:xfrm>
            <a:off x="1671420" y="6303846"/>
            <a:ext cx="0" cy="5016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494748-EDFC-E069-D5E6-5113CF89B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668" y="6225311"/>
            <a:ext cx="1535978" cy="663716"/>
          </a:xfrm>
          <a:prstGeom prst="rect">
            <a:avLst/>
          </a:prstGeom>
        </p:spPr>
      </p:pic>
      <p:pic>
        <p:nvPicPr>
          <p:cNvPr id="6" name="Picture 5">
            <a:extLst>
              <a:ext uri="{FF2B5EF4-FFF2-40B4-BE49-F238E27FC236}">
                <a16:creationId xmlns:a16="http://schemas.microsoft.com/office/drawing/2014/main" id="{38FAFAB0-3875-A2B3-EB70-5CAFE79FC5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34" y="6274582"/>
            <a:ext cx="1081856" cy="501674"/>
          </a:xfrm>
          <a:prstGeom prst="rect">
            <a:avLst/>
          </a:prstGeom>
        </p:spPr>
      </p:pic>
    </p:spTree>
    <p:extLst>
      <p:ext uri="{BB962C8B-B14F-4D97-AF65-F5344CB8AC3E}">
        <p14:creationId xmlns:p14="http://schemas.microsoft.com/office/powerpoint/2010/main" val="1552252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5_Custom Layout" preserve="1">
  <p:cSld name="35_Custom Layout">
    <p:spTree>
      <p:nvGrpSpPr>
        <p:cNvPr id="1" name="Shape 193"/>
        <p:cNvGrpSpPr/>
        <p:nvPr/>
      </p:nvGrpSpPr>
      <p:grpSpPr>
        <a:xfrm>
          <a:off x="0" y="0"/>
          <a:ext cx="0" cy="0"/>
          <a:chOff x="0" y="0"/>
          <a:chExt cx="0" cy="0"/>
        </a:xfrm>
      </p:grpSpPr>
      <p:sp>
        <p:nvSpPr>
          <p:cNvPr id="194" name="Google Shape;194;p96"/>
          <p:cNvSpPr/>
          <p:nvPr/>
        </p:nvSpPr>
        <p:spPr>
          <a:xfrm>
            <a:off x="7436223" y="0"/>
            <a:ext cx="4755777"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5" name="Google Shape;195;p96"/>
          <p:cNvSpPr txBox="1">
            <a:spLocks noGrp="1"/>
          </p:cNvSpPr>
          <p:nvPr>
            <p:ph type="body" idx="1"/>
          </p:nvPr>
        </p:nvSpPr>
        <p:spPr>
          <a:xfrm>
            <a:off x="848129" y="2138082"/>
            <a:ext cx="6226735" cy="33350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6" name="Google Shape;196;p96"/>
          <p:cNvSpPr>
            <a:spLocks noGrp="1"/>
          </p:cNvSpPr>
          <p:nvPr>
            <p:ph type="pic" idx="2"/>
          </p:nvPr>
        </p:nvSpPr>
        <p:spPr>
          <a:xfrm>
            <a:off x="7436224" y="0"/>
            <a:ext cx="4755775" cy="6857999"/>
          </a:xfrm>
          <a:prstGeom prst="rect">
            <a:avLst/>
          </a:prstGeom>
          <a:noFill/>
          <a:ln>
            <a:noFill/>
          </a:ln>
        </p:spPr>
      </p:sp>
      <p:sp>
        <p:nvSpPr>
          <p:cNvPr id="197" name="Google Shape;197;p96"/>
          <p:cNvSpPr/>
          <p:nvPr/>
        </p:nvSpPr>
        <p:spPr>
          <a:xfrm>
            <a:off x="-8267" y="0"/>
            <a:ext cx="190500" cy="68830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8" name="Google Shape;198;p96"/>
          <p:cNvSpPr txBox="1">
            <a:spLocks noGrp="1"/>
          </p:cNvSpPr>
          <p:nvPr>
            <p:ph type="title"/>
          </p:nvPr>
        </p:nvSpPr>
        <p:spPr>
          <a:xfrm>
            <a:off x="800100" y="542601"/>
            <a:ext cx="5911251" cy="12516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68954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91"/>
        <p:cNvGrpSpPr/>
        <p:nvPr/>
      </p:nvGrpSpPr>
      <p:grpSpPr>
        <a:xfrm>
          <a:off x="0" y="0"/>
          <a:ext cx="0" cy="0"/>
          <a:chOff x="0" y="0"/>
          <a:chExt cx="0" cy="0"/>
        </a:xfrm>
      </p:grpSpPr>
      <p:pic>
        <p:nvPicPr>
          <p:cNvPr id="92" name="Google Shape;92;p87"/>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93" name="Google Shape;93;p8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4" name="Google Shape;94;p8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95" name="Google Shape;9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 name="Google Shape;9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 name="Google Shape;9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8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99" name="Google Shape;99;p8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00541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91"/>
        <p:cNvGrpSpPr/>
        <p:nvPr/>
      </p:nvGrpSpPr>
      <p:grpSpPr>
        <a:xfrm>
          <a:off x="0" y="0"/>
          <a:ext cx="0" cy="0"/>
          <a:chOff x="0" y="0"/>
          <a:chExt cx="0" cy="0"/>
        </a:xfrm>
      </p:grpSpPr>
      <p:pic>
        <p:nvPicPr>
          <p:cNvPr id="2" name="Google Shape;182;p60">
            <a:extLst>
              <a:ext uri="{FF2B5EF4-FFF2-40B4-BE49-F238E27FC236}">
                <a16:creationId xmlns:a16="http://schemas.microsoft.com/office/drawing/2014/main" id="{CCE0F62A-023D-6993-121D-2607ED97DC63}"/>
              </a:ext>
            </a:extLst>
          </p:cNvPr>
          <p:cNvPicPr preferRelativeResize="0"/>
          <p:nvPr userDrawn="1"/>
        </p:nvPicPr>
        <p:blipFill rotWithShape="1">
          <a:blip r:embed="rId2">
            <a:alphaModFix amt="20000"/>
          </a:blip>
          <a:srcRect b="15604"/>
          <a:stretch/>
        </p:blipFill>
        <p:spPr>
          <a:xfrm>
            <a:off x="3048" y="0"/>
            <a:ext cx="12188952" cy="6858000"/>
          </a:xfrm>
          <a:prstGeom prst="rect">
            <a:avLst/>
          </a:prstGeom>
          <a:solidFill>
            <a:schemeClr val="accent6"/>
          </a:solidFill>
          <a:ln>
            <a:noFill/>
          </a:ln>
        </p:spPr>
      </p:pic>
      <p:sp>
        <p:nvSpPr>
          <p:cNvPr id="93" name="Google Shape;93;p8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4" name="Google Shape;94;p8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95" name="Google Shape;9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 name="Google Shape;9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 name="Google Shape;9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8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99" name="Google Shape;99;p8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37466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1"/>
        <p:cNvGrpSpPr/>
        <p:nvPr/>
      </p:nvGrpSpPr>
      <p:grpSpPr>
        <a:xfrm>
          <a:off x="0" y="0"/>
          <a:ext cx="0" cy="0"/>
          <a:chOff x="0" y="0"/>
          <a:chExt cx="0" cy="0"/>
        </a:xfrm>
      </p:grpSpPr>
      <p:pic>
        <p:nvPicPr>
          <p:cNvPr id="3" name="Picture 2">
            <a:extLst>
              <a:ext uri="{FF2B5EF4-FFF2-40B4-BE49-F238E27FC236}">
                <a16:creationId xmlns:a16="http://schemas.microsoft.com/office/drawing/2014/main" id="{E1B24842-6070-E250-99DF-2EC39FAFC88B}"/>
              </a:ext>
            </a:extLst>
          </p:cNvPr>
          <p:cNvPicPr>
            <a:picLocks noChangeAspect="1"/>
          </p:cNvPicPr>
          <p:nvPr userDrawn="1"/>
        </p:nvPicPr>
        <p:blipFill rotWithShape="1">
          <a:blip r:embed="rId2">
            <a:alphaModFix amt="20000"/>
          </a:blip>
          <a:srcRect b="15604"/>
          <a:stretch/>
        </p:blipFill>
        <p:spPr>
          <a:xfrm>
            <a:off x="36915" y="0"/>
            <a:ext cx="12188952" cy="6858000"/>
          </a:xfrm>
          <a:prstGeom prst="rect">
            <a:avLst/>
          </a:prstGeom>
          <a:solidFill>
            <a:schemeClr val="accent6"/>
          </a:solidFill>
        </p:spPr>
      </p:pic>
      <p:sp>
        <p:nvSpPr>
          <p:cNvPr id="183" name="Google Shape;183;p6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4" name="Google Shape;184;p6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2400">
                <a:solidFill>
                  <a:schemeClr val="bg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5" name="Google Shape;1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Arial"/>
                <a:ea typeface="Arial"/>
                <a:cs typeface="Arial"/>
                <a:sym typeface="Arial"/>
              </a:defRPr>
            </a:lvl1pPr>
            <a:lvl2pPr marL="0" lvl="1" indent="0" algn="r">
              <a:spcBef>
                <a:spcPts val="0"/>
              </a:spcBef>
              <a:buNone/>
              <a:defRPr sz="1200">
                <a:solidFill>
                  <a:schemeClr val="accent1"/>
                </a:solidFill>
                <a:latin typeface="Arial"/>
                <a:ea typeface="Arial"/>
                <a:cs typeface="Arial"/>
                <a:sym typeface="Arial"/>
              </a:defRPr>
            </a:lvl2pPr>
            <a:lvl3pPr marL="0" lvl="2" indent="0" algn="r">
              <a:spcBef>
                <a:spcPts val="0"/>
              </a:spcBef>
              <a:buNone/>
              <a:defRPr sz="1200">
                <a:solidFill>
                  <a:schemeClr val="accent1"/>
                </a:solidFill>
                <a:latin typeface="Arial"/>
                <a:ea typeface="Arial"/>
                <a:cs typeface="Arial"/>
                <a:sym typeface="Arial"/>
              </a:defRPr>
            </a:lvl3pPr>
            <a:lvl4pPr marL="0" lvl="3" indent="0" algn="r">
              <a:spcBef>
                <a:spcPts val="0"/>
              </a:spcBef>
              <a:buNone/>
              <a:defRPr sz="1200">
                <a:solidFill>
                  <a:schemeClr val="accent1"/>
                </a:solidFill>
                <a:latin typeface="Arial"/>
                <a:ea typeface="Arial"/>
                <a:cs typeface="Arial"/>
                <a:sym typeface="Arial"/>
              </a:defRPr>
            </a:lvl4pPr>
            <a:lvl5pPr marL="0" lvl="4" indent="0" algn="r">
              <a:spcBef>
                <a:spcPts val="0"/>
              </a:spcBef>
              <a:buNone/>
              <a:defRPr sz="1200">
                <a:solidFill>
                  <a:schemeClr val="accent1"/>
                </a:solidFill>
                <a:latin typeface="Arial"/>
                <a:ea typeface="Arial"/>
                <a:cs typeface="Arial"/>
                <a:sym typeface="Arial"/>
              </a:defRPr>
            </a:lvl5pPr>
            <a:lvl6pPr marL="0" lvl="5" indent="0" algn="r">
              <a:spcBef>
                <a:spcPts val="0"/>
              </a:spcBef>
              <a:buNone/>
              <a:defRPr sz="1200">
                <a:solidFill>
                  <a:schemeClr val="accent1"/>
                </a:solidFill>
                <a:latin typeface="Arial"/>
                <a:ea typeface="Arial"/>
                <a:cs typeface="Arial"/>
                <a:sym typeface="Arial"/>
              </a:defRPr>
            </a:lvl6pPr>
            <a:lvl7pPr marL="0" lvl="6" indent="0" algn="r">
              <a:spcBef>
                <a:spcPts val="0"/>
              </a:spcBef>
              <a:buNone/>
              <a:defRPr sz="1200">
                <a:solidFill>
                  <a:schemeClr val="accent1"/>
                </a:solidFill>
                <a:latin typeface="Arial"/>
                <a:ea typeface="Arial"/>
                <a:cs typeface="Arial"/>
                <a:sym typeface="Arial"/>
              </a:defRPr>
            </a:lvl7pPr>
            <a:lvl8pPr marL="0" lvl="7" indent="0" algn="r">
              <a:spcBef>
                <a:spcPts val="0"/>
              </a:spcBef>
              <a:buNone/>
              <a:defRPr sz="1200">
                <a:solidFill>
                  <a:schemeClr val="accent1"/>
                </a:solidFill>
                <a:latin typeface="Arial"/>
                <a:ea typeface="Arial"/>
                <a:cs typeface="Arial"/>
                <a:sym typeface="Arial"/>
              </a:defRPr>
            </a:lvl8pPr>
            <a:lvl9pPr marL="0" lvl="8" indent="0" algn="r">
              <a:spcBef>
                <a:spcPts val="0"/>
              </a:spcBef>
              <a:buNone/>
              <a:defRPr sz="12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6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89" name="Google Shape;189;p6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9267638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00"/>
        <p:cNvGrpSpPr/>
        <p:nvPr/>
      </p:nvGrpSpPr>
      <p:grpSpPr>
        <a:xfrm>
          <a:off x="0" y="0"/>
          <a:ext cx="0" cy="0"/>
          <a:chOff x="0" y="0"/>
          <a:chExt cx="0" cy="0"/>
        </a:xfrm>
      </p:grpSpPr>
      <p:pic>
        <p:nvPicPr>
          <p:cNvPr id="101" name="Google Shape;101;p88"/>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02" name="Google Shape;102;p88"/>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3" name="Google Shape;103;p88"/>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04" name="Google Shape;10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5" name="Google Shape;10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6" name="Google Shape;10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7" name="Google Shape;107;p88"/>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08" name="Google Shape;108;p88"/>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59882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18"/>
        <p:cNvGrpSpPr/>
        <p:nvPr/>
      </p:nvGrpSpPr>
      <p:grpSpPr>
        <a:xfrm>
          <a:off x="0" y="0"/>
          <a:ext cx="0" cy="0"/>
          <a:chOff x="0" y="0"/>
          <a:chExt cx="0" cy="0"/>
        </a:xfrm>
      </p:grpSpPr>
      <p:pic>
        <p:nvPicPr>
          <p:cNvPr id="119" name="Google Shape;119;p90"/>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20" name="Google Shape;120;p90"/>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1" name="Google Shape;121;p90"/>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22" name="Google Shape;122;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3" name="Google Shape;123;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4" name="Google Shape;124;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90"/>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26" name="Google Shape;126;p90"/>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02508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84"/>
        <p:cNvGrpSpPr/>
        <p:nvPr/>
      </p:nvGrpSpPr>
      <p:grpSpPr>
        <a:xfrm>
          <a:off x="0" y="0"/>
          <a:ext cx="0" cy="0"/>
          <a:chOff x="0" y="0"/>
          <a:chExt cx="0" cy="0"/>
        </a:xfrm>
      </p:grpSpPr>
      <p:pic>
        <p:nvPicPr>
          <p:cNvPr id="185" name="Google Shape;185;p95"/>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186" name="Google Shape;186;p95"/>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7" name="Google Shape;187;p95"/>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188" name="Google Shape;18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9" name="Google Shape;18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90" name="Google Shape;19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p9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192" name="Google Shape;192;p9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3226297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199"/>
        <p:cNvGrpSpPr/>
        <p:nvPr/>
      </p:nvGrpSpPr>
      <p:grpSpPr>
        <a:xfrm>
          <a:off x="0" y="0"/>
          <a:ext cx="0" cy="0"/>
          <a:chOff x="0" y="0"/>
          <a:chExt cx="0" cy="0"/>
        </a:xfrm>
      </p:grpSpPr>
      <p:pic>
        <p:nvPicPr>
          <p:cNvPr id="200" name="Google Shape;200;p97"/>
          <p:cNvPicPr preferRelativeResize="0"/>
          <p:nvPr/>
        </p:nvPicPr>
        <p:blipFill rotWithShape="1">
          <a:blip r:embed="rId2">
            <a:alphaModFix amt="20000"/>
          </a:blip>
          <a:srcRect/>
          <a:stretch/>
        </p:blipFill>
        <p:spPr>
          <a:xfrm>
            <a:off x="0" y="-1"/>
            <a:ext cx="12192000" cy="6858000"/>
          </a:xfrm>
          <a:prstGeom prst="rect">
            <a:avLst/>
          </a:prstGeom>
          <a:solidFill>
            <a:schemeClr val="accent6"/>
          </a:solidFill>
          <a:ln>
            <a:noFill/>
          </a:ln>
        </p:spPr>
      </p:pic>
      <p:sp>
        <p:nvSpPr>
          <p:cNvPr id="201" name="Google Shape;201;p97"/>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2" name="Google Shape;202;p97"/>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03" name="Google Shape;2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4" name="Google Shape;2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05" name="Google Shape;2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6" name="Google Shape;206;p97"/>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07" name="Google Shape;207;p97"/>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23911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59"/>
        <p:cNvGrpSpPr/>
        <p:nvPr/>
      </p:nvGrpSpPr>
      <p:grpSpPr>
        <a:xfrm>
          <a:off x="0" y="0"/>
          <a:ext cx="0" cy="0"/>
          <a:chOff x="0" y="0"/>
          <a:chExt cx="0" cy="0"/>
        </a:xfrm>
      </p:grpSpPr>
      <p:pic>
        <p:nvPicPr>
          <p:cNvPr id="260" name="Google Shape;260;p104"/>
          <p:cNvPicPr preferRelativeResize="0"/>
          <p:nvPr/>
        </p:nvPicPr>
        <p:blipFill rotWithShape="1">
          <a:blip r:embed="rId2">
            <a:alphaModFix amt="20000"/>
          </a:blip>
          <a:srcRect/>
          <a:stretch/>
        </p:blipFill>
        <p:spPr>
          <a:xfrm>
            <a:off x="0" y="0"/>
            <a:ext cx="12433302" cy="6858000"/>
          </a:xfrm>
          <a:prstGeom prst="rect">
            <a:avLst/>
          </a:prstGeom>
          <a:solidFill>
            <a:schemeClr val="accent6"/>
          </a:solidFill>
          <a:ln>
            <a:noFill/>
          </a:ln>
        </p:spPr>
      </p:pic>
      <p:sp>
        <p:nvSpPr>
          <p:cNvPr id="261" name="Google Shape;261;p104"/>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62" name="Google Shape;262;p104"/>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63" name="Google Shape;263;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4" name="Google Shape;264;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65" name="Google Shape;265;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6" name="Google Shape;266;p104"/>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67" name="Google Shape;267;p104"/>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633152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6_Section Header" preserve="1">
  <p:cSld name="7_Section Header">
    <p:spTree>
      <p:nvGrpSpPr>
        <p:cNvPr id="1" name="Shape 268"/>
        <p:cNvGrpSpPr/>
        <p:nvPr/>
      </p:nvGrpSpPr>
      <p:grpSpPr>
        <a:xfrm>
          <a:off x="0" y="0"/>
          <a:ext cx="0" cy="0"/>
          <a:chOff x="0" y="0"/>
          <a:chExt cx="0" cy="0"/>
        </a:xfrm>
      </p:grpSpPr>
      <p:pic>
        <p:nvPicPr>
          <p:cNvPr id="269" name="Google Shape;269;p105"/>
          <p:cNvPicPr preferRelativeResize="0"/>
          <p:nvPr/>
        </p:nvPicPr>
        <p:blipFill rotWithShape="1">
          <a:blip r:embed="rId2">
            <a:alphaModFix amt="20000"/>
          </a:blip>
          <a:srcRect t="-1" b="1561"/>
          <a:stretch/>
        </p:blipFill>
        <p:spPr>
          <a:xfrm>
            <a:off x="0" y="1"/>
            <a:ext cx="12385524" cy="6858000"/>
          </a:xfrm>
          <a:prstGeom prst="rect">
            <a:avLst/>
          </a:prstGeom>
          <a:solidFill>
            <a:schemeClr val="accent6"/>
          </a:solidFill>
          <a:ln>
            <a:noFill/>
          </a:ln>
        </p:spPr>
      </p:pic>
      <p:sp>
        <p:nvSpPr>
          <p:cNvPr id="270" name="Google Shape;270;p105"/>
          <p:cNvSpPr txBox="1">
            <a:spLocks noGrp="1"/>
          </p:cNvSpPr>
          <p:nvPr>
            <p:ph type="title"/>
          </p:nvPr>
        </p:nvSpPr>
        <p:spPr>
          <a:xfrm>
            <a:off x="1128044" y="1529393"/>
            <a:ext cx="9935913" cy="22917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Aria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71" name="Google Shape;271;p105"/>
          <p:cNvSpPr txBox="1">
            <a:spLocks noGrp="1"/>
          </p:cNvSpPr>
          <p:nvPr>
            <p:ph type="body" idx="1"/>
          </p:nvPr>
        </p:nvSpPr>
        <p:spPr>
          <a:xfrm>
            <a:off x="1128044" y="3855366"/>
            <a:ext cx="993591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accent1"/>
              </a:buClr>
              <a:buSzPts val="2400"/>
              <a:buNone/>
              <a:defRPr sz="4000">
                <a:solidFill>
                  <a:schemeClr val="lt1"/>
                </a:solidFill>
              </a:defRPr>
            </a:lvl1pPr>
            <a:lvl2pPr marL="914400" lvl="1" indent="-228600" algn="l">
              <a:lnSpc>
                <a:spcPct val="90000"/>
              </a:lnSpc>
              <a:spcBef>
                <a:spcPts val="500"/>
              </a:spcBef>
              <a:spcAft>
                <a:spcPts val="0"/>
              </a:spcAft>
              <a:buClr>
                <a:srgbClr val="8C95B2"/>
              </a:buClr>
              <a:buSzPts val="2000"/>
              <a:buNone/>
              <a:defRPr sz="2000">
                <a:solidFill>
                  <a:srgbClr val="8C95B2"/>
                </a:solidFill>
              </a:defRPr>
            </a:lvl2pPr>
            <a:lvl3pPr marL="1371600" lvl="2" indent="-228600" algn="l">
              <a:lnSpc>
                <a:spcPct val="90000"/>
              </a:lnSpc>
              <a:spcBef>
                <a:spcPts val="500"/>
              </a:spcBef>
              <a:spcAft>
                <a:spcPts val="0"/>
              </a:spcAft>
              <a:buClr>
                <a:srgbClr val="8C95B2"/>
              </a:buClr>
              <a:buSzPts val="1800"/>
              <a:buNone/>
              <a:defRPr sz="1800">
                <a:solidFill>
                  <a:srgbClr val="8C95B2"/>
                </a:solidFill>
              </a:defRPr>
            </a:lvl3pPr>
            <a:lvl4pPr marL="1828800" lvl="3" indent="-228600" algn="l">
              <a:lnSpc>
                <a:spcPct val="90000"/>
              </a:lnSpc>
              <a:spcBef>
                <a:spcPts val="500"/>
              </a:spcBef>
              <a:spcAft>
                <a:spcPts val="0"/>
              </a:spcAft>
              <a:buClr>
                <a:srgbClr val="8C95B2"/>
              </a:buClr>
              <a:buSzPts val="1600"/>
              <a:buNone/>
              <a:defRPr sz="1600">
                <a:solidFill>
                  <a:srgbClr val="8C95B2"/>
                </a:solidFill>
              </a:defRPr>
            </a:lvl4pPr>
            <a:lvl5pPr marL="2286000" lvl="4" indent="-228600" algn="l">
              <a:lnSpc>
                <a:spcPct val="90000"/>
              </a:lnSpc>
              <a:spcBef>
                <a:spcPts val="500"/>
              </a:spcBef>
              <a:spcAft>
                <a:spcPts val="0"/>
              </a:spcAft>
              <a:buClr>
                <a:srgbClr val="8C95B2"/>
              </a:buClr>
              <a:buSzPts val="1600"/>
              <a:buNone/>
              <a:defRPr sz="1600">
                <a:solidFill>
                  <a:srgbClr val="8C95B2"/>
                </a:solidFill>
              </a:defRPr>
            </a:lvl5pPr>
            <a:lvl6pPr marL="2743200" lvl="5" indent="-228600" algn="l">
              <a:lnSpc>
                <a:spcPct val="90000"/>
              </a:lnSpc>
              <a:spcBef>
                <a:spcPts val="500"/>
              </a:spcBef>
              <a:spcAft>
                <a:spcPts val="0"/>
              </a:spcAft>
              <a:buClr>
                <a:srgbClr val="8C95B2"/>
              </a:buClr>
              <a:buSzPts val="1600"/>
              <a:buNone/>
              <a:defRPr sz="1600">
                <a:solidFill>
                  <a:srgbClr val="8C95B2"/>
                </a:solidFill>
              </a:defRPr>
            </a:lvl6pPr>
            <a:lvl7pPr marL="3200400" lvl="6" indent="-228600" algn="l">
              <a:lnSpc>
                <a:spcPct val="90000"/>
              </a:lnSpc>
              <a:spcBef>
                <a:spcPts val="500"/>
              </a:spcBef>
              <a:spcAft>
                <a:spcPts val="0"/>
              </a:spcAft>
              <a:buClr>
                <a:srgbClr val="8C95B2"/>
              </a:buClr>
              <a:buSzPts val="1600"/>
              <a:buNone/>
              <a:defRPr sz="1600">
                <a:solidFill>
                  <a:srgbClr val="8C95B2"/>
                </a:solidFill>
              </a:defRPr>
            </a:lvl7pPr>
            <a:lvl8pPr marL="3657600" lvl="7" indent="-228600" algn="l">
              <a:lnSpc>
                <a:spcPct val="90000"/>
              </a:lnSpc>
              <a:spcBef>
                <a:spcPts val="500"/>
              </a:spcBef>
              <a:spcAft>
                <a:spcPts val="0"/>
              </a:spcAft>
              <a:buClr>
                <a:srgbClr val="8C95B2"/>
              </a:buClr>
              <a:buSzPts val="1600"/>
              <a:buNone/>
              <a:defRPr sz="1600">
                <a:solidFill>
                  <a:srgbClr val="8C95B2"/>
                </a:solidFill>
              </a:defRPr>
            </a:lvl8pPr>
            <a:lvl9pPr marL="4114800" lvl="8" indent="-228600" algn="l">
              <a:lnSpc>
                <a:spcPct val="90000"/>
              </a:lnSpc>
              <a:spcBef>
                <a:spcPts val="500"/>
              </a:spcBef>
              <a:spcAft>
                <a:spcPts val="0"/>
              </a:spcAft>
              <a:buClr>
                <a:srgbClr val="8C95B2"/>
              </a:buClr>
              <a:buSzPts val="1600"/>
              <a:buNone/>
              <a:defRPr sz="1600">
                <a:solidFill>
                  <a:srgbClr val="8C95B2"/>
                </a:solidFill>
              </a:defRPr>
            </a:lvl9pPr>
          </a:lstStyle>
          <a:p>
            <a:pPr lvl="0"/>
            <a:r>
              <a:rPr lang="en-US"/>
              <a:t>Click to edit Master text styles</a:t>
            </a:r>
          </a:p>
        </p:txBody>
      </p:sp>
      <p:sp>
        <p:nvSpPr>
          <p:cNvPr id="272" name="Google Shape;272;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3" name="Google Shape;273;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C95B2"/>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74" name="Google Shape;274;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r">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105"/>
          <p:cNvPicPr preferRelativeResize="0"/>
          <p:nvPr/>
        </p:nvPicPr>
        <p:blipFill rotWithShape="1">
          <a:blip r:embed="rId3">
            <a:alphaModFix/>
          </a:blip>
          <a:srcRect/>
          <a:stretch/>
        </p:blipFill>
        <p:spPr>
          <a:xfrm>
            <a:off x="942536" y="373371"/>
            <a:ext cx="2879377" cy="1421914"/>
          </a:xfrm>
          <a:prstGeom prst="rect">
            <a:avLst/>
          </a:prstGeom>
          <a:noFill/>
          <a:ln>
            <a:noFill/>
          </a:ln>
        </p:spPr>
      </p:pic>
      <p:sp>
        <p:nvSpPr>
          <p:cNvPr id="276" name="Google Shape;276;p105"/>
          <p:cNvSpPr/>
          <p:nvPr/>
        </p:nvSpPr>
        <p:spPr>
          <a:xfrm>
            <a:off x="0" y="0"/>
            <a:ext cx="45126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3829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theme" Target="../theme/theme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E1DEA00-EB3A-0A41-BDBF-505B52DA736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A56F77F-CE37-4C42-BEEA-E7D8B9D83D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DD3047-3757-1540-934B-288D033FE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F063FAD-9DC1-6F4A-B1BA-5B03053610EE}" type="datetimeFigureOut">
              <a:rPr lang="en-US"/>
              <a:pPr>
                <a:defRPr/>
              </a:pPr>
              <a:t>5/7/2026</a:t>
            </a:fld>
            <a:endParaRPr lang="en-US"/>
          </a:p>
        </p:txBody>
      </p:sp>
      <p:sp>
        <p:nvSpPr>
          <p:cNvPr id="5" name="Footer Placeholder 4">
            <a:extLst>
              <a:ext uri="{FF2B5EF4-FFF2-40B4-BE49-F238E27FC236}">
                <a16:creationId xmlns:a16="http://schemas.microsoft.com/office/drawing/2014/main" id="{ABCA44EA-0B92-5B49-94AB-B8E2B230A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1CDA4CF-9E7B-5F43-9098-B5235D1AC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546F73B-936B-824F-9FE4-F00C1AFAEB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30" r:id="rId10"/>
    <p:sldLayoutId id="2147483866" r:id="rId11"/>
  </p:sldLayoutIdLst>
  <p:txStyles>
    <p:titleStyle>
      <a:lvl1pPr algn="l" rtl="0" fontAlgn="base">
        <a:lnSpc>
          <a:spcPct val="90000"/>
        </a:lnSpc>
        <a:spcBef>
          <a:spcPct val="0"/>
        </a:spcBef>
        <a:spcAft>
          <a:spcPct val="0"/>
        </a:spcAft>
        <a:defRPr sz="4400" b="1" kern="1200">
          <a:solidFill>
            <a:srgbClr val="A51C30"/>
          </a:solidFill>
          <a:latin typeface="+mn-lt"/>
          <a:ea typeface="+mj-ea"/>
          <a:cs typeface="+mj-cs"/>
        </a:defRPr>
      </a:lvl1pPr>
      <a:lvl2pPr algn="l" rtl="0" fontAlgn="base">
        <a:lnSpc>
          <a:spcPct val="90000"/>
        </a:lnSpc>
        <a:spcBef>
          <a:spcPct val="0"/>
        </a:spcBef>
        <a:spcAft>
          <a:spcPct val="0"/>
        </a:spcAft>
        <a:defRPr sz="4400" b="1">
          <a:solidFill>
            <a:srgbClr val="A51C30"/>
          </a:solidFill>
          <a:latin typeface="Calibri" panose="020F0502020204030204" pitchFamily="34" charset="0"/>
        </a:defRPr>
      </a:lvl2pPr>
      <a:lvl3pPr algn="l" rtl="0" fontAlgn="base">
        <a:lnSpc>
          <a:spcPct val="90000"/>
        </a:lnSpc>
        <a:spcBef>
          <a:spcPct val="0"/>
        </a:spcBef>
        <a:spcAft>
          <a:spcPct val="0"/>
        </a:spcAft>
        <a:defRPr sz="4400" b="1">
          <a:solidFill>
            <a:srgbClr val="A51C30"/>
          </a:solidFill>
          <a:latin typeface="Calibri" panose="020F0502020204030204" pitchFamily="34" charset="0"/>
        </a:defRPr>
      </a:lvl3pPr>
      <a:lvl4pPr algn="l" rtl="0" fontAlgn="base">
        <a:lnSpc>
          <a:spcPct val="90000"/>
        </a:lnSpc>
        <a:spcBef>
          <a:spcPct val="0"/>
        </a:spcBef>
        <a:spcAft>
          <a:spcPct val="0"/>
        </a:spcAft>
        <a:defRPr sz="4400" b="1">
          <a:solidFill>
            <a:srgbClr val="A51C30"/>
          </a:solidFill>
          <a:latin typeface="Calibri" panose="020F0502020204030204" pitchFamily="34" charset="0"/>
        </a:defRPr>
      </a:lvl4pPr>
      <a:lvl5pPr algn="l" rtl="0" fontAlgn="base">
        <a:lnSpc>
          <a:spcPct val="90000"/>
        </a:lnSpc>
        <a:spcBef>
          <a:spcPct val="0"/>
        </a:spcBef>
        <a:spcAft>
          <a:spcPct val="0"/>
        </a:spcAft>
        <a:defRPr sz="4400" b="1">
          <a:solidFill>
            <a:srgbClr val="A51C30"/>
          </a:solidFill>
          <a:latin typeface="Calibri" panose="020F0502020204030204" pitchFamily="34" charset="0"/>
        </a:defRPr>
      </a:lvl5pPr>
      <a:lvl6pPr marL="457200" algn="l" rtl="0" fontAlgn="base">
        <a:lnSpc>
          <a:spcPct val="90000"/>
        </a:lnSpc>
        <a:spcBef>
          <a:spcPct val="0"/>
        </a:spcBef>
        <a:spcAft>
          <a:spcPct val="0"/>
        </a:spcAft>
        <a:defRPr sz="4400" b="1">
          <a:solidFill>
            <a:srgbClr val="A51C30"/>
          </a:solidFill>
          <a:latin typeface="Calibri" panose="020F0502020204030204" pitchFamily="34" charset="0"/>
        </a:defRPr>
      </a:lvl6pPr>
      <a:lvl7pPr marL="914400" algn="l" rtl="0" fontAlgn="base">
        <a:lnSpc>
          <a:spcPct val="90000"/>
        </a:lnSpc>
        <a:spcBef>
          <a:spcPct val="0"/>
        </a:spcBef>
        <a:spcAft>
          <a:spcPct val="0"/>
        </a:spcAft>
        <a:defRPr sz="4400" b="1">
          <a:solidFill>
            <a:srgbClr val="A51C30"/>
          </a:solidFill>
          <a:latin typeface="Calibri" panose="020F0502020204030204" pitchFamily="34" charset="0"/>
        </a:defRPr>
      </a:lvl7pPr>
      <a:lvl8pPr marL="1371600" algn="l" rtl="0" fontAlgn="base">
        <a:lnSpc>
          <a:spcPct val="90000"/>
        </a:lnSpc>
        <a:spcBef>
          <a:spcPct val="0"/>
        </a:spcBef>
        <a:spcAft>
          <a:spcPct val="0"/>
        </a:spcAft>
        <a:defRPr sz="4400" b="1">
          <a:solidFill>
            <a:srgbClr val="A51C30"/>
          </a:solidFill>
          <a:latin typeface="Calibri" panose="020F0502020204030204" pitchFamily="34" charset="0"/>
        </a:defRPr>
      </a:lvl8pPr>
      <a:lvl9pPr marL="1828800" algn="l" rtl="0" fontAlgn="base">
        <a:lnSpc>
          <a:spcPct val="90000"/>
        </a:lnSpc>
        <a:spcBef>
          <a:spcPct val="0"/>
        </a:spcBef>
        <a:spcAft>
          <a:spcPct val="0"/>
        </a:spcAft>
        <a:defRPr sz="4400" b="1">
          <a:solidFill>
            <a:srgbClr val="A51C30"/>
          </a:solidFill>
          <a:latin typeface="Calibri" panose="020F05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29239-21EB-7044-CAC3-4015A2107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C77552-8C20-A335-F196-840871972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4A349-54F9-8F3E-F3D5-4FCDC9A02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E1B5FCE-A5F7-6658-FED2-B5599E870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3BF2E4-504B-5E29-B039-BFA5497FA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70B76-C33F-0444-B74C-67B903CD2F10}" type="slidenum">
              <a:rPr lang="en-US" smtClean="0"/>
              <a:t>‹#›</a:t>
            </a:fld>
            <a:endParaRPr lang="en-US"/>
          </a:p>
        </p:txBody>
      </p:sp>
    </p:spTree>
    <p:extLst>
      <p:ext uri="{BB962C8B-B14F-4D97-AF65-F5344CB8AC3E}">
        <p14:creationId xmlns:p14="http://schemas.microsoft.com/office/powerpoint/2010/main" val="53952203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29239-21EB-7044-CAC3-4015A2107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C77552-8C20-A335-F196-840871972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4A349-54F9-8F3E-F3D5-4FCDC9A02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70FB0-E263-2341-91DD-E4B8486B2C88}" type="datetimeFigureOut">
              <a:rPr lang="en-US" smtClean="0"/>
              <a:t>5/7/2026</a:t>
            </a:fld>
            <a:endParaRPr lang="en-US"/>
          </a:p>
        </p:txBody>
      </p:sp>
      <p:sp>
        <p:nvSpPr>
          <p:cNvPr id="5" name="Footer Placeholder 4">
            <a:extLst>
              <a:ext uri="{FF2B5EF4-FFF2-40B4-BE49-F238E27FC236}">
                <a16:creationId xmlns:a16="http://schemas.microsoft.com/office/drawing/2014/main" id="{0E1B5FCE-A5F7-6658-FED2-B5599E870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3BF2E4-504B-5E29-B039-BFA5497FA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70B76-C33F-0444-B74C-67B903CD2F10}" type="slidenum">
              <a:rPr lang="en-US" smtClean="0"/>
              <a:t>‹#›</a:t>
            </a:fld>
            <a:endParaRPr lang="en-US"/>
          </a:p>
        </p:txBody>
      </p:sp>
    </p:spTree>
    <p:extLst>
      <p:ext uri="{BB962C8B-B14F-4D97-AF65-F5344CB8AC3E}">
        <p14:creationId xmlns:p14="http://schemas.microsoft.com/office/powerpoint/2010/main" val="30990736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hbr.org/2000/09/having-trouble-with-your-strategy-then-map-i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6.xml"/></Relationships>
</file>

<file path=ppt/slides/_rels/slide26.xml.rels><?xml version="1.0" encoding="UTF-8" standalone="yes"?>
<Relationships xmlns="http://schemas.openxmlformats.org/package/2006/relationships"><Relationship Id="rId3" Type="http://schemas.openxmlformats.org/officeDocument/2006/relationships/hyperlink" Target="https://online.hbs.edu/blog/post/balanced-scorecard"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EE102D-45B1-992C-3F98-53B56D50D2EE}"/>
              </a:ext>
            </a:extLst>
          </p:cNvPr>
          <p:cNvSpPr>
            <a:spLocks noGrp="1"/>
          </p:cNvSpPr>
          <p:nvPr>
            <p:ph type="ctrTitle"/>
          </p:nvPr>
        </p:nvSpPr>
        <p:spPr>
          <a:xfrm>
            <a:off x="1688892" y="3638525"/>
            <a:ext cx="9144000" cy="954510"/>
          </a:xfrm>
        </p:spPr>
        <p:txBody>
          <a:bodyPr/>
          <a:lstStyle/>
          <a:p>
            <a:r>
              <a:rPr lang="en-US"/>
              <a:t>From Roadmap to Reality</a:t>
            </a:r>
          </a:p>
        </p:txBody>
      </p:sp>
      <p:sp>
        <p:nvSpPr>
          <p:cNvPr id="7" name="Subtitle 6">
            <a:extLst>
              <a:ext uri="{FF2B5EF4-FFF2-40B4-BE49-F238E27FC236}">
                <a16:creationId xmlns:a16="http://schemas.microsoft.com/office/drawing/2014/main" id="{91CAD34E-AC59-0D96-27AB-DA0E5ED7171E}"/>
              </a:ext>
            </a:extLst>
          </p:cNvPr>
          <p:cNvSpPr>
            <a:spLocks noGrp="1"/>
          </p:cNvSpPr>
          <p:nvPr>
            <p:ph type="subTitle" idx="1"/>
          </p:nvPr>
        </p:nvSpPr>
        <p:spPr/>
        <p:txBody>
          <a:bodyPr/>
          <a:lstStyle/>
          <a:p>
            <a:r>
              <a:rPr lang="en-US"/>
              <a:t>Refreshing Strategy through Data and Dialogue</a:t>
            </a:r>
          </a:p>
        </p:txBody>
      </p:sp>
    </p:spTree>
    <p:extLst>
      <p:ext uri="{BB962C8B-B14F-4D97-AF65-F5344CB8AC3E}">
        <p14:creationId xmlns:p14="http://schemas.microsoft.com/office/powerpoint/2010/main" val="401062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D09EF-BFD5-5DDA-AFDE-E17DAA571B4F}"/>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F3FE2227-DC8E-65EA-9DE4-A69BEF3C167A}"/>
              </a:ext>
            </a:extLst>
          </p:cNvPr>
          <p:cNvSpPr/>
          <p:nvPr/>
        </p:nvSpPr>
        <p:spPr>
          <a:xfrm>
            <a:off x="277547" y="2429444"/>
            <a:ext cx="2834640" cy="36170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Rectangle 43">
            <a:extLst>
              <a:ext uri="{FF2B5EF4-FFF2-40B4-BE49-F238E27FC236}">
                <a16:creationId xmlns:a16="http://schemas.microsoft.com/office/drawing/2014/main" id="{3F6885DE-7262-CBE6-6331-24EC9F679AD8}"/>
              </a:ext>
            </a:extLst>
          </p:cNvPr>
          <p:cNvSpPr/>
          <p:nvPr/>
        </p:nvSpPr>
        <p:spPr>
          <a:xfrm>
            <a:off x="3293340" y="2429443"/>
            <a:ext cx="2834640" cy="36170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Rectangle 44">
            <a:extLst>
              <a:ext uri="{FF2B5EF4-FFF2-40B4-BE49-F238E27FC236}">
                <a16:creationId xmlns:a16="http://schemas.microsoft.com/office/drawing/2014/main" id="{44F39362-0FCA-0A8B-DDAF-DA1B4845F8BE}"/>
              </a:ext>
            </a:extLst>
          </p:cNvPr>
          <p:cNvSpPr/>
          <p:nvPr/>
        </p:nvSpPr>
        <p:spPr>
          <a:xfrm>
            <a:off x="6286247" y="2429443"/>
            <a:ext cx="5676588" cy="36288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C6549C60-4E2D-3850-A738-CB9DDD8F8A40}"/>
              </a:ext>
            </a:extLst>
          </p:cNvPr>
          <p:cNvSpPr>
            <a:spLocks noGrp="1"/>
          </p:cNvSpPr>
          <p:nvPr>
            <p:ph type="title"/>
          </p:nvPr>
        </p:nvSpPr>
        <p:spPr/>
        <p:txBody>
          <a:bodyPr anchor="t">
            <a:normAutofit/>
          </a:bodyPr>
          <a:lstStyle/>
          <a:p>
            <a:r>
              <a:rPr lang="en-US" sz="4000"/>
              <a:t>After Action Review (AAR)</a:t>
            </a:r>
          </a:p>
        </p:txBody>
      </p:sp>
      <p:sp>
        <p:nvSpPr>
          <p:cNvPr id="7" name="TextBox 6">
            <a:extLst>
              <a:ext uri="{FF2B5EF4-FFF2-40B4-BE49-F238E27FC236}">
                <a16:creationId xmlns:a16="http://schemas.microsoft.com/office/drawing/2014/main" id="{B3D39452-97BB-301E-6527-B55F9654EFD2}"/>
              </a:ext>
            </a:extLst>
          </p:cNvPr>
          <p:cNvSpPr txBox="1"/>
          <p:nvPr/>
        </p:nvSpPr>
        <p:spPr>
          <a:xfrm>
            <a:off x="445754" y="5273461"/>
            <a:ext cx="24982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Theory of Change &amp; Logic Model</a:t>
            </a:r>
          </a:p>
        </p:txBody>
      </p:sp>
      <p:pic>
        <p:nvPicPr>
          <p:cNvPr id="8" name="Picture 7">
            <a:extLst>
              <a:ext uri="{FF2B5EF4-FFF2-40B4-BE49-F238E27FC236}">
                <a16:creationId xmlns:a16="http://schemas.microsoft.com/office/drawing/2014/main" id="{5A606A7D-3789-7281-1FA3-FB85830BB2E8}"/>
              </a:ext>
            </a:extLst>
          </p:cNvPr>
          <p:cNvPicPr>
            <a:picLocks noChangeAspect="1"/>
          </p:cNvPicPr>
          <p:nvPr/>
        </p:nvPicPr>
        <p:blipFill>
          <a:blip r:embed="rId3"/>
          <a:stretch>
            <a:fillRect/>
          </a:stretch>
        </p:blipFill>
        <p:spPr>
          <a:xfrm>
            <a:off x="409045" y="3051994"/>
            <a:ext cx="2571645" cy="144655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40" name="Group 39">
            <a:extLst>
              <a:ext uri="{FF2B5EF4-FFF2-40B4-BE49-F238E27FC236}">
                <a16:creationId xmlns:a16="http://schemas.microsoft.com/office/drawing/2014/main" id="{830B737E-E66F-ABFF-E76D-E0BFB661C6C6}"/>
              </a:ext>
            </a:extLst>
          </p:cNvPr>
          <p:cNvGrpSpPr/>
          <p:nvPr/>
        </p:nvGrpSpPr>
        <p:grpSpPr>
          <a:xfrm>
            <a:off x="2871002" y="982894"/>
            <a:ext cx="3450173" cy="1446550"/>
            <a:chOff x="2712737" y="982894"/>
            <a:chExt cx="3450173" cy="1446550"/>
          </a:xfrm>
        </p:grpSpPr>
        <p:sp>
          <p:nvSpPr>
            <p:cNvPr id="11" name="Text Placeholder 2">
              <a:extLst>
                <a:ext uri="{FF2B5EF4-FFF2-40B4-BE49-F238E27FC236}">
                  <a16:creationId xmlns:a16="http://schemas.microsoft.com/office/drawing/2014/main" id="{0729BD90-8602-82A8-8D96-032944A9BAD9}"/>
                </a:ext>
              </a:extLst>
            </p:cNvPr>
            <p:cNvSpPr txBox="1">
              <a:spLocks/>
            </p:cNvSpPr>
            <p:nvPr/>
          </p:nvSpPr>
          <p:spPr>
            <a:xfrm>
              <a:off x="3685771" y="1324146"/>
              <a:ext cx="2477139" cy="86239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47472" marR="0" lvl="0" indent="-342900" algn="l" rtl="0">
                <a:lnSpc>
                  <a:spcPct val="110000"/>
                </a:lnSpc>
                <a:spcBef>
                  <a:spcPts val="0"/>
                </a:spcBef>
                <a:spcAft>
                  <a:spcPts val="0"/>
                </a:spcAft>
                <a:buClr>
                  <a:srgbClr val="00A0AF"/>
                </a:buClr>
                <a:buSzPct val="100000"/>
                <a:buFont typeface="Arial"/>
                <a:buChar char="•"/>
                <a:defRPr sz="2800" b="0" i="0" u="none" strike="noStrike" cap="none">
                  <a:solidFill>
                    <a:srgbClr val="004B8D"/>
                  </a:solidFill>
                  <a:latin typeface="Arial"/>
                  <a:ea typeface="Arial"/>
                  <a:cs typeface="Arial"/>
                  <a:sym typeface="Arial"/>
                </a:defRPr>
              </a:lvl1pPr>
              <a:lvl2pPr marL="914400" marR="0" lvl="1" indent="-342900" algn="l" rtl="0">
                <a:lnSpc>
                  <a:spcPct val="90000"/>
                </a:lnSpc>
                <a:spcBef>
                  <a:spcPts val="500"/>
                </a:spcBef>
                <a:spcAft>
                  <a:spcPts val="0"/>
                </a:spcAft>
                <a:buClr>
                  <a:srgbClr val="00A0AF"/>
                </a:buClr>
                <a:buSzPts val="1800"/>
                <a:buFont typeface="Arial"/>
                <a:buChar char="•"/>
                <a:defRPr sz="2400" b="0" i="0" u="none" strike="noStrike" cap="none">
                  <a:solidFill>
                    <a:srgbClr val="004B8D"/>
                  </a:solidFill>
                  <a:latin typeface="Arial"/>
                  <a:ea typeface="Arial"/>
                  <a:cs typeface="Arial"/>
                  <a:sym typeface="Arial"/>
                </a:defRPr>
              </a:lvl2pPr>
              <a:lvl3pPr marL="1371600" marR="0" lvl="2" indent="-342900" algn="l" rtl="0">
                <a:lnSpc>
                  <a:spcPct val="90000"/>
                </a:lnSpc>
                <a:spcBef>
                  <a:spcPts val="500"/>
                </a:spcBef>
                <a:spcAft>
                  <a:spcPts val="0"/>
                </a:spcAft>
                <a:buClr>
                  <a:srgbClr val="00A0AF"/>
                </a:buClr>
                <a:buSzPts val="1800"/>
                <a:buFont typeface="Arial"/>
                <a:buChar char="•"/>
                <a:defRPr sz="2000" b="0" i="0" u="none" strike="noStrike" cap="none">
                  <a:solidFill>
                    <a:srgbClr val="004B8D"/>
                  </a:solidFill>
                  <a:latin typeface="Arial"/>
                  <a:ea typeface="Arial"/>
                  <a:cs typeface="Arial"/>
                  <a:sym typeface="Arial"/>
                </a:defRPr>
              </a:lvl3pPr>
              <a:lvl4pPr marL="1828800" marR="0" lvl="3"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4pPr>
              <a:lvl5pPr marL="2286000" marR="0" lvl="4"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marR="0" lvl="0" indent="0" algn="l" defTabSz="914400" rtl="0" eaLnBrk="1" fontAlgn="auto" latinLnBrk="0" hangingPunct="1">
                <a:lnSpc>
                  <a:spcPct val="110000"/>
                </a:lnSpc>
                <a:spcBef>
                  <a:spcPts val="0"/>
                </a:spcBef>
                <a:spcAft>
                  <a:spcPts val="0"/>
                </a:spcAft>
                <a:buClr>
                  <a:srgbClr val="00A0AF"/>
                </a:buClr>
                <a:buSzPct val="100000"/>
                <a:buFont typeface="Arial"/>
                <a:buNone/>
                <a:tabLst/>
                <a:defRPr/>
              </a:pP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What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actually happened</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a:t>
              </a:r>
            </a:p>
          </p:txBody>
        </p:sp>
        <p:sp>
          <p:nvSpPr>
            <p:cNvPr id="12" name="TextBox 11">
              <a:extLst>
                <a:ext uri="{FF2B5EF4-FFF2-40B4-BE49-F238E27FC236}">
                  <a16:creationId xmlns:a16="http://schemas.microsoft.com/office/drawing/2014/main" id="{8BBD2E00-7152-54A3-E27B-6B3E6C176CEF}"/>
                </a:ext>
              </a:extLst>
            </p:cNvPr>
            <p:cNvSpPr txBox="1"/>
            <p:nvPr/>
          </p:nvSpPr>
          <p:spPr>
            <a:xfrm>
              <a:off x="2712737" y="982894"/>
              <a:ext cx="15287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chemeClr val="accent1"/>
                  </a:solidFill>
                  <a:effectLst/>
                  <a:uLnTx/>
                  <a:uFillTx/>
                  <a:latin typeface="Arial"/>
                  <a:ea typeface="+mn-ea"/>
                  <a:cs typeface="Arial"/>
                  <a:sym typeface="Arial"/>
                </a:rPr>
                <a:t>2</a:t>
              </a:r>
            </a:p>
          </p:txBody>
        </p:sp>
      </p:grpSp>
      <p:sp>
        <p:nvSpPr>
          <p:cNvPr id="14" name="TextBox 13">
            <a:extLst>
              <a:ext uri="{FF2B5EF4-FFF2-40B4-BE49-F238E27FC236}">
                <a16:creationId xmlns:a16="http://schemas.microsoft.com/office/drawing/2014/main" id="{A18BA02B-8BF4-5F1A-F5DE-AFA41EC1A6A3}"/>
              </a:ext>
            </a:extLst>
          </p:cNvPr>
          <p:cNvSpPr txBox="1"/>
          <p:nvPr/>
        </p:nvSpPr>
        <p:spPr>
          <a:xfrm>
            <a:off x="3214096" y="5134961"/>
            <a:ext cx="29931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Progress Monitoring Plan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Data Sources &amp; Report(s)</a:t>
            </a:r>
          </a:p>
        </p:txBody>
      </p:sp>
      <p:grpSp>
        <p:nvGrpSpPr>
          <p:cNvPr id="39" name="Group 38">
            <a:extLst>
              <a:ext uri="{FF2B5EF4-FFF2-40B4-BE49-F238E27FC236}">
                <a16:creationId xmlns:a16="http://schemas.microsoft.com/office/drawing/2014/main" id="{C9197335-2400-C9FF-5701-2D5BBC72D448}"/>
              </a:ext>
            </a:extLst>
          </p:cNvPr>
          <p:cNvGrpSpPr/>
          <p:nvPr/>
        </p:nvGrpSpPr>
        <p:grpSpPr>
          <a:xfrm>
            <a:off x="5888541" y="982894"/>
            <a:ext cx="3450173" cy="1446550"/>
            <a:chOff x="5607181" y="982894"/>
            <a:chExt cx="3450173" cy="1446550"/>
          </a:xfrm>
        </p:grpSpPr>
        <p:sp>
          <p:nvSpPr>
            <p:cNvPr id="16" name="Text Placeholder 2">
              <a:extLst>
                <a:ext uri="{FF2B5EF4-FFF2-40B4-BE49-F238E27FC236}">
                  <a16:creationId xmlns:a16="http://schemas.microsoft.com/office/drawing/2014/main" id="{0FB3B72F-DB3D-3568-DF8D-26F13072E6B9}"/>
                </a:ext>
              </a:extLst>
            </p:cNvPr>
            <p:cNvSpPr txBox="1">
              <a:spLocks/>
            </p:cNvSpPr>
            <p:nvPr/>
          </p:nvSpPr>
          <p:spPr>
            <a:xfrm>
              <a:off x="6580215" y="1324146"/>
              <a:ext cx="2477139" cy="86239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47472" marR="0" lvl="0" indent="-342900" algn="l" rtl="0">
                <a:lnSpc>
                  <a:spcPct val="110000"/>
                </a:lnSpc>
                <a:spcBef>
                  <a:spcPts val="0"/>
                </a:spcBef>
                <a:spcAft>
                  <a:spcPts val="0"/>
                </a:spcAft>
                <a:buClr>
                  <a:srgbClr val="00A0AF"/>
                </a:buClr>
                <a:buSzPct val="100000"/>
                <a:buFont typeface="Arial"/>
                <a:buChar char="•"/>
                <a:defRPr sz="2800" b="0" i="0" u="none" strike="noStrike" cap="none">
                  <a:solidFill>
                    <a:srgbClr val="004B8D"/>
                  </a:solidFill>
                  <a:latin typeface="Arial"/>
                  <a:ea typeface="Arial"/>
                  <a:cs typeface="Arial"/>
                  <a:sym typeface="Arial"/>
                </a:defRPr>
              </a:lvl1pPr>
              <a:lvl2pPr marL="914400" marR="0" lvl="1" indent="-342900" algn="l" rtl="0">
                <a:lnSpc>
                  <a:spcPct val="90000"/>
                </a:lnSpc>
                <a:spcBef>
                  <a:spcPts val="500"/>
                </a:spcBef>
                <a:spcAft>
                  <a:spcPts val="0"/>
                </a:spcAft>
                <a:buClr>
                  <a:srgbClr val="00A0AF"/>
                </a:buClr>
                <a:buSzPts val="1800"/>
                <a:buFont typeface="Arial"/>
                <a:buChar char="•"/>
                <a:defRPr sz="2400" b="0" i="0" u="none" strike="noStrike" cap="none">
                  <a:solidFill>
                    <a:srgbClr val="004B8D"/>
                  </a:solidFill>
                  <a:latin typeface="Arial"/>
                  <a:ea typeface="Arial"/>
                  <a:cs typeface="Arial"/>
                  <a:sym typeface="Arial"/>
                </a:defRPr>
              </a:lvl2pPr>
              <a:lvl3pPr marL="1371600" marR="0" lvl="2" indent="-342900" algn="l" rtl="0">
                <a:lnSpc>
                  <a:spcPct val="90000"/>
                </a:lnSpc>
                <a:spcBef>
                  <a:spcPts val="500"/>
                </a:spcBef>
                <a:spcAft>
                  <a:spcPts val="0"/>
                </a:spcAft>
                <a:buClr>
                  <a:srgbClr val="00A0AF"/>
                </a:buClr>
                <a:buSzPts val="1800"/>
                <a:buFont typeface="Arial"/>
                <a:buChar char="•"/>
                <a:defRPr sz="2000" b="0" i="0" u="none" strike="noStrike" cap="none">
                  <a:solidFill>
                    <a:srgbClr val="004B8D"/>
                  </a:solidFill>
                  <a:latin typeface="Arial"/>
                  <a:ea typeface="Arial"/>
                  <a:cs typeface="Arial"/>
                  <a:sym typeface="Arial"/>
                </a:defRPr>
              </a:lvl3pPr>
              <a:lvl4pPr marL="1828800" marR="0" lvl="3"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4pPr>
              <a:lvl5pPr marL="2286000" marR="0" lvl="4"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marR="0" lvl="0" indent="0" algn="l" defTabSz="914400" rtl="0" eaLnBrk="1" fontAlgn="auto" latinLnBrk="0" hangingPunct="1">
                <a:lnSpc>
                  <a:spcPct val="110000"/>
                </a:lnSpc>
                <a:spcBef>
                  <a:spcPts val="0"/>
                </a:spcBef>
                <a:spcAft>
                  <a:spcPts val="0"/>
                </a:spcAft>
                <a:buClr>
                  <a:srgbClr val="00A0AF"/>
                </a:buClr>
                <a:buSzPct val="100000"/>
                <a:buFont typeface="Arial"/>
                <a:buNone/>
                <a:tabLst/>
                <a:defRPr/>
              </a:pP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What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went well</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 and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why</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a:t>
              </a:r>
            </a:p>
          </p:txBody>
        </p:sp>
        <p:sp>
          <p:nvSpPr>
            <p:cNvPr id="17" name="TextBox 16">
              <a:extLst>
                <a:ext uri="{FF2B5EF4-FFF2-40B4-BE49-F238E27FC236}">
                  <a16:creationId xmlns:a16="http://schemas.microsoft.com/office/drawing/2014/main" id="{BCBF735D-0C8A-931C-F2C9-6237EE9EB678}"/>
                </a:ext>
              </a:extLst>
            </p:cNvPr>
            <p:cNvSpPr txBox="1"/>
            <p:nvPr/>
          </p:nvSpPr>
          <p:spPr>
            <a:xfrm>
              <a:off x="5607181" y="982894"/>
              <a:ext cx="15287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chemeClr val="accent1"/>
                  </a:solidFill>
                  <a:effectLst/>
                  <a:uLnTx/>
                  <a:uFillTx/>
                  <a:latin typeface="Arial"/>
                  <a:ea typeface="+mn-ea"/>
                  <a:cs typeface="Arial"/>
                  <a:sym typeface="Arial"/>
                </a:rPr>
                <a:t>3</a:t>
              </a:r>
            </a:p>
          </p:txBody>
        </p:sp>
      </p:grpSp>
      <p:grpSp>
        <p:nvGrpSpPr>
          <p:cNvPr id="38" name="Group 37">
            <a:extLst>
              <a:ext uri="{FF2B5EF4-FFF2-40B4-BE49-F238E27FC236}">
                <a16:creationId xmlns:a16="http://schemas.microsoft.com/office/drawing/2014/main" id="{3627CDDE-30ED-D107-C0E4-06D9255144C4}"/>
              </a:ext>
            </a:extLst>
          </p:cNvPr>
          <p:cNvGrpSpPr/>
          <p:nvPr/>
        </p:nvGrpSpPr>
        <p:grpSpPr>
          <a:xfrm>
            <a:off x="8906080" y="982894"/>
            <a:ext cx="3450172" cy="1446550"/>
            <a:chOff x="8501625" y="982894"/>
            <a:chExt cx="3450172" cy="1446550"/>
          </a:xfrm>
        </p:grpSpPr>
        <p:sp>
          <p:nvSpPr>
            <p:cNvPr id="18" name="Text Placeholder 2">
              <a:extLst>
                <a:ext uri="{FF2B5EF4-FFF2-40B4-BE49-F238E27FC236}">
                  <a16:creationId xmlns:a16="http://schemas.microsoft.com/office/drawing/2014/main" id="{8CC0D26B-5D0E-2DD5-F677-6456EDB45056}"/>
                </a:ext>
              </a:extLst>
            </p:cNvPr>
            <p:cNvSpPr txBox="1">
              <a:spLocks/>
            </p:cNvSpPr>
            <p:nvPr/>
          </p:nvSpPr>
          <p:spPr>
            <a:xfrm>
              <a:off x="9474656" y="1324146"/>
              <a:ext cx="2477141" cy="8623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7472" marR="0" lvl="0" indent="-342900" algn="l" rtl="0">
                <a:lnSpc>
                  <a:spcPct val="110000"/>
                </a:lnSpc>
                <a:spcBef>
                  <a:spcPts val="0"/>
                </a:spcBef>
                <a:spcAft>
                  <a:spcPts val="0"/>
                </a:spcAft>
                <a:buClr>
                  <a:srgbClr val="00A0AF"/>
                </a:buClr>
                <a:buSzPct val="100000"/>
                <a:buFont typeface="Arial"/>
                <a:buChar char="•"/>
                <a:defRPr sz="2800" b="0" i="0" u="none" strike="noStrike" cap="none">
                  <a:solidFill>
                    <a:srgbClr val="004B8D"/>
                  </a:solidFill>
                  <a:latin typeface="Arial"/>
                  <a:ea typeface="Arial"/>
                  <a:cs typeface="Arial"/>
                  <a:sym typeface="Arial"/>
                </a:defRPr>
              </a:lvl1pPr>
              <a:lvl2pPr marL="914400" marR="0" lvl="1" indent="-342900" algn="l" rtl="0">
                <a:lnSpc>
                  <a:spcPct val="90000"/>
                </a:lnSpc>
                <a:spcBef>
                  <a:spcPts val="500"/>
                </a:spcBef>
                <a:spcAft>
                  <a:spcPts val="0"/>
                </a:spcAft>
                <a:buClr>
                  <a:srgbClr val="00A0AF"/>
                </a:buClr>
                <a:buSzPts val="1800"/>
                <a:buFont typeface="Arial"/>
                <a:buChar char="•"/>
                <a:defRPr sz="2400" b="0" i="0" u="none" strike="noStrike" cap="none">
                  <a:solidFill>
                    <a:srgbClr val="004B8D"/>
                  </a:solidFill>
                  <a:latin typeface="Arial"/>
                  <a:ea typeface="Arial"/>
                  <a:cs typeface="Arial"/>
                  <a:sym typeface="Arial"/>
                </a:defRPr>
              </a:lvl2pPr>
              <a:lvl3pPr marL="1371600" marR="0" lvl="2" indent="-342900" algn="l" rtl="0">
                <a:lnSpc>
                  <a:spcPct val="90000"/>
                </a:lnSpc>
                <a:spcBef>
                  <a:spcPts val="500"/>
                </a:spcBef>
                <a:spcAft>
                  <a:spcPts val="0"/>
                </a:spcAft>
                <a:buClr>
                  <a:srgbClr val="00A0AF"/>
                </a:buClr>
                <a:buSzPts val="1800"/>
                <a:buFont typeface="Arial"/>
                <a:buChar char="•"/>
                <a:defRPr sz="2000" b="0" i="0" u="none" strike="noStrike" cap="none">
                  <a:solidFill>
                    <a:srgbClr val="004B8D"/>
                  </a:solidFill>
                  <a:latin typeface="Arial"/>
                  <a:ea typeface="Arial"/>
                  <a:cs typeface="Arial"/>
                  <a:sym typeface="Arial"/>
                </a:defRPr>
              </a:lvl3pPr>
              <a:lvl4pPr marL="1828800" marR="0" lvl="3"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4pPr>
              <a:lvl5pPr marL="2286000" marR="0" lvl="4"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marR="0" lvl="0" indent="0" algn="l" defTabSz="914400" rtl="0" eaLnBrk="1" fontAlgn="auto" latinLnBrk="0" hangingPunct="1">
                <a:lnSpc>
                  <a:spcPct val="110000"/>
                </a:lnSpc>
                <a:spcBef>
                  <a:spcPts val="0"/>
                </a:spcBef>
                <a:spcAft>
                  <a:spcPts val="0"/>
                </a:spcAft>
                <a:buClr>
                  <a:srgbClr val="00A0AF"/>
                </a:buClr>
                <a:buSzPct val="100000"/>
                <a:buFont typeface="Arial"/>
                <a:buNone/>
                <a:tabLst/>
                <a:defRPr/>
              </a:pP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What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can be improved </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and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how</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a:t>
              </a:r>
            </a:p>
          </p:txBody>
        </p:sp>
        <p:sp>
          <p:nvSpPr>
            <p:cNvPr id="19" name="TextBox 18">
              <a:extLst>
                <a:ext uri="{FF2B5EF4-FFF2-40B4-BE49-F238E27FC236}">
                  <a16:creationId xmlns:a16="http://schemas.microsoft.com/office/drawing/2014/main" id="{062E0FD8-1599-5473-7C8B-BDF0F117304C}"/>
                </a:ext>
              </a:extLst>
            </p:cNvPr>
            <p:cNvSpPr txBox="1"/>
            <p:nvPr/>
          </p:nvSpPr>
          <p:spPr>
            <a:xfrm>
              <a:off x="8501625" y="982894"/>
              <a:ext cx="15287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chemeClr val="accent1"/>
                  </a:solidFill>
                  <a:effectLst/>
                  <a:uLnTx/>
                  <a:uFillTx/>
                  <a:latin typeface="Arial"/>
                  <a:ea typeface="+mn-ea"/>
                  <a:cs typeface="Arial"/>
                  <a:sym typeface="Arial"/>
                </a:rPr>
                <a:t>4</a:t>
              </a:r>
            </a:p>
          </p:txBody>
        </p:sp>
      </p:grpSp>
      <p:grpSp>
        <p:nvGrpSpPr>
          <p:cNvPr id="41" name="Group 40">
            <a:extLst>
              <a:ext uri="{FF2B5EF4-FFF2-40B4-BE49-F238E27FC236}">
                <a16:creationId xmlns:a16="http://schemas.microsoft.com/office/drawing/2014/main" id="{9581AD58-D3F6-846B-BE5B-3A48075D424A}"/>
              </a:ext>
            </a:extLst>
          </p:cNvPr>
          <p:cNvGrpSpPr/>
          <p:nvPr/>
        </p:nvGrpSpPr>
        <p:grpSpPr>
          <a:xfrm>
            <a:off x="-93782" y="982894"/>
            <a:ext cx="3397418" cy="1446550"/>
            <a:chOff x="-181707" y="982894"/>
            <a:chExt cx="3397418" cy="1446550"/>
          </a:xfrm>
        </p:grpSpPr>
        <p:sp>
          <p:nvSpPr>
            <p:cNvPr id="10" name="TextBox 9">
              <a:extLst>
                <a:ext uri="{FF2B5EF4-FFF2-40B4-BE49-F238E27FC236}">
                  <a16:creationId xmlns:a16="http://schemas.microsoft.com/office/drawing/2014/main" id="{0F0CEF85-CFF5-2538-A9D6-5E6568F00CAF}"/>
                </a:ext>
              </a:extLst>
            </p:cNvPr>
            <p:cNvSpPr txBox="1"/>
            <p:nvPr/>
          </p:nvSpPr>
          <p:spPr>
            <a:xfrm>
              <a:off x="-181707" y="982894"/>
              <a:ext cx="15287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chemeClr val="accent1"/>
                  </a:solidFill>
                  <a:effectLst/>
                  <a:uLnTx/>
                  <a:uFillTx/>
                  <a:latin typeface="Arial"/>
                  <a:ea typeface="+mn-ea"/>
                  <a:cs typeface="Arial"/>
                  <a:sym typeface="Arial"/>
                </a:rPr>
                <a:t>1</a:t>
              </a:r>
            </a:p>
          </p:txBody>
        </p:sp>
        <p:sp>
          <p:nvSpPr>
            <p:cNvPr id="21" name="TextBox 20">
              <a:extLst>
                <a:ext uri="{FF2B5EF4-FFF2-40B4-BE49-F238E27FC236}">
                  <a16:creationId xmlns:a16="http://schemas.microsoft.com/office/drawing/2014/main" id="{815F6304-633C-7132-CEC7-702665007D72}"/>
                </a:ext>
              </a:extLst>
            </p:cNvPr>
            <p:cNvSpPr txBox="1"/>
            <p:nvPr/>
          </p:nvSpPr>
          <p:spPr>
            <a:xfrm>
              <a:off x="738572" y="1247512"/>
              <a:ext cx="2477139" cy="1015663"/>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What was </a:t>
              </a:r>
              <a:r>
                <a:rPr kumimoji="0" lang="en-US" sz="2000" b="1" i="0" u="none" strike="noStrike" kern="0" cap="none" spc="0" normalizeH="0" baseline="0" noProof="0">
                  <a:ln>
                    <a:noFill/>
                  </a:ln>
                  <a:solidFill>
                    <a:srgbClr val="A51C30"/>
                  </a:solidFill>
                  <a:effectLst/>
                  <a:uLnTx/>
                  <a:uFillTx/>
                  <a:latin typeface="Arial"/>
                  <a:ea typeface="Calibri"/>
                  <a:cs typeface="Arial"/>
                  <a:sym typeface="Arial"/>
                </a:rPr>
                <a:t>supposed to happen</a:t>
              </a:r>
              <a:r>
                <a:rPr kumimoji="0" lang="en-US" sz="2000" b="0" i="0" u="none" strike="noStrike" kern="0" cap="none" spc="0" normalizeH="0" baseline="0" noProof="0">
                  <a:ln>
                    <a:noFill/>
                  </a:ln>
                  <a:solidFill>
                    <a:srgbClr val="A51C30"/>
                  </a:solidFill>
                  <a:effectLst/>
                  <a:uLnTx/>
                  <a:uFillTx/>
                  <a:latin typeface="Arial"/>
                  <a:ea typeface="Calibri"/>
                  <a:cs typeface="Arial"/>
                  <a:sym typeface="Arial"/>
                </a:rPr>
                <a:t>?</a:t>
              </a:r>
            </a:p>
          </p:txBody>
        </p:sp>
      </p:grpSp>
      <p:grpSp>
        <p:nvGrpSpPr>
          <p:cNvPr id="37" name="Group 36">
            <a:extLst>
              <a:ext uri="{FF2B5EF4-FFF2-40B4-BE49-F238E27FC236}">
                <a16:creationId xmlns:a16="http://schemas.microsoft.com/office/drawing/2014/main" id="{322E87BD-A79E-E1E3-CC22-F581C96831D4}"/>
              </a:ext>
            </a:extLst>
          </p:cNvPr>
          <p:cNvGrpSpPr/>
          <p:nvPr/>
        </p:nvGrpSpPr>
        <p:grpSpPr>
          <a:xfrm>
            <a:off x="3492592" y="2636245"/>
            <a:ext cx="2436136" cy="2278048"/>
            <a:chOff x="3116155" y="2483420"/>
            <a:chExt cx="2679750" cy="2505853"/>
          </a:xfrm>
        </p:grpSpPr>
        <p:pic>
          <p:nvPicPr>
            <p:cNvPr id="13" name="Picture 12">
              <a:extLst>
                <a:ext uri="{FF2B5EF4-FFF2-40B4-BE49-F238E27FC236}">
                  <a16:creationId xmlns:a16="http://schemas.microsoft.com/office/drawing/2014/main" id="{12185BB4-2499-DB15-9691-30464807FAEF}"/>
                </a:ext>
              </a:extLst>
            </p:cNvPr>
            <p:cNvPicPr>
              <a:picLocks noChangeAspect="1"/>
            </p:cNvPicPr>
            <p:nvPr/>
          </p:nvPicPr>
          <p:blipFill>
            <a:blip r:embed="rId4"/>
            <a:stretch>
              <a:fillRect/>
            </a:stretch>
          </p:blipFill>
          <p:spPr>
            <a:xfrm>
              <a:off x="3116155" y="2483420"/>
              <a:ext cx="2571645" cy="144655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B945E66-69D9-F2FB-AA1F-EF598235AB86}"/>
                </a:ext>
              </a:extLst>
            </p:cNvPr>
            <p:cNvPicPr>
              <a:picLocks noChangeAspect="1"/>
            </p:cNvPicPr>
            <p:nvPr/>
          </p:nvPicPr>
          <p:blipFill>
            <a:blip r:embed="rId5"/>
            <a:stretch>
              <a:fillRect/>
            </a:stretch>
          </p:blipFill>
          <p:spPr>
            <a:xfrm>
              <a:off x="3696445" y="3429000"/>
              <a:ext cx="2099460" cy="1560273"/>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pic>
        <p:nvPicPr>
          <p:cNvPr id="32" name="Graphic 31" descr="Chat bubble with solid fill">
            <a:extLst>
              <a:ext uri="{FF2B5EF4-FFF2-40B4-BE49-F238E27FC236}">
                <a16:creationId xmlns:a16="http://schemas.microsoft.com/office/drawing/2014/main" id="{5EA75F72-7165-EF0C-B7FB-8D4ED4A353C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8060600" y="2441664"/>
            <a:ext cx="1338773" cy="1338773"/>
          </a:xfrm>
          <a:prstGeom prst="rect">
            <a:avLst/>
          </a:prstGeom>
        </p:spPr>
      </p:pic>
      <p:pic>
        <p:nvPicPr>
          <p:cNvPr id="35" name="Graphic 34" descr="Chat bubble with solid fill">
            <a:extLst>
              <a:ext uri="{FF2B5EF4-FFF2-40B4-BE49-F238E27FC236}">
                <a16:creationId xmlns:a16="http://schemas.microsoft.com/office/drawing/2014/main" id="{2C487E6A-E8AB-B851-946F-0EDFC8E1F5E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235219" y="2709583"/>
            <a:ext cx="1005840" cy="1005840"/>
          </a:xfrm>
          <a:prstGeom prst="rect">
            <a:avLst/>
          </a:prstGeom>
        </p:spPr>
      </p:pic>
      <p:sp>
        <p:nvSpPr>
          <p:cNvPr id="42" name="TextBox 41">
            <a:extLst>
              <a:ext uri="{FF2B5EF4-FFF2-40B4-BE49-F238E27FC236}">
                <a16:creationId xmlns:a16="http://schemas.microsoft.com/office/drawing/2014/main" id="{75B25505-39EB-DC79-B8FC-B436D76B1817}"/>
              </a:ext>
            </a:extLst>
          </p:cNvPr>
          <p:cNvSpPr txBox="1"/>
          <p:nvPr/>
        </p:nvSpPr>
        <p:spPr>
          <a:xfrm>
            <a:off x="7529857" y="5273461"/>
            <a:ext cx="31893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Implementation Team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1C30"/>
                </a:solidFill>
                <a:effectLst/>
                <a:uLnTx/>
                <a:uFillTx/>
                <a:latin typeface="Arial"/>
                <a:ea typeface="+mn-ea"/>
                <a:cs typeface="Arial"/>
                <a:sym typeface="Arial"/>
              </a:rPr>
              <a:t>Data Review &amp; Discussion</a:t>
            </a:r>
          </a:p>
        </p:txBody>
      </p:sp>
      <p:pic>
        <p:nvPicPr>
          <p:cNvPr id="6" name="Picture 5">
            <a:extLst>
              <a:ext uri="{FF2B5EF4-FFF2-40B4-BE49-F238E27FC236}">
                <a16:creationId xmlns:a16="http://schemas.microsoft.com/office/drawing/2014/main" id="{1B9B0392-5087-DE9F-27B1-973A21ADB8CC}"/>
              </a:ext>
            </a:extLst>
          </p:cNvPr>
          <p:cNvPicPr>
            <a:picLocks noChangeAspect="1"/>
          </p:cNvPicPr>
          <p:nvPr/>
        </p:nvPicPr>
        <p:blipFill>
          <a:blip r:embed="rId8">
            <a:duotone>
              <a:prstClr val="black"/>
              <a:schemeClr val="accent4">
                <a:tint val="45000"/>
                <a:satMod val="400000"/>
              </a:schemeClr>
            </a:duotone>
          </a:blip>
          <a:stretch>
            <a:fillRect/>
          </a:stretch>
        </p:blipFill>
        <p:spPr>
          <a:xfrm>
            <a:off x="8038691" y="3569145"/>
            <a:ext cx="2171700" cy="1524000"/>
          </a:xfrm>
          <a:prstGeom prst="rect">
            <a:avLst/>
          </a:prstGeom>
        </p:spPr>
      </p:pic>
    </p:spTree>
    <p:extLst>
      <p:ext uri="{BB962C8B-B14F-4D97-AF65-F5344CB8AC3E}">
        <p14:creationId xmlns:p14="http://schemas.microsoft.com/office/powerpoint/2010/main" val="49015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25B629-9D03-74DC-2B92-427638014F43}"/>
              </a:ext>
            </a:extLst>
          </p:cNvPr>
          <p:cNvPicPr>
            <a:picLocks noChangeAspect="1"/>
          </p:cNvPicPr>
          <p:nvPr/>
        </p:nvPicPr>
        <p:blipFill>
          <a:blip r:embed="rId3"/>
          <a:stretch>
            <a:fillRect/>
          </a:stretch>
        </p:blipFill>
        <p:spPr>
          <a:xfrm>
            <a:off x="2611267" y="1402139"/>
            <a:ext cx="9275399" cy="475792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DDD2A27-3AA5-2780-F67F-DF24092E3298}"/>
              </a:ext>
            </a:extLst>
          </p:cNvPr>
          <p:cNvPicPr>
            <a:picLocks noChangeAspect="1"/>
          </p:cNvPicPr>
          <p:nvPr/>
        </p:nvPicPr>
        <p:blipFill>
          <a:blip r:embed="rId4"/>
          <a:stretch>
            <a:fillRect/>
          </a:stretch>
        </p:blipFill>
        <p:spPr>
          <a:xfrm>
            <a:off x="2721653" y="1436249"/>
            <a:ext cx="9165013" cy="472381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87AB327-88F1-F1FF-56EA-CB3D54EFE2D7}"/>
              </a:ext>
            </a:extLst>
          </p:cNvPr>
          <p:cNvSpPr>
            <a:spLocks noGrp="1"/>
          </p:cNvSpPr>
          <p:nvPr>
            <p:ph type="title"/>
          </p:nvPr>
        </p:nvSpPr>
        <p:spPr/>
        <p:txBody>
          <a:bodyPr anchor="t"/>
          <a:lstStyle/>
          <a:p>
            <a:r>
              <a:rPr lang="en-US"/>
              <a:t>Progress Monitoring Infrastructure</a:t>
            </a:r>
          </a:p>
        </p:txBody>
      </p:sp>
      <p:cxnSp>
        <p:nvCxnSpPr>
          <p:cNvPr id="4" name="Straight Arrow Connector 3">
            <a:extLst>
              <a:ext uri="{FF2B5EF4-FFF2-40B4-BE49-F238E27FC236}">
                <a16:creationId xmlns:a16="http://schemas.microsoft.com/office/drawing/2014/main" id="{A6CBCAC9-0CC0-DB8A-2591-7FFA4CE80A0A}"/>
              </a:ext>
            </a:extLst>
          </p:cNvPr>
          <p:cNvCxnSpPr>
            <a:cxnSpLocks/>
            <a:stCxn id="5" idx="3"/>
          </p:cNvCxnSpPr>
          <p:nvPr/>
        </p:nvCxnSpPr>
        <p:spPr>
          <a:xfrm flipV="1">
            <a:off x="2097741" y="1657275"/>
            <a:ext cx="770719" cy="1"/>
          </a:xfrm>
          <a:prstGeom prst="straightConnector1">
            <a:avLst/>
          </a:prstGeom>
          <a:ln w="57150">
            <a:solidFill>
              <a:srgbClr val="A51C30"/>
            </a:solidFill>
            <a:tailEnd type="triangle"/>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2A9177BA-099F-BA4B-B5FC-067BFE14D4A8}"/>
              </a:ext>
            </a:extLst>
          </p:cNvPr>
          <p:cNvSpPr txBox="1"/>
          <p:nvPr/>
        </p:nvSpPr>
        <p:spPr>
          <a:xfrm>
            <a:off x="194184" y="1334110"/>
            <a:ext cx="1903557" cy="646331"/>
          </a:xfrm>
          <a:prstGeom prst="rect">
            <a:avLst/>
          </a:prstGeom>
          <a:noFill/>
        </p:spPr>
        <p:txBody>
          <a:bodyPr wrap="square" rtlCol="0">
            <a:spAutoFit/>
          </a:bodyPr>
          <a:lstStyle/>
          <a:p>
            <a:r>
              <a:rPr lang="en-US">
                <a:solidFill>
                  <a:srgbClr val="A51C30"/>
                </a:solidFill>
              </a:rPr>
              <a:t>Select initiative from dropdown</a:t>
            </a:r>
          </a:p>
        </p:txBody>
      </p:sp>
      <p:sp>
        <p:nvSpPr>
          <p:cNvPr id="6" name="TextBox 5">
            <a:extLst>
              <a:ext uri="{FF2B5EF4-FFF2-40B4-BE49-F238E27FC236}">
                <a16:creationId xmlns:a16="http://schemas.microsoft.com/office/drawing/2014/main" id="{324F7A49-F90A-1FA3-4B38-FC7B77CECB2B}"/>
              </a:ext>
            </a:extLst>
          </p:cNvPr>
          <p:cNvSpPr txBox="1"/>
          <p:nvPr/>
        </p:nvSpPr>
        <p:spPr>
          <a:xfrm>
            <a:off x="194184" y="2490023"/>
            <a:ext cx="2185460" cy="1200329"/>
          </a:xfrm>
          <a:prstGeom prst="rect">
            <a:avLst/>
          </a:prstGeom>
          <a:noFill/>
        </p:spPr>
        <p:txBody>
          <a:bodyPr wrap="square" rtlCol="0">
            <a:spAutoFit/>
          </a:bodyPr>
          <a:lstStyle/>
          <a:p>
            <a:r>
              <a:rPr lang="en-US">
                <a:solidFill>
                  <a:srgbClr val="A51C30"/>
                </a:solidFill>
              </a:rPr>
              <a:t>Categories align with what is discussed with implementation team and supervisors</a:t>
            </a:r>
          </a:p>
        </p:txBody>
      </p:sp>
      <p:cxnSp>
        <p:nvCxnSpPr>
          <p:cNvPr id="7" name="Straight Arrow Connector 6">
            <a:extLst>
              <a:ext uri="{FF2B5EF4-FFF2-40B4-BE49-F238E27FC236}">
                <a16:creationId xmlns:a16="http://schemas.microsoft.com/office/drawing/2014/main" id="{43411587-2DE4-58BA-3FBA-CD99E00FEB46}"/>
              </a:ext>
            </a:extLst>
          </p:cNvPr>
          <p:cNvCxnSpPr>
            <a:cxnSpLocks/>
            <a:stCxn id="8" idx="3"/>
          </p:cNvCxnSpPr>
          <p:nvPr/>
        </p:nvCxnSpPr>
        <p:spPr>
          <a:xfrm>
            <a:off x="2097741" y="4513099"/>
            <a:ext cx="2924425" cy="1010791"/>
          </a:xfrm>
          <a:prstGeom prst="straightConnector1">
            <a:avLst/>
          </a:prstGeom>
          <a:ln w="57150">
            <a:solidFill>
              <a:srgbClr val="A51C30"/>
            </a:solidFill>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81F0A965-B9A3-72D7-A2AF-31FAAD369B8B}"/>
              </a:ext>
            </a:extLst>
          </p:cNvPr>
          <p:cNvSpPr txBox="1"/>
          <p:nvPr/>
        </p:nvSpPr>
        <p:spPr>
          <a:xfrm>
            <a:off x="194184" y="4051434"/>
            <a:ext cx="1903557" cy="923330"/>
          </a:xfrm>
          <a:prstGeom prst="rect">
            <a:avLst/>
          </a:prstGeom>
          <a:noFill/>
        </p:spPr>
        <p:txBody>
          <a:bodyPr wrap="square" rtlCol="0">
            <a:spAutoFit/>
          </a:bodyPr>
          <a:lstStyle/>
          <a:p>
            <a:r>
              <a:rPr lang="en-US">
                <a:solidFill>
                  <a:srgbClr val="A51C30"/>
                </a:solidFill>
              </a:rPr>
              <a:t>Use edit buttons to update information</a:t>
            </a:r>
          </a:p>
        </p:txBody>
      </p:sp>
      <p:cxnSp>
        <p:nvCxnSpPr>
          <p:cNvPr id="9" name="Straight Arrow Connector 8">
            <a:extLst>
              <a:ext uri="{FF2B5EF4-FFF2-40B4-BE49-F238E27FC236}">
                <a16:creationId xmlns:a16="http://schemas.microsoft.com/office/drawing/2014/main" id="{C9894857-D000-6A96-7CC5-5881F2D146EB}"/>
              </a:ext>
            </a:extLst>
          </p:cNvPr>
          <p:cNvCxnSpPr>
            <a:cxnSpLocks/>
            <a:stCxn id="8" idx="3"/>
          </p:cNvCxnSpPr>
          <p:nvPr/>
        </p:nvCxnSpPr>
        <p:spPr>
          <a:xfrm flipV="1">
            <a:off x="2097741" y="3429000"/>
            <a:ext cx="8720314" cy="1084099"/>
          </a:xfrm>
          <a:prstGeom prst="straightConnector1">
            <a:avLst/>
          </a:prstGeom>
          <a:ln w="57150">
            <a:solidFill>
              <a:srgbClr val="A51C3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980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7C99-0B4E-DC37-D813-302332CE93D5}"/>
              </a:ext>
            </a:extLst>
          </p:cNvPr>
          <p:cNvSpPr>
            <a:spLocks noGrp="1"/>
          </p:cNvSpPr>
          <p:nvPr>
            <p:ph type="title"/>
          </p:nvPr>
        </p:nvSpPr>
        <p:spPr/>
        <p:txBody>
          <a:bodyPr/>
          <a:lstStyle/>
          <a:p>
            <a:r>
              <a:rPr lang="en-US"/>
              <a:t>Guiding Questions for Owners </a:t>
            </a:r>
          </a:p>
        </p:txBody>
      </p:sp>
      <p:sp>
        <p:nvSpPr>
          <p:cNvPr id="3" name="Text Placeholder 2">
            <a:extLst>
              <a:ext uri="{FF2B5EF4-FFF2-40B4-BE49-F238E27FC236}">
                <a16:creationId xmlns:a16="http://schemas.microsoft.com/office/drawing/2014/main" id="{16889C7D-4B6C-2C91-BDA6-67B3EF56FD8D}"/>
              </a:ext>
            </a:extLst>
          </p:cNvPr>
          <p:cNvSpPr>
            <a:spLocks noGrp="1"/>
          </p:cNvSpPr>
          <p:nvPr>
            <p:ph idx="1"/>
          </p:nvPr>
        </p:nvSpPr>
        <p:spPr/>
        <p:txBody>
          <a:bodyPr/>
          <a:lstStyle/>
          <a:p>
            <a:r>
              <a:rPr lang="en-US"/>
              <a:t>What data is/will be available that will help the audience understand </a:t>
            </a:r>
            <a:r>
              <a:rPr lang="en-US" b="1"/>
              <a:t>implementation</a:t>
            </a:r>
            <a:r>
              <a:rPr lang="en-US"/>
              <a:t> progress?</a:t>
            </a:r>
          </a:p>
          <a:p>
            <a:r>
              <a:rPr lang="en-US"/>
              <a:t>What evidence is/will be available that will help the audience understand the initiative’s </a:t>
            </a:r>
            <a:r>
              <a:rPr lang="en-US" b="1"/>
              <a:t>impact on outcomes</a:t>
            </a:r>
            <a:r>
              <a:rPr lang="en-US"/>
              <a:t>?</a:t>
            </a:r>
          </a:p>
          <a:p>
            <a:r>
              <a:rPr lang="en-US"/>
              <a:t>How does the data tell a </a:t>
            </a:r>
            <a:r>
              <a:rPr lang="en-US" b="1"/>
              <a:t>collective story of impact </a:t>
            </a:r>
            <a:r>
              <a:rPr lang="en-US"/>
              <a:t>across multiple initiatives?</a:t>
            </a:r>
          </a:p>
        </p:txBody>
      </p:sp>
    </p:spTree>
    <p:extLst>
      <p:ext uri="{BB962C8B-B14F-4D97-AF65-F5344CB8AC3E}">
        <p14:creationId xmlns:p14="http://schemas.microsoft.com/office/powerpoint/2010/main" val="403426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2E2556D-458F-1D63-09A7-2C5E4B853337}"/>
              </a:ext>
            </a:extLst>
          </p:cNvPr>
          <p:cNvSpPr txBox="1"/>
          <p:nvPr/>
        </p:nvSpPr>
        <p:spPr>
          <a:xfrm>
            <a:off x="147660" y="2114513"/>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9A820"/>
                </a:solidFill>
                <a:effectLst/>
                <a:uLnTx/>
                <a:uFillTx/>
                <a:latin typeface="Arial" panose="020B0604020202020204"/>
                <a:ea typeface="+mn-ea"/>
                <a:cs typeface="+mn-cs"/>
              </a:rPr>
              <a:t>AL</a:t>
            </a:r>
          </a:p>
        </p:txBody>
      </p:sp>
      <p:sp>
        <p:nvSpPr>
          <p:cNvPr id="16" name="TextBox 15">
            <a:extLst>
              <a:ext uri="{FF2B5EF4-FFF2-40B4-BE49-F238E27FC236}">
                <a16:creationId xmlns:a16="http://schemas.microsoft.com/office/drawing/2014/main" id="{977B48B6-D7B5-9C0D-F1C0-473A7DDE1DFC}"/>
              </a:ext>
            </a:extLst>
          </p:cNvPr>
          <p:cNvSpPr txBox="1"/>
          <p:nvPr/>
        </p:nvSpPr>
        <p:spPr>
          <a:xfrm>
            <a:off x="147660" y="2522769"/>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6522"/>
                </a:solidFill>
                <a:effectLst/>
                <a:uLnTx/>
                <a:uFillTx/>
                <a:latin typeface="Arial" panose="020B0604020202020204"/>
                <a:ea typeface="+mn-ea"/>
                <a:cs typeface="+mn-cs"/>
              </a:rPr>
              <a:t>SHWS</a:t>
            </a:r>
          </a:p>
        </p:txBody>
      </p:sp>
      <p:sp>
        <p:nvSpPr>
          <p:cNvPr id="17" name="TextBox 16">
            <a:extLst>
              <a:ext uri="{FF2B5EF4-FFF2-40B4-BE49-F238E27FC236}">
                <a16:creationId xmlns:a16="http://schemas.microsoft.com/office/drawing/2014/main" id="{B744E3F9-EB1F-3E7B-4D3E-CA8ADCB2FCB4}"/>
              </a:ext>
            </a:extLst>
          </p:cNvPr>
          <p:cNvSpPr txBox="1"/>
          <p:nvPr/>
        </p:nvSpPr>
        <p:spPr>
          <a:xfrm>
            <a:off x="147660" y="2882858"/>
            <a:ext cx="5357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3A510"/>
                </a:solidFill>
                <a:effectLst/>
                <a:uLnTx/>
                <a:uFillTx/>
                <a:latin typeface="Arial" panose="020B0604020202020204"/>
                <a:ea typeface="+mn-ea"/>
                <a:cs typeface="+mn-cs"/>
              </a:rPr>
              <a:t>PSW</a:t>
            </a:r>
          </a:p>
        </p:txBody>
      </p:sp>
      <p:sp>
        <p:nvSpPr>
          <p:cNvPr id="18" name="TextBox 17">
            <a:extLst>
              <a:ext uri="{FF2B5EF4-FFF2-40B4-BE49-F238E27FC236}">
                <a16:creationId xmlns:a16="http://schemas.microsoft.com/office/drawing/2014/main" id="{D9827AD3-B8DA-5FF5-A970-894F3495767C}"/>
              </a:ext>
            </a:extLst>
          </p:cNvPr>
          <p:cNvSpPr txBox="1"/>
          <p:nvPr/>
        </p:nvSpPr>
        <p:spPr>
          <a:xfrm>
            <a:off x="147660" y="3159857"/>
            <a:ext cx="17299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4E8D"/>
                </a:solidFill>
                <a:effectLst/>
                <a:uLnTx/>
                <a:uFillTx/>
                <a:latin typeface="Arial" panose="020B0604020202020204"/>
                <a:ea typeface="+mn-ea"/>
                <a:cs typeface="+mn-cs"/>
              </a:rPr>
              <a:t>TGE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E8D"/>
                </a:solidFill>
                <a:effectLst/>
                <a:uLnTx/>
                <a:uFillTx/>
                <a:latin typeface="Arial" panose="020B0604020202020204"/>
                <a:ea typeface="+mn-ea"/>
                <a:cs typeface="+mn-cs"/>
              </a:rPr>
              <a:t>(Comms &amp;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E8D"/>
                </a:solidFill>
                <a:effectLst/>
                <a:uLnTx/>
                <a:uFillTx/>
                <a:latin typeface="Arial" panose="020B0604020202020204"/>
                <a:ea typeface="+mn-ea"/>
                <a:cs typeface="+mn-cs"/>
              </a:rPr>
              <a:t>Program Alignment)</a:t>
            </a:r>
            <a:endParaRPr kumimoji="0" lang="en-US" sz="1200" b="1"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51EB597-796F-1F1B-9AF9-D2128154EC6E}"/>
              </a:ext>
            </a:extLst>
          </p:cNvPr>
          <p:cNvSpPr txBox="1"/>
          <p:nvPr/>
        </p:nvSpPr>
        <p:spPr>
          <a:xfrm>
            <a:off x="147660" y="3760917"/>
            <a:ext cx="15071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4E8D"/>
                </a:solidFill>
                <a:effectLst/>
                <a:uLnTx/>
                <a:uFillTx/>
                <a:latin typeface="Arial" panose="020B0604020202020204"/>
                <a:ea typeface="+mn-ea"/>
                <a:cs typeface="+mn-cs"/>
              </a:rPr>
              <a:t>TGE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E8D"/>
                </a:solidFill>
                <a:effectLst/>
                <a:uLnTx/>
                <a:uFillTx/>
                <a:latin typeface="Arial" panose="020B0604020202020204"/>
                <a:ea typeface="+mn-ea"/>
                <a:cs typeface="+mn-cs"/>
              </a:rPr>
              <a:t>(Customer Service)</a:t>
            </a:r>
            <a:endParaRPr kumimoji="0" lang="en-US" sz="1200" b="1"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1A1BEBDB-C736-7AEF-13DC-EC8045CA457D}"/>
              </a:ext>
            </a:extLst>
          </p:cNvPr>
          <p:cNvSpPr txBox="1"/>
          <p:nvPr/>
        </p:nvSpPr>
        <p:spPr>
          <a:xfrm>
            <a:off x="147660" y="4336036"/>
            <a:ext cx="13176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Arial" panose="020B0604020202020204"/>
                <a:ea typeface="+mn-ea"/>
                <a:cs typeface="+mn-cs"/>
              </a:rPr>
              <a:t>RRR Top Talent</a:t>
            </a:r>
          </a:p>
        </p:txBody>
      </p:sp>
      <p:sp>
        <p:nvSpPr>
          <p:cNvPr id="21" name="TextBox 20">
            <a:extLst>
              <a:ext uri="{FF2B5EF4-FFF2-40B4-BE49-F238E27FC236}">
                <a16:creationId xmlns:a16="http://schemas.microsoft.com/office/drawing/2014/main" id="{4D8B832C-FAFB-FAC0-A20D-82D4BF5B0DB2}"/>
              </a:ext>
            </a:extLst>
          </p:cNvPr>
          <p:cNvSpPr txBox="1"/>
          <p:nvPr/>
        </p:nvSpPr>
        <p:spPr>
          <a:xfrm>
            <a:off x="147660" y="4713928"/>
            <a:ext cx="15888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91D8E"/>
                </a:solidFill>
                <a:effectLst/>
                <a:uLnTx/>
                <a:uFillTx/>
                <a:latin typeface="Arial" panose="020B0604020202020204"/>
                <a:ea typeface="+mn-ea"/>
                <a:cs typeface="+mn-cs"/>
              </a:rPr>
              <a:t>Guilford Guarantee</a:t>
            </a:r>
          </a:p>
        </p:txBody>
      </p:sp>
      <p:sp>
        <p:nvSpPr>
          <p:cNvPr id="22" name="Title 21">
            <a:extLst>
              <a:ext uri="{FF2B5EF4-FFF2-40B4-BE49-F238E27FC236}">
                <a16:creationId xmlns:a16="http://schemas.microsoft.com/office/drawing/2014/main" id="{3C6EBEA7-9528-0551-948E-D6FD22A831BD}"/>
              </a:ext>
            </a:extLst>
          </p:cNvPr>
          <p:cNvSpPr>
            <a:spLocks noGrp="1"/>
          </p:cNvSpPr>
          <p:nvPr>
            <p:ph type="title"/>
          </p:nvPr>
        </p:nvSpPr>
        <p:spPr/>
        <p:txBody>
          <a:bodyPr anchor="t">
            <a:normAutofit/>
          </a:bodyPr>
          <a:lstStyle/>
          <a:p>
            <a:r>
              <a:rPr lang="en-US" sz="3600"/>
              <a:t>Backwards Planning for Board of Education Updates</a:t>
            </a:r>
          </a:p>
        </p:txBody>
      </p:sp>
      <p:sp>
        <p:nvSpPr>
          <p:cNvPr id="2" name="TextBox 1">
            <a:extLst>
              <a:ext uri="{FF2B5EF4-FFF2-40B4-BE49-F238E27FC236}">
                <a16:creationId xmlns:a16="http://schemas.microsoft.com/office/drawing/2014/main" id="{48A1DA0D-CBF6-155B-5E7E-35FDD814331D}"/>
              </a:ext>
            </a:extLst>
          </p:cNvPr>
          <p:cNvSpPr txBox="1"/>
          <p:nvPr/>
        </p:nvSpPr>
        <p:spPr>
          <a:xfrm>
            <a:off x="147660" y="5126048"/>
            <a:ext cx="10539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9A820">
                    <a:lumMod val="75000"/>
                  </a:srgbClr>
                </a:solidFill>
                <a:effectLst/>
                <a:uLnTx/>
                <a:uFillTx/>
                <a:latin typeface="Arial" panose="020B0604020202020204"/>
                <a:ea typeface="+mn-ea"/>
                <a:cs typeface="+mn-cs"/>
              </a:rPr>
              <a:t>EL Program</a:t>
            </a:r>
          </a:p>
        </p:txBody>
      </p:sp>
      <p:graphicFrame>
        <p:nvGraphicFramePr>
          <p:cNvPr id="5" name="Table 4">
            <a:extLst>
              <a:ext uri="{FF2B5EF4-FFF2-40B4-BE49-F238E27FC236}">
                <a16:creationId xmlns:a16="http://schemas.microsoft.com/office/drawing/2014/main" id="{3BC019B4-FFAA-6B95-8782-FB8ACE00A2F2}"/>
              </a:ext>
            </a:extLst>
          </p:cNvPr>
          <p:cNvGraphicFramePr>
            <a:graphicFrameLocks noGrp="1"/>
          </p:cNvGraphicFramePr>
          <p:nvPr>
            <p:extLst>
              <p:ext uri="{D42A27DB-BD31-4B8C-83A1-F6EECF244321}">
                <p14:modId xmlns:p14="http://schemas.microsoft.com/office/powerpoint/2010/main" val="213198813"/>
              </p:ext>
            </p:extLst>
          </p:nvPr>
        </p:nvGraphicFramePr>
        <p:xfrm>
          <a:off x="1699912" y="1203285"/>
          <a:ext cx="10269887" cy="4334884"/>
        </p:xfrm>
        <a:graphic>
          <a:graphicData uri="http://schemas.openxmlformats.org/drawingml/2006/table">
            <a:tbl>
              <a:tblPr firstRow="1" bandRow="1"/>
              <a:tblGrid>
                <a:gridCol w="342644">
                  <a:extLst>
                    <a:ext uri="{9D8B030D-6E8A-4147-A177-3AD203B41FA5}">
                      <a16:colId xmlns:a16="http://schemas.microsoft.com/office/drawing/2014/main" val="2597448363"/>
                    </a:ext>
                  </a:extLst>
                </a:gridCol>
                <a:gridCol w="343981">
                  <a:extLst>
                    <a:ext uri="{9D8B030D-6E8A-4147-A177-3AD203B41FA5}">
                      <a16:colId xmlns:a16="http://schemas.microsoft.com/office/drawing/2014/main" val="1340304239"/>
                    </a:ext>
                  </a:extLst>
                </a:gridCol>
                <a:gridCol w="368587">
                  <a:extLst>
                    <a:ext uri="{9D8B030D-6E8A-4147-A177-3AD203B41FA5}">
                      <a16:colId xmlns:a16="http://schemas.microsoft.com/office/drawing/2014/main" val="3949627933"/>
                    </a:ext>
                  </a:extLst>
                </a:gridCol>
                <a:gridCol w="368587">
                  <a:extLst>
                    <a:ext uri="{9D8B030D-6E8A-4147-A177-3AD203B41FA5}">
                      <a16:colId xmlns:a16="http://schemas.microsoft.com/office/drawing/2014/main" val="2051219517"/>
                    </a:ext>
                  </a:extLst>
                </a:gridCol>
                <a:gridCol w="368587">
                  <a:extLst>
                    <a:ext uri="{9D8B030D-6E8A-4147-A177-3AD203B41FA5}">
                      <a16:colId xmlns:a16="http://schemas.microsoft.com/office/drawing/2014/main" val="3331541071"/>
                    </a:ext>
                  </a:extLst>
                </a:gridCol>
                <a:gridCol w="368587">
                  <a:extLst>
                    <a:ext uri="{9D8B030D-6E8A-4147-A177-3AD203B41FA5}">
                      <a16:colId xmlns:a16="http://schemas.microsoft.com/office/drawing/2014/main" val="1396362399"/>
                    </a:ext>
                  </a:extLst>
                </a:gridCol>
                <a:gridCol w="368587">
                  <a:extLst>
                    <a:ext uri="{9D8B030D-6E8A-4147-A177-3AD203B41FA5}">
                      <a16:colId xmlns:a16="http://schemas.microsoft.com/office/drawing/2014/main" val="2862084024"/>
                    </a:ext>
                  </a:extLst>
                </a:gridCol>
                <a:gridCol w="368587">
                  <a:extLst>
                    <a:ext uri="{9D8B030D-6E8A-4147-A177-3AD203B41FA5}">
                      <a16:colId xmlns:a16="http://schemas.microsoft.com/office/drawing/2014/main" val="1454248460"/>
                    </a:ext>
                  </a:extLst>
                </a:gridCol>
                <a:gridCol w="368587">
                  <a:extLst>
                    <a:ext uri="{9D8B030D-6E8A-4147-A177-3AD203B41FA5}">
                      <a16:colId xmlns:a16="http://schemas.microsoft.com/office/drawing/2014/main" val="3883332090"/>
                    </a:ext>
                  </a:extLst>
                </a:gridCol>
                <a:gridCol w="368587">
                  <a:extLst>
                    <a:ext uri="{9D8B030D-6E8A-4147-A177-3AD203B41FA5}">
                      <a16:colId xmlns:a16="http://schemas.microsoft.com/office/drawing/2014/main" val="701050225"/>
                    </a:ext>
                  </a:extLst>
                </a:gridCol>
                <a:gridCol w="368587">
                  <a:extLst>
                    <a:ext uri="{9D8B030D-6E8A-4147-A177-3AD203B41FA5}">
                      <a16:colId xmlns:a16="http://schemas.microsoft.com/office/drawing/2014/main" val="3860366673"/>
                    </a:ext>
                  </a:extLst>
                </a:gridCol>
                <a:gridCol w="368587">
                  <a:extLst>
                    <a:ext uri="{9D8B030D-6E8A-4147-A177-3AD203B41FA5}">
                      <a16:colId xmlns:a16="http://schemas.microsoft.com/office/drawing/2014/main" val="1129169081"/>
                    </a:ext>
                  </a:extLst>
                </a:gridCol>
                <a:gridCol w="368587">
                  <a:extLst>
                    <a:ext uri="{9D8B030D-6E8A-4147-A177-3AD203B41FA5}">
                      <a16:colId xmlns:a16="http://schemas.microsoft.com/office/drawing/2014/main" val="995163273"/>
                    </a:ext>
                  </a:extLst>
                </a:gridCol>
                <a:gridCol w="368587">
                  <a:extLst>
                    <a:ext uri="{9D8B030D-6E8A-4147-A177-3AD203B41FA5}">
                      <a16:colId xmlns:a16="http://schemas.microsoft.com/office/drawing/2014/main" val="1304890023"/>
                    </a:ext>
                  </a:extLst>
                </a:gridCol>
                <a:gridCol w="368587">
                  <a:extLst>
                    <a:ext uri="{9D8B030D-6E8A-4147-A177-3AD203B41FA5}">
                      <a16:colId xmlns:a16="http://schemas.microsoft.com/office/drawing/2014/main" val="1060453630"/>
                    </a:ext>
                  </a:extLst>
                </a:gridCol>
                <a:gridCol w="368587">
                  <a:extLst>
                    <a:ext uri="{9D8B030D-6E8A-4147-A177-3AD203B41FA5}">
                      <a16:colId xmlns:a16="http://schemas.microsoft.com/office/drawing/2014/main" val="2083021929"/>
                    </a:ext>
                  </a:extLst>
                </a:gridCol>
                <a:gridCol w="368587">
                  <a:extLst>
                    <a:ext uri="{9D8B030D-6E8A-4147-A177-3AD203B41FA5}">
                      <a16:colId xmlns:a16="http://schemas.microsoft.com/office/drawing/2014/main" val="2742452265"/>
                    </a:ext>
                  </a:extLst>
                </a:gridCol>
                <a:gridCol w="368587">
                  <a:extLst>
                    <a:ext uri="{9D8B030D-6E8A-4147-A177-3AD203B41FA5}">
                      <a16:colId xmlns:a16="http://schemas.microsoft.com/office/drawing/2014/main" val="2171125989"/>
                    </a:ext>
                  </a:extLst>
                </a:gridCol>
                <a:gridCol w="368587">
                  <a:extLst>
                    <a:ext uri="{9D8B030D-6E8A-4147-A177-3AD203B41FA5}">
                      <a16:colId xmlns:a16="http://schemas.microsoft.com/office/drawing/2014/main" val="1613627963"/>
                    </a:ext>
                  </a:extLst>
                </a:gridCol>
                <a:gridCol w="368587">
                  <a:extLst>
                    <a:ext uri="{9D8B030D-6E8A-4147-A177-3AD203B41FA5}">
                      <a16:colId xmlns:a16="http://schemas.microsoft.com/office/drawing/2014/main" val="4055298004"/>
                    </a:ext>
                  </a:extLst>
                </a:gridCol>
                <a:gridCol w="368587">
                  <a:extLst>
                    <a:ext uri="{9D8B030D-6E8A-4147-A177-3AD203B41FA5}">
                      <a16:colId xmlns:a16="http://schemas.microsoft.com/office/drawing/2014/main" val="1032197092"/>
                    </a:ext>
                  </a:extLst>
                </a:gridCol>
                <a:gridCol w="368587">
                  <a:extLst>
                    <a:ext uri="{9D8B030D-6E8A-4147-A177-3AD203B41FA5}">
                      <a16:colId xmlns:a16="http://schemas.microsoft.com/office/drawing/2014/main" val="3282500920"/>
                    </a:ext>
                  </a:extLst>
                </a:gridCol>
                <a:gridCol w="368587">
                  <a:extLst>
                    <a:ext uri="{9D8B030D-6E8A-4147-A177-3AD203B41FA5}">
                      <a16:colId xmlns:a16="http://schemas.microsoft.com/office/drawing/2014/main" val="2516094310"/>
                    </a:ext>
                  </a:extLst>
                </a:gridCol>
                <a:gridCol w="368587">
                  <a:extLst>
                    <a:ext uri="{9D8B030D-6E8A-4147-A177-3AD203B41FA5}">
                      <a16:colId xmlns:a16="http://schemas.microsoft.com/office/drawing/2014/main" val="3612176132"/>
                    </a:ext>
                  </a:extLst>
                </a:gridCol>
                <a:gridCol w="368587">
                  <a:extLst>
                    <a:ext uri="{9D8B030D-6E8A-4147-A177-3AD203B41FA5}">
                      <a16:colId xmlns:a16="http://schemas.microsoft.com/office/drawing/2014/main" val="521593730"/>
                    </a:ext>
                  </a:extLst>
                </a:gridCol>
                <a:gridCol w="368587">
                  <a:extLst>
                    <a:ext uri="{9D8B030D-6E8A-4147-A177-3AD203B41FA5}">
                      <a16:colId xmlns:a16="http://schemas.microsoft.com/office/drawing/2014/main" val="3013301657"/>
                    </a:ext>
                  </a:extLst>
                </a:gridCol>
                <a:gridCol w="368587">
                  <a:extLst>
                    <a:ext uri="{9D8B030D-6E8A-4147-A177-3AD203B41FA5}">
                      <a16:colId xmlns:a16="http://schemas.microsoft.com/office/drawing/2014/main" val="68523475"/>
                    </a:ext>
                  </a:extLst>
                </a:gridCol>
                <a:gridCol w="368587">
                  <a:extLst>
                    <a:ext uri="{9D8B030D-6E8A-4147-A177-3AD203B41FA5}">
                      <a16:colId xmlns:a16="http://schemas.microsoft.com/office/drawing/2014/main" val="1413767997"/>
                    </a:ext>
                  </a:extLst>
                </a:gridCol>
              </a:tblGrid>
              <a:tr h="338398">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December</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January</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February</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March</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400"/>
                    </a:p>
                  </a:txBody>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April</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May</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a:t>June</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solidFill>
                  </a:tcPr>
                </a:tc>
                <a:tc hMerge="1">
                  <a:txBody>
                    <a:bodyPr/>
                    <a:lstStyle/>
                    <a:p>
                      <a:endParaRPr lang="en-US"/>
                    </a:p>
                  </a:txBody>
                  <a:tcPr/>
                </a:tc>
                <a:tc hMerge="1">
                  <a:txBody>
                    <a:bodyPr/>
                    <a:lstStyle/>
                    <a:p>
                      <a:endParaRPr lang="en-US" sz="1400"/>
                    </a:p>
                  </a:txBody>
                  <a:tcPr/>
                </a:tc>
                <a:tc hMerge="1">
                  <a:txBody>
                    <a:bodyPr/>
                    <a:lstStyle/>
                    <a:p>
                      <a:endParaRPr lang="en-US" sz="1400"/>
                    </a:p>
                  </a:txBody>
                  <a:tcPr/>
                </a:tc>
                <a:extLst>
                  <a:ext uri="{0D108BD9-81ED-4DB2-BD59-A6C34878D82A}">
                    <a16:rowId xmlns:a16="http://schemas.microsoft.com/office/drawing/2014/main" val="3493360495"/>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16</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23</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30</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6</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13</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20</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27</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3</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10</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17</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24</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3</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10</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17</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24</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31</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7</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14</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21</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28</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5</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12</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19</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26</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9</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16</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000"/>
                        <a:t>23</a:t>
                      </a: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96CDD3">
                        <a:tint val="40000"/>
                      </a:srgbClr>
                    </a:solidFill>
                  </a:tcPr>
                </a:tc>
                <a:extLst>
                  <a:ext uri="{0D108BD9-81ED-4DB2-BD59-A6C34878D82A}">
                    <a16:rowId xmlns:a16="http://schemas.microsoft.com/office/drawing/2014/main" val="617541731"/>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9A82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15295987"/>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8AD88"/>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8AD88"/>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F2652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273987487"/>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DD75F">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DD75F">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DD75F">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A3A51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640089518"/>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101594592"/>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2C4E8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718428633"/>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7DDD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7DDD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7DDD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7DDD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57619696"/>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91D8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91D8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91D8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91D8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C91D8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ap="flat" cmpd="sng" algn="ctr">
                      <a:solidFill>
                        <a:srgbClr val="2C4E8D"/>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413282142"/>
                  </a:ext>
                </a:extLst>
              </a:tr>
              <a:tr h="444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endParaRPr lang="en-US" sz="1000" kern="120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solidFill>
                          <a:schemeClr val="accent2">
                            <a:lumMod val="40000"/>
                            <a:lumOff val="60000"/>
                          </a:schemeClr>
                        </a:solidFill>
                      </a:endParaRPr>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A820">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000"/>
                    </a:p>
                  </a:txBody>
                  <a:tcPr anchor="ctr">
                    <a:lnL w="12700" cmpd="sng">
                      <a:solidFill>
                        <a:srgbClr val="FFFFFF"/>
                      </a:solidFill>
                    </a:lnL>
                    <a:lnR w="12700" cmpd="sng">
                      <a:solidFill>
                        <a:srgbClr val="FFFFFF"/>
                      </a:solidFill>
                    </a:lnR>
                    <a:lnT w="12700" cap="flat" cmpd="sng" algn="ctr">
                      <a:solidFill>
                        <a:srgbClr val="2C4E8D"/>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A820">
                        <a:lumMod val="75000"/>
                      </a:srgbClr>
                    </a:solidFill>
                  </a:tcPr>
                </a:tc>
                <a:extLst>
                  <a:ext uri="{0D108BD9-81ED-4DB2-BD59-A6C34878D82A}">
                    <a16:rowId xmlns:a16="http://schemas.microsoft.com/office/drawing/2014/main" val="1384622759"/>
                  </a:ext>
                </a:extLst>
              </a:tr>
            </a:tbl>
          </a:graphicData>
        </a:graphic>
      </p:graphicFrame>
    </p:spTree>
    <p:extLst>
      <p:ext uri="{BB962C8B-B14F-4D97-AF65-F5344CB8AC3E}">
        <p14:creationId xmlns:p14="http://schemas.microsoft.com/office/powerpoint/2010/main" val="247086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7D2A-0D23-0E2E-E245-D42B7D9B91BE}"/>
              </a:ext>
            </a:extLst>
          </p:cNvPr>
          <p:cNvSpPr>
            <a:spLocks noGrp="1"/>
          </p:cNvSpPr>
          <p:nvPr>
            <p:ph type="title"/>
          </p:nvPr>
        </p:nvSpPr>
        <p:spPr/>
        <p:txBody>
          <a:bodyPr/>
          <a:lstStyle/>
          <a:p>
            <a:r>
              <a:rPr lang="en-US"/>
              <a:t>Protect Time for Data Review</a:t>
            </a:r>
          </a:p>
        </p:txBody>
      </p:sp>
      <p:sp>
        <p:nvSpPr>
          <p:cNvPr id="3" name="Content Placeholder 2">
            <a:extLst>
              <a:ext uri="{FF2B5EF4-FFF2-40B4-BE49-F238E27FC236}">
                <a16:creationId xmlns:a16="http://schemas.microsoft.com/office/drawing/2014/main" id="{6F431F17-4EA8-B959-4B83-7662CF755BE6}"/>
              </a:ext>
            </a:extLst>
          </p:cNvPr>
          <p:cNvSpPr>
            <a:spLocks noGrp="1"/>
          </p:cNvSpPr>
          <p:nvPr>
            <p:ph idx="1"/>
          </p:nvPr>
        </p:nvSpPr>
        <p:spPr/>
        <p:txBody>
          <a:bodyPr/>
          <a:lstStyle/>
          <a:p>
            <a:pPr marL="0" indent="0">
              <a:buNone/>
            </a:pPr>
            <a:r>
              <a:rPr lang="en-US" b="1"/>
              <a:t>Myth: If you build it, they will come</a:t>
            </a:r>
          </a:p>
          <a:p>
            <a:r>
              <a:rPr lang="en-US"/>
              <a:t>Data doesn’t review itself</a:t>
            </a:r>
          </a:p>
          <a:p>
            <a:r>
              <a:rPr lang="en-US"/>
              <a:t>Structured questions provide a starting point</a:t>
            </a:r>
          </a:p>
          <a:p>
            <a:r>
              <a:rPr lang="en-US"/>
              <a:t>The process is as important as the tool</a:t>
            </a:r>
          </a:p>
        </p:txBody>
      </p:sp>
      <p:grpSp>
        <p:nvGrpSpPr>
          <p:cNvPr id="7" name="Group 6">
            <a:extLst>
              <a:ext uri="{FF2B5EF4-FFF2-40B4-BE49-F238E27FC236}">
                <a16:creationId xmlns:a16="http://schemas.microsoft.com/office/drawing/2014/main" id="{5D29256E-C392-DF63-B2BD-1F79C8F3C6DA}"/>
              </a:ext>
            </a:extLst>
          </p:cNvPr>
          <p:cNvGrpSpPr/>
          <p:nvPr/>
        </p:nvGrpSpPr>
        <p:grpSpPr>
          <a:xfrm>
            <a:off x="10582195" y="230188"/>
            <a:ext cx="1338773" cy="1338773"/>
            <a:chOff x="10582195" y="230188"/>
            <a:chExt cx="1338773" cy="1338773"/>
          </a:xfrm>
        </p:grpSpPr>
        <p:sp>
          <p:nvSpPr>
            <p:cNvPr id="4" name="Oval 3">
              <a:extLst>
                <a:ext uri="{FF2B5EF4-FFF2-40B4-BE49-F238E27FC236}">
                  <a16:creationId xmlns:a16="http://schemas.microsoft.com/office/drawing/2014/main" id="{93AD006D-1010-470B-C93A-5908BBF6733E}"/>
                </a:ext>
              </a:extLst>
            </p:cNvPr>
            <p:cNvSpPr/>
            <p:nvPr/>
          </p:nvSpPr>
          <p:spPr>
            <a:xfrm>
              <a:off x="10582195" y="230188"/>
              <a:ext cx="1338773" cy="1338773"/>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r>
                <a:rPr lang="en-US" b="1"/>
                <a:t>Lesson Learned</a:t>
              </a:r>
            </a:p>
          </p:txBody>
        </p:sp>
        <p:pic>
          <p:nvPicPr>
            <p:cNvPr id="6" name="Graphic 5" descr="Lights On with solid fill">
              <a:extLst>
                <a:ext uri="{FF2B5EF4-FFF2-40B4-BE49-F238E27FC236}">
                  <a16:creationId xmlns:a16="http://schemas.microsoft.com/office/drawing/2014/main" id="{9460639D-4CEE-E1FB-E8ED-908A3DA0EA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73730" y="521723"/>
              <a:ext cx="755703" cy="755703"/>
            </a:xfrm>
            <a:prstGeom prst="rect">
              <a:avLst/>
            </a:prstGeom>
          </p:spPr>
        </p:pic>
      </p:grpSp>
      <p:sp>
        <p:nvSpPr>
          <p:cNvPr id="5" name="Rectangle: Rounded Corners 4">
            <a:extLst>
              <a:ext uri="{FF2B5EF4-FFF2-40B4-BE49-F238E27FC236}">
                <a16:creationId xmlns:a16="http://schemas.microsoft.com/office/drawing/2014/main" id="{8FFBA1AC-537B-4EAA-CEA4-79A0CF45722A}"/>
              </a:ext>
            </a:extLst>
          </p:cNvPr>
          <p:cNvSpPr/>
          <p:nvPr/>
        </p:nvSpPr>
        <p:spPr>
          <a:xfrm>
            <a:off x="838200" y="4360986"/>
            <a:ext cx="10515599" cy="135049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How does your organization protect time (or not) for data review? How might you improve how data review gets prioritized?</a:t>
            </a:r>
          </a:p>
        </p:txBody>
      </p:sp>
    </p:spTree>
    <p:extLst>
      <p:ext uri="{BB962C8B-B14F-4D97-AF65-F5344CB8AC3E}">
        <p14:creationId xmlns:p14="http://schemas.microsoft.com/office/powerpoint/2010/main" val="936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42D2-63AB-5DE2-1D5B-44FF3DAB6F5E}"/>
              </a:ext>
            </a:extLst>
          </p:cNvPr>
          <p:cNvSpPr>
            <a:spLocks noGrp="1"/>
          </p:cNvSpPr>
          <p:nvPr>
            <p:ph type="title"/>
          </p:nvPr>
        </p:nvSpPr>
        <p:spPr/>
        <p:txBody>
          <a:bodyPr/>
          <a:lstStyle/>
          <a:p>
            <a:r>
              <a:rPr lang="en-US"/>
              <a:t>Fostering Trust</a:t>
            </a:r>
          </a:p>
        </p:txBody>
      </p:sp>
      <p:sp>
        <p:nvSpPr>
          <p:cNvPr id="3" name="Text Placeholder 2">
            <a:extLst>
              <a:ext uri="{FF2B5EF4-FFF2-40B4-BE49-F238E27FC236}">
                <a16:creationId xmlns:a16="http://schemas.microsoft.com/office/drawing/2014/main" id="{2136E8F3-7E3A-7E6E-21C0-8C8BF5E39C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920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C96A-582F-FBA6-6CF9-63C374CA4CA1}"/>
              </a:ext>
            </a:extLst>
          </p:cNvPr>
          <p:cNvSpPr>
            <a:spLocks noGrp="1"/>
          </p:cNvSpPr>
          <p:nvPr>
            <p:ph type="title"/>
          </p:nvPr>
        </p:nvSpPr>
        <p:spPr/>
        <p:txBody>
          <a:bodyPr/>
          <a:lstStyle/>
          <a:p>
            <a:r>
              <a:rPr lang="en-US"/>
              <a:t>Purpose of Strategic Direction Refresh</a:t>
            </a:r>
          </a:p>
        </p:txBody>
      </p:sp>
      <p:sp>
        <p:nvSpPr>
          <p:cNvPr id="4" name="Slide Number Placeholder 3">
            <a:extLst>
              <a:ext uri="{FF2B5EF4-FFF2-40B4-BE49-F238E27FC236}">
                <a16:creationId xmlns:a16="http://schemas.microsoft.com/office/drawing/2014/main" id="{518108A8-B94A-C427-2C99-486451194D84}"/>
              </a:ext>
            </a:extLst>
          </p:cNvPr>
          <p:cNvSpPr>
            <a:spLocks noGrp="1"/>
          </p:cNvSpPr>
          <p:nvPr>
            <p:ph type="sldNum" idx="4294967295"/>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6" name="TextBox 5">
            <a:extLst>
              <a:ext uri="{FF2B5EF4-FFF2-40B4-BE49-F238E27FC236}">
                <a16:creationId xmlns:a16="http://schemas.microsoft.com/office/drawing/2014/main" id="{62D11086-552F-C767-3E46-BA34D6D4BD21}"/>
              </a:ext>
            </a:extLst>
          </p:cNvPr>
          <p:cNvSpPr txBox="1"/>
          <p:nvPr/>
        </p:nvSpPr>
        <p:spPr>
          <a:xfrm>
            <a:off x="838200" y="4740840"/>
            <a:ext cx="3056964" cy="707886"/>
          </a:xfrm>
          <a:prstGeom prst="rect">
            <a:avLst/>
          </a:prstGeom>
          <a:noFill/>
        </p:spPr>
        <p:txBody>
          <a:bodyPr wrap="square">
            <a:spAutoFit/>
          </a:bodyPr>
          <a:lstStyle/>
          <a:p>
            <a:pPr algn="ctr"/>
            <a:r>
              <a:rPr lang="en-US" sz="2000">
                <a:solidFill>
                  <a:schemeClr val="tx1"/>
                </a:solidFill>
              </a:rPr>
              <a:t>Reflect on what we’ve learned from 2023-2026 </a:t>
            </a:r>
          </a:p>
        </p:txBody>
      </p:sp>
      <p:sp>
        <p:nvSpPr>
          <p:cNvPr id="8" name="TextBox 7">
            <a:extLst>
              <a:ext uri="{FF2B5EF4-FFF2-40B4-BE49-F238E27FC236}">
                <a16:creationId xmlns:a16="http://schemas.microsoft.com/office/drawing/2014/main" id="{C451727F-1B06-7ABE-B76E-9E1B54D7A61E}"/>
              </a:ext>
            </a:extLst>
          </p:cNvPr>
          <p:cNvSpPr txBox="1"/>
          <p:nvPr/>
        </p:nvSpPr>
        <p:spPr>
          <a:xfrm>
            <a:off x="4567518" y="4740840"/>
            <a:ext cx="3056964" cy="1015663"/>
          </a:xfrm>
          <a:prstGeom prst="rect">
            <a:avLst/>
          </a:prstGeom>
          <a:noFill/>
        </p:spPr>
        <p:txBody>
          <a:bodyPr wrap="square">
            <a:spAutoFit/>
          </a:bodyPr>
          <a:lstStyle/>
          <a:p>
            <a:pPr algn="ctr"/>
            <a:r>
              <a:rPr lang="en-US" sz="2000">
                <a:solidFill>
                  <a:schemeClr val="tx1"/>
                </a:solidFill>
              </a:rPr>
              <a:t>Make improvements based on our current context</a:t>
            </a:r>
          </a:p>
        </p:txBody>
      </p:sp>
      <p:sp>
        <p:nvSpPr>
          <p:cNvPr id="10" name="TextBox 9">
            <a:extLst>
              <a:ext uri="{FF2B5EF4-FFF2-40B4-BE49-F238E27FC236}">
                <a16:creationId xmlns:a16="http://schemas.microsoft.com/office/drawing/2014/main" id="{9A31C27D-467D-88FE-0752-7651A816AB74}"/>
              </a:ext>
            </a:extLst>
          </p:cNvPr>
          <p:cNvSpPr txBox="1"/>
          <p:nvPr/>
        </p:nvSpPr>
        <p:spPr>
          <a:xfrm>
            <a:off x="8296836" y="4740840"/>
            <a:ext cx="3056964" cy="1015663"/>
          </a:xfrm>
          <a:prstGeom prst="rect">
            <a:avLst/>
          </a:prstGeom>
          <a:noFill/>
        </p:spPr>
        <p:txBody>
          <a:bodyPr wrap="square">
            <a:spAutoFit/>
          </a:bodyPr>
          <a:lstStyle/>
          <a:p>
            <a:pPr algn="ctr"/>
            <a:r>
              <a:rPr lang="en-US" sz="2000">
                <a:solidFill>
                  <a:schemeClr val="tx1"/>
                </a:solidFill>
              </a:rPr>
              <a:t>Strengthen connections between strategy and daily work</a:t>
            </a:r>
          </a:p>
        </p:txBody>
      </p:sp>
      <p:grpSp>
        <p:nvGrpSpPr>
          <p:cNvPr id="19" name="Group 18">
            <a:extLst>
              <a:ext uri="{FF2B5EF4-FFF2-40B4-BE49-F238E27FC236}">
                <a16:creationId xmlns:a16="http://schemas.microsoft.com/office/drawing/2014/main" id="{A9140EDE-B92C-23D2-C105-E3F29578FFCF}"/>
              </a:ext>
            </a:extLst>
          </p:cNvPr>
          <p:cNvGrpSpPr/>
          <p:nvPr/>
        </p:nvGrpSpPr>
        <p:grpSpPr>
          <a:xfrm>
            <a:off x="4910141" y="2274613"/>
            <a:ext cx="2371719" cy="2371719"/>
            <a:chOff x="4910141" y="2274613"/>
            <a:chExt cx="2371719" cy="2371719"/>
          </a:xfrm>
        </p:grpSpPr>
        <p:sp>
          <p:nvSpPr>
            <p:cNvPr id="9" name="Oval 8">
              <a:extLst>
                <a:ext uri="{FF2B5EF4-FFF2-40B4-BE49-F238E27FC236}">
                  <a16:creationId xmlns:a16="http://schemas.microsoft.com/office/drawing/2014/main" id="{ECD79D07-E7C6-F2A3-CF32-DC5F86205975}"/>
                </a:ext>
              </a:extLst>
            </p:cNvPr>
            <p:cNvSpPr/>
            <p:nvPr/>
          </p:nvSpPr>
          <p:spPr>
            <a:xfrm>
              <a:off x="4910141" y="2274613"/>
              <a:ext cx="2371719" cy="2371719"/>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6390;p52">
              <a:extLst>
                <a:ext uri="{FF2B5EF4-FFF2-40B4-BE49-F238E27FC236}">
                  <a16:creationId xmlns:a16="http://schemas.microsoft.com/office/drawing/2014/main" id="{DFD6D61F-F460-A772-708F-D4E362EE7764}"/>
                </a:ext>
                <a:ext uri="{C183D7F6-B498-43B3-948B-1728B52AA6E4}">
                  <adec:decorative xmlns:adec="http://schemas.microsoft.com/office/drawing/2017/decorative" val="1"/>
                </a:ext>
              </a:extLst>
            </p:cNvPr>
            <p:cNvSpPr/>
            <p:nvPr/>
          </p:nvSpPr>
          <p:spPr>
            <a:xfrm>
              <a:off x="5316126" y="2686851"/>
              <a:ext cx="1559748" cy="1547242"/>
            </a:xfrm>
            <a:custGeom>
              <a:avLst/>
              <a:gdLst/>
              <a:ahLst/>
              <a:cxnLst/>
              <a:rect l="l" t="t" r="r" b="b"/>
              <a:pathLst>
                <a:path w="11847" h="11752" extrusionOk="0">
                  <a:moveTo>
                    <a:pt x="6039" y="2796"/>
                  </a:moveTo>
                  <a:cubicBezTo>
                    <a:pt x="6845" y="2796"/>
                    <a:pt x="7621" y="3116"/>
                    <a:pt x="8224" y="3718"/>
                  </a:cubicBezTo>
                  <a:cubicBezTo>
                    <a:pt x="8917" y="4411"/>
                    <a:pt x="9232" y="5356"/>
                    <a:pt x="9074" y="6396"/>
                  </a:cubicBezTo>
                  <a:cubicBezTo>
                    <a:pt x="8885" y="7688"/>
                    <a:pt x="7814" y="8759"/>
                    <a:pt x="6522" y="8948"/>
                  </a:cubicBezTo>
                  <a:cubicBezTo>
                    <a:pt x="6377" y="8962"/>
                    <a:pt x="6232" y="8970"/>
                    <a:pt x="6088" y="8970"/>
                  </a:cubicBezTo>
                  <a:cubicBezTo>
                    <a:pt x="5606" y="8970"/>
                    <a:pt x="5132" y="8883"/>
                    <a:pt x="4695" y="8664"/>
                  </a:cubicBezTo>
                  <a:lnTo>
                    <a:pt x="5231" y="8160"/>
                  </a:lnTo>
                  <a:cubicBezTo>
                    <a:pt x="5444" y="8249"/>
                    <a:pt x="5677" y="8288"/>
                    <a:pt x="5919" y="8288"/>
                  </a:cubicBezTo>
                  <a:cubicBezTo>
                    <a:pt x="6106" y="8288"/>
                    <a:pt x="6298" y="8265"/>
                    <a:pt x="6491" y="8223"/>
                  </a:cubicBezTo>
                  <a:cubicBezTo>
                    <a:pt x="6964" y="8160"/>
                    <a:pt x="7373" y="7908"/>
                    <a:pt x="7751" y="7562"/>
                  </a:cubicBezTo>
                  <a:cubicBezTo>
                    <a:pt x="8098" y="7215"/>
                    <a:pt x="8318" y="6774"/>
                    <a:pt x="8413" y="6301"/>
                  </a:cubicBezTo>
                  <a:cubicBezTo>
                    <a:pt x="8476" y="5797"/>
                    <a:pt x="8444" y="5293"/>
                    <a:pt x="8224" y="4821"/>
                  </a:cubicBezTo>
                  <a:cubicBezTo>
                    <a:pt x="8161" y="4695"/>
                    <a:pt x="8066" y="4663"/>
                    <a:pt x="7972" y="4600"/>
                  </a:cubicBezTo>
                  <a:cubicBezTo>
                    <a:pt x="7846" y="4600"/>
                    <a:pt x="7751" y="4600"/>
                    <a:pt x="7657" y="4695"/>
                  </a:cubicBezTo>
                  <a:lnTo>
                    <a:pt x="6806" y="5545"/>
                  </a:lnTo>
                  <a:cubicBezTo>
                    <a:pt x="6743" y="5608"/>
                    <a:pt x="6649" y="5640"/>
                    <a:pt x="6558" y="5640"/>
                  </a:cubicBezTo>
                  <a:cubicBezTo>
                    <a:pt x="6467" y="5640"/>
                    <a:pt x="6381" y="5608"/>
                    <a:pt x="6333" y="5545"/>
                  </a:cubicBezTo>
                  <a:cubicBezTo>
                    <a:pt x="6207" y="5419"/>
                    <a:pt x="6207" y="5199"/>
                    <a:pt x="6333" y="5073"/>
                  </a:cubicBezTo>
                  <a:lnTo>
                    <a:pt x="7184" y="4222"/>
                  </a:lnTo>
                  <a:cubicBezTo>
                    <a:pt x="7279" y="4128"/>
                    <a:pt x="7310" y="4033"/>
                    <a:pt x="7279" y="3907"/>
                  </a:cubicBezTo>
                  <a:cubicBezTo>
                    <a:pt x="7279" y="3781"/>
                    <a:pt x="7184" y="3718"/>
                    <a:pt x="7058" y="3655"/>
                  </a:cubicBezTo>
                  <a:cubicBezTo>
                    <a:pt x="6723" y="3499"/>
                    <a:pt x="6372" y="3437"/>
                    <a:pt x="6017" y="3437"/>
                  </a:cubicBezTo>
                  <a:cubicBezTo>
                    <a:pt x="5871" y="3437"/>
                    <a:pt x="5724" y="3448"/>
                    <a:pt x="5577" y="3466"/>
                  </a:cubicBezTo>
                  <a:cubicBezTo>
                    <a:pt x="5105" y="3561"/>
                    <a:pt x="4664" y="3781"/>
                    <a:pt x="4317" y="4128"/>
                  </a:cubicBezTo>
                  <a:cubicBezTo>
                    <a:pt x="3971" y="4506"/>
                    <a:pt x="3719" y="4915"/>
                    <a:pt x="3656" y="5388"/>
                  </a:cubicBezTo>
                  <a:cubicBezTo>
                    <a:pt x="3561" y="5829"/>
                    <a:pt x="3593" y="6270"/>
                    <a:pt x="3719" y="6648"/>
                  </a:cubicBezTo>
                  <a:lnTo>
                    <a:pt x="3214" y="7184"/>
                  </a:lnTo>
                  <a:cubicBezTo>
                    <a:pt x="2962" y="6648"/>
                    <a:pt x="2868" y="6018"/>
                    <a:pt x="2962" y="5388"/>
                  </a:cubicBezTo>
                  <a:cubicBezTo>
                    <a:pt x="3183" y="4096"/>
                    <a:pt x="4223" y="3025"/>
                    <a:pt x="5546" y="2836"/>
                  </a:cubicBezTo>
                  <a:cubicBezTo>
                    <a:pt x="5710" y="2809"/>
                    <a:pt x="5875" y="2796"/>
                    <a:pt x="6039" y="2796"/>
                  </a:cubicBezTo>
                  <a:close/>
                  <a:moveTo>
                    <a:pt x="6428" y="757"/>
                  </a:moveTo>
                  <a:lnTo>
                    <a:pt x="6554" y="1261"/>
                  </a:lnTo>
                  <a:cubicBezTo>
                    <a:pt x="6585" y="1387"/>
                    <a:pt x="6680" y="1481"/>
                    <a:pt x="6838" y="1481"/>
                  </a:cubicBezTo>
                  <a:cubicBezTo>
                    <a:pt x="7468" y="1607"/>
                    <a:pt x="8003" y="1859"/>
                    <a:pt x="8539" y="2206"/>
                  </a:cubicBezTo>
                  <a:cubicBezTo>
                    <a:pt x="8586" y="2237"/>
                    <a:pt x="8641" y="2253"/>
                    <a:pt x="8700" y="2253"/>
                  </a:cubicBezTo>
                  <a:cubicBezTo>
                    <a:pt x="8759" y="2253"/>
                    <a:pt x="8822" y="2237"/>
                    <a:pt x="8885" y="2206"/>
                  </a:cubicBezTo>
                  <a:lnTo>
                    <a:pt x="9326" y="1922"/>
                  </a:lnTo>
                  <a:lnTo>
                    <a:pt x="9894" y="2521"/>
                  </a:lnTo>
                  <a:lnTo>
                    <a:pt x="9641" y="2962"/>
                  </a:lnTo>
                  <a:cubicBezTo>
                    <a:pt x="9547" y="3088"/>
                    <a:pt x="9547" y="3246"/>
                    <a:pt x="9641" y="3309"/>
                  </a:cubicBezTo>
                  <a:cubicBezTo>
                    <a:pt x="9988" y="3813"/>
                    <a:pt x="10209" y="4411"/>
                    <a:pt x="10335" y="5010"/>
                  </a:cubicBezTo>
                  <a:cubicBezTo>
                    <a:pt x="10366" y="5136"/>
                    <a:pt x="10461" y="5230"/>
                    <a:pt x="10587" y="5293"/>
                  </a:cubicBezTo>
                  <a:lnTo>
                    <a:pt x="11091" y="5388"/>
                  </a:lnTo>
                  <a:lnTo>
                    <a:pt x="11091" y="6301"/>
                  </a:lnTo>
                  <a:lnTo>
                    <a:pt x="11154" y="6301"/>
                  </a:lnTo>
                  <a:lnTo>
                    <a:pt x="10650" y="6428"/>
                  </a:lnTo>
                  <a:cubicBezTo>
                    <a:pt x="10524" y="6459"/>
                    <a:pt x="10429" y="6554"/>
                    <a:pt x="10429" y="6711"/>
                  </a:cubicBezTo>
                  <a:cubicBezTo>
                    <a:pt x="10303" y="7341"/>
                    <a:pt x="10051" y="7877"/>
                    <a:pt x="9704" y="8381"/>
                  </a:cubicBezTo>
                  <a:cubicBezTo>
                    <a:pt x="9641" y="8507"/>
                    <a:pt x="9641" y="8633"/>
                    <a:pt x="9704" y="8759"/>
                  </a:cubicBezTo>
                  <a:lnTo>
                    <a:pt x="9988" y="9168"/>
                  </a:lnTo>
                  <a:lnTo>
                    <a:pt x="9389" y="9767"/>
                  </a:lnTo>
                  <a:lnTo>
                    <a:pt x="8948" y="9483"/>
                  </a:lnTo>
                  <a:cubicBezTo>
                    <a:pt x="8901" y="9452"/>
                    <a:pt x="8838" y="9436"/>
                    <a:pt x="8775" y="9436"/>
                  </a:cubicBezTo>
                  <a:cubicBezTo>
                    <a:pt x="8712" y="9436"/>
                    <a:pt x="8649" y="9452"/>
                    <a:pt x="8602" y="9483"/>
                  </a:cubicBezTo>
                  <a:cubicBezTo>
                    <a:pt x="8098" y="9862"/>
                    <a:pt x="7499" y="10082"/>
                    <a:pt x="6901" y="10208"/>
                  </a:cubicBezTo>
                  <a:cubicBezTo>
                    <a:pt x="6806" y="10240"/>
                    <a:pt x="6680" y="10334"/>
                    <a:pt x="6649" y="10429"/>
                  </a:cubicBezTo>
                  <a:lnTo>
                    <a:pt x="6522" y="10964"/>
                  </a:lnTo>
                  <a:lnTo>
                    <a:pt x="5703" y="10964"/>
                  </a:lnTo>
                  <a:lnTo>
                    <a:pt x="5577" y="10429"/>
                  </a:lnTo>
                  <a:cubicBezTo>
                    <a:pt x="5546" y="10334"/>
                    <a:pt x="5451" y="10208"/>
                    <a:pt x="5294" y="10208"/>
                  </a:cubicBezTo>
                  <a:cubicBezTo>
                    <a:pt x="4758" y="10082"/>
                    <a:pt x="4223" y="9893"/>
                    <a:pt x="3750" y="9609"/>
                  </a:cubicBezTo>
                  <a:lnTo>
                    <a:pt x="4286" y="9105"/>
                  </a:lnTo>
                  <a:cubicBezTo>
                    <a:pt x="4821" y="9420"/>
                    <a:pt x="5451" y="9578"/>
                    <a:pt x="6113" y="9578"/>
                  </a:cubicBezTo>
                  <a:cubicBezTo>
                    <a:pt x="6333" y="9578"/>
                    <a:pt x="6522" y="9578"/>
                    <a:pt x="6712" y="9546"/>
                  </a:cubicBezTo>
                  <a:cubicBezTo>
                    <a:pt x="7499" y="9420"/>
                    <a:pt x="8224" y="9011"/>
                    <a:pt x="8759" y="8475"/>
                  </a:cubicBezTo>
                  <a:cubicBezTo>
                    <a:pt x="9326" y="7908"/>
                    <a:pt x="9704" y="7184"/>
                    <a:pt x="9831" y="6428"/>
                  </a:cubicBezTo>
                  <a:cubicBezTo>
                    <a:pt x="10020" y="5199"/>
                    <a:pt x="9641" y="4033"/>
                    <a:pt x="8759" y="3151"/>
                  </a:cubicBezTo>
                  <a:cubicBezTo>
                    <a:pt x="8046" y="2438"/>
                    <a:pt x="7089" y="2034"/>
                    <a:pt x="6074" y="2034"/>
                  </a:cubicBezTo>
                  <a:cubicBezTo>
                    <a:pt x="5878" y="2034"/>
                    <a:pt x="5681" y="2049"/>
                    <a:pt x="5483" y="2080"/>
                  </a:cubicBezTo>
                  <a:cubicBezTo>
                    <a:pt x="4695" y="2206"/>
                    <a:pt x="4002" y="2615"/>
                    <a:pt x="3435" y="3151"/>
                  </a:cubicBezTo>
                  <a:cubicBezTo>
                    <a:pt x="2899" y="3718"/>
                    <a:pt x="2490" y="4443"/>
                    <a:pt x="2395" y="5199"/>
                  </a:cubicBezTo>
                  <a:cubicBezTo>
                    <a:pt x="2269" y="6018"/>
                    <a:pt x="2427" y="6900"/>
                    <a:pt x="2805" y="7656"/>
                  </a:cubicBezTo>
                  <a:lnTo>
                    <a:pt x="2301" y="8160"/>
                  </a:lnTo>
                  <a:cubicBezTo>
                    <a:pt x="2017" y="7688"/>
                    <a:pt x="1828" y="7184"/>
                    <a:pt x="1702" y="6617"/>
                  </a:cubicBezTo>
                  <a:cubicBezTo>
                    <a:pt x="1671" y="6491"/>
                    <a:pt x="1608" y="6396"/>
                    <a:pt x="1482" y="6333"/>
                  </a:cubicBezTo>
                  <a:lnTo>
                    <a:pt x="978" y="6238"/>
                  </a:lnTo>
                  <a:lnTo>
                    <a:pt x="978" y="5388"/>
                  </a:lnTo>
                  <a:lnTo>
                    <a:pt x="1482" y="5293"/>
                  </a:lnTo>
                  <a:cubicBezTo>
                    <a:pt x="1608" y="5230"/>
                    <a:pt x="1702" y="5167"/>
                    <a:pt x="1702" y="5010"/>
                  </a:cubicBezTo>
                  <a:cubicBezTo>
                    <a:pt x="1828" y="4380"/>
                    <a:pt x="2080" y="3813"/>
                    <a:pt x="2427" y="3309"/>
                  </a:cubicBezTo>
                  <a:cubicBezTo>
                    <a:pt x="2490" y="3183"/>
                    <a:pt x="2490" y="3088"/>
                    <a:pt x="2427" y="2962"/>
                  </a:cubicBezTo>
                  <a:lnTo>
                    <a:pt x="2143" y="2521"/>
                  </a:lnTo>
                  <a:lnTo>
                    <a:pt x="2742" y="1922"/>
                  </a:lnTo>
                  <a:lnTo>
                    <a:pt x="3183" y="2206"/>
                  </a:lnTo>
                  <a:cubicBezTo>
                    <a:pt x="3230" y="2237"/>
                    <a:pt x="3293" y="2253"/>
                    <a:pt x="3356" y="2253"/>
                  </a:cubicBezTo>
                  <a:cubicBezTo>
                    <a:pt x="3419" y="2253"/>
                    <a:pt x="3482" y="2237"/>
                    <a:pt x="3530" y="2206"/>
                  </a:cubicBezTo>
                  <a:cubicBezTo>
                    <a:pt x="4034" y="1859"/>
                    <a:pt x="4632" y="1607"/>
                    <a:pt x="5231" y="1481"/>
                  </a:cubicBezTo>
                  <a:cubicBezTo>
                    <a:pt x="5325" y="1450"/>
                    <a:pt x="5451" y="1387"/>
                    <a:pt x="5483" y="1261"/>
                  </a:cubicBezTo>
                  <a:lnTo>
                    <a:pt x="5609" y="757"/>
                  </a:lnTo>
                  <a:close/>
                  <a:moveTo>
                    <a:pt x="6239" y="4222"/>
                  </a:moveTo>
                  <a:lnTo>
                    <a:pt x="5766" y="4695"/>
                  </a:lnTo>
                  <a:cubicBezTo>
                    <a:pt x="5388" y="5073"/>
                    <a:pt x="5388" y="5766"/>
                    <a:pt x="5766" y="6144"/>
                  </a:cubicBezTo>
                  <a:cubicBezTo>
                    <a:pt x="5971" y="6349"/>
                    <a:pt x="6239" y="6451"/>
                    <a:pt x="6503" y="6451"/>
                  </a:cubicBezTo>
                  <a:cubicBezTo>
                    <a:pt x="6767" y="6451"/>
                    <a:pt x="7027" y="6349"/>
                    <a:pt x="7216" y="6144"/>
                  </a:cubicBezTo>
                  <a:lnTo>
                    <a:pt x="7688" y="5671"/>
                  </a:lnTo>
                  <a:cubicBezTo>
                    <a:pt x="7751" y="5860"/>
                    <a:pt x="7751" y="6081"/>
                    <a:pt x="7688" y="6238"/>
                  </a:cubicBezTo>
                  <a:cubicBezTo>
                    <a:pt x="7594" y="6900"/>
                    <a:pt x="7027" y="7436"/>
                    <a:pt x="6365" y="7562"/>
                  </a:cubicBezTo>
                  <a:cubicBezTo>
                    <a:pt x="6267" y="7588"/>
                    <a:pt x="6163" y="7600"/>
                    <a:pt x="6059" y="7600"/>
                  </a:cubicBezTo>
                  <a:cubicBezTo>
                    <a:pt x="5794" y="7600"/>
                    <a:pt x="5520" y="7526"/>
                    <a:pt x="5294" y="7436"/>
                  </a:cubicBezTo>
                  <a:cubicBezTo>
                    <a:pt x="5252" y="7415"/>
                    <a:pt x="5206" y="7404"/>
                    <a:pt x="5161" y="7404"/>
                  </a:cubicBezTo>
                  <a:cubicBezTo>
                    <a:pt x="5070" y="7404"/>
                    <a:pt x="4979" y="7446"/>
                    <a:pt x="4916" y="7530"/>
                  </a:cubicBezTo>
                  <a:lnTo>
                    <a:pt x="3908" y="8507"/>
                  </a:lnTo>
                  <a:lnTo>
                    <a:pt x="1450" y="10964"/>
                  </a:lnTo>
                  <a:cubicBezTo>
                    <a:pt x="1387" y="11011"/>
                    <a:pt x="1293" y="11035"/>
                    <a:pt x="1202" y="11035"/>
                  </a:cubicBezTo>
                  <a:cubicBezTo>
                    <a:pt x="1112" y="11035"/>
                    <a:pt x="1025" y="11011"/>
                    <a:pt x="978" y="10964"/>
                  </a:cubicBezTo>
                  <a:cubicBezTo>
                    <a:pt x="852" y="10838"/>
                    <a:pt x="852" y="10586"/>
                    <a:pt x="978" y="10492"/>
                  </a:cubicBezTo>
                  <a:lnTo>
                    <a:pt x="3403" y="8034"/>
                  </a:lnTo>
                  <a:lnTo>
                    <a:pt x="4380" y="7058"/>
                  </a:lnTo>
                  <a:cubicBezTo>
                    <a:pt x="4506" y="6932"/>
                    <a:pt x="4506" y="6774"/>
                    <a:pt x="4475" y="6648"/>
                  </a:cubicBezTo>
                  <a:cubicBezTo>
                    <a:pt x="4317" y="6333"/>
                    <a:pt x="4286" y="5955"/>
                    <a:pt x="4349" y="5608"/>
                  </a:cubicBezTo>
                  <a:cubicBezTo>
                    <a:pt x="4475" y="4915"/>
                    <a:pt x="5010" y="4380"/>
                    <a:pt x="5703" y="4254"/>
                  </a:cubicBezTo>
                  <a:cubicBezTo>
                    <a:pt x="5798" y="4254"/>
                    <a:pt x="5892" y="4222"/>
                    <a:pt x="6018" y="4222"/>
                  </a:cubicBezTo>
                  <a:close/>
                  <a:moveTo>
                    <a:pt x="5262" y="1"/>
                  </a:moveTo>
                  <a:cubicBezTo>
                    <a:pt x="5105" y="1"/>
                    <a:pt x="4979" y="127"/>
                    <a:pt x="4947" y="284"/>
                  </a:cubicBezTo>
                  <a:lnTo>
                    <a:pt x="4790" y="883"/>
                  </a:lnTo>
                  <a:cubicBezTo>
                    <a:pt x="4223" y="977"/>
                    <a:pt x="3719" y="1229"/>
                    <a:pt x="3214" y="1513"/>
                  </a:cubicBezTo>
                  <a:lnTo>
                    <a:pt x="2710" y="1198"/>
                  </a:lnTo>
                  <a:cubicBezTo>
                    <a:pt x="2652" y="1154"/>
                    <a:pt x="2580" y="1130"/>
                    <a:pt x="2507" y="1130"/>
                  </a:cubicBezTo>
                  <a:cubicBezTo>
                    <a:pt x="2422" y="1130"/>
                    <a:pt x="2337" y="1162"/>
                    <a:pt x="2269" y="1229"/>
                  </a:cubicBezTo>
                  <a:lnTo>
                    <a:pt x="1293" y="2206"/>
                  </a:lnTo>
                  <a:cubicBezTo>
                    <a:pt x="1167" y="2332"/>
                    <a:pt x="1167" y="2489"/>
                    <a:pt x="1230" y="2647"/>
                  </a:cubicBezTo>
                  <a:lnTo>
                    <a:pt x="1545" y="3151"/>
                  </a:lnTo>
                  <a:cubicBezTo>
                    <a:pt x="1230" y="3624"/>
                    <a:pt x="1041" y="4128"/>
                    <a:pt x="915" y="4726"/>
                  </a:cubicBezTo>
                  <a:lnTo>
                    <a:pt x="348" y="4884"/>
                  </a:lnTo>
                  <a:cubicBezTo>
                    <a:pt x="190" y="4915"/>
                    <a:pt x="64" y="5041"/>
                    <a:pt x="64" y="5199"/>
                  </a:cubicBezTo>
                  <a:lnTo>
                    <a:pt x="64" y="6585"/>
                  </a:lnTo>
                  <a:cubicBezTo>
                    <a:pt x="64" y="6743"/>
                    <a:pt x="190" y="6869"/>
                    <a:pt x="348" y="6900"/>
                  </a:cubicBezTo>
                  <a:lnTo>
                    <a:pt x="915" y="7058"/>
                  </a:lnTo>
                  <a:cubicBezTo>
                    <a:pt x="1041" y="7656"/>
                    <a:pt x="1324" y="8223"/>
                    <a:pt x="1639" y="8696"/>
                  </a:cubicBezTo>
                  <a:lnTo>
                    <a:pt x="379" y="9956"/>
                  </a:lnTo>
                  <a:cubicBezTo>
                    <a:pt x="1" y="10366"/>
                    <a:pt x="1" y="11027"/>
                    <a:pt x="379" y="11437"/>
                  </a:cubicBezTo>
                  <a:cubicBezTo>
                    <a:pt x="584" y="11626"/>
                    <a:pt x="852" y="11720"/>
                    <a:pt x="1115" y="11720"/>
                  </a:cubicBezTo>
                  <a:cubicBezTo>
                    <a:pt x="1379" y="11720"/>
                    <a:pt x="1639" y="11626"/>
                    <a:pt x="1828" y="11437"/>
                  </a:cubicBezTo>
                  <a:lnTo>
                    <a:pt x="3088" y="10177"/>
                  </a:lnTo>
                  <a:cubicBezTo>
                    <a:pt x="3624" y="10523"/>
                    <a:pt x="4160" y="10744"/>
                    <a:pt x="4758" y="10870"/>
                  </a:cubicBezTo>
                  <a:lnTo>
                    <a:pt x="4916" y="11468"/>
                  </a:lnTo>
                  <a:cubicBezTo>
                    <a:pt x="4947" y="11626"/>
                    <a:pt x="5073" y="11752"/>
                    <a:pt x="5231" y="11752"/>
                  </a:cubicBezTo>
                  <a:lnTo>
                    <a:pt x="6585" y="11752"/>
                  </a:lnTo>
                  <a:cubicBezTo>
                    <a:pt x="6775" y="11752"/>
                    <a:pt x="6869" y="11626"/>
                    <a:pt x="6932" y="11468"/>
                  </a:cubicBezTo>
                  <a:lnTo>
                    <a:pt x="7090" y="10870"/>
                  </a:lnTo>
                  <a:cubicBezTo>
                    <a:pt x="7625" y="10744"/>
                    <a:pt x="8129" y="10523"/>
                    <a:pt x="8665" y="10240"/>
                  </a:cubicBezTo>
                  <a:lnTo>
                    <a:pt x="9169" y="10555"/>
                  </a:lnTo>
                  <a:cubicBezTo>
                    <a:pt x="9227" y="10599"/>
                    <a:pt x="9299" y="10622"/>
                    <a:pt x="9372" y="10622"/>
                  </a:cubicBezTo>
                  <a:cubicBezTo>
                    <a:pt x="9457" y="10622"/>
                    <a:pt x="9542" y="10591"/>
                    <a:pt x="9610" y="10523"/>
                  </a:cubicBezTo>
                  <a:lnTo>
                    <a:pt x="10587" y="9546"/>
                  </a:lnTo>
                  <a:cubicBezTo>
                    <a:pt x="10713" y="9420"/>
                    <a:pt x="10713" y="9263"/>
                    <a:pt x="10618" y="9105"/>
                  </a:cubicBezTo>
                  <a:lnTo>
                    <a:pt x="10303" y="8601"/>
                  </a:lnTo>
                  <a:cubicBezTo>
                    <a:pt x="10618" y="8129"/>
                    <a:pt x="10807" y="7593"/>
                    <a:pt x="10933" y="7026"/>
                  </a:cubicBezTo>
                  <a:lnTo>
                    <a:pt x="11532" y="6869"/>
                  </a:lnTo>
                  <a:cubicBezTo>
                    <a:pt x="11689" y="6806"/>
                    <a:pt x="11784" y="6711"/>
                    <a:pt x="11784" y="6554"/>
                  </a:cubicBezTo>
                  <a:lnTo>
                    <a:pt x="11784" y="5167"/>
                  </a:lnTo>
                  <a:cubicBezTo>
                    <a:pt x="11847" y="5041"/>
                    <a:pt x="11721" y="4915"/>
                    <a:pt x="11563" y="4884"/>
                  </a:cubicBezTo>
                  <a:lnTo>
                    <a:pt x="10965" y="4726"/>
                  </a:lnTo>
                  <a:cubicBezTo>
                    <a:pt x="10839" y="4191"/>
                    <a:pt x="10618" y="3655"/>
                    <a:pt x="10335" y="3151"/>
                  </a:cubicBezTo>
                  <a:lnTo>
                    <a:pt x="10650" y="2647"/>
                  </a:lnTo>
                  <a:cubicBezTo>
                    <a:pt x="10744" y="2521"/>
                    <a:pt x="10744" y="2332"/>
                    <a:pt x="10618" y="2206"/>
                  </a:cubicBezTo>
                  <a:lnTo>
                    <a:pt x="9641" y="1229"/>
                  </a:lnTo>
                  <a:cubicBezTo>
                    <a:pt x="9574" y="1162"/>
                    <a:pt x="9497" y="1130"/>
                    <a:pt x="9417" y="1130"/>
                  </a:cubicBezTo>
                  <a:cubicBezTo>
                    <a:pt x="9347" y="1130"/>
                    <a:pt x="9274" y="1154"/>
                    <a:pt x="9200" y="1198"/>
                  </a:cubicBezTo>
                  <a:lnTo>
                    <a:pt x="8696" y="1513"/>
                  </a:lnTo>
                  <a:cubicBezTo>
                    <a:pt x="8224" y="1198"/>
                    <a:pt x="7720" y="977"/>
                    <a:pt x="7121" y="883"/>
                  </a:cubicBezTo>
                  <a:lnTo>
                    <a:pt x="6964" y="284"/>
                  </a:lnTo>
                  <a:cubicBezTo>
                    <a:pt x="6932" y="127"/>
                    <a:pt x="6806" y="1"/>
                    <a:pt x="6649" y="1"/>
                  </a:cubicBezTo>
                  <a:close/>
                </a:path>
              </a:pathLst>
            </a:custGeom>
            <a:solidFill>
              <a:schemeClr val="bg1"/>
            </a:solidFill>
            <a:ln>
              <a:noFill/>
            </a:ln>
          </p:spPr>
          <p:txBody>
            <a:bodyPr spcFirstLastPara="1" wrap="square" lIns="91425" tIns="91425" rIns="91425" bIns="91425" anchor="ctr" anchorCtr="0">
              <a:noAutofit/>
            </a:bodyPr>
            <a:lstStyle/>
            <a:p>
              <a:endParaRPr sz="1400"/>
            </a:p>
          </p:txBody>
        </p:sp>
      </p:grpSp>
      <p:grpSp>
        <p:nvGrpSpPr>
          <p:cNvPr id="28" name="Group 27">
            <a:extLst>
              <a:ext uri="{FF2B5EF4-FFF2-40B4-BE49-F238E27FC236}">
                <a16:creationId xmlns:a16="http://schemas.microsoft.com/office/drawing/2014/main" id="{EBBEAADB-51D8-B2A9-9701-BBC3D5DC11CD}"/>
              </a:ext>
            </a:extLst>
          </p:cNvPr>
          <p:cNvGrpSpPr/>
          <p:nvPr/>
        </p:nvGrpSpPr>
        <p:grpSpPr>
          <a:xfrm>
            <a:off x="1180823" y="2274613"/>
            <a:ext cx="2371719" cy="2371719"/>
            <a:chOff x="1180823" y="2274613"/>
            <a:chExt cx="2371719" cy="2371719"/>
          </a:xfrm>
        </p:grpSpPr>
        <p:sp>
          <p:nvSpPr>
            <p:cNvPr id="7" name="Oval 6">
              <a:extLst>
                <a:ext uri="{FF2B5EF4-FFF2-40B4-BE49-F238E27FC236}">
                  <a16:creationId xmlns:a16="http://schemas.microsoft.com/office/drawing/2014/main" id="{41721CDC-B768-F2EF-232A-92BA878ACD09}"/>
                </a:ext>
              </a:extLst>
            </p:cNvPr>
            <p:cNvSpPr/>
            <p:nvPr/>
          </p:nvSpPr>
          <p:spPr>
            <a:xfrm>
              <a:off x="1180823" y="2274613"/>
              <a:ext cx="2371719" cy="2371719"/>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oogle Shape;5547;p50">
              <a:extLst>
                <a:ext uri="{FF2B5EF4-FFF2-40B4-BE49-F238E27FC236}">
                  <a16:creationId xmlns:a16="http://schemas.microsoft.com/office/drawing/2014/main" id="{02622109-A185-52A3-1B10-C5A66EA3A123}"/>
                </a:ext>
                <a:ext uri="{C183D7F6-B498-43B3-948B-1728B52AA6E4}">
                  <adec:decorative xmlns:adec="http://schemas.microsoft.com/office/drawing/2017/decorative" val="1"/>
                </a:ext>
              </a:extLst>
            </p:cNvPr>
            <p:cNvGrpSpPr/>
            <p:nvPr/>
          </p:nvGrpSpPr>
          <p:grpSpPr>
            <a:xfrm>
              <a:off x="1589442" y="2683232"/>
              <a:ext cx="1554480" cy="1554480"/>
              <a:chOff x="-49786250" y="2316650"/>
              <a:chExt cx="300900" cy="299450"/>
            </a:xfrm>
            <a:solidFill>
              <a:schemeClr val="bg1"/>
            </a:solidFill>
          </p:grpSpPr>
          <p:sp>
            <p:nvSpPr>
              <p:cNvPr id="21" name="Google Shape;5548;p50">
                <a:extLst>
                  <a:ext uri="{FF2B5EF4-FFF2-40B4-BE49-F238E27FC236}">
                    <a16:creationId xmlns:a16="http://schemas.microsoft.com/office/drawing/2014/main" id="{AB86262B-F8C9-EC3B-AD64-2FAE1AD53D80}"/>
                  </a:ext>
                </a:extLst>
              </p:cNvPr>
              <p:cNvSpPr/>
              <p:nvPr/>
            </p:nvSpPr>
            <p:spPr>
              <a:xfrm>
                <a:off x="-49746875" y="2316650"/>
                <a:ext cx="217400" cy="299450"/>
              </a:xfrm>
              <a:custGeom>
                <a:avLst/>
                <a:gdLst/>
                <a:ahLst/>
                <a:cxnLst/>
                <a:rect l="l" t="t" r="r" b="b"/>
                <a:pathLst>
                  <a:path w="8696" h="11978" extrusionOk="0">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grpFill/>
              <a:ln>
                <a:noFill/>
              </a:ln>
            </p:spPr>
            <p:txBody>
              <a:bodyPr spcFirstLastPara="1" wrap="square" lIns="91425" tIns="91425" rIns="91425" bIns="91425" anchor="ctr" anchorCtr="0">
                <a:noAutofit/>
              </a:bodyPr>
              <a:lstStyle/>
              <a:p>
                <a:endParaRPr sz="1400"/>
              </a:p>
            </p:txBody>
          </p:sp>
          <p:sp>
            <p:nvSpPr>
              <p:cNvPr id="22" name="Google Shape;5549;p50">
                <a:extLst>
                  <a:ext uri="{FF2B5EF4-FFF2-40B4-BE49-F238E27FC236}">
                    <a16:creationId xmlns:a16="http://schemas.microsoft.com/office/drawing/2014/main" id="{3FD7A5C9-BAC1-EC51-4598-A7F8D89497A1}"/>
                  </a:ext>
                </a:extLst>
              </p:cNvPr>
              <p:cNvSpPr/>
              <p:nvPr/>
            </p:nvSpPr>
            <p:spPr>
              <a:xfrm>
                <a:off x="-49786250" y="2422325"/>
                <a:ext cx="36250" cy="17350"/>
              </a:xfrm>
              <a:custGeom>
                <a:avLst/>
                <a:gdLst/>
                <a:ahLst/>
                <a:cxnLst/>
                <a:rect l="l" t="t" r="r" b="b"/>
                <a:pathLst>
                  <a:path w="1450" h="694" extrusionOk="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grpFill/>
              <a:ln>
                <a:noFill/>
              </a:ln>
            </p:spPr>
            <p:txBody>
              <a:bodyPr spcFirstLastPara="1" wrap="square" lIns="91425" tIns="91425" rIns="91425" bIns="91425" anchor="ctr" anchorCtr="0">
                <a:noAutofit/>
              </a:bodyPr>
              <a:lstStyle/>
              <a:p>
                <a:endParaRPr sz="1400"/>
              </a:p>
            </p:txBody>
          </p:sp>
          <p:sp>
            <p:nvSpPr>
              <p:cNvPr id="23" name="Google Shape;5550;p50">
                <a:extLst>
                  <a:ext uri="{FF2B5EF4-FFF2-40B4-BE49-F238E27FC236}">
                    <a16:creationId xmlns:a16="http://schemas.microsoft.com/office/drawing/2014/main" id="{588ADF44-9D95-6CC9-CACF-AFBAB7E418C4}"/>
                  </a:ext>
                </a:extLst>
              </p:cNvPr>
              <p:cNvSpPr/>
              <p:nvPr/>
            </p:nvSpPr>
            <p:spPr>
              <a:xfrm>
                <a:off x="-49783900" y="2362475"/>
                <a:ext cx="31550" cy="30150"/>
              </a:xfrm>
              <a:custGeom>
                <a:avLst/>
                <a:gdLst/>
                <a:ahLst/>
                <a:cxnLst/>
                <a:rect l="l" t="t" r="r" b="b"/>
                <a:pathLst>
                  <a:path w="1262" h="1206" extrusionOk="0">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grpFill/>
              <a:ln>
                <a:noFill/>
              </a:ln>
            </p:spPr>
            <p:txBody>
              <a:bodyPr spcFirstLastPara="1" wrap="square" lIns="91425" tIns="91425" rIns="91425" bIns="91425" anchor="ctr" anchorCtr="0">
                <a:noAutofit/>
              </a:bodyPr>
              <a:lstStyle/>
              <a:p>
                <a:endParaRPr sz="1400"/>
              </a:p>
            </p:txBody>
          </p:sp>
          <p:sp>
            <p:nvSpPr>
              <p:cNvPr id="24" name="Google Shape;5551;p50">
                <a:extLst>
                  <a:ext uri="{FF2B5EF4-FFF2-40B4-BE49-F238E27FC236}">
                    <a16:creationId xmlns:a16="http://schemas.microsoft.com/office/drawing/2014/main" id="{2EF89C93-336E-A9BC-07F4-3DFF8C1D9E39}"/>
                  </a:ext>
                </a:extLst>
              </p:cNvPr>
              <p:cNvSpPr/>
              <p:nvPr/>
            </p:nvSpPr>
            <p:spPr>
              <a:xfrm>
                <a:off x="-49783900" y="2468800"/>
                <a:ext cx="31550" cy="30150"/>
              </a:xfrm>
              <a:custGeom>
                <a:avLst/>
                <a:gdLst/>
                <a:ahLst/>
                <a:cxnLst/>
                <a:rect l="l" t="t" r="r" b="b"/>
                <a:pathLst>
                  <a:path w="1262" h="1206" extrusionOk="0">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grpFill/>
              <a:ln>
                <a:noFill/>
              </a:ln>
            </p:spPr>
            <p:txBody>
              <a:bodyPr spcFirstLastPara="1" wrap="square" lIns="91425" tIns="91425" rIns="91425" bIns="91425" anchor="ctr" anchorCtr="0">
                <a:noAutofit/>
              </a:bodyPr>
              <a:lstStyle/>
              <a:p>
                <a:endParaRPr sz="1400"/>
              </a:p>
            </p:txBody>
          </p:sp>
          <p:sp>
            <p:nvSpPr>
              <p:cNvPr id="25" name="Google Shape;5552;p50">
                <a:extLst>
                  <a:ext uri="{FF2B5EF4-FFF2-40B4-BE49-F238E27FC236}">
                    <a16:creationId xmlns:a16="http://schemas.microsoft.com/office/drawing/2014/main" id="{F3690F4B-AD45-289B-4377-F3B524C0C10E}"/>
                  </a:ext>
                </a:extLst>
              </p:cNvPr>
              <p:cNvSpPr/>
              <p:nvPr/>
            </p:nvSpPr>
            <p:spPr>
              <a:xfrm>
                <a:off x="-49520825"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endParaRPr sz="1400"/>
              </a:p>
            </p:txBody>
          </p:sp>
          <p:sp>
            <p:nvSpPr>
              <p:cNvPr id="26" name="Google Shape;5553;p50">
                <a:extLst>
                  <a:ext uri="{FF2B5EF4-FFF2-40B4-BE49-F238E27FC236}">
                    <a16:creationId xmlns:a16="http://schemas.microsoft.com/office/drawing/2014/main" id="{18368B1E-DAAE-BE98-DCA2-6D9B994C65AE}"/>
                  </a:ext>
                </a:extLst>
              </p:cNvPr>
              <p:cNvSpPr/>
              <p:nvPr/>
            </p:nvSpPr>
            <p:spPr>
              <a:xfrm>
                <a:off x="-49519250" y="2362475"/>
                <a:ext cx="31525" cy="31325"/>
              </a:xfrm>
              <a:custGeom>
                <a:avLst/>
                <a:gdLst/>
                <a:ahLst/>
                <a:cxnLst/>
                <a:rect l="l" t="t" r="r" b="b"/>
                <a:pathLst>
                  <a:path w="1261" h="1253" extrusionOk="0">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grpFill/>
              <a:ln>
                <a:noFill/>
              </a:ln>
            </p:spPr>
            <p:txBody>
              <a:bodyPr spcFirstLastPara="1" wrap="square" lIns="91425" tIns="91425" rIns="91425" bIns="91425" anchor="ctr" anchorCtr="0">
                <a:noAutofit/>
              </a:bodyPr>
              <a:lstStyle/>
              <a:p>
                <a:endParaRPr sz="1400"/>
              </a:p>
            </p:txBody>
          </p:sp>
          <p:sp>
            <p:nvSpPr>
              <p:cNvPr id="27" name="Google Shape;5554;p50">
                <a:extLst>
                  <a:ext uri="{FF2B5EF4-FFF2-40B4-BE49-F238E27FC236}">
                    <a16:creationId xmlns:a16="http://schemas.microsoft.com/office/drawing/2014/main" id="{8696B3E4-D310-050C-D7B2-C7C29FA92D86}"/>
                  </a:ext>
                </a:extLst>
              </p:cNvPr>
              <p:cNvSpPr/>
              <p:nvPr/>
            </p:nvSpPr>
            <p:spPr>
              <a:xfrm>
                <a:off x="-49519250" y="2468800"/>
                <a:ext cx="31525" cy="30150"/>
              </a:xfrm>
              <a:custGeom>
                <a:avLst/>
                <a:gdLst/>
                <a:ahLst/>
                <a:cxnLst/>
                <a:rect l="l" t="t" r="r" b="b"/>
                <a:pathLst>
                  <a:path w="1261" h="1206" extrusionOk="0">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grpFill/>
              <a:ln>
                <a:noFill/>
              </a:ln>
            </p:spPr>
            <p:txBody>
              <a:bodyPr spcFirstLastPara="1" wrap="square" lIns="91425" tIns="91425" rIns="91425" bIns="91425" anchor="ctr" anchorCtr="0">
                <a:noAutofit/>
              </a:bodyPr>
              <a:lstStyle/>
              <a:p>
                <a:endParaRPr sz="1400"/>
              </a:p>
            </p:txBody>
          </p:sp>
        </p:grpSp>
      </p:grpSp>
      <p:grpSp>
        <p:nvGrpSpPr>
          <p:cNvPr id="34" name="Group 33">
            <a:extLst>
              <a:ext uri="{FF2B5EF4-FFF2-40B4-BE49-F238E27FC236}">
                <a16:creationId xmlns:a16="http://schemas.microsoft.com/office/drawing/2014/main" id="{4BC12BF2-1AF1-E299-B16B-FA5E9B14C05B}"/>
              </a:ext>
            </a:extLst>
          </p:cNvPr>
          <p:cNvGrpSpPr/>
          <p:nvPr/>
        </p:nvGrpSpPr>
        <p:grpSpPr>
          <a:xfrm>
            <a:off x="8639459" y="2274613"/>
            <a:ext cx="2371719" cy="2371719"/>
            <a:chOff x="8639459" y="2274613"/>
            <a:chExt cx="2371719" cy="2371719"/>
          </a:xfrm>
        </p:grpSpPr>
        <p:sp>
          <p:nvSpPr>
            <p:cNvPr id="11" name="Oval 10">
              <a:extLst>
                <a:ext uri="{FF2B5EF4-FFF2-40B4-BE49-F238E27FC236}">
                  <a16:creationId xmlns:a16="http://schemas.microsoft.com/office/drawing/2014/main" id="{1C536093-45B8-1EBA-9E60-4FE143D0B199}"/>
                </a:ext>
              </a:extLst>
            </p:cNvPr>
            <p:cNvSpPr/>
            <p:nvPr/>
          </p:nvSpPr>
          <p:spPr>
            <a:xfrm>
              <a:off x="8639459" y="2274613"/>
              <a:ext cx="2371719" cy="2371719"/>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oogle Shape;3908;p47">
              <a:extLst>
                <a:ext uri="{FF2B5EF4-FFF2-40B4-BE49-F238E27FC236}">
                  <a16:creationId xmlns:a16="http://schemas.microsoft.com/office/drawing/2014/main" id="{02DE6C6E-79EA-0AE8-CDCA-02B98ADF7E16}"/>
                </a:ext>
                <a:ext uri="{C183D7F6-B498-43B3-948B-1728B52AA6E4}">
                  <adec:decorative xmlns:adec="http://schemas.microsoft.com/office/drawing/2017/decorative" val="1"/>
                </a:ext>
              </a:extLst>
            </p:cNvPr>
            <p:cNvGrpSpPr/>
            <p:nvPr/>
          </p:nvGrpSpPr>
          <p:grpSpPr>
            <a:xfrm>
              <a:off x="9048078" y="2683232"/>
              <a:ext cx="1554480" cy="1554480"/>
              <a:chOff x="5049725" y="1435050"/>
              <a:chExt cx="486550" cy="481850"/>
            </a:xfrm>
            <a:solidFill>
              <a:schemeClr val="bg1"/>
            </a:solidFill>
          </p:grpSpPr>
          <p:sp>
            <p:nvSpPr>
              <p:cNvPr id="30" name="Google Shape;3909;p47">
                <a:extLst>
                  <a:ext uri="{FF2B5EF4-FFF2-40B4-BE49-F238E27FC236}">
                    <a16:creationId xmlns:a16="http://schemas.microsoft.com/office/drawing/2014/main" id="{A8624C8E-D4EB-5207-CAC5-BE24BE589F04}"/>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1" name="Google Shape;3910;p47">
                <a:extLst>
                  <a:ext uri="{FF2B5EF4-FFF2-40B4-BE49-F238E27FC236}">
                    <a16:creationId xmlns:a16="http://schemas.microsoft.com/office/drawing/2014/main" id="{0A4780F0-3112-C594-35C4-ADE11FEAE37D}"/>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2" name="Google Shape;3911;p47">
                <a:extLst>
                  <a:ext uri="{FF2B5EF4-FFF2-40B4-BE49-F238E27FC236}">
                    <a16:creationId xmlns:a16="http://schemas.microsoft.com/office/drawing/2014/main" id="{809A3B2D-986B-B0FC-D8D0-A6FE992983A4}"/>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sp>
            <p:nvSpPr>
              <p:cNvPr id="33" name="Google Shape;3912;p47">
                <a:extLst>
                  <a:ext uri="{FF2B5EF4-FFF2-40B4-BE49-F238E27FC236}">
                    <a16:creationId xmlns:a16="http://schemas.microsoft.com/office/drawing/2014/main" id="{DF63FDE2-62E4-E185-8472-6A0CB62148E7}"/>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endParaRPr sz="1400">
                  <a:solidFill>
                    <a:srgbClr val="435D74"/>
                  </a:solidFill>
                </a:endParaRPr>
              </a:p>
            </p:txBody>
          </p:sp>
        </p:grpSp>
      </p:grpSp>
    </p:spTree>
    <p:custDataLst>
      <p:tags r:id="rId1"/>
    </p:custDataLst>
    <p:extLst>
      <p:ext uri="{BB962C8B-B14F-4D97-AF65-F5344CB8AC3E}">
        <p14:creationId xmlns:p14="http://schemas.microsoft.com/office/powerpoint/2010/main" val="4157959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8362-EDD7-3E3B-B2A5-A9E2D2EEFCE5}"/>
              </a:ext>
            </a:extLst>
          </p:cNvPr>
          <p:cNvSpPr>
            <a:spLocks noGrp="1"/>
          </p:cNvSpPr>
          <p:nvPr>
            <p:ph type="title"/>
          </p:nvPr>
        </p:nvSpPr>
        <p:spPr/>
        <p:txBody>
          <a:bodyPr/>
          <a:lstStyle/>
          <a:p>
            <a:r>
              <a:rPr lang="en-US"/>
              <a:t>Feedback Collection</a:t>
            </a:r>
          </a:p>
        </p:txBody>
      </p:sp>
      <p:sp>
        <p:nvSpPr>
          <p:cNvPr id="3" name="Text Placeholder 2">
            <a:extLst>
              <a:ext uri="{FF2B5EF4-FFF2-40B4-BE49-F238E27FC236}">
                <a16:creationId xmlns:a16="http://schemas.microsoft.com/office/drawing/2014/main" id="{4721EA06-8017-D249-F9E5-1B9BFA47C76D}"/>
              </a:ext>
            </a:extLst>
          </p:cNvPr>
          <p:cNvSpPr>
            <a:spLocks noGrp="1"/>
          </p:cNvSpPr>
          <p:nvPr>
            <p:ph type="body" idx="4294967295"/>
          </p:nvPr>
        </p:nvSpPr>
        <p:spPr>
          <a:xfrm>
            <a:off x="1025070" y="4817076"/>
            <a:ext cx="4700588" cy="1449387"/>
          </a:xfrm>
          <a:noFill/>
          <a:ln>
            <a:noFill/>
          </a:ln>
        </p:spPr>
        <p:txBody>
          <a:bodyPr spcFirstLastPara="1" vert="horz" wrap="square" lIns="91425" tIns="45700" rIns="91425" bIns="45700" rtlCol="0" anchor="t" anchorCtr="0">
            <a:normAutofit/>
          </a:bodyPr>
          <a:lstStyle/>
          <a:p>
            <a:pPr marL="457200" indent="-450850">
              <a:lnSpc>
                <a:spcPct val="110000"/>
              </a:lnSpc>
              <a:spcBef>
                <a:spcPts val="0"/>
              </a:spcBef>
              <a:spcAft>
                <a:spcPts val="0"/>
              </a:spcAft>
              <a:buClr>
                <a:schemeClr val="accent1"/>
              </a:buClr>
              <a:buSzPts val="3500"/>
              <a:buFont typeface="Noto Sans Symbols"/>
              <a:buChar char="▪"/>
            </a:pPr>
            <a:r>
              <a:rPr lang="en-US" sz="1800"/>
              <a:t>Family Members</a:t>
            </a:r>
          </a:p>
          <a:p>
            <a:pPr marL="457200" indent="-450850">
              <a:lnSpc>
                <a:spcPct val="110000"/>
              </a:lnSpc>
              <a:spcBef>
                <a:spcPts val="0"/>
              </a:spcBef>
              <a:spcAft>
                <a:spcPts val="0"/>
              </a:spcAft>
              <a:buClr>
                <a:schemeClr val="accent1"/>
              </a:buClr>
              <a:buSzPts val="3500"/>
              <a:buFont typeface="Noto Sans Symbols"/>
              <a:buChar char="▪"/>
            </a:pPr>
            <a:r>
              <a:rPr lang="en-US" sz="1800"/>
              <a:t>District and School Staff</a:t>
            </a:r>
          </a:p>
          <a:p>
            <a:pPr marL="457200" indent="-450850">
              <a:lnSpc>
                <a:spcPct val="110000"/>
              </a:lnSpc>
              <a:spcBef>
                <a:spcPts val="0"/>
              </a:spcBef>
              <a:spcAft>
                <a:spcPts val="0"/>
              </a:spcAft>
              <a:buClr>
                <a:schemeClr val="accent1"/>
              </a:buClr>
              <a:buSzPts val="3500"/>
              <a:buFont typeface="Noto Sans Symbols"/>
              <a:buChar char="▪"/>
            </a:pPr>
            <a:r>
              <a:rPr lang="en-US" sz="1800"/>
              <a:t>Community Members</a:t>
            </a:r>
          </a:p>
        </p:txBody>
      </p:sp>
      <p:sp>
        <p:nvSpPr>
          <p:cNvPr id="4" name="Slide Number Placeholder 3">
            <a:extLst>
              <a:ext uri="{FF2B5EF4-FFF2-40B4-BE49-F238E27FC236}">
                <a16:creationId xmlns:a16="http://schemas.microsoft.com/office/drawing/2014/main" id="{62EDE049-C6B5-2427-22F7-B88E59588EDE}"/>
              </a:ext>
            </a:extLst>
          </p:cNvPr>
          <p:cNvSpPr>
            <a:spLocks noGrp="1"/>
          </p:cNvSpPr>
          <p:nvPr>
            <p:ph type="sldNum" idx="4294967295"/>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17</a:t>
            </a:fld>
            <a:endParaRPr lang="en-US"/>
          </a:p>
        </p:txBody>
      </p:sp>
      <p:grpSp>
        <p:nvGrpSpPr>
          <p:cNvPr id="16" name="Group 15">
            <a:extLst>
              <a:ext uri="{FF2B5EF4-FFF2-40B4-BE49-F238E27FC236}">
                <a16:creationId xmlns:a16="http://schemas.microsoft.com/office/drawing/2014/main" id="{4981938D-2FC4-C6CA-E040-3319E5A65BB4}"/>
              </a:ext>
            </a:extLst>
          </p:cNvPr>
          <p:cNvGrpSpPr/>
          <p:nvPr/>
        </p:nvGrpSpPr>
        <p:grpSpPr>
          <a:xfrm>
            <a:off x="2373423" y="2275353"/>
            <a:ext cx="2003883" cy="2533598"/>
            <a:chOff x="3987497" y="1889345"/>
            <a:chExt cx="2003883" cy="2533598"/>
          </a:xfrm>
        </p:grpSpPr>
        <p:pic>
          <p:nvPicPr>
            <p:cNvPr id="7" name="Google Shape;317;g1648f70c4f4_0_9">
              <a:extLst>
                <a:ext uri="{FF2B5EF4-FFF2-40B4-BE49-F238E27FC236}">
                  <a16:creationId xmlns:a16="http://schemas.microsoft.com/office/drawing/2014/main" id="{59962CB9-2970-DCFB-153F-AC1F9E0697AD}"/>
                </a:ext>
              </a:extLst>
            </p:cNvPr>
            <p:cNvPicPr preferRelativeResize="0"/>
            <p:nvPr/>
          </p:nvPicPr>
          <p:blipFill rotWithShape="1">
            <a:blip r:embed="rId3">
              <a:alphaModFix/>
              <a:duotone>
                <a:prstClr val="black"/>
                <a:schemeClr val="accent1">
                  <a:tint val="45000"/>
                  <a:satMod val="400000"/>
                </a:schemeClr>
              </a:duotone>
            </a:blip>
            <a:srcRect b="13726"/>
            <a:stretch/>
          </p:blipFill>
          <p:spPr>
            <a:xfrm>
              <a:off x="4036288" y="1889345"/>
              <a:ext cx="1906300" cy="884413"/>
            </a:xfrm>
            <a:prstGeom prst="rect">
              <a:avLst/>
            </a:prstGeom>
            <a:noFill/>
            <a:ln>
              <a:noFill/>
            </a:ln>
          </p:spPr>
        </p:pic>
        <p:sp>
          <p:nvSpPr>
            <p:cNvPr id="8" name="Google Shape;318;g1648f70c4f4_0_9">
              <a:extLst>
                <a:ext uri="{FF2B5EF4-FFF2-40B4-BE49-F238E27FC236}">
                  <a16:creationId xmlns:a16="http://schemas.microsoft.com/office/drawing/2014/main" id="{480CC18A-7C06-76C4-5405-39A1D939E150}"/>
                </a:ext>
              </a:extLst>
            </p:cNvPr>
            <p:cNvSpPr txBox="1"/>
            <p:nvPr/>
          </p:nvSpPr>
          <p:spPr>
            <a:xfrm>
              <a:off x="3987497" y="3336953"/>
              <a:ext cx="200388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100"/>
                <a:buFont typeface="Arial"/>
                <a:buNone/>
                <a:tabLst/>
                <a:defRPr/>
              </a:pPr>
              <a:r>
                <a:rPr kumimoji="0" lang="en-US" sz="3600" b="1" i="0" u="none" strike="noStrike" kern="1200" cap="none" spc="0" normalizeH="0" baseline="0" noProof="0">
                  <a:ln>
                    <a:noFill/>
                  </a:ln>
                  <a:solidFill>
                    <a:srgbClr val="A51C30"/>
                  </a:solidFill>
                  <a:effectLst/>
                  <a:uLnTx/>
                  <a:uFillTx/>
                  <a:latin typeface="Arial"/>
                  <a:ea typeface="Arial"/>
                  <a:cs typeface="Arial"/>
                  <a:sym typeface="Arial"/>
                </a:rPr>
                <a:t>2200+</a:t>
              </a:r>
              <a:endParaRPr kumimoji="0" sz="1100" b="0" i="0" u="none" strike="noStrike" kern="1200" cap="none" spc="0" normalizeH="0" baseline="0" noProof="0">
                <a:ln>
                  <a:noFill/>
                </a:ln>
                <a:solidFill>
                  <a:srgbClr val="A51C30"/>
                </a:solidFill>
                <a:effectLst/>
                <a:uLnTx/>
                <a:uFillTx/>
                <a:latin typeface="Arial"/>
                <a:ea typeface="Arial"/>
                <a:cs typeface="Arial"/>
                <a:sym typeface="Arial"/>
              </a:endParaRPr>
            </a:p>
          </p:txBody>
        </p:sp>
        <p:sp>
          <p:nvSpPr>
            <p:cNvPr id="9" name="Google Shape;319;g1648f70c4f4_0_9">
              <a:extLst>
                <a:ext uri="{FF2B5EF4-FFF2-40B4-BE49-F238E27FC236}">
                  <a16:creationId xmlns:a16="http://schemas.microsoft.com/office/drawing/2014/main" id="{D9F43D23-3D13-88BE-15FC-3B93090CF3A7}"/>
                </a:ext>
              </a:extLst>
            </p:cNvPr>
            <p:cNvSpPr txBox="1"/>
            <p:nvPr/>
          </p:nvSpPr>
          <p:spPr>
            <a:xfrm>
              <a:off x="4146552" y="3838208"/>
              <a:ext cx="1685772"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a:ln>
                    <a:noFill/>
                  </a:ln>
                  <a:solidFill>
                    <a:srgbClr val="A51C30"/>
                  </a:solidFill>
                  <a:effectLst/>
                  <a:uLnTx/>
                  <a:uFillTx/>
                  <a:latin typeface="Arial"/>
                  <a:ea typeface="Arial"/>
                  <a:cs typeface="Arial"/>
                  <a:sym typeface="Arial"/>
                </a:rPr>
                <a:t>Responses Online</a:t>
              </a:r>
            </a:p>
          </p:txBody>
        </p:sp>
        <p:pic>
          <p:nvPicPr>
            <p:cNvPr id="10" name="Google Shape;320;g1648f70c4f4_0_9">
              <a:extLst>
                <a:ext uri="{FF2B5EF4-FFF2-40B4-BE49-F238E27FC236}">
                  <a16:creationId xmlns:a16="http://schemas.microsoft.com/office/drawing/2014/main" id="{4D58DB81-6B7B-EC08-84AA-B65C34C651F8}"/>
                </a:ext>
              </a:extLst>
            </p:cNvPr>
            <p:cNvPicPr preferRelativeResize="0"/>
            <p:nvPr/>
          </p:nvPicPr>
          <p:blipFill rotWithShape="1">
            <a:blip r:embed="rId3">
              <a:alphaModFix/>
              <a:duotone>
                <a:prstClr val="black"/>
                <a:schemeClr val="accent1">
                  <a:tint val="45000"/>
                  <a:satMod val="400000"/>
                </a:schemeClr>
              </a:duotone>
            </a:blip>
            <a:srcRect t="47287"/>
            <a:stretch/>
          </p:blipFill>
          <p:spPr>
            <a:xfrm>
              <a:off x="4036288" y="2766910"/>
              <a:ext cx="1906300" cy="540360"/>
            </a:xfrm>
            <a:prstGeom prst="rect">
              <a:avLst/>
            </a:prstGeom>
            <a:noFill/>
            <a:ln>
              <a:noFill/>
            </a:ln>
          </p:spPr>
        </p:pic>
      </p:grpSp>
      <p:grpSp>
        <p:nvGrpSpPr>
          <p:cNvPr id="17" name="Group 16">
            <a:extLst>
              <a:ext uri="{FF2B5EF4-FFF2-40B4-BE49-F238E27FC236}">
                <a16:creationId xmlns:a16="http://schemas.microsoft.com/office/drawing/2014/main" id="{D6DA2E21-5A3D-D636-89D4-2D10A7AB9FEB}"/>
              </a:ext>
            </a:extLst>
          </p:cNvPr>
          <p:cNvGrpSpPr/>
          <p:nvPr/>
        </p:nvGrpSpPr>
        <p:grpSpPr>
          <a:xfrm>
            <a:off x="7814697" y="2373622"/>
            <a:ext cx="2003883" cy="2435329"/>
            <a:chOff x="6096000" y="1987614"/>
            <a:chExt cx="2003883" cy="2435329"/>
          </a:xfrm>
        </p:grpSpPr>
        <p:pic>
          <p:nvPicPr>
            <p:cNvPr id="11" name="Google Shape;307;g1648f70c4f4_0_9">
              <a:extLst>
                <a:ext uri="{FF2B5EF4-FFF2-40B4-BE49-F238E27FC236}">
                  <a16:creationId xmlns:a16="http://schemas.microsoft.com/office/drawing/2014/main" id="{A199DFA9-CFF1-0A46-BEC4-D6953FB7BAC9}"/>
                </a:ext>
              </a:extLst>
            </p:cNvPr>
            <p:cNvPicPr preferRelativeResize="0"/>
            <p:nvPr/>
          </p:nvPicPr>
          <p:blipFill rotWithShape="1">
            <a:blip r:embed="rId4">
              <a:alphaModFix/>
              <a:duotone>
                <a:schemeClr val="accent1">
                  <a:shade val="45000"/>
                  <a:satMod val="135000"/>
                </a:schemeClr>
                <a:prstClr val="white"/>
              </a:duotone>
            </a:blip>
            <a:srcRect/>
            <a:stretch/>
          </p:blipFill>
          <p:spPr>
            <a:xfrm>
              <a:off x="6544523" y="1987614"/>
              <a:ext cx="1106836" cy="1374005"/>
            </a:xfrm>
            <a:prstGeom prst="rect">
              <a:avLst/>
            </a:prstGeom>
            <a:noFill/>
            <a:ln>
              <a:noFill/>
            </a:ln>
          </p:spPr>
        </p:pic>
        <p:sp>
          <p:nvSpPr>
            <p:cNvPr id="13" name="Google Shape;318;g1648f70c4f4_0_9">
              <a:extLst>
                <a:ext uri="{FF2B5EF4-FFF2-40B4-BE49-F238E27FC236}">
                  <a16:creationId xmlns:a16="http://schemas.microsoft.com/office/drawing/2014/main" id="{B6B59387-E8B6-36DA-FB37-BE639B728DC2}"/>
                </a:ext>
              </a:extLst>
            </p:cNvPr>
            <p:cNvSpPr txBox="1"/>
            <p:nvPr/>
          </p:nvSpPr>
          <p:spPr>
            <a:xfrm>
              <a:off x="6096000" y="3336953"/>
              <a:ext cx="200388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100"/>
                <a:buFont typeface="Arial"/>
                <a:buNone/>
                <a:tabLst/>
                <a:defRPr/>
              </a:pPr>
              <a:r>
                <a:rPr kumimoji="0" lang="en-US" sz="3600" b="1" i="0" u="none" strike="noStrike" kern="1200" cap="none" spc="0" normalizeH="0" baseline="0" noProof="0">
                  <a:ln>
                    <a:noFill/>
                  </a:ln>
                  <a:solidFill>
                    <a:srgbClr val="A51C30"/>
                  </a:solidFill>
                  <a:effectLst/>
                  <a:uLnTx/>
                  <a:uFillTx/>
                  <a:latin typeface="Arial"/>
                  <a:ea typeface="Arial"/>
                  <a:cs typeface="Arial"/>
                  <a:sym typeface="Arial"/>
                </a:rPr>
                <a:t>115+</a:t>
              </a:r>
              <a:endParaRPr kumimoji="0" sz="1100" b="0" i="0" u="none" strike="noStrike" kern="1200" cap="none" spc="0" normalizeH="0" baseline="0" noProof="0">
                <a:ln>
                  <a:noFill/>
                </a:ln>
                <a:solidFill>
                  <a:srgbClr val="A51C30"/>
                </a:solidFill>
                <a:effectLst/>
                <a:uLnTx/>
                <a:uFillTx/>
                <a:latin typeface="Arial"/>
                <a:ea typeface="Arial"/>
                <a:cs typeface="Arial"/>
                <a:sym typeface="Arial"/>
              </a:endParaRPr>
            </a:p>
          </p:txBody>
        </p:sp>
        <p:sp>
          <p:nvSpPr>
            <p:cNvPr id="14" name="Google Shape;319;g1648f70c4f4_0_9">
              <a:extLst>
                <a:ext uri="{FF2B5EF4-FFF2-40B4-BE49-F238E27FC236}">
                  <a16:creationId xmlns:a16="http://schemas.microsoft.com/office/drawing/2014/main" id="{525615F2-BA65-F502-3B7D-DE7B01EEF2BF}"/>
                </a:ext>
              </a:extLst>
            </p:cNvPr>
            <p:cNvSpPr txBox="1"/>
            <p:nvPr/>
          </p:nvSpPr>
          <p:spPr>
            <a:xfrm>
              <a:off x="6255055" y="3838208"/>
              <a:ext cx="1685772"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a:ln>
                    <a:noFill/>
                  </a:ln>
                  <a:solidFill>
                    <a:srgbClr val="A51C30"/>
                  </a:solidFill>
                  <a:effectLst/>
                  <a:uLnTx/>
                  <a:uFillTx/>
                  <a:latin typeface="Arial"/>
                  <a:ea typeface="Arial"/>
                  <a:cs typeface="Arial"/>
                  <a:sym typeface="Arial"/>
                </a:rPr>
                <a:t>Focus Group Participants</a:t>
              </a:r>
            </a:p>
          </p:txBody>
        </p:sp>
      </p:grpSp>
      <p:sp>
        <p:nvSpPr>
          <p:cNvPr id="18" name="Text Placeholder 2">
            <a:extLst>
              <a:ext uri="{FF2B5EF4-FFF2-40B4-BE49-F238E27FC236}">
                <a16:creationId xmlns:a16="http://schemas.microsoft.com/office/drawing/2014/main" id="{A3E9D5B0-7101-315B-02AE-7EC93719ABE4}"/>
              </a:ext>
            </a:extLst>
          </p:cNvPr>
          <p:cNvSpPr txBox="1">
            <a:spLocks/>
          </p:cNvSpPr>
          <p:nvPr/>
        </p:nvSpPr>
        <p:spPr>
          <a:xfrm>
            <a:off x="6279474" y="4817076"/>
            <a:ext cx="4701162" cy="1449825"/>
          </a:xfrm>
          <a:prstGeom prst="rect">
            <a:avLst/>
          </a:prstGeom>
          <a:noFill/>
          <a:ln>
            <a:noFill/>
          </a:ln>
        </p:spPr>
        <p:txBody>
          <a:bodyPr spcFirstLastPara="1" vert="horz" wrap="square" lIns="91425" tIns="45700" rIns="91425" bIns="45700" rtlCol="0" anchor="t" anchorCtr="0">
            <a:normAutofit/>
          </a:bodyPr>
          <a:lstStyle>
            <a:lvl1pPr marL="457200" lvl="0" indent="-450850" algn="l" defTabSz="914400" rtl="0" eaLnBrk="1" latinLnBrk="0" hangingPunct="1">
              <a:lnSpc>
                <a:spcPct val="110000"/>
              </a:lnSpc>
              <a:spcBef>
                <a:spcPts val="0"/>
              </a:spcBef>
              <a:spcAft>
                <a:spcPts val="0"/>
              </a:spcAft>
              <a:buClr>
                <a:schemeClr val="accent1"/>
              </a:buClr>
              <a:buSzPts val="3500"/>
              <a:buFont typeface="Noto Sans Symbols"/>
              <a:buChar char="▪"/>
              <a:defRPr sz="2800" kern="1200">
                <a:solidFill>
                  <a:schemeClr val="tx1"/>
                </a:solidFill>
                <a:latin typeface="+mn-lt"/>
                <a:ea typeface="+mn-ea"/>
                <a:cs typeface="+mn-cs"/>
              </a:defRPr>
            </a:lvl1pPr>
            <a:lvl2pPr marL="914400" lvl="1" indent="-342900" algn="l" defTabSz="914400" rtl="0" eaLnBrk="1" latinLnBrk="0" hangingPunct="1">
              <a:lnSpc>
                <a:spcPct val="110000"/>
              </a:lnSpc>
              <a:spcBef>
                <a:spcPts val="500"/>
              </a:spcBef>
              <a:spcAft>
                <a:spcPts val="0"/>
              </a:spcAft>
              <a:buClr>
                <a:schemeClr val="accent1"/>
              </a:buClr>
              <a:buSzPts val="1800"/>
              <a:buFont typeface="Courier New"/>
              <a:buChar char="o"/>
              <a:defRPr sz="2400" kern="1200">
                <a:solidFill>
                  <a:schemeClr val="tx1"/>
                </a:solidFill>
                <a:latin typeface="+mn-lt"/>
                <a:ea typeface="+mn-ea"/>
                <a:cs typeface="+mn-cs"/>
              </a:defRPr>
            </a:lvl2pPr>
            <a:lvl3pPr marL="1371600" lvl="2" indent="-387350" algn="l" defTabSz="914400" rtl="0" eaLnBrk="1" latinLnBrk="0" hangingPunct="1">
              <a:lnSpc>
                <a:spcPct val="110000"/>
              </a:lnSpc>
              <a:spcBef>
                <a:spcPts val="500"/>
              </a:spcBef>
              <a:spcAft>
                <a:spcPts val="0"/>
              </a:spcAft>
              <a:buClr>
                <a:schemeClr val="accent1"/>
              </a:buClr>
              <a:buSzPts val="2500"/>
              <a:buFont typeface="Noto Sans Symbols"/>
              <a:buChar char="▪"/>
              <a:defRPr sz="2000" kern="1200">
                <a:solidFill>
                  <a:schemeClr val="tx1"/>
                </a:solidFill>
                <a:latin typeface="+mn-lt"/>
                <a:ea typeface="+mn-ea"/>
                <a:cs typeface="+mn-cs"/>
              </a:defRPr>
            </a:lvl3pPr>
            <a:lvl4pPr marL="1828800" lvl="3" indent="-371475" algn="l" defTabSz="914400" rtl="0" eaLnBrk="1" latinLnBrk="0" hangingPunct="1">
              <a:lnSpc>
                <a:spcPct val="110000"/>
              </a:lnSpc>
              <a:spcBef>
                <a:spcPts val="500"/>
              </a:spcBef>
              <a:spcAft>
                <a:spcPts val="0"/>
              </a:spcAft>
              <a:buClr>
                <a:schemeClr val="accent1"/>
              </a:buClr>
              <a:buSzPts val="2250"/>
              <a:buFont typeface="Noto Sans Symbols"/>
              <a:buChar char="▪"/>
              <a:defRPr sz="1800" kern="1200">
                <a:solidFill>
                  <a:schemeClr val="tx1"/>
                </a:solidFill>
                <a:latin typeface="+mn-lt"/>
                <a:ea typeface="+mn-ea"/>
                <a:cs typeface="+mn-cs"/>
              </a:defRPr>
            </a:lvl4pPr>
            <a:lvl5pPr marL="2286000" lvl="4" indent="-371475" algn="l" defTabSz="914400" rtl="0" eaLnBrk="1" latinLnBrk="0" hangingPunct="1">
              <a:lnSpc>
                <a:spcPct val="110000"/>
              </a:lnSpc>
              <a:spcBef>
                <a:spcPts val="500"/>
              </a:spcBef>
              <a:spcAft>
                <a:spcPts val="0"/>
              </a:spcAft>
              <a:buClr>
                <a:schemeClr val="accent1"/>
              </a:buClr>
              <a:buSzPts val="2250"/>
              <a:buFont typeface="Noto Sans Symbols"/>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1800"/>
              <a:t>Families of Exceptional Children</a:t>
            </a:r>
          </a:p>
          <a:p>
            <a:r>
              <a:rPr lang="en-US" sz="1800"/>
              <a:t>Families of English Learners</a:t>
            </a:r>
          </a:p>
          <a:p>
            <a:r>
              <a:rPr lang="en-US" sz="1800"/>
              <a:t>Native Families</a:t>
            </a:r>
          </a:p>
          <a:p>
            <a:r>
              <a:rPr lang="en-US" sz="1800"/>
              <a:t>Students</a:t>
            </a:r>
          </a:p>
        </p:txBody>
      </p:sp>
      <p:sp>
        <p:nvSpPr>
          <p:cNvPr id="19" name="Rectangle: Top Corners Rounded 18">
            <a:extLst>
              <a:ext uri="{FF2B5EF4-FFF2-40B4-BE49-F238E27FC236}">
                <a16:creationId xmlns:a16="http://schemas.microsoft.com/office/drawing/2014/main" id="{56F41C28-C041-9D66-57F9-E52F304EAE70}"/>
              </a:ext>
            </a:extLst>
          </p:cNvPr>
          <p:cNvSpPr/>
          <p:nvPr/>
        </p:nvSpPr>
        <p:spPr>
          <a:xfrm>
            <a:off x="838200" y="1505057"/>
            <a:ext cx="5074328" cy="594396"/>
          </a:xfrm>
          <a:prstGeom prst="round2Same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Surveys</a:t>
            </a:r>
          </a:p>
        </p:txBody>
      </p:sp>
      <p:sp>
        <p:nvSpPr>
          <p:cNvPr id="20" name="Rectangle: Top Corners Rounded 19">
            <a:extLst>
              <a:ext uri="{FF2B5EF4-FFF2-40B4-BE49-F238E27FC236}">
                <a16:creationId xmlns:a16="http://schemas.microsoft.com/office/drawing/2014/main" id="{98BEEBAE-3F4E-4682-541D-C177C346739F}"/>
              </a:ext>
            </a:extLst>
          </p:cNvPr>
          <p:cNvSpPr/>
          <p:nvPr/>
        </p:nvSpPr>
        <p:spPr>
          <a:xfrm>
            <a:off x="6279474" y="1514223"/>
            <a:ext cx="5074328" cy="594396"/>
          </a:xfrm>
          <a:prstGeom prst="round2Same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Focus Groups</a:t>
            </a:r>
          </a:p>
        </p:txBody>
      </p:sp>
    </p:spTree>
    <p:extLst>
      <p:ext uri="{BB962C8B-B14F-4D97-AF65-F5344CB8AC3E}">
        <p14:creationId xmlns:p14="http://schemas.microsoft.com/office/powerpoint/2010/main" val="181507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8A0C-5289-9A20-D1DD-972362A1930E}"/>
              </a:ext>
            </a:extLst>
          </p:cNvPr>
          <p:cNvSpPr>
            <a:spLocks noGrp="1"/>
          </p:cNvSpPr>
          <p:nvPr>
            <p:ph type="title"/>
          </p:nvPr>
        </p:nvSpPr>
        <p:spPr/>
        <p:txBody>
          <a:bodyPr/>
          <a:lstStyle/>
          <a:p>
            <a:r>
              <a:rPr lang="en-US"/>
              <a:t>Data Review</a:t>
            </a:r>
          </a:p>
        </p:txBody>
      </p:sp>
      <p:sp>
        <p:nvSpPr>
          <p:cNvPr id="4" name="Text Placeholder 2">
            <a:extLst>
              <a:ext uri="{FF2B5EF4-FFF2-40B4-BE49-F238E27FC236}">
                <a16:creationId xmlns:a16="http://schemas.microsoft.com/office/drawing/2014/main" id="{0E2F21CD-6DBC-86EC-F05E-84A4349F156B}"/>
              </a:ext>
            </a:extLst>
          </p:cNvPr>
          <p:cNvSpPr txBox="1">
            <a:spLocks/>
          </p:cNvSpPr>
          <p:nvPr/>
        </p:nvSpPr>
        <p:spPr bwMode="auto">
          <a:xfrm>
            <a:off x="838200" y="4538312"/>
            <a:ext cx="10515600" cy="10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gn="ctr" eaLnBrk="1" hangingPunct="1">
              <a:buFont typeface="Arial" panose="020B0604020202020204" pitchFamily="34" charset="0"/>
              <a:buNone/>
            </a:pPr>
            <a:r>
              <a:rPr lang="en-US" sz="2400"/>
              <a:t>What priorities come through strongly from the feedback?</a:t>
            </a:r>
          </a:p>
          <a:p>
            <a:pPr marL="6350" indent="0" algn="ctr" eaLnBrk="1" hangingPunct="1">
              <a:buFont typeface="Arial" panose="020B0604020202020204" pitchFamily="34" charset="0"/>
              <a:buNone/>
            </a:pPr>
            <a:r>
              <a:rPr lang="en-US" sz="2400"/>
              <a:t>Where do you hear overlap across groups?</a:t>
            </a:r>
          </a:p>
        </p:txBody>
      </p:sp>
      <p:grpSp>
        <p:nvGrpSpPr>
          <p:cNvPr id="5" name="Group 4">
            <a:extLst>
              <a:ext uri="{FF2B5EF4-FFF2-40B4-BE49-F238E27FC236}">
                <a16:creationId xmlns:a16="http://schemas.microsoft.com/office/drawing/2014/main" id="{7E6F2A8F-8BD0-DF1E-461A-A801AECDA5B5}"/>
              </a:ext>
            </a:extLst>
          </p:cNvPr>
          <p:cNvGrpSpPr/>
          <p:nvPr/>
        </p:nvGrpSpPr>
        <p:grpSpPr>
          <a:xfrm>
            <a:off x="844326" y="1930804"/>
            <a:ext cx="1781907" cy="2303834"/>
            <a:chOff x="844326" y="2827449"/>
            <a:chExt cx="1781907" cy="2303834"/>
          </a:xfrm>
        </p:grpSpPr>
        <p:grpSp>
          <p:nvGrpSpPr>
            <p:cNvPr id="6" name="Group 5">
              <a:extLst>
                <a:ext uri="{FF2B5EF4-FFF2-40B4-BE49-F238E27FC236}">
                  <a16:creationId xmlns:a16="http://schemas.microsoft.com/office/drawing/2014/main" id="{EF7196CB-9CA0-15CF-3E98-5AAC2F870346}"/>
                </a:ext>
              </a:extLst>
            </p:cNvPr>
            <p:cNvGrpSpPr/>
            <p:nvPr/>
          </p:nvGrpSpPr>
          <p:grpSpPr>
            <a:xfrm>
              <a:off x="844326" y="2827449"/>
              <a:ext cx="1781907" cy="1781907"/>
              <a:chOff x="862891" y="2902069"/>
              <a:chExt cx="1781907" cy="1781907"/>
            </a:xfrm>
          </p:grpSpPr>
          <p:sp>
            <p:nvSpPr>
              <p:cNvPr id="8" name="Oval 7">
                <a:extLst>
                  <a:ext uri="{FF2B5EF4-FFF2-40B4-BE49-F238E27FC236}">
                    <a16:creationId xmlns:a16="http://schemas.microsoft.com/office/drawing/2014/main" id="{5989FE83-B7DC-0503-D1C4-923C3EFE8976}"/>
                  </a:ext>
                </a:extLst>
              </p:cNvPr>
              <p:cNvSpPr/>
              <p:nvPr/>
            </p:nvSpPr>
            <p:spPr>
              <a:xfrm>
                <a:off x="862891" y="2902069"/>
                <a:ext cx="1781907" cy="17819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6178;p51">
                <a:extLst>
                  <a:ext uri="{FF2B5EF4-FFF2-40B4-BE49-F238E27FC236}">
                    <a16:creationId xmlns:a16="http://schemas.microsoft.com/office/drawing/2014/main" id="{791A596F-DAC7-C075-F8B9-7DFE33B0D11D}"/>
                  </a:ext>
                  <a:ext uri="{C183D7F6-B498-43B3-948B-1728B52AA6E4}">
                    <adec:decorative xmlns:adec="http://schemas.microsoft.com/office/drawing/2017/decorative" val="1"/>
                  </a:ext>
                </a:extLst>
              </p:cNvPr>
              <p:cNvGrpSpPr/>
              <p:nvPr/>
            </p:nvGrpSpPr>
            <p:grpSpPr>
              <a:xfrm>
                <a:off x="1273079" y="3303449"/>
                <a:ext cx="961531" cy="979146"/>
                <a:chOff x="-40742750" y="3972175"/>
                <a:chExt cx="311125" cy="316825"/>
              </a:xfrm>
              <a:solidFill>
                <a:schemeClr val="tx1"/>
              </a:solidFill>
            </p:grpSpPr>
            <p:sp>
              <p:nvSpPr>
                <p:cNvPr id="10" name="Google Shape;6179;p51">
                  <a:extLst>
                    <a:ext uri="{FF2B5EF4-FFF2-40B4-BE49-F238E27FC236}">
                      <a16:creationId xmlns:a16="http://schemas.microsoft.com/office/drawing/2014/main" id="{A7F7ADC6-AC4C-3522-B9F9-C57CDDE39100}"/>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grpFill/>
                <a:ln>
                  <a:noFill/>
                </a:ln>
              </p:spPr>
              <p:txBody>
                <a:bodyPr spcFirstLastPara="1" wrap="square" lIns="91425" tIns="91425" rIns="91425" bIns="91425" anchor="ctr" anchorCtr="0">
                  <a:noAutofit/>
                </a:bodyPr>
                <a:lstStyle/>
                <a:p>
                  <a:endParaRPr sz="1400"/>
                </a:p>
              </p:txBody>
            </p:sp>
            <p:sp>
              <p:nvSpPr>
                <p:cNvPr id="11" name="Google Shape;6180;p51">
                  <a:extLst>
                    <a:ext uri="{FF2B5EF4-FFF2-40B4-BE49-F238E27FC236}">
                      <a16:creationId xmlns:a16="http://schemas.microsoft.com/office/drawing/2014/main" id="{CF631FB1-9C54-5077-4DB5-EA72B3AE1640}"/>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grpFill/>
                <a:ln>
                  <a:noFill/>
                </a:ln>
              </p:spPr>
              <p:txBody>
                <a:bodyPr spcFirstLastPara="1" wrap="square" lIns="91425" tIns="91425" rIns="91425" bIns="91425" anchor="ctr" anchorCtr="0">
                  <a:noAutofit/>
                </a:bodyPr>
                <a:lstStyle/>
                <a:p>
                  <a:endParaRPr sz="1400"/>
                </a:p>
              </p:txBody>
            </p:sp>
          </p:grpSp>
        </p:grpSp>
        <p:sp>
          <p:nvSpPr>
            <p:cNvPr id="7" name="TextBox 6">
              <a:extLst>
                <a:ext uri="{FF2B5EF4-FFF2-40B4-BE49-F238E27FC236}">
                  <a16:creationId xmlns:a16="http://schemas.microsoft.com/office/drawing/2014/main" id="{73E0DEC1-FEB4-631B-C2E9-EC46C9EFABB6}"/>
                </a:ext>
              </a:extLst>
            </p:cNvPr>
            <p:cNvSpPr txBox="1"/>
            <p:nvPr/>
          </p:nvSpPr>
          <p:spPr>
            <a:xfrm>
              <a:off x="1093918" y="4731173"/>
              <a:ext cx="1282723" cy="400110"/>
            </a:xfrm>
            <a:prstGeom prst="rect">
              <a:avLst/>
            </a:prstGeom>
            <a:noFill/>
          </p:spPr>
          <p:txBody>
            <a:bodyPr wrap="none" rtlCol="0">
              <a:spAutoFit/>
            </a:bodyPr>
            <a:lstStyle/>
            <a:p>
              <a:r>
                <a:rPr lang="en-US" sz="2000" b="1">
                  <a:solidFill>
                    <a:schemeClr val="tx1"/>
                  </a:solidFill>
                </a:rPr>
                <a:t>Students</a:t>
              </a:r>
            </a:p>
          </p:txBody>
        </p:sp>
      </p:grpSp>
      <p:grpSp>
        <p:nvGrpSpPr>
          <p:cNvPr id="12" name="Group 11">
            <a:extLst>
              <a:ext uri="{FF2B5EF4-FFF2-40B4-BE49-F238E27FC236}">
                <a16:creationId xmlns:a16="http://schemas.microsoft.com/office/drawing/2014/main" id="{0704694D-D9E3-B830-6E1D-0B252ED087AA}"/>
              </a:ext>
            </a:extLst>
          </p:cNvPr>
          <p:cNvGrpSpPr/>
          <p:nvPr/>
        </p:nvGrpSpPr>
        <p:grpSpPr>
          <a:xfrm>
            <a:off x="3620102" y="1930804"/>
            <a:ext cx="1781907" cy="2303834"/>
            <a:chOff x="3620102" y="2827449"/>
            <a:chExt cx="1781907" cy="2303834"/>
          </a:xfrm>
        </p:grpSpPr>
        <p:grpSp>
          <p:nvGrpSpPr>
            <p:cNvPr id="13" name="Group 12">
              <a:extLst>
                <a:ext uri="{FF2B5EF4-FFF2-40B4-BE49-F238E27FC236}">
                  <a16:creationId xmlns:a16="http://schemas.microsoft.com/office/drawing/2014/main" id="{A028C90B-5C16-01CF-069C-1F88958D201F}"/>
                </a:ext>
              </a:extLst>
            </p:cNvPr>
            <p:cNvGrpSpPr/>
            <p:nvPr/>
          </p:nvGrpSpPr>
          <p:grpSpPr>
            <a:xfrm>
              <a:off x="3620102" y="2827449"/>
              <a:ext cx="1781907" cy="1781907"/>
              <a:chOff x="3020345" y="2997742"/>
              <a:chExt cx="1781907" cy="1781907"/>
            </a:xfrm>
          </p:grpSpPr>
          <p:sp>
            <p:nvSpPr>
              <p:cNvPr id="15" name="Oval 14">
                <a:extLst>
                  <a:ext uri="{FF2B5EF4-FFF2-40B4-BE49-F238E27FC236}">
                    <a16:creationId xmlns:a16="http://schemas.microsoft.com/office/drawing/2014/main" id="{8B9095F9-BBAA-42BF-982C-079697421BDA}"/>
                  </a:ext>
                </a:extLst>
              </p:cNvPr>
              <p:cNvSpPr/>
              <p:nvPr/>
            </p:nvSpPr>
            <p:spPr>
              <a:xfrm>
                <a:off x="3020345" y="2997742"/>
                <a:ext cx="1781907" cy="17819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6570;p52">
                <a:extLst>
                  <a:ext uri="{FF2B5EF4-FFF2-40B4-BE49-F238E27FC236}">
                    <a16:creationId xmlns:a16="http://schemas.microsoft.com/office/drawing/2014/main" id="{80EB1722-8713-D813-EF06-DC12A7DFAF36}"/>
                  </a:ext>
                  <a:ext uri="{C183D7F6-B498-43B3-948B-1728B52AA6E4}">
                    <adec:decorative xmlns:adec="http://schemas.microsoft.com/office/drawing/2017/decorative" val="1"/>
                  </a:ext>
                </a:extLst>
              </p:cNvPr>
              <p:cNvGrpSpPr/>
              <p:nvPr/>
            </p:nvGrpSpPr>
            <p:grpSpPr>
              <a:xfrm>
                <a:off x="3433475" y="3410914"/>
                <a:ext cx="955647" cy="955563"/>
                <a:chOff x="-30354000" y="3569100"/>
                <a:chExt cx="292250" cy="292225"/>
              </a:xfrm>
              <a:solidFill>
                <a:schemeClr val="tx1"/>
              </a:solidFill>
            </p:grpSpPr>
            <p:sp>
              <p:nvSpPr>
                <p:cNvPr id="17" name="Google Shape;6571;p52">
                  <a:extLst>
                    <a:ext uri="{FF2B5EF4-FFF2-40B4-BE49-F238E27FC236}">
                      <a16:creationId xmlns:a16="http://schemas.microsoft.com/office/drawing/2014/main" id="{E4F16207-E8C9-D4B9-71F2-E08917219EDA}"/>
                    </a:ext>
                  </a:extLst>
                </p:cNvPr>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noFill/>
                </a:ln>
              </p:spPr>
              <p:txBody>
                <a:bodyPr spcFirstLastPara="1" wrap="square" lIns="91425" tIns="91425" rIns="91425" bIns="91425" anchor="ctr" anchorCtr="0">
                  <a:noAutofit/>
                </a:bodyPr>
                <a:lstStyle/>
                <a:p>
                  <a:endParaRPr sz="1400"/>
                </a:p>
              </p:txBody>
            </p:sp>
            <p:sp>
              <p:nvSpPr>
                <p:cNvPr id="18" name="Google Shape;6572;p52">
                  <a:extLst>
                    <a:ext uri="{FF2B5EF4-FFF2-40B4-BE49-F238E27FC236}">
                      <a16:creationId xmlns:a16="http://schemas.microsoft.com/office/drawing/2014/main" id="{CD995148-1D8F-B567-6E2F-8C7D40A26D97}"/>
                    </a:ext>
                  </a:extLst>
                </p:cNvPr>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noFill/>
                </a:ln>
              </p:spPr>
              <p:txBody>
                <a:bodyPr spcFirstLastPara="1" wrap="square" lIns="91425" tIns="91425" rIns="91425" bIns="91425" anchor="ctr" anchorCtr="0">
                  <a:noAutofit/>
                </a:bodyPr>
                <a:lstStyle/>
                <a:p>
                  <a:endParaRPr sz="1400"/>
                </a:p>
              </p:txBody>
            </p:sp>
            <p:sp>
              <p:nvSpPr>
                <p:cNvPr id="19" name="Google Shape;6573;p52">
                  <a:extLst>
                    <a:ext uri="{FF2B5EF4-FFF2-40B4-BE49-F238E27FC236}">
                      <a16:creationId xmlns:a16="http://schemas.microsoft.com/office/drawing/2014/main" id="{B9FB9238-AB95-E548-FC2E-B4D53F2502B0}"/>
                    </a:ext>
                  </a:extLst>
                </p:cNvPr>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noFill/>
                </a:ln>
              </p:spPr>
              <p:txBody>
                <a:bodyPr spcFirstLastPara="1" wrap="square" lIns="91425" tIns="91425" rIns="91425" bIns="91425" anchor="ctr" anchorCtr="0">
                  <a:noAutofit/>
                </a:bodyPr>
                <a:lstStyle/>
                <a:p>
                  <a:endParaRPr sz="1400"/>
                </a:p>
              </p:txBody>
            </p:sp>
            <p:sp>
              <p:nvSpPr>
                <p:cNvPr id="20" name="Google Shape;6574;p52">
                  <a:extLst>
                    <a:ext uri="{FF2B5EF4-FFF2-40B4-BE49-F238E27FC236}">
                      <a16:creationId xmlns:a16="http://schemas.microsoft.com/office/drawing/2014/main" id="{C5FA4807-943E-52D3-92C5-66F31CF59FB6}"/>
                    </a:ext>
                  </a:extLst>
                </p:cNvPr>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noFill/>
                </a:ln>
              </p:spPr>
              <p:txBody>
                <a:bodyPr spcFirstLastPara="1" wrap="square" lIns="91425" tIns="91425" rIns="91425" bIns="91425" anchor="ctr" anchorCtr="0">
                  <a:noAutofit/>
                </a:bodyPr>
                <a:lstStyle/>
                <a:p>
                  <a:endParaRPr sz="1400"/>
                </a:p>
              </p:txBody>
            </p:sp>
            <p:sp>
              <p:nvSpPr>
                <p:cNvPr id="21" name="Google Shape;6575;p52">
                  <a:extLst>
                    <a:ext uri="{FF2B5EF4-FFF2-40B4-BE49-F238E27FC236}">
                      <a16:creationId xmlns:a16="http://schemas.microsoft.com/office/drawing/2014/main" id="{491D4F40-0E3B-FCEC-38A4-6793F737FB59}"/>
                    </a:ext>
                  </a:extLst>
                </p:cNvPr>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noFill/>
                </a:ln>
              </p:spPr>
              <p:txBody>
                <a:bodyPr spcFirstLastPara="1" wrap="square" lIns="91425" tIns="91425" rIns="91425" bIns="91425" anchor="ctr" anchorCtr="0">
                  <a:noAutofit/>
                </a:bodyPr>
                <a:lstStyle/>
                <a:p>
                  <a:endParaRPr sz="1400"/>
                </a:p>
              </p:txBody>
            </p:sp>
            <p:sp>
              <p:nvSpPr>
                <p:cNvPr id="22" name="Google Shape;6576;p52">
                  <a:extLst>
                    <a:ext uri="{FF2B5EF4-FFF2-40B4-BE49-F238E27FC236}">
                      <a16:creationId xmlns:a16="http://schemas.microsoft.com/office/drawing/2014/main" id="{8B961942-8862-2EA4-A6CD-B80F0F7D1295}"/>
                    </a:ext>
                  </a:extLst>
                </p:cNvPr>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noFill/>
                </a:ln>
              </p:spPr>
              <p:txBody>
                <a:bodyPr spcFirstLastPara="1" wrap="square" lIns="91425" tIns="91425" rIns="91425" bIns="91425" anchor="ctr" anchorCtr="0">
                  <a:noAutofit/>
                </a:bodyPr>
                <a:lstStyle/>
                <a:p>
                  <a:endParaRPr sz="1400"/>
                </a:p>
              </p:txBody>
            </p:sp>
          </p:grpSp>
        </p:grpSp>
        <p:sp>
          <p:nvSpPr>
            <p:cNvPr id="14" name="TextBox 13">
              <a:extLst>
                <a:ext uri="{FF2B5EF4-FFF2-40B4-BE49-F238E27FC236}">
                  <a16:creationId xmlns:a16="http://schemas.microsoft.com/office/drawing/2014/main" id="{FEAD6CAC-1F05-0594-7B8E-D684989761FA}"/>
                </a:ext>
              </a:extLst>
            </p:cNvPr>
            <p:cNvSpPr txBox="1"/>
            <p:nvPr/>
          </p:nvSpPr>
          <p:spPr>
            <a:xfrm>
              <a:off x="3906563" y="4731173"/>
              <a:ext cx="1208985" cy="400110"/>
            </a:xfrm>
            <a:prstGeom prst="rect">
              <a:avLst/>
            </a:prstGeom>
            <a:noFill/>
          </p:spPr>
          <p:txBody>
            <a:bodyPr wrap="none" rtlCol="0">
              <a:spAutoFit/>
            </a:bodyPr>
            <a:lstStyle/>
            <a:p>
              <a:r>
                <a:rPr lang="en-US" sz="2000" b="1">
                  <a:solidFill>
                    <a:schemeClr val="tx1"/>
                  </a:solidFill>
                </a:rPr>
                <a:t>Families</a:t>
              </a:r>
            </a:p>
          </p:txBody>
        </p:sp>
      </p:grpSp>
      <p:grpSp>
        <p:nvGrpSpPr>
          <p:cNvPr id="23" name="Group 22">
            <a:extLst>
              <a:ext uri="{FF2B5EF4-FFF2-40B4-BE49-F238E27FC236}">
                <a16:creationId xmlns:a16="http://schemas.microsoft.com/office/drawing/2014/main" id="{65518424-13DD-70C1-1670-DB09EAD7F7F0}"/>
              </a:ext>
            </a:extLst>
          </p:cNvPr>
          <p:cNvGrpSpPr/>
          <p:nvPr/>
        </p:nvGrpSpPr>
        <p:grpSpPr>
          <a:xfrm>
            <a:off x="5841721" y="1930804"/>
            <a:ext cx="2888932" cy="2303834"/>
            <a:chOff x="5841721" y="2827449"/>
            <a:chExt cx="2888932" cy="2303834"/>
          </a:xfrm>
        </p:grpSpPr>
        <p:grpSp>
          <p:nvGrpSpPr>
            <p:cNvPr id="24" name="Group 23">
              <a:extLst>
                <a:ext uri="{FF2B5EF4-FFF2-40B4-BE49-F238E27FC236}">
                  <a16:creationId xmlns:a16="http://schemas.microsoft.com/office/drawing/2014/main" id="{EFBAD7EB-218D-EC22-E105-81A43BA569E0}"/>
                </a:ext>
              </a:extLst>
            </p:cNvPr>
            <p:cNvGrpSpPr/>
            <p:nvPr/>
          </p:nvGrpSpPr>
          <p:grpSpPr>
            <a:xfrm>
              <a:off x="6395878" y="2827449"/>
              <a:ext cx="1781907" cy="1781907"/>
              <a:chOff x="5882566" y="2726252"/>
              <a:chExt cx="1781907" cy="1781907"/>
            </a:xfrm>
          </p:grpSpPr>
          <p:sp>
            <p:nvSpPr>
              <p:cNvPr id="26" name="Oval 25">
                <a:extLst>
                  <a:ext uri="{FF2B5EF4-FFF2-40B4-BE49-F238E27FC236}">
                    <a16:creationId xmlns:a16="http://schemas.microsoft.com/office/drawing/2014/main" id="{426AC11B-4246-B7FE-0C10-3F94EF6DAF31}"/>
                  </a:ext>
                </a:extLst>
              </p:cNvPr>
              <p:cNvSpPr/>
              <p:nvPr/>
            </p:nvSpPr>
            <p:spPr>
              <a:xfrm>
                <a:off x="5882566" y="2726252"/>
                <a:ext cx="1781907" cy="17819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oogle Shape;4756;p48">
                <a:extLst>
                  <a:ext uri="{FF2B5EF4-FFF2-40B4-BE49-F238E27FC236}">
                    <a16:creationId xmlns:a16="http://schemas.microsoft.com/office/drawing/2014/main" id="{A36B18E6-CB08-A086-46EE-97BF30A6FAF9}"/>
                  </a:ext>
                  <a:ext uri="{C183D7F6-B498-43B3-948B-1728B52AA6E4}">
                    <adec:decorative xmlns:adec="http://schemas.microsoft.com/office/drawing/2017/decorative" val="1"/>
                  </a:ext>
                </a:extLst>
              </p:cNvPr>
              <p:cNvGrpSpPr/>
              <p:nvPr/>
            </p:nvGrpSpPr>
            <p:grpSpPr>
              <a:xfrm>
                <a:off x="6272575" y="3132318"/>
                <a:ext cx="1001888" cy="969775"/>
                <a:chOff x="-59447250" y="3706150"/>
                <a:chExt cx="319000" cy="308775"/>
              </a:xfrm>
              <a:solidFill>
                <a:schemeClr val="tx1"/>
              </a:solidFill>
            </p:grpSpPr>
            <p:sp>
              <p:nvSpPr>
                <p:cNvPr id="28" name="Google Shape;4757;p48">
                  <a:extLst>
                    <a:ext uri="{FF2B5EF4-FFF2-40B4-BE49-F238E27FC236}">
                      <a16:creationId xmlns:a16="http://schemas.microsoft.com/office/drawing/2014/main" id="{B6B14BAE-CEBF-AD51-6F24-FBA6A9474652}"/>
                    </a:ext>
                  </a:extLst>
                </p:cNvPr>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grpFill/>
                <a:ln>
                  <a:noFill/>
                </a:ln>
              </p:spPr>
              <p:txBody>
                <a:bodyPr spcFirstLastPara="1" wrap="square" lIns="91425" tIns="91425" rIns="91425" bIns="91425" anchor="ctr" anchorCtr="0">
                  <a:noAutofit/>
                </a:bodyPr>
                <a:lstStyle/>
                <a:p>
                  <a:endParaRPr sz="1400"/>
                </a:p>
              </p:txBody>
            </p:sp>
            <p:sp>
              <p:nvSpPr>
                <p:cNvPr id="29" name="Google Shape;4758;p48">
                  <a:extLst>
                    <a:ext uri="{FF2B5EF4-FFF2-40B4-BE49-F238E27FC236}">
                      <a16:creationId xmlns:a16="http://schemas.microsoft.com/office/drawing/2014/main" id="{FF2DB4FF-720F-8DF9-81D6-EC1105477B61}"/>
                    </a:ext>
                  </a:extLst>
                </p:cNvPr>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grpFill/>
                <a:ln>
                  <a:noFill/>
                </a:ln>
              </p:spPr>
              <p:txBody>
                <a:bodyPr spcFirstLastPara="1" wrap="square" lIns="91425" tIns="91425" rIns="91425" bIns="91425" anchor="ctr" anchorCtr="0">
                  <a:noAutofit/>
                </a:bodyPr>
                <a:lstStyle/>
                <a:p>
                  <a:endParaRPr sz="1400"/>
                </a:p>
              </p:txBody>
            </p:sp>
            <p:sp>
              <p:nvSpPr>
                <p:cNvPr id="30" name="Google Shape;4759;p48">
                  <a:extLst>
                    <a:ext uri="{FF2B5EF4-FFF2-40B4-BE49-F238E27FC236}">
                      <a16:creationId xmlns:a16="http://schemas.microsoft.com/office/drawing/2014/main" id="{8F093F01-8515-9C88-35DA-3BB3D68C5CF3}"/>
                    </a:ext>
                  </a:extLst>
                </p:cNvPr>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grpFill/>
                <a:ln>
                  <a:noFill/>
                </a:ln>
              </p:spPr>
              <p:txBody>
                <a:bodyPr spcFirstLastPara="1" wrap="square" lIns="91425" tIns="91425" rIns="91425" bIns="91425" anchor="ctr" anchorCtr="0">
                  <a:noAutofit/>
                </a:bodyPr>
                <a:lstStyle/>
                <a:p>
                  <a:endParaRPr sz="1400"/>
                </a:p>
              </p:txBody>
            </p:sp>
            <p:sp>
              <p:nvSpPr>
                <p:cNvPr id="31" name="Google Shape;4760;p48">
                  <a:extLst>
                    <a:ext uri="{FF2B5EF4-FFF2-40B4-BE49-F238E27FC236}">
                      <a16:creationId xmlns:a16="http://schemas.microsoft.com/office/drawing/2014/main" id="{61101260-A4BB-515B-FD14-93D84B895A44}"/>
                    </a:ext>
                  </a:extLst>
                </p:cNvPr>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grpFill/>
                <a:ln>
                  <a:noFill/>
                </a:ln>
              </p:spPr>
              <p:txBody>
                <a:bodyPr spcFirstLastPara="1" wrap="square" lIns="91425" tIns="91425" rIns="91425" bIns="91425" anchor="ctr" anchorCtr="0">
                  <a:noAutofit/>
                </a:bodyPr>
                <a:lstStyle/>
                <a:p>
                  <a:endParaRPr sz="1400"/>
                </a:p>
              </p:txBody>
            </p:sp>
          </p:grpSp>
        </p:grpSp>
        <p:sp>
          <p:nvSpPr>
            <p:cNvPr id="25" name="TextBox 24">
              <a:extLst>
                <a:ext uri="{FF2B5EF4-FFF2-40B4-BE49-F238E27FC236}">
                  <a16:creationId xmlns:a16="http://schemas.microsoft.com/office/drawing/2014/main" id="{70AC4B5A-8421-BBA3-3CB3-A1D1BFE84A76}"/>
                </a:ext>
              </a:extLst>
            </p:cNvPr>
            <p:cNvSpPr txBox="1"/>
            <p:nvPr/>
          </p:nvSpPr>
          <p:spPr>
            <a:xfrm>
              <a:off x="5841721" y="4731173"/>
              <a:ext cx="2888932" cy="400110"/>
            </a:xfrm>
            <a:prstGeom prst="rect">
              <a:avLst/>
            </a:prstGeom>
            <a:noFill/>
          </p:spPr>
          <p:txBody>
            <a:bodyPr wrap="none" rtlCol="0">
              <a:spAutoFit/>
            </a:bodyPr>
            <a:lstStyle/>
            <a:p>
              <a:r>
                <a:rPr lang="en-US" sz="2000" b="1">
                  <a:solidFill>
                    <a:schemeClr val="tx1"/>
                  </a:solidFill>
                </a:rPr>
                <a:t>District &amp; School Staff</a:t>
              </a:r>
            </a:p>
          </p:txBody>
        </p:sp>
      </p:grpSp>
      <p:grpSp>
        <p:nvGrpSpPr>
          <p:cNvPr id="32" name="Group 31">
            <a:extLst>
              <a:ext uri="{FF2B5EF4-FFF2-40B4-BE49-F238E27FC236}">
                <a16:creationId xmlns:a16="http://schemas.microsoft.com/office/drawing/2014/main" id="{86529142-6447-FEA1-20A1-F3EB25FF5051}"/>
              </a:ext>
            </a:extLst>
          </p:cNvPr>
          <p:cNvGrpSpPr/>
          <p:nvPr/>
        </p:nvGrpSpPr>
        <p:grpSpPr>
          <a:xfrm>
            <a:off x="9171655" y="1930804"/>
            <a:ext cx="1781907" cy="2303834"/>
            <a:chOff x="9171655" y="2827449"/>
            <a:chExt cx="1781907" cy="2303834"/>
          </a:xfrm>
        </p:grpSpPr>
        <p:grpSp>
          <p:nvGrpSpPr>
            <p:cNvPr id="33" name="Group 32">
              <a:extLst>
                <a:ext uri="{FF2B5EF4-FFF2-40B4-BE49-F238E27FC236}">
                  <a16:creationId xmlns:a16="http://schemas.microsoft.com/office/drawing/2014/main" id="{1B03B7CE-B303-B810-591F-67AAEDBF5224}"/>
                </a:ext>
              </a:extLst>
            </p:cNvPr>
            <p:cNvGrpSpPr/>
            <p:nvPr/>
          </p:nvGrpSpPr>
          <p:grpSpPr>
            <a:xfrm>
              <a:off x="9171655" y="2827449"/>
              <a:ext cx="1781907" cy="1781907"/>
              <a:chOff x="8553027" y="2873409"/>
              <a:chExt cx="1781907" cy="1781907"/>
            </a:xfrm>
          </p:grpSpPr>
          <p:sp>
            <p:nvSpPr>
              <p:cNvPr id="35" name="Oval 34">
                <a:extLst>
                  <a:ext uri="{FF2B5EF4-FFF2-40B4-BE49-F238E27FC236}">
                    <a16:creationId xmlns:a16="http://schemas.microsoft.com/office/drawing/2014/main" id="{A4C3CA35-0500-B28F-A20E-F3346E050A1F}"/>
                  </a:ext>
                </a:extLst>
              </p:cNvPr>
              <p:cNvSpPr/>
              <p:nvPr/>
            </p:nvSpPr>
            <p:spPr>
              <a:xfrm>
                <a:off x="8553027" y="2873409"/>
                <a:ext cx="1781907" cy="17819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oogle Shape;8835;p57">
                <a:extLst>
                  <a:ext uri="{FF2B5EF4-FFF2-40B4-BE49-F238E27FC236}">
                    <a16:creationId xmlns:a16="http://schemas.microsoft.com/office/drawing/2014/main" id="{C1E37120-9B65-EA2F-A16C-8ED7E707E8C5}"/>
                  </a:ext>
                  <a:ext uri="{C183D7F6-B498-43B3-948B-1728B52AA6E4}">
                    <adec:decorative xmlns:adec="http://schemas.microsoft.com/office/drawing/2017/decorative" val="1"/>
                  </a:ext>
                </a:extLst>
              </p:cNvPr>
              <p:cNvGrpSpPr/>
              <p:nvPr/>
            </p:nvGrpSpPr>
            <p:grpSpPr>
              <a:xfrm>
                <a:off x="8970762" y="3325600"/>
                <a:ext cx="946437" cy="877525"/>
                <a:chOff x="6543825" y="3202075"/>
                <a:chExt cx="296975" cy="275350"/>
              </a:xfrm>
              <a:solidFill>
                <a:schemeClr val="tx1"/>
              </a:solidFill>
            </p:grpSpPr>
            <p:sp>
              <p:nvSpPr>
                <p:cNvPr id="37" name="Google Shape;8836;p57">
                  <a:extLst>
                    <a:ext uri="{FF2B5EF4-FFF2-40B4-BE49-F238E27FC236}">
                      <a16:creationId xmlns:a16="http://schemas.microsoft.com/office/drawing/2014/main" id="{649F9672-83D8-AD57-FD71-71B088EB625C}"/>
                    </a:ext>
                  </a:extLst>
                </p:cNvPr>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endParaRPr sz="1400"/>
                </a:p>
              </p:txBody>
            </p:sp>
            <p:sp>
              <p:nvSpPr>
                <p:cNvPr id="38" name="Google Shape;8837;p57">
                  <a:extLst>
                    <a:ext uri="{FF2B5EF4-FFF2-40B4-BE49-F238E27FC236}">
                      <a16:creationId xmlns:a16="http://schemas.microsoft.com/office/drawing/2014/main" id="{42C0D2F0-24A8-2C0A-45AF-E3465DAACB3D}"/>
                    </a:ext>
                  </a:extLst>
                </p:cNvPr>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grpFill/>
                <a:ln>
                  <a:noFill/>
                </a:ln>
              </p:spPr>
              <p:txBody>
                <a:bodyPr spcFirstLastPara="1" wrap="square" lIns="91425" tIns="91425" rIns="91425" bIns="91425" anchor="ctr" anchorCtr="0">
                  <a:noAutofit/>
                </a:bodyPr>
                <a:lstStyle/>
                <a:p>
                  <a:endParaRPr sz="1400"/>
                </a:p>
              </p:txBody>
            </p:sp>
            <p:sp>
              <p:nvSpPr>
                <p:cNvPr id="39" name="Google Shape;8838;p57">
                  <a:extLst>
                    <a:ext uri="{FF2B5EF4-FFF2-40B4-BE49-F238E27FC236}">
                      <a16:creationId xmlns:a16="http://schemas.microsoft.com/office/drawing/2014/main" id="{14F31BB5-A8CF-F50E-1B85-8B0EA70A6A11}"/>
                    </a:ext>
                  </a:extLst>
                </p:cNvPr>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grpFill/>
                <a:ln>
                  <a:noFill/>
                </a:ln>
              </p:spPr>
              <p:txBody>
                <a:bodyPr spcFirstLastPara="1" wrap="square" lIns="91425" tIns="91425" rIns="91425" bIns="91425" anchor="ctr" anchorCtr="0">
                  <a:noAutofit/>
                </a:bodyPr>
                <a:lstStyle/>
                <a:p>
                  <a:endParaRPr sz="1400"/>
                </a:p>
              </p:txBody>
            </p:sp>
            <p:sp>
              <p:nvSpPr>
                <p:cNvPr id="40" name="Google Shape;8839;p57">
                  <a:extLst>
                    <a:ext uri="{FF2B5EF4-FFF2-40B4-BE49-F238E27FC236}">
                      <a16:creationId xmlns:a16="http://schemas.microsoft.com/office/drawing/2014/main" id="{57792586-A569-7FF4-85CA-C44C14FD7167}"/>
                    </a:ext>
                  </a:extLst>
                </p:cNvPr>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grpFill/>
                <a:ln>
                  <a:noFill/>
                </a:ln>
              </p:spPr>
              <p:txBody>
                <a:bodyPr spcFirstLastPara="1" wrap="square" lIns="91425" tIns="91425" rIns="91425" bIns="91425" anchor="ctr" anchorCtr="0">
                  <a:noAutofit/>
                </a:bodyPr>
                <a:lstStyle/>
                <a:p>
                  <a:endParaRPr sz="1400"/>
                </a:p>
              </p:txBody>
            </p:sp>
            <p:sp>
              <p:nvSpPr>
                <p:cNvPr id="41" name="Google Shape;8840;p57">
                  <a:extLst>
                    <a:ext uri="{FF2B5EF4-FFF2-40B4-BE49-F238E27FC236}">
                      <a16:creationId xmlns:a16="http://schemas.microsoft.com/office/drawing/2014/main" id="{B678DE6C-C432-7B40-7DDE-F749A3E44264}"/>
                    </a:ext>
                  </a:extLst>
                </p:cNvPr>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grpFill/>
                <a:ln>
                  <a:noFill/>
                </a:ln>
              </p:spPr>
              <p:txBody>
                <a:bodyPr spcFirstLastPara="1" wrap="square" lIns="91425" tIns="91425" rIns="91425" bIns="91425" anchor="ctr" anchorCtr="0">
                  <a:noAutofit/>
                </a:bodyPr>
                <a:lstStyle/>
                <a:p>
                  <a:endParaRPr sz="1400"/>
                </a:p>
              </p:txBody>
            </p:sp>
            <p:sp>
              <p:nvSpPr>
                <p:cNvPr id="42" name="Google Shape;8841;p57">
                  <a:extLst>
                    <a:ext uri="{FF2B5EF4-FFF2-40B4-BE49-F238E27FC236}">
                      <a16:creationId xmlns:a16="http://schemas.microsoft.com/office/drawing/2014/main" id="{B9AACC34-693E-F0BB-5B78-DA8D786F8049}"/>
                    </a:ext>
                  </a:extLst>
                </p:cNvPr>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grpFill/>
                <a:ln>
                  <a:noFill/>
                </a:ln>
              </p:spPr>
              <p:txBody>
                <a:bodyPr spcFirstLastPara="1" wrap="square" lIns="91425" tIns="91425" rIns="91425" bIns="91425" anchor="ctr" anchorCtr="0">
                  <a:noAutofit/>
                </a:bodyPr>
                <a:lstStyle/>
                <a:p>
                  <a:endParaRPr sz="1400"/>
                </a:p>
              </p:txBody>
            </p:sp>
            <p:sp>
              <p:nvSpPr>
                <p:cNvPr id="43" name="Google Shape;8842;p57">
                  <a:extLst>
                    <a:ext uri="{FF2B5EF4-FFF2-40B4-BE49-F238E27FC236}">
                      <a16:creationId xmlns:a16="http://schemas.microsoft.com/office/drawing/2014/main" id="{259E0DF9-74F1-6DB9-E89C-43A6C99C05CD}"/>
                    </a:ext>
                  </a:extLst>
                </p:cNvPr>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grpFill/>
                <a:ln>
                  <a:noFill/>
                </a:ln>
              </p:spPr>
              <p:txBody>
                <a:bodyPr spcFirstLastPara="1" wrap="square" lIns="91425" tIns="91425" rIns="91425" bIns="91425" anchor="ctr" anchorCtr="0">
                  <a:noAutofit/>
                </a:bodyPr>
                <a:lstStyle/>
                <a:p>
                  <a:endParaRPr sz="1400"/>
                </a:p>
              </p:txBody>
            </p:sp>
          </p:grpSp>
        </p:grpSp>
        <p:sp>
          <p:nvSpPr>
            <p:cNvPr id="34" name="TextBox 33">
              <a:extLst>
                <a:ext uri="{FF2B5EF4-FFF2-40B4-BE49-F238E27FC236}">
                  <a16:creationId xmlns:a16="http://schemas.microsoft.com/office/drawing/2014/main" id="{47230991-2743-7B82-EF3C-A5E3E601982F}"/>
                </a:ext>
              </a:extLst>
            </p:cNvPr>
            <p:cNvSpPr txBox="1"/>
            <p:nvPr/>
          </p:nvSpPr>
          <p:spPr>
            <a:xfrm>
              <a:off x="9264954" y="4731173"/>
              <a:ext cx="1595309" cy="400110"/>
            </a:xfrm>
            <a:prstGeom prst="rect">
              <a:avLst/>
            </a:prstGeom>
            <a:noFill/>
          </p:spPr>
          <p:txBody>
            <a:bodyPr wrap="none" rtlCol="0">
              <a:spAutoFit/>
            </a:bodyPr>
            <a:lstStyle/>
            <a:p>
              <a:r>
                <a:rPr lang="en-US" sz="2000" b="1">
                  <a:solidFill>
                    <a:schemeClr val="tx1"/>
                  </a:solidFill>
                </a:rPr>
                <a:t>Community</a:t>
              </a:r>
            </a:p>
          </p:txBody>
        </p:sp>
      </p:grpSp>
    </p:spTree>
    <p:extLst>
      <p:ext uri="{BB962C8B-B14F-4D97-AF65-F5344CB8AC3E}">
        <p14:creationId xmlns:p14="http://schemas.microsoft.com/office/powerpoint/2010/main" val="4114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10E9-06B7-CFA9-19DD-EB763423315E}"/>
              </a:ext>
            </a:extLst>
          </p:cNvPr>
          <p:cNvSpPr>
            <a:spLocks noGrp="1"/>
          </p:cNvSpPr>
          <p:nvPr>
            <p:ph type="title"/>
          </p:nvPr>
        </p:nvSpPr>
        <p:spPr/>
        <p:txBody>
          <a:bodyPr anchor="t"/>
          <a:lstStyle/>
          <a:p>
            <a:pPr algn="ctr"/>
            <a:r>
              <a:rPr lang="en-US"/>
              <a:t>Sensemaking with Signals</a:t>
            </a:r>
          </a:p>
        </p:txBody>
      </p:sp>
      <p:grpSp>
        <p:nvGrpSpPr>
          <p:cNvPr id="46" name="Group 45">
            <a:extLst>
              <a:ext uri="{FF2B5EF4-FFF2-40B4-BE49-F238E27FC236}">
                <a16:creationId xmlns:a16="http://schemas.microsoft.com/office/drawing/2014/main" id="{616CD6E8-D11B-9AC5-3B4A-06BB65D090DB}"/>
              </a:ext>
            </a:extLst>
          </p:cNvPr>
          <p:cNvGrpSpPr/>
          <p:nvPr/>
        </p:nvGrpSpPr>
        <p:grpSpPr>
          <a:xfrm>
            <a:off x="458553" y="1288075"/>
            <a:ext cx="2085824" cy="1368853"/>
            <a:chOff x="458553" y="1288075"/>
            <a:chExt cx="2085824" cy="1368853"/>
          </a:xfrm>
        </p:grpSpPr>
        <p:sp>
          <p:nvSpPr>
            <p:cNvPr id="37" name="Rectangle: Top Corners Rounded 36">
              <a:extLst>
                <a:ext uri="{FF2B5EF4-FFF2-40B4-BE49-F238E27FC236}">
                  <a16:creationId xmlns:a16="http://schemas.microsoft.com/office/drawing/2014/main" id="{8A147772-88AE-5BF7-DCE0-54EF995D8AB4}"/>
                </a:ext>
              </a:extLst>
            </p:cNvPr>
            <p:cNvSpPr/>
            <p:nvPr/>
          </p:nvSpPr>
          <p:spPr>
            <a:xfrm>
              <a:off x="458553" y="1634488"/>
              <a:ext cx="2085824" cy="1022440"/>
            </a:xfrm>
            <a:prstGeom prst="round2SameRect">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BF76645-D3F4-8814-7397-8473AF33D287}"/>
                </a:ext>
              </a:extLst>
            </p:cNvPr>
            <p:cNvSpPr/>
            <p:nvPr/>
          </p:nvSpPr>
          <p:spPr>
            <a:xfrm>
              <a:off x="1157964" y="1288075"/>
              <a:ext cx="687003" cy="687003"/>
            </a:xfrm>
            <a:prstGeom prst="ellipse">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43CFECEA-42F1-3554-6519-9EC47C957004}"/>
                </a:ext>
              </a:extLst>
            </p:cNvPr>
            <p:cNvSpPr txBox="1">
              <a:spLocks/>
            </p:cNvSpPr>
            <p:nvPr/>
          </p:nvSpPr>
          <p:spPr>
            <a:xfrm>
              <a:off x="462374" y="2049219"/>
              <a:ext cx="2078182" cy="600075"/>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1800" b="1">
                  <a:solidFill>
                    <a:schemeClr val="bg1"/>
                  </a:solidFill>
                </a:rPr>
                <a:t>Personalized Guidance</a:t>
              </a:r>
            </a:p>
          </p:txBody>
        </p:sp>
        <p:grpSp>
          <p:nvGrpSpPr>
            <p:cNvPr id="9" name="Google Shape;8607;p57">
              <a:extLst>
                <a:ext uri="{FF2B5EF4-FFF2-40B4-BE49-F238E27FC236}">
                  <a16:creationId xmlns:a16="http://schemas.microsoft.com/office/drawing/2014/main" id="{C9EEE304-760A-CB2E-45CE-A9455EC1C0FE}"/>
                </a:ext>
                <a:ext uri="{C183D7F6-B498-43B3-948B-1728B52AA6E4}">
                  <adec:decorative xmlns:adec="http://schemas.microsoft.com/office/drawing/2017/decorative" val="1"/>
                </a:ext>
              </a:extLst>
            </p:cNvPr>
            <p:cNvGrpSpPr/>
            <p:nvPr/>
          </p:nvGrpSpPr>
          <p:grpSpPr>
            <a:xfrm>
              <a:off x="1317574" y="1448884"/>
              <a:ext cx="367782" cy="365385"/>
              <a:chOff x="580725" y="3617925"/>
              <a:chExt cx="299325" cy="297375"/>
            </a:xfrm>
            <a:solidFill>
              <a:schemeClr val="bg1"/>
            </a:solidFill>
          </p:grpSpPr>
          <p:sp>
            <p:nvSpPr>
              <p:cNvPr id="10" name="Google Shape;8608;p57">
                <a:extLst>
                  <a:ext uri="{FF2B5EF4-FFF2-40B4-BE49-F238E27FC236}">
                    <a16:creationId xmlns:a16="http://schemas.microsoft.com/office/drawing/2014/main" id="{13294DE6-A6A9-A1EA-3655-BE27A2F516A8}"/>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endParaRPr sz="1400"/>
              </a:p>
            </p:txBody>
          </p:sp>
          <p:sp>
            <p:nvSpPr>
              <p:cNvPr id="11" name="Google Shape;8609;p57">
                <a:extLst>
                  <a:ext uri="{FF2B5EF4-FFF2-40B4-BE49-F238E27FC236}">
                    <a16:creationId xmlns:a16="http://schemas.microsoft.com/office/drawing/2014/main" id="{CA103717-B7E8-BAA8-2F59-527BE5990653}"/>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endParaRPr sz="1400"/>
              </a:p>
            </p:txBody>
          </p:sp>
          <p:sp>
            <p:nvSpPr>
              <p:cNvPr id="12" name="Google Shape;8610;p57">
                <a:extLst>
                  <a:ext uri="{FF2B5EF4-FFF2-40B4-BE49-F238E27FC236}">
                    <a16:creationId xmlns:a16="http://schemas.microsoft.com/office/drawing/2014/main" id="{E92A3B9D-73C8-F7D1-3AAB-A8DCD38E4190}"/>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endParaRPr sz="1400"/>
              </a:p>
            </p:txBody>
          </p:sp>
          <p:sp>
            <p:nvSpPr>
              <p:cNvPr id="13" name="Google Shape;8611;p57">
                <a:extLst>
                  <a:ext uri="{FF2B5EF4-FFF2-40B4-BE49-F238E27FC236}">
                    <a16:creationId xmlns:a16="http://schemas.microsoft.com/office/drawing/2014/main" id="{052CA0F9-9820-19DE-F226-D42451E873C4}"/>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endParaRPr sz="1400"/>
              </a:p>
            </p:txBody>
          </p:sp>
          <p:sp>
            <p:nvSpPr>
              <p:cNvPr id="14" name="Google Shape;8612;p57">
                <a:extLst>
                  <a:ext uri="{FF2B5EF4-FFF2-40B4-BE49-F238E27FC236}">
                    <a16:creationId xmlns:a16="http://schemas.microsoft.com/office/drawing/2014/main" id="{FEACEF0D-1692-C7F6-2A22-E651D003991A}"/>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endParaRPr sz="1400"/>
              </a:p>
            </p:txBody>
          </p:sp>
        </p:grpSp>
      </p:grpSp>
      <p:grpSp>
        <p:nvGrpSpPr>
          <p:cNvPr id="49" name="Group 48">
            <a:extLst>
              <a:ext uri="{FF2B5EF4-FFF2-40B4-BE49-F238E27FC236}">
                <a16:creationId xmlns:a16="http://schemas.microsoft.com/office/drawing/2014/main" id="{F98D0364-8C73-C869-AFCB-10B4AFB229FE}"/>
              </a:ext>
            </a:extLst>
          </p:cNvPr>
          <p:cNvGrpSpPr/>
          <p:nvPr/>
        </p:nvGrpSpPr>
        <p:grpSpPr>
          <a:xfrm>
            <a:off x="7386743" y="1288075"/>
            <a:ext cx="2085824" cy="1368853"/>
            <a:chOff x="7386743" y="1288075"/>
            <a:chExt cx="2085824" cy="1368853"/>
          </a:xfrm>
        </p:grpSpPr>
        <p:sp>
          <p:nvSpPr>
            <p:cNvPr id="42" name="Rectangle: Top Corners Rounded 41">
              <a:extLst>
                <a:ext uri="{FF2B5EF4-FFF2-40B4-BE49-F238E27FC236}">
                  <a16:creationId xmlns:a16="http://schemas.microsoft.com/office/drawing/2014/main" id="{EAA75016-BCC4-E7B4-3643-581C7FD51AF0}"/>
                </a:ext>
              </a:extLst>
            </p:cNvPr>
            <p:cNvSpPr/>
            <p:nvPr/>
          </p:nvSpPr>
          <p:spPr>
            <a:xfrm>
              <a:off x="7386743" y="1634488"/>
              <a:ext cx="2085824" cy="1022440"/>
            </a:xfrm>
            <a:prstGeom prst="round2SameRect">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0CDA934C-0836-C1D9-F28A-8925DC7B53BC}"/>
                </a:ext>
              </a:extLst>
            </p:cNvPr>
            <p:cNvSpPr txBox="1">
              <a:spLocks/>
            </p:cNvSpPr>
            <p:nvPr/>
          </p:nvSpPr>
          <p:spPr>
            <a:xfrm>
              <a:off x="7390564" y="2049219"/>
              <a:ext cx="2078182" cy="600075"/>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1800" b="1">
                  <a:solidFill>
                    <a:schemeClr val="bg1"/>
                  </a:solidFill>
                </a:rPr>
                <a:t>Strong Academics, Staff, &amp; SEL</a:t>
              </a:r>
            </a:p>
          </p:txBody>
        </p:sp>
        <p:sp>
          <p:nvSpPr>
            <p:cNvPr id="43" name="Oval 42">
              <a:extLst>
                <a:ext uri="{FF2B5EF4-FFF2-40B4-BE49-F238E27FC236}">
                  <a16:creationId xmlns:a16="http://schemas.microsoft.com/office/drawing/2014/main" id="{16675173-F269-1DD9-53F3-0058FE57CB10}"/>
                </a:ext>
              </a:extLst>
            </p:cNvPr>
            <p:cNvSpPr/>
            <p:nvPr/>
          </p:nvSpPr>
          <p:spPr>
            <a:xfrm>
              <a:off x="8086154" y="1288075"/>
              <a:ext cx="687003" cy="687003"/>
            </a:xfrm>
            <a:prstGeom prst="ellipse">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6199;p51">
              <a:extLst>
                <a:ext uri="{FF2B5EF4-FFF2-40B4-BE49-F238E27FC236}">
                  <a16:creationId xmlns:a16="http://schemas.microsoft.com/office/drawing/2014/main" id="{BFC55D44-A665-8388-07C5-66774CEFFC68}"/>
                </a:ext>
                <a:ext uri="{C183D7F6-B498-43B3-948B-1728B52AA6E4}">
                  <adec:decorative xmlns:adec="http://schemas.microsoft.com/office/drawing/2017/decorative" val="1"/>
                </a:ext>
              </a:extLst>
            </p:cNvPr>
            <p:cNvGrpSpPr/>
            <p:nvPr/>
          </p:nvGrpSpPr>
          <p:grpSpPr>
            <a:xfrm>
              <a:off x="8240546" y="1459356"/>
              <a:ext cx="378219" cy="344440"/>
              <a:chOff x="-40378075" y="3267450"/>
              <a:chExt cx="317425" cy="289075"/>
            </a:xfrm>
            <a:solidFill>
              <a:schemeClr val="bg1"/>
            </a:solidFill>
          </p:grpSpPr>
          <p:sp>
            <p:nvSpPr>
              <p:cNvPr id="16" name="Google Shape;6200;p51">
                <a:extLst>
                  <a:ext uri="{FF2B5EF4-FFF2-40B4-BE49-F238E27FC236}">
                    <a16:creationId xmlns:a16="http://schemas.microsoft.com/office/drawing/2014/main" id="{6DFF44CE-1293-3080-F9BC-64E3019BE4EE}"/>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endParaRPr sz="1400"/>
              </a:p>
            </p:txBody>
          </p:sp>
          <p:sp>
            <p:nvSpPr>
              <p:cNvPr id="17" name="Google Shape;6201;p51">
                <a:extLst>
                  <a:ext uri="{FF2B5EF4-FFF2-40B4-BE49-F238E27FC236}">
                    <a16:creationId xmlns:a16="http://schemas.microsoft.com/office/drawing/2014/main" id="{E016A034-32F3-8111-D597-365348D4AE06}"/>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endParaRPr sz="1400"/>
              </a:p>
            </p:txBody>
          </p:sp>
          <p:sp>
            <p:nvSpPr>
              <p:cNvPr id="18" name="Google Shape;6202;p51">
                <a:extLst>
                  <a:ext uri="{FF2B5EF4-FFF2-40B4-BE49-F238E27FC236}">
                    <a16:creationId xmlns:a16="http://schemas.microsoft.com/office/drawing/2014/main" id="{CBDE65A6-AF42-6AC0-8B8C-5466D953AA0D}"/>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endParaRPr sz="1400"/>
              </a:p>
            </p:txBody>
          </p:sp>
          <p:sp>
            <p:nvSpPr>
              <p:cNvPr id="19" name="Google Shape;6203;p51">
                <a:extLst>
                  <a:ext uri="{FF2B5EF4-FFF2-40B4-BE49-F238E27FC236}">
                    <a16:creationId xmlns:a16="http://schemas.microsoft.com/office/drawing/2014/main" id="{EF366775-AA98-CA1C-35AE-764746289055}"/>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endParaRPr sz="1400"/>
              </a:p>
            </p:txBody>
          </p:sp>
        </p:grpSp>
      </p:grpSp>
      <p:grpSp>
        <p:nvGrpSpPr>
          <p:cNvPr id="50" name="Group 49">
            <a:extLst>
              <a:ext uri="{FF2B5EF4-FFF2-40B4-BE49-F238E27FC236}">
                <a16:creationId xmlns:a16="http://schemas.microsoft.com/office/drawing/2014/main" id="{D6BB299D-9C55-496E-D597-E7B379F33FF7}"/>
              </a:ext>
            </a:extLst>
          </p:cNvPr>
          <p:cNvGrpSpPr/>
          <p:nvPr/>
        </p:nvGrpSpPr>
        <p:grpSpPr>
          <a:xfrm>
            <a:off x="9687729" y="1288075"/>
            <a:ext cx="2085824" cy="1368853"/>
            <a:chOff x="9687729" y="1288075"/>
            <a:chExt cx="2085824" cy="1368853"/>
          </a:xfrm>
        </p:grpSpPr>
        <p:sp>
          <p:nvSpPr>
            <p:cNvPr id="44" name="Rectangle: Top Corners Rounded 43">
              <a:extLst>
                <a:ext uri="{FF2B5EF4-FFF2-40B4-BE49-F238E27FC236}">
                  <a16:creationId xmlns:a16="http://schemas.microsoft.com/office/drawing/2014/main" id="{C76FB2AD-3477-1834-A3C5-96B94F2B69FF}"/>
                </a:ext>
              </a:extLst>
            </p:cNvPr>
            <p:cNvSpPr/>
            <p:nvPr/>
          </p:nvSpPr>
          <p:spPr>
            <a:xfrm>
              <a:off x="9687729" y="1634488"/>
              <a:ext cx="2085824" cy="1022440"/>
            </a:xfrm>
            <a:prstGeom prst="round2SameRect">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a:extLst>
                <a:ext uri="{FF2B5EF4-FFF2-40B4-BE49-F238E27FC236}">
                  <a16:creationId xmlns:a16="http://schemas.microsoft.com/office/drawing/2014/main" id="{BB64CCF0-B965-EBA5-8A7A-75F26983B36E}"/>
                </a:ext>
              </a:extLst>
            </p:cNvPr>
            <p:cNvSpPr txBox="1">
              <a:spLocks/>
            </p:cNvSpPr>
            <p:nvPr/>
          </p:nvSpPr>
          <p:spPr>
            <a:xfrm>
              <a:off x="9691550" y="2049219"/>
              <a:ext cx="2078182" cy="600075"/>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1800" b="1">
                  <a:solidFill>
                    <a:schemeClr val="bg1"/>
                  </a:solidFill>
                </a:rPr>
                <a:t>Access &amp; Opportunity</a:t>
              </a:r>
            </a:p>
          </p:txBody>
        </p:sp>
        <p:sp>
          <p:nvSpPr>
            <p:cNvPr id="45" name="Oval 44">
              <a:extLst>
                <a:ext uri="{FF2B5EF4-FFF2-40B4-BE49-F238E27FC236}">
                  <a16:creationId xmlns:a16="http://schemas.microsoft.com/office/drawing/2014/main" id="{FD67250C-97B1-5965-EDF3-7BCBCF8D1B8E}"/>
                </a:ext>
              </a:extLst>
            </p:cNvPr>
            <p:cNvSpPr/>
            <p:nvPr/>
          </p:nvSpPr>
          <p:spPr>
            <a:xfrm>
              <a:off x="10387140" y="1288075"/>
              <a:ext cx="687003" cy="687003"/>
            </a:xfrm>
            <a:prstGeom prst="ellipse">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oogle Shape;6132;p51">
              <a:extLst>
                <a:ext uri="{FF2B5EF4-FFF2-40B4-BE49-F238E27FC236}">
                  <a16:creationId xmlns:a16="http://schemas.microsoft.com/office/drawing/2014/main" id="{BF106EDF-63DE-48C2-4FAD-6A79DE5A14A7}"/>
                </a:ext>
                <a:ext uri="{C183D7F6-B498-43B3-948B-1728B52AA6E4}">
                  <adec:decorative xmlns:adec="http://schemas.microsoft.com/office/drawing/2017/decorative" val="1"/>
                </a:ext>
              </a:extLst>
            </p:cNvPr>
            <p:cNvGrpSpPr/>
            <p:nvPr/>
          </p:nvGrpSpPr>
          <p:grpSpPr>
            <a:xfrm>
              <a:off x="10540579" y="1442452"/>
              <a:ext cx="380125" cy="378249"/>
              <a:chOff x="-42994575" y="3950300"/>
              <a:chExt cx="319025" cy="317450"/>
            </a:xfrm>
            <a:solidFill>
              <a:schemeClr val="bg1"/>
            </a:solidFill>
          </p:grpSpPr>
          <p:sp>
            <p:nvSpPr>
              <p:cNvPr id="21" name="Google Shape;6133;p51">
                <a:extLst>
                  <a:ext uri="{FF2B5EF4-FFF2-40B4-BE49-F238E27FC236}">
                    <a16:creationId xmlns:a16="http://schemas.microsoft.com/office/drawing/2014/main" id="{E049040D-ED49-8A1B-ADFD-635EC944D3B6}"/>
                  </a:ext>
                </a:extLst>
              </p:cNvPr>
              <p:cNvSpPr/>
              <p:nvPr/>
            </p:nvSpPr>
            <p:spPr>
              <a:xfrm>
                <a:off x="-42930775" y="4225200"/>
                <a:ext cx="191425" cy="42550"/>
              </a:xfrm>
              <a:custGeom>
                <a:avLst/>
                <a:gdLst/>
                <a:ahLst/>
                <a:cxnLst/>
                <a:rect l="l" t="t" r="r" b="b"/>
                <a:pathLst>
                  <a:path w="7657" h="1702" extrusionOk="0">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grpFill/>
              <a:ln>
                <a:noFill/>
              </a:ln>
            </p:spPr>
            <p:txBody>
              <a:bodyPr spcFirstLastPara="1" wrap="square" lIns="91425" tIns="91425" rIns="91425" bIns="91425" anchor="ctr" anchorCtr="0">
                <a:noAutofit/>
              </a:bodyPr>
              <a:lstStyle/>
              <a:p>
                <a:endParaRPr sz="1400"/>
              </a:p>
            </p:txBody>
          </p:sp>
          <p:sp>
            <p:nvSpPr>
              <p:cNvPr id="22" name="Google Shape;6134;p51">
                <a:extLst>
                  <a:ext uri="{FF2B5EF4-FFF2-40B4-BE49-F238E27FC236}">
                    <a16:creationId xmlns:a16="http://schemas.microsoft.com/office/drawing/2014/main" id="{47A21E36-28FB-39A8-FC43-BA0177EEA78C}"/>
                  </a:ext>
                </a:extLst>
              </p:cNvPr>
              <p:cNvSpPr/>
              <p:nvPr/>
            </p:nvSpPr>
            <p:spPr>
              <a:xfrm>
                <a:off x="-42908725" y="4163750"/>
                <a:ext cx="148900" cy="42550"/>
              </a:xfrm>
              <a:custGeom>
                <a:avLst/>
                <a:gdLst/>
                <a:ahLst/>
                <a:cxnLst/>
                <a:rect l="l" t="t" r="r" b="b"/>
                <a:pathLst>
                  <a:path w="5956" h="1702" extrusionOk="0">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grpFill/>
              <a:ln>
                <a:noFill/>
              </a:ln>
            </p:spPr>
            <p:txBody>
              <a:bodyPr spcFirstLastPara="1" wrap="square" lIns="91425" tIns="91425" rIns="91425" bIns="91425" anchor="ctr" anchorCtr="0">
                <a:noAutofit/>
              </a:bodyPr>
              <a:lstStyle/>
              <a:p>
                <a:endParaRPr sz="1400"/>
              </a:p>
            </p:txBody>
          </p:sp>
          <p:sp>
            <p:nvSpPr>
              <p:cNvPr id="23" name="Google Shape;6135;p51">
                <a:extLst>
                  <a:ext uri="{FF2B5EF4-FFF2-40B4-BE49-F238E27FC236}">
                    <a16:creationId xmlns:a16="http://schemas.microsoft.com/office/drawing/2014/main" id="{EFF7EC06-EE0F-8351-B62C-55952DAAC96C}"/>
                  </a:ext>
                </a:extLst>
              </p:cNvPr>
              <p:cNvSpPr/>
              <p:nvPr/>
            </p:nvSpPr>
            <p:spPr>
              <a:xfrm>
                <a:off x="-42994575" y="3950300"/>
                <a:ext cx="319025" cy="211125"/>
              </a:xfrm>
              <a:custGeom>
                <a:avLst/>
                <a:gdLst/>
                <a:ahLst/>
                <a:cxnLst/>
                <a:rect l="l" t="t" r="r" b="b"/>
                <a:pathLst>
                  <a:path w="12761" h="8445" extrusionOk="0">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grpFill/>
              <a:ln>
                <a:noFill/>
              </a:ln>
            </p:spPr>
            <p:txBody>
              <a:bodyPr spcFirstLastPara="1" wrap="square" lIns="91425" tIns="91425" rIns="91425" bIns="91425" anchor="ctr" anchorCtr="0">
                <a:noAutofit/>
              </a:bodyPr>
              <a:lstStyle/>
              <a:p>
                <a:endParaRPr sz="1400"/>
              </a:p>
            </p:txBody>
          </p:sp>
        </p:grpSp>
      </p:grpSp>
      <p:grpSp>
        <p:nvGrpSpPr>
          <p:cNvPr id="47" name="Group 46">
            <a:extLst>
              <a:ext uri="{FF2B5EF4-FFF2-40B4-BE49-F238E27FC236}">
                <a16:creationId xmlns:a16="http://schemas.microsoft.com/office/drawing/2014/main" id="{87333380-D37A-723A-3A5E-5FC0706753E1}"/>
              </a:ext>
            </a:extLst>
          </p:cNvPr>
          <p:cNvGrpSpPr/>
          <p:nvPr/>
        </p:nvGrpSpPr>
        <p:grpSpPr>
          <a:xfrm>
            <a:off x="2759539" y="1288075"/>
            <a:ext cx="2085824" cy="1368853"/>
            <a:chOff x="2759539" y="1288075"/>
            <a:chExt cx="2085824" cy="1368853"/>
          </a:xfrm>
        </p:grpSpPr>
        <p:sp>
          <p:nvSpPr>
            <p:cNvPr id="38" name="Rectangle: Top Corners Rounded 37">
              <a:extLst>
                <a:ext uri="{FF2B5EF4-FFF2-40B4-BE49-F238E27FC236}">
                  <a16:creationId xmlns:a16="http://schemas.microsoft.com/office/drawing/2014/main" id="{21D8FEA4-3EC5-BBA0-4031-84879CA8ECB0}"/>
                </a:ext>
              </a:extLst>
            </p:cNvPr>
            <p:cNvSpPr/>
            <p:nvPr/>
          </p:nvSpPr>
          <p:spPr>
            <a:xfrm>
              <a:off x="2759539" y="1634488"/>
              <a:ext cx="2085824" cy="1022440"/>
            </a:xfrm>
            <a:prstGeom prst="round2SameRect">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83D082C-21CE-FBE8-0249-CC0DABFAA1AD}"/>
                </a:ext>
              </a:extLst>
            </p:cNvPr>
            <p:cNvSpPr/>
            <p:nvPr/>
          </p:nvSpPr>
          <p:spPr>
            <a:xfrm>
              <a:off x="3458950" y="1288075"/>
              <a:ext cx="687003" cy="687003"/>
            </a:xfrm>
            <a:prstGeom prst="ellipse">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EA6514D-AF6F-1E5F-CA27-AE7CAB833F80}"/>
                </a:ext>
              </a:extLst>
            </p:cNvPr>
            <p:cNvSpPr txBox="1">
              <a:spLocks/>
            </p:cNvSpPr>
            <p:nvPr/>
          </p:nvSpPr>
          <p:spPr>
            <a:xfrm>
              <a:off x="2763360" y="2049219"/>
              <a:ext cx="2078182" cy="600075"/>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1800" b="1">
                  <a:solidFill>
                    <a:schemeClr val="bg1"/>
                  </a:solidFill>
                </a:rPr>
                <a:t>Experiential Learning</a:t>
              </a:r>
            </a:p>
          </p:txBody>
        </p:sp>
        <p:grpSp>
          <p:nvGrpSpPr>
            <p:cNvPr id="24" name="Google Shape;6273;p51">
              <a:extLst>
                <a:ext uri="{FF2B5EF4-FFF2-40B4-BE49-F238E27FC236}">
                  <a16:creationId xmlns:a16="http://schemas.microsoft.com/office/drawing/2014/main" id="{0FEA5920-10F8-CF54-C9DE-7DB18A6F26A9}"/>
                </a:ext>
                <a:ext uri="{C183D7F6-B498-43B3-948B-1728B52AA6E4}">
                  <adec:decorative xmlns:adec="http://schemas.microsoft.com/office/drawing/2017/decorative" val="1"/>
                </a:ext>
              </a:extLst>
            </p:cNvPr>
            <p:cNvGrpSpPr/>
            <p:nvPr/>
          </p:nvGrpSpPr>
          <p:grpSpPr>
            <a:xfrm>
              <a:off x="3615681" y="1442690"/>
              <a:ext cx="373541" cy="377772"/>
              <a:chOff x="-39647175" y="3972000"/>
              <a:chExt cx="313500" cy="317050"/>
            </a:xfrm>
            <a:solidFill>
              <a:schemeClr val="bg1"/>
            </a:solidFill>
          </p:grpSpPr>
          <p:sp>
            <p:nvSpPr>
              <p:cNvPr id="25" name="Google Shape;6274;p51">
                <a:extLst>
                  <a:ext uri="{FF2B5EF4-FFF2-40B4-BE49-F238E27FC236}">
                    <a16:creationId xmlns:a16="http://schemas.microsoft.com/office/drawing/2014/main" id="{DF18F05F-870C-AB40-445A-BDE27A7EFA73}"/>
                  </a:ext>
                </a:extLst>
              </p:cNvPr>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grpFill/>
              <a:ln>
                <a:noFill/>
              </a:ln>
            </p:spPr>
            <p:txBody>
              <a:bodyPr spcFirstLastPara="1" wrap="square" lIns="91425" tIns="91425" rIns="91425" bIns="91425" anchor="ctr" anchorCtr="0">
                <a:noAutofit/>
              </a:bodyPr>
              <a:lstStyle/>
              <a:p>
                <a:endParaRPr sz="1400"/>
              </a:p>
            </p:txBody>
          </p:sp>
          <p:sp>
            <p:nvSpPr>
              <p:cNvPr id="26" name="Google Shape;6275;p51">
                <a:extLst>
                  <a:ext uri="{FF2B5EF4-FFF2-40B4-BE49-F238E27FC236}">
                    <a16:creationId xmlns:a16="http://schemas.microsoft.com/office/drawing/2014/main" id="{24C845C6-6A1F-B6B0-85A9-F2494FB9F784}"/>
                  </a:ext>
                </a:extLst>
              </p:cNvPr>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grpFill/>
              <a:ln>
                <a:noFill/>
              </a:ln>
            </p:spPr>
            <p:txBody>
              <a:bodyPr spcFirstLastPara="1" wrap="square" lIns="91425" tIns="91425" rIns="91425" bIns="91425" anchor="ctr" anchorCtr="0">
                <a:noAutofit/>
              </a:bodyPr>
              <a:lstStyle/>
              <a:p>
                <a:endParaRPr sz="1400"/>
              </a:p>
            </p:txBody>
          </p:sp>
          <p:sp>
            <p:nvSpPr>
              <p:cNvPr id="27" name="Google Shape;6276;p51">
                <a:extLst>
                  <a:ext uri="{FF2B5EF4-FFF2-40B4-BE49-F238E27FC236}">
                    <a16:creationId xmlns:a16="http://schemas.microsoft.com/office/drawing/2014/main" id="{58B47BB5-6B7E-BF08-8663-E219BC3D05DA}"/>
                  </a:ext>
                </a:extLst>
              </p:cNvPr>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grpFill/>
              <a:ln>
                <a:noFill/>
              </a:ln>
            </p:spPr>
            <p:txBody>
              <a:bodyPr spcFirstLastPara="1" wrap="square" lIns="91425" tIns="91425" rIns="91425" bIns="91425" anchor="ctr" anchorCtr="0">
                <a:noAutofit/>
              </a:bodyPr>
              <a:lstStyle/>
              <a:p>
                <a:endParaRPr sz="1400"/>
              </a:p>
            </p:txBody>
          </p:sp>
        </p:grpSp>
      </p:grpSp>
      <p:grpSp>
        <p:nvGrpSpPr>
          <p:cNvPr id="48" name="Group 47">
            <a:extLst>
              <a:ext uri="{FF2B5EF4-FFF2-40B4-BE49-F238E27FC236}">
                <a16:creationId xmlns:a16="http://schemas.microsoft.com/office/drawing/2014/main" id="{606713B0-B077-3172-6BB1-B53BAB686DA1}"/>
              </a:ext>
            </a:extLst>
          </p:cNvPr>
          <p:cNvGrpSpPr/>
          <p:nvPr/>
        </p:nvGrpSpPr>
        <p:grpSpPr>
          <a:xfrm>
            <a:off x="5088691" y="1288075"/>
            <a:ext cx="2085824" cy="1368853"/>
            <a:chOff x="5088691" y="1288075"/>
            <a:chExt cx="2085824" cy="1368853"/>
          </a:xfrm>
        </p:grpSpPr>
        <p:sp>
          <p:nvSpPr>
            <p:cNvPr id="40" name="Rectangle: Top Corners Rounded 39">
              <a:extLst>
                <a:ext uri="{FF2B5EF4-FFF2-40B4-BE49-F238E27FC236}">
                  <a16:creationId xmlns:a16="http://schemas.microsoft.com/office/drawing/2014/main" id="{6D55C70A-842A-F644-F943-E53255AD19C4}"/>
                </a:ext>
              </a:extLst>
            </p:cNvPr>
            <p:cNvSpPr/>
            <p:nvPr/>
          </p:nvSpPr>
          <p:spPr>
            <a:xfrm>
              <a:off x="5088691" y="1634488"/>
              <a:ext cx="2085824" cy="1022440"/>
            </a:xfrm>
            <a:prstGeom prst="round2SameRect">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a:extLst>
                <a:ext uri="{FF2B5EF4-FFF2-40B4-BE49-F238E27FC236}">
                  <a16:creationId xmlns:a16="http://schemas.microsoft.com/office/drawing/2014/main" id="{6E6A4D64-2790-7732-1FDB-D7B27C3B5AD2}"/>
                </a:ext>
              </a:extLst>
            </p:cNvPr>
            <p:cNvSpPr txBox="1">
              <a:spLocks/>
            </p:cNvSpPr>
            <p:nvPr/>
          </p:nvSpPr>
          <p:spPr>
            <a:xfrm>
              <a:off x="5092512" y="2049219"/>
              <a:ext cx="2078182" cy="600075"/>
            </a:xfrm>
            <a:prstGeom prst="rect">
              <a:avLst/>
            </a:prstGeom>
          </p:spPr>
          <p:txBody>
            <a:bodyPr/>
            <a:lstStyle>
              <a:defPPr>
                <a:defRPr lang="en-US"/>
              </a:defPPr>
              <a:lvl1pPr marL="0" indent="0" algn="ctr" eaLnBrk="1" hangingPunct="1">
                <a:lnSpc>
                  <a:spcPct val="90000"/>
                </a:lnSpc>
                <a:spcBef>
                  <a:spcPts val="1000"/>
                </a:spcBef>
                <a:buFont typeface="Arial" panose="020B0604020202020204" pitchFamily="34" charset="0"/>
                <a:buNone/>
                <a:defRPr sz="1800" b="1">
                  <a:solidFill>
                    <a:schemeClr val="bg1"/>
                  </a:solidFill>
                  <a:latin typeface="+mn-lt"/>
                </a:defRPr>
              </a:lvl1pPr>
              <a:lvl2pPr marL="685800" indent="-228600">
                <a:lnSpc>
                  <a:spcPct val="90000"/>
                </a:lnSpc>
                <a:spcBef>
                  <a:spcPts val="500"/>
                </a:spcBef>
                <a:buFont typeface="Arial" panose="020B0604020202020204" pitchFamily="34" charset="0"/>
                <a:buChar char="•"/>
                <a:defRPr sz="2400">
                  <a:latin typeface="+mn-lt"/>
                </a:defRPr>
              </a:lvl2pPr>
              <a:lvl3pPr marL="1143000" indent="-228600">
                <a:lnSpc>
                  <a:spcPct val="90000"/>
                </a:lnSpc>
                <a:spcBef>
                  <a:spcPts val="500"/>
                </a:spcBef>
                <a:buFont typeface="Arial" panose="020B0604020202020204" pitchFamily="34" charset="0"/>
                <a:buChar char="•"/>
                <a:defRPr sz="2000">
                  <a:latin typeface="+mn-lt"/>
                </a:defRPr>
              </a:lvl3pPr>
              <a:lvl4pPr marL="1600200" indent="-228600">
                <a:lnSpc>
                  <a:spcPct val="90000"/>
                </a:lnSpc>
                <a:spcBef>
                  <a:spcPts val="500"/>
                </a:spcBef>
                <a:buFont typeface="Arial" panose="020B0604020202020204" pitchFamily="34" charset="0"/>
                <a:buChar char="•"/>
                <a:defRPr>
                  <a:latin typeface="+mn-lt"/>
                </a:defRPr>
              </a:lvl4pPr>
              <a:lvl5pPr marL="2057400" indent="-228600">
                <a:lnSpc>
                  <a:spcPct val="90000"/>
                </a:lnSpc>
                <a:spcBef>
                  <a:spcPts val="500"/>
                </a:spcBef>
                <a:buFont typeface="Arial" panose="020B0604020202020204" pitchFamily="34" charset="0"/>
                <a:buChar char="•"/>
                <a:defRPr>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n-US"/>
                <a:t>Strategic Communication</a:t>
              </a:r>
            </a:p>
          </p:txBody>
        </p:sp>
        <p:sp>
          <p:nvSpPr>
            <p:cNvPr id="41" name="Oval 40">
              <a:extLst>
                <a:ext uri="{FF2B5EF4-FFF2-40B4-BE49-F238E27FC236}">
                  <a16:creationId xmlns:a16="http://schemas.microsoft.com/office/drawing/2014/main" id="{B937EA01-C4B9-46D9-DD73-31F087CE65D2}"/>
                </a:ext>
              </a:extLst>
            </p:cNvPr>
            <p:cNvSpPr/>
            <p:nvPr/>
          </p:nvSpPr>
          <p:spPr>
            <a:xfrm>
              <a:off x="5788102" y="1288075"/>
              <a:ext cx="687003" cy="687003"/>
            </a:xfrm>
            <a:prstGeom prst="ellipse">
              <a:avLst/>
            </a:prstGeom>
            <a:solidFill>
              <a:srgbClr val="A51C3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oogle Shape;6582;p52">
              <a:extLst>
                <a:ext uri="{FF2B5EF4-FFF2-40B4-BE49-F238E27FC236}">
                  <a16:creationId xmlns:a16="http://schemas.microsoft.com/office/drawing/2014/main" id="{8431418E-58FE-212A-6E41-AF7AD0900EAA}"/>
                </a:ext>
                <a:ext uri="{C183D7F6-B498-43B3-948B-1728B52AA6E4}">
                  <adec:decorative xmlns:adec="http://schemas.microsoft.com/office/drawing/2017/decorative" val="1"/>
                </a:ext>
              </a:extLst>
            </p:cNvPr>
            <p:cNvGrpSpPr/>
            <p:nvPr/>
          </p:nvGrpSpPr>
          <p:grpSpPr>
            <a:xfrm>
              <a:off x="5947398" y="1448079"/>
              <a:ext cx="368411" cy="366994"/>
              <a:chOff x="-35123050" y="3561225"/>
              <a:chExt cx="292225" cy="291100"/>
            </a:xfrm>
            <a:solidFill>
              <a:schemeClr val="bg1"/>
            </a:solidFill>
          </p:grpSpPr>
          <p:sp>
            <p:nvSpPr>
              <p:cNvPr id="29" name="Google Shape;6583;p52">
                <a:extLst>
                  <a:ext uri="{FF2B5EF4-FFF2-40B4-BE49-F238E27FC236}">
                    <a16:creationId xmlns:a16="http://schemas.microsoft.com/office/drawing/2014/main" id="{E54E431A-EC94-8305-1FA7-B91E13189D18}"/>
                  </a:ext>
                </a:extLst>
              </p:cNvPr>
              <p:cNvSpPr/>
              <p:nvPr/>
            </p:nvSpPr>
            <p:spPr>
              <a:xfrm>
                <a:off x="-35123050" y="3629750"/>
                <a:ext cx="205575" cy="222575"/>
              </a:xfrm>
              <a:custGeom>
                <a:avLst/>
                <a:gdLst/>
                <a:ahLst/>
                <a:cxnLst/>
                <a:rect l="l" t="t" r="r" b="b"/>
                <a:pathLst>
                  <a:path w="8223" h="8903" extrusionOk="0">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grpFill/>
              <a:ln>
                <a:noFill/>
              </a:ln>
            </p:spPr>
            <p:txBody>
              <a:bodyPr spcFirstLastPara="1" wrap="square" lIns="91425" tIns="91425" rIns="91425" bIns="91425" anchor="ctr" anchorCtr="0">
                <a:noAutofit/>
              </a:bodyPr>
              <a:lstStyle/>
              <a:p>
                <a:endParaRPr sz="1400"/>
              </a:p>
            </p:txBody>
          </p:sp>
          <p:sp>
            <p:nvSpPr>
              <p:cNvPr id="30" name="Google Shape;6584;p52">
                <a:extLst>
                  <a:ext uri="{FF2B5EF4-FFF2-40B4-BE49-F238E27FC236}">
                    <a16:creationId xmlns:a16="http://schemas.microsoft.com/office/drawing/2014/main" id="{9AF4038A-54A9-084D-EE1A-36394212FE66}"/>
                  </a:ext>
                </a:extLst>
              </p:cNvPr>
              <p:cNvSpPr/>
              <p:nvPr/>
            </p:nvSpPr>
            <p:spPr>
              <a:xfrm>
                <a:off x="-35053750" y="3561225"/>
                <a:ext cx="222925" cy="221825"/>
              </a:xfrm>
              <a:custGeom>
                <a:avLst/>
                <a:gdLst/>
                <a:ahLst/>
                <a:cxnLst/>
                <a:rect l="l" t="t" r="r" b="b"/>
                <a:pathLst>
                  <a:path w="8917" h="8873" extrusionOk="0">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grpFill/>
              <a:ln>
                <a:noFill/>
              </a:ln>
            </p:spPr>
            <p:txBody>
              <a:bodyPr spcFirstLastPara="1" wrap="square" lIns="91425" tIns="91425" rIns="91425" bIns="91425" anchor="ctr" anchorCtr="0">
                <a:noAutofit/>
              </a:bodyPr>
              <a:lstStyle/>
              <a:p>
                <a:endParaRPr sz="1400"/>
              </a:p>
            </p:txBody>
          </p:sp>
        </p:grpSp>
      </p:grpSp>
      <p:sp>
        <p:nvSpPr>
          <p:cNvPr id="31" name="Text Placeholder 2">
            <a:extLst>
              <a:ext uri="{FF2B5EF4-FFF2-40B4-BE49-F238E27FC236}">
                <a16:creationId xmlns:a16="http://schemas.microsoft.com/office/drawing/2014/main" id="{1552A634-0198-B980-C97B-6E15E50CF32F}"/>
              </a:ext>
            </a:extLst>
          </p:cNvPr>
          <p:cNvSpPr txBox="1">
            <a:spLocks/>
          </p:cNvSpPr>
          <p:nvPr/>
        </p:nvSpPr>
        <p:spPr bwMode="auto">
          <a:xfrm>
            <a:off x="464961" y="2715151"/>
            <a:ext cx="2078182" cy="313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a:t>Early</a:t>
            </a:r>
          </a:p>
          <a:p>
            <a:pPr eaLnBrk="1" hangingPunct="1"/>
            <a:r>
              <a:rPr lang="en-US" sz="1800"/>
              <a:t>Student-specific</a:t>
            </a:r>
          </a:p>
          <a:p>
            <a:pPr eaLnBrk="1" hangingPunct="1"/>
            <a:r>
              <a:rPr lang="en-US" sz="1800"/>
              <a:t>Inclusive</a:t>
            </a:r>
          </a:p>
          <a:p>
            <a:pPr eaLnBrk="1" hangingPunct="1"/>
            <a:r>
              <a:rPr lang="en-US" sz="1800"/>
              <a:t>Proactive</a:t>
            </a:r>
          </a:p>
          <a:p>
            <a:pPr eaLnBrk="1" hangingPunct="1"/>
            <a:endParaRPr lang="en-US" sz="1800"/>
          </a:p>
        </p:txBody>
      </p:sp>
      <p:sp>
        <p:nvSpPr>
          <p:cNvPr id="32" name="Text Placeholder 14">
            <a:extLst>
              <a:ext uri="{FF2B5EF4-FFF2-40B4-BE49-F238E27FC236}">
                <a16:creationId xmlns:a16="http://schemas.microsoft.com/office/drawing/2014/main" id="{3063D984-F0FE-E028-8F60-063FF8E9D162}"/>
              </a:ext>
            </a:extLst>
          </p:cNvPr>
          <p:cNvSpPr txBox="1">
            <a:spLocks/>
          </p:cNvSpPr>
          <p:nvPr/>
        </p:nvSpPr>
        <p:spPr>
          <a:xfrm>
            <a:off x="2772820" y="2715151"/>
            <a:ext cx="2078182" cy="3131809"/>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a:t>Build awareness</a:t>
            </a:r>
          </a:p>
          <a:p>
            <a:pPr eaLnBrk="1" hangingPunct="1"/>
            <a:r>
              <a:rPr lang="en-US" sz="1800"/>
              <a:t>Strengthen partnerships</a:t>
            </a:r>
          </a:p>
          <a:p>
            <a:pPr eaLnBrk="1" hangingPunct="1"/>
            <a:r>
              <a:rPr lang="en-US" sz="1800"/>
              <a:t>Increase depth and variety</a:t>
            </a:r>
          </a:p>
        </p:txBody>
      </p:sp>
      <p:sp>
        <p:nvSpPr>
          <p:cNvPr id="33" name="Text Placeholder 16">
            <a:extLst>
              <a:ext uri="{FF2B5EF4-FFF2-40B4-BE49-F238E27FC236}">
                <a16:creationId xmlns:a16="http://schemas.microsoft.com/office/drawing/2014/main" id="{942CB136-3953-7D0A-D0B6-95610F72DBB4}"/>
              </a:ext>
            </a:extLst>
          </p:cNvPr>
          <p:cNvSpPr txBox="1">
            <a:spLocks/>
          </p:cNvSpPr>
          <p:nvPr/>
        </p:nvSpPr>
        <p:spPr>
          <a:xfrm>
            <a:off x="5080679" y="2715151"/>
            <a:ext cx="2078182" cy="3131809"/>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a:t>Simple</a:t>
            </a:r>
          </a:p>
          <a:p>
            <a:pPr eaLnBrk="1" hangingPunct="1"/>
            <a:r>
              <a:rPr lang="en-US" sz="1800"/>
              <a:t>Clear</a:t>
            </a:r>
          </a:p>
          <a:p>
            <a:pPr eaLnBrk="1" hangingPunct="1"/>
            <a:r>
              <a:rPr lang="en-US" sz="1800"/>
              <a:t>Timely</a:t>
            </a:r>
          </a:p>
        </p:txBody>
      </p:sp>
      <p:sp>
        <p:nvSpPr>
          <p:cNvPr id="34" name="Text Placeholder 18">
            <a:extLst>
              <a:ext uri="{FF2B5EF4-FFF2-40B4-BE49-F238E27FC236}">
                <a16:creationId xmlns:a16="http://schemas.microsoft.com/office/drawing/2014/main" id="{CA30F29D-F19F-FACE-8FAB-E15C41C0F104}"/>
              </a:ext>
            </a:extLst>
          </p:cNvPr>
          <p:cNvSpPr txBox="1">
            <a:spLocks/>
          </p:cNvSpPr>
          <p:nvPr/>
        </p:nvSpPr>
        <p:spPr>
          <a:xfrm>
            <a:off x="7388538" y="2715151"/>
            <a:ext cx="2078182" cy="3131809"/>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a:t>Strong academic foundation</a:t>
            </a:r>
          </a:p>
          <a:p>
            <a:pPr eaLnBrk="1" hangingPunct="1"/>
            <a:r>
              <a:rPr lang="en-US" sz="1800"/>
              <a:t>Effective and supported staff</a:t>
            </a:r>
          </a:p>
          <a:p>
            <a:pPr eaLnBrk="1" hangingPunct="1"/>
            <a:r>
              <a:rPr lang="en-US" sz="1800"/>
              <a:t>Student support and safety</a:t>
            </a:r>
          </a:p>
        </p:txBody>
      </p:sp>
      <p:sp>
        <p:nvSpPr>
          <p:cNvPr id="35" name="Text Placeholder 20">
            <a:extLst>
              <a:ext uri="{FF2B5EF4-FFF2-40B4-BE49-F238E27FC236}">
                <a16:creationId xmlns:a16="http://schemas.microsoft.com/office/drawing/2014/main" id="{DD6CBB4C-FE21-9E82-D221-A365678595BC}"/>
              </a:ext>
            </a:extLst>
          </p:cNvPr>
          <p:cNvSpPr txBox="1">
            <a:spLocks/>
          </p:cNvSpPr>
          <p:nvPr/>
        </p:nvSpPr>
        <p:spPr>
          <a:xfrm>
            <a:off x="9696395" y="2715151"/>
            <a:ext cx="2078182" cy="3131809"/>
          </a:xfrm>
          <a:prstGeom prst="rect">
            <a:avLst/>
          </a:prstGeom>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a:t>Awareness </a:t>
            </a:r>
          </a:p>
          <a:p>
            <a:pPr eaLnBrk="1" hangingPunct="1"/>
            <a:r>
              <a:rPr lang="en-US" sz="1800"/>
              <a:t>Navigation</a:t>
            </a:r>
          </a:p>
          <a:p>
            <a:pPr eaLnBrk="1" hangingPunct="1"/>
            <a:r>
              <a:rPr lang="en-US" sz="1800"/>
              <a:t>Participation</a:t>
            </a:r>
          </a:p>
          <a:p>
            <a:pPr eaLnBrk="1" hangingPunct="1"/>
            <a:r>
              <a:rPr lang="en-US" sz="1800"/>
              <a:t>Outcomes</a:t>
            </a:r>
          </a:p>
        </p:txBody>
      </p:sp>
    </p:spTree>
    <p:extLst>
      <p:ext uri="{BB962C8B-B14F-4D97-AF65-F5344CB8AC3E}">
        <p14:creationId xmlns:p14="http://schemas.microsoft.com/office/powerpoint/2010/main" val="31529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6BF6-1021-BF41-8BB4-E143A42CD3EB}"/>
              </a:ext>
            </a:extLst>
          </p:cNvPr>
          <p:cNvSpPr>
            <a:spLocks noGrp="1"/>
          </p:cNvSpPr>
          <p:nvPr>
            <p:ph type="title"/>
          </p:nvPr>
        </p:nvSpPr>
        <p:spPr/>
        <p:txBody>
          <a:bodyPr/>
          <a:lstStyle/>
          <a:p>
            <a:r>
              <a:rPr lang="en-US"/>
              <a:t>Key Objectives</a:t>
            </a:r>
          </a:p>
        </p:txBody>
      </p:sp>
      <p:sp>
        <p:nvSpPr>
          <p:cNvPr id="3" name="Content Placeholder 2">
            <a:extLst>
              <a:ext uri="{FF2B5EF4-FFF2-40B4-BE49-F238E27FC236}">
                <a16:creationId xmlns:a16="http://schemas.microsoft.com/office/drawing/2014/main" id="{E866EF9D-8A3B-BE4E-9C20-486AB561F38E}"/>
              </a:ext>
            </a:extLst>
          </p:cNvPr>
          <p:cNvSpPr>
            <a:spLocks noGrp="1"/>
          </p:cNvSpPr>
          <p:nvPr>
            <p:ph idx="1"/>
          </p:nvPr>
        </p:nvSpPr>
        <p:spPr/>
        <p:txBody>
          <a:bodyPr/>
          <a:lstStyle/>
          <a:p>
            <a:r>
              <a:rPr lang="en-US"/>
              <a:t>Share ideas for monitoring strategic direction progress</a:t>
            </a:r>
          </a:p>
          <a:p>
            <a:r>
              <a:rPr lang="en-US"/>
              <a:t>Explore how structured feedback loops can foster trust</a:t>
            </a:r>
          </a:p>
          <a:p>
            <a:r>
              <a:rPr lang="en-US"/>
              <a:t>Learn about tools to support alignment, focus, and a holistic view of organizational health</a:t>
            </a:r>
          </a:p>
        </p:txBody>
      </p:sp>
    </p:spTree>
    <p:extLst>
      <p:ext uri="{BB962C8B-B14F-4D97-AF65-F5344CB8AC3E}">
        <p14:creationId xmlns:p14="http://schemas.microsoft.com/office/powerpoint/2010/main" val="382470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003555-2BB9-E576-5AA3-11FEF4A325BA}"/>
              </a:ext>
            </a:extLst>
          </p:cNvPr>
          <p:cNvSpPr/>
          <p:nvPr/>
        </p:nvSpPr>
        <p:spPr>
          <a:xfrm>
            <a:off x="3280492" y="4391071"/>
            <a:ext cx="2646333" cy="159930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9890439-852E-70FF-C0F6-4181CD0196E3}"/>
              </a:ext>
            </a:extLst>
          </p:cNvPr>
          <p:cNvSpPr/>
          <p:nvPr/>
        </p:nvSpPr>
        <p:spPr>
          <a:xfrm>
            <a:off x="295805" y="4391071"/>
            <a:ext cx="2646333" cy="159930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70BC61B-62C8-C5D5-1916-7232736D8566}"/>
              </a:ext>
            </a:extLst>
          </p:cNvPr>
          <p:cNvSpPr/>
          <p:nvPr/>
        </p:nvSpPr>
        <p:spPr>
          <a:xfrm>
            <a:off x="6265179" y="4422185"/>
            <a:ext cx="2646333" cy="159930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F33ACD8-9D1F-835D-8079-AD590FEC61E1}"/>
              </a:ext>
            </a:extLst>
          </p:cNvPr>
          <p:cNvSpPr/>
          <p:nvPr/>
        </p:nvSpPr>
        <p:spPr>
          <a:xfrm>
            <a:off x="9249865" y="4422185"/>
            <a:ext cx="2646333" cy="159930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EE14B3-CCAD-9757-FD9F-0EB9E787F0C1}"/>
              </a:ext>
            </a:extLst>
          </p:cNvPr>
          <p:cNvSpPr>
            <a:spLocks noGrp="1"/>
          </p:cNvSpPr>
          <p:nvPr>
            <p:ph type="title"/>
          </p:nvPr>
        </p:nvSpPr>
        <p:spPr/>
        <p:txBody>
          <a:bodyPr/>
          <a:lstStyle/>
          <a:p>
            <a:r>
              <a:rPr lang="en-US"/>
              <a:t>Many Voices, One Shared Goal</a:t>
            </a:r>
          </a:p>
        </p:txBody>
      </p:sp>
      <p:grpSp>
        <p:nvGrpSpPr>
          <p:cNvPr id="30" name="Group 29">
            <a:extLst>
              <a:ext uri="{FF2B5EF4-FFF2-40B4-BE49-F238E27FC236}">
                <a16:creationId xmlns:a16="http://schemas.microsoft.com/office/drawing/2014/main" id="{908BCAD0-C2EB-27DC-D83C-92FBA5AACC7C}"/>
              </a:ext>
            </a:extLst>
          </p:cNvPr>
          <p:cNvGrpSpPr/>
          <p:nvPr/>
        </p:nvGrpSpPr>
        <p:grpSpPr>
          <a:xfrm>
            <a:off x="2054987" y="1984454"/>
            <a:ext cx="2101755" cy="1787681"/>
            <a:chOff x="3283286" y="1988621"/>
            <a:chExt cx="2101755" cy="1787681"/>
          </a:xfrm>
        </p:grpSpPr>
        <p:sp>
          <p:nvSpPr>
            <p:cNvPr id="8" name="TextBox 7">
              <a:extLst>
                <a:ext uri="{FF2B5EF4-FFF2-40B4-BE49-F238E27FC236}">
                  <a16:creationId xmlns:a16="http://schemas.microsoft.com/office/drawing/2014/main" id="{8B12500A-F258-0163-9CC1-84A50D5E9C8C}"/>
                </a:ext>
              </a:extLst>
            </p:cNvPr>
            <p:cNvSpPr txBox="1"/>
            <p:nvPr/>
          </p:nvSpPr>
          <p:spPr>
            <a:xfrm>
              <a:off x="3542593" y="1988621"/>
              <a:ext cx="1583141" cy="1107996"/>
            </a:xfrm>
            <a:prstGeom prst="rect">
              <a:avLst/>
            </a:prstGeom>
            <a:noFill/>
          </p:spPr>
          <p:txBody>
            <a:bodyPr wrap="square" rtlCol="0">
              <a:spAutoFit/>
            </a:bodyPr>
            <a:lstStyle/>
            <a:p>
              <a:pPr algn="ctr"/>
              <a:r>
                <a:rPr lang="en-US" sz="6600" b="1">
                  <a:solidFill>
                    <a:srgbClr val="A51C30"/>
                  </a:solidFill>
                </a:rPr>
                <a:t>35</a:t>
              </a:r>
              <a:endParaRPr lang="en-US" sz="2000" b="1">
                <a:solidFill>
                  <a:srgbClr val="A51C30"/>
                </a:solidFill>
              </a:endParaRPr>
            </a:p>
          </p:txBody>
        </p:sp>
        <p:sp>
          <p:nvSpPr>
            <p:cNvPr id="9" name="TextBox 8">
              <a:extLst>
                <a:ext uri="{FF2B5EF4-FFF2-40B4-BE49-F238E27FC236}">
                  <a16:creationId xmlns:a16="http://schemas.microsoft.com/office/drawing/2014/main" id="{7DE26C41-B353-ABBF-3B7A-1AFD66DC636D}"/>
                </a:ext>
              </a:extLst>
            </p:cNvPr>
            <p:cNvSpPr txBox="1"/>
            <p:nvPr/>
          </p:nvSpPr>
          <p:spPr>
            <a:xfrm>
              <a:off x="3283286" y="2852972"/>
              <a:ext cx="2101755" cy="923330"/>
            </a:xfrm>
            <a:prstGeom prst="rect">
              <a:avLst/>
            </a:prstGeom>
            <a:noFill/>
          </p:spPr>
          <p:txBody>
            <a:bodyPr wrap="square" rtlCol="0">
              <a:spAutoFit/>
            </a:bodyPr>
            <a:lstStyle/>
            <a:p>
              <a:pPr algn="ctr"/>
              <a:r>
                <a:rPr lang="en-US"/>
                <a:t>Trained data discussion facilitators</a:t>
              </a:r>
            </a:p>
          </p:txBody>
        </p:sp>
      </p:grpSp>
      <p:sp>
        <p:nvSpPr>
          <p:cNvPr id="11" name="TextBox 10">
            <a:extLst>
              <a:ext uri="{FF2B5EF4-FFF2-40B4-BE49-F238E27FC236}">
                <a16:creationId xmlns:a16="http://schemas.microsoft.com/office/drawing/2014/main" id="{C6CFB61F-29D7-1540-9679-001857810113}"/>
              </a:ext>
            </a:extLst>
          </p:cNvPr>
          <p:cNvSpPr txBox="1"/>
          <p:nvPr/>
        </p:nvSpPr>
        <p:spPr>
          <a:xfrm>
            <a:off x="286608" y="4631557"/>
            <a:ext cx="2664726" cy="923330"/>
          </a:xfrm>
          <a:prstGeom prst="rect">
            <a:avLst/>
          </a:prstGeom>
          <a:noFill/>
        </p:spPr>
        <p:txBody>
          <a:bodyPr wrap="square" rtlCol="0">
            <a:spAutoFit/>
          </a:bodyPr>
          <a:lstStyle/>
          <a:p>
            <a:pPr algn="ctr"/>
            <a:r>
              <a:rPr lang="en-US" sz="5400" b="1">
                <a:solidFill>
                  <a:srgbClr val="A51C30"/>
                </a:solidFill>
              </a:rPr>
              <a:t>120+</a:t>
            </a:r>
            <a:endParaRPr lang="en-US" sz="1600" b="1">
              <a:solidFill>
                <a:srgbClr val="A51C30"/>
              </a:solidFill>
            </a:endParaRPr>
          </a:p>
        </p:txBody>
      </p:sp>
      <p:sp>
        <p:nvSpPr>
          <p:cNvPr id="12" name="TextBox 11">
            <a:extLst>
              <a:ext uri="{FF2B5EF4-FFF2-40B4-BE49-F238E27FC236}">
                <a16:creationId xmlns:a16="http://schemas.microsoft.com/office/drawing/2014/main" id="{1EAEBDE1-D3DF-C515-D481-F6F8D32BEAA7}"/>
              </a:ext>
            </a:extLst>
          </p:cNvPr>
          <p:cNvSpPr txBox="1"/>
          <p:nvPr/>
        </p:nvSpPr>
        <p:spPr>
          <a:xfrm>
            <a:off x="163486" y="5424373"/>
            <a:ext cx="2934441" cy="338554"/>
          </a:xfrm>
          <a:prstGeom prst="rect">
            <a:avLst/>
          </a:prstGeom>
          <a:noFill/>
        </p:spPr>
        <p:txBody>
          <a:bodyPr wrap="square" rtlCol="0">
            <a:spAutoFit/>
          </a:bodyPr>
          <a:lstStyle/>
          <a:p>
            <a:pPr algn="ctr"/>
            <a:r>
              <a:rPr lang="en-US" sz="1600"/>
              <a:t>Principals &amp; Principal Interns</a:t>
            </a:r>
          </a:p>
        </p:txBody>
      </p:sp>
      <p:sp>
        <p:nvSpPr>
          <p:cNvPr id="14" name="TextBox 13">
            <a:extLst>
              <a:ext uri="{FF2B5EF4-FFF2-40B4-BE49-F238E27FC236}">
                <a16:creationId xmlns:a16="http://schemas.microsoft.com/office/drawing/2014/main" id="{2FD375D1-9C06-9E21-33E6-8E9B30F5F5F7}"/>
              </a:ext>
            </a:extLst>
          </p:cNvPr>
          <p:cNvSpPr txBox="1"/>
          <p:nvPr/>
        </p:nvSpPr>
        <p:spPr>
          <a:xfrm>
            <a:off x="3502532" y="4631557"/>
            <a:ext cx="2202253" cy="923330"/>
          </a:xfrm>
          <a:prstGeom prst="rect">
            <a:avLst/>
          </a:prstGeom>
          <a:noFill/>
        </p:spPr>
        <p:txBody>
          <a:bodyPr wrap="square" rtlCol="0">
            <a:spAutoFit/>
          </a:bodyPr>
          <a:lstStyle/>
          <a:p>
            <a:pPr algn="ctr"/>
            <a:r>
              <a:rPr lang="en-US" sz="5400" b="1">
                <a:solidFill>
                  <a:srgbClr val="A51C30"/>
                </a:solidFill>
              </a:rPr>
              <a:t>140+</a:t>
            </a:r>
            <a:endParaRPr lang="en-US" sz="1600" b="1">
              <a:solidFill>
                <a:srgbClr val="A51C30"/>
              </a:solidFill>
            </a:endParaRPr>
          </a:p>
        </p:txBody>
      </p:sp>
      <p:sp>
        <p:nvSpPr>
          <p:cNvPr id="15" name="TextBox 14">
            <a:extLst>
              <a:ext uri="{FF2B5EF4-FFF2-40B4-BE49-F238E27FC236}">
                <a16:creationId xmlns:a16="http://schemas.microsoft.com/office/drawing/2014/main" id="{B3F8A57C-C23B-E3A5-9E89-D5A64F2932F2}"/>
              </a:ext>
            </a:extLst>
          </p:cNvPr>
          <p:cNvSpPr txBox="1"/>
          <p:nvPr/>
        </p:nvSpPr>
        <p:spPr>
          <a:xfrm>
            <a:off x="3552781" y="5424373"/>
            <a:ext cx="2101755" cy="338554"/>
          </a:xfrm>
          <a:prstGeom prst="rect">
            <a:avLst/>
          </a:prstGeom>
          <a:noFill/>
        </p:spPr>
        <p:txBody>
          <a:bodyPr wrap="square" rtlCol="0">
            <a:spAutoFit/>
          </a:bodyPr>
          <a:lstStyle/>
          <a:p>
            <a:pPr algn="ctr"/>
            <a:r>
              <a:rPr lang="en-US" sz="1600"/>
              <a:t>Assistant Principals</a:t>
            </a:r>
          </a:p>
        </p:txBody>
      </p:sp>
      <p:sp>
        <p:nvSpPr>
          <p:cNvPr id="20" name="TextBox 19">
            <a:extLst>
              <a:ext uri="{FF2B5EF4-FFF2-40B4-BE49-F238E27FC236}">
                <a16:creationId xmlns:a16="http://schemas.microsoft.com/office/drawing/2014/main" id="{0F55D436-A0B5-23D3-F3FC-9E9A02FFCEF9}"/>
              </a:ext>
            </a:extLst>
          </p:cNvPr>
          <p:cNvSpPr txBox="1"/>
          <p:nvPr/>
        </p:nvSpPr>
        <p:spPr>
          <a:xfrm>
            <a:off x="6248457" y="4631557"/>
            <a:ext cx="2664726" cy="923330"/>
          </a:xfrm>
          <a:prstGeom prst="rect">
            <a:avLst/>
          </a:prstGeom>
          <a:noFill/>
        </p:spPr>
        <p:txBody>
          <a:bodyPr wrap="square" rtlCol="0">
            <a:spAutoFit/>
          </a:bodyPr>
          <a:lstStyle/>
          <a:p>
            <a:pPr algn="ctr"/>
            <a:r>
              <a:rPr lang="en-US" sz="5400" b="1">
                <a:solidFill>
                  <a:srgbClr val="A51C30"/>
                </a:solidFill>
              </a:rPr>
              <a:t>130+</a:t>
            </a:r>
            <a:endParaRPr lang="en-US" sz="1600" b="1">
              <a:solidFill>
                <a:srgbClr val="A51C30"/>
              </a:solidFill>
            </a:endParaRPr>
          </a:p>
        </p:txBody>
      </p:sp>
      <p:sp>
        <p:nvSpPr>
          <p:cNvPr id="21" name="TextBox 20">
            <a:extLst>
              <a:ext uri="{FF2B5EF4-FFF2-40B4-BE49-F238E27FC236}">
                <a16:creationId xmlns:a16="http://schemas.microsoft.com/office/drawing/2014/main" id="{A1957474-6E56-63F9-76BB-F22019D385B3}"/>
              </a:ext>
            </a:extLst>
          </p:cNvPr>
          <p:cNvSpPr txBox="1"/>
          <p:nvPr/>
        </p:nvSpPr>
        <p:spPr>
          <a:xfrm>
            <a:off x="6132861" y="5424373"/>
            <a:ext cx="2910967" cy="584775"/>
          </a:xfrm>
          <a:prstGeom prst="rect">
            <a:avLst/>
          </a:prstGeom>
          <a:noFill/>
        </p:spPr>
        <p:txBody>
          <a:bodyPr wrap="square" rtlCol="0">
            <a:spAutoFit/>
          </a:bodyPr>
          <a:lstStyle/>
          <a:p>
            <a:pPr algn="ctr"/>
            <a:r>
              <a:rPr lang="en-US" sz="1600"/>
              <a:t>Instructional &amp; Classroom Leaders</a:t>
            </a:r>
          </a:p>
        </p:txBody>
      </p:sp>
      <p:sp>
        <p:nvSpPr>
          <p:cNvPr id="26" name="TextBox 25">
            <a:extLst>
              <a:ext uri="{FF2B5EF4-FFF2-40B4-BE49-F238E27FC236}">
                <a16:creationId xmlns:a16="http://schemas.microsoft.com/office/drawing/2014/main" id="{D3182CD0-609C-C6BE-FC87-5BA69F6B6A32}"/>
              </a:ext>
            </a:extLst>
          </p:cNvPr>
          <p:cNvSpPr txBox="1"/>
          <p:nvPr/>
        </p:nvSpPr>
        <p:spPr>
          <a:xfrm>
            <a:off x="9471905" y="4631557"/>
            <a:ext cx="2202253" cy="923330"/>
          </a:xfrm>
          <a:prstGeom prst="rect">
            <a:avLst/>
          </a:prstGeom>
          <a:noFill/>
        </p:spPr>
        <p:txBody>
          <a:bodyPr wrap="square" rtlCol="0">
            <a:spAutoFit/>
          </a:bodyPr>
          <a:lstStyle/>
          <a:p>
            <a:pPr algn="ctr"/>
            <a:r>
              <a:rPr lang="en-US" sz="5400" b="1">
                <a:solidFill>
                  <a:srgbClr val="A51C30"/>
                </a:solidFill>
              </a:rPr>
              <a:t>230</a:t>
            </a:r>
            <a:endParaRPr lang="en-US" sz="1600" b="1">
              <a:solidFill>
                <a:srgbClr val="A51C30"/>
              </a:solidFill>
            </a:endParaRPr>
          </a:p>
        </p:txBody>
      </p:sp>
      <p:sp>
        <p:nvSpPr>
          <p:cNvPr id="27" name="TextBox 26">
            <a:extLst>
              <a:ext uri="{FF2B5EF4-FFF2-40B4-BE49-F238E27FC236}">
                <a16:creationId xmlns:a16="http://schemas.microsoft.com/office/drawing/2014/main" id="{111074A3-E86F-E076-06B4-16B72C6102B0}"/>
              </a:ext>
            </a:extLst>
          </p:cNvPr>
          <p:cNvSpPr txBox="1"/>
          <p:nvPr/>
        </p:nvSpPr>
        <p:spPr>
          <a:xfrm>
            <a:off x="9522154" y="5424373"/>
            <a:ext cx="2101755" cy="338554"/>
          </a:xfrm>
          <a:prstGeom prst="rect">
            <a:avLst/>
          </a:prstGeom>
          <a:noFill/>
        </p:spPr>
        <p:txBody>
          <a:bodyPr wrap="square" rtlCol="0">
            <a:spAutoFit/>
          </a:bodyPr>
          <a:lstStyle/>
          <a:p>
            <a:pPr algn="ctr"/>
            <a:r>
              <a:rPr lang="en-US" sz="1600"/>
              <a:t>School Counselors</a:t>
            </a:r>
          </a:p>
        </p:txBody>
      </p:sp>
      <p:sp>
        <p:nvSpPr>
          <p:cNvPr id="39" name="TextBox 38">
            <a:extLst>
              <a:ext uri="{FF2B5EF4-FFF2-40B4-BE49-F238E27FC236}">
                <a16:creationId xmlns:a16="http://schemas.microsoft.com/office/drawing/2014/main" id="{A34F77C4-9708-BC20-639F-0C839057F663}"/>
              </a:ext>
            </a:extLst>
          </p:cNvPr>
          <p:cNvSpPr txBox="1"/>
          <p:nvPr/>
        </p:nvSpPr>
        <p:spPr>
          <a:xfrm>
            <a:off x="5720731" y="3772339"/>
            <a:ext cx="4695131" cy="369332"/>
          </a:xfrm>
          <a:prstGeom prst="rect">
            <a:avLst/>
          </a:prstGeom>
          <a:noFill/>
        </p:spPr>
        <p:txBody>
          <a:bodyPr wrap="none" rtlCol="0">
            <a:spAutoFit/>
          </a:bodyPr>
          <a:lstStyle/>
          <a:p>
            <a:r>
              <a:rPr lang="en-US" i="1"/>
              <a:t>Differentiated Data Packets &amp; Facilitation Scripts</a:t>
            </a:r>
          </a:p>
        </p:txBody>
      </p:sp>
      <p:grpSp>
        <p:nvGrpSpPr>
          <p:cNvPr id="42" name="Group 41">
            <a:extLst>
              <a:ext uri="{FF2B5EF4-FFF2-40B4-BE49-F238E27FC236}">
                <a16:creationId xmlns:a16="http://schemas.microsoft.com/office/drawing/2014/main" id="{60479206-8A23-AE21-C6DD-7F47045E98B6}"/>
              </a:ext>
            </a:extLst>
          </p:cNvPr>
          <p:cNvGrpSpPr/>
          <p:nvPr/>
        </p:nvGrpSpPr>
        <p:grpSpPr>
          <a:xfrm>
            <a:off x="5928676" y="1703716"/>
            <a:ext cx="4279240" cy="1964386"/>
            <a:chOff x="4849960" y="1497456"/>
            <a:chExt cx="5177880" cy="2376907"/>
          </a:xfrm>
        </p:grpSpPr>
        <p:grpSp>
          <p:nvGrpSpPr>
            <p:cNvPr id="38" name="Group 37">
              <a:extLst>
                <a:ext uri="{FF2B5EF4-FFF2-40B4-BE49-F238E27FC236}">
                  <a16:creationId xmlns:a16="http://schemas.microsoft.com/office/drawing/2014/main" id="{267453F0-24D1-B8A7-D88E-3DCD3B0107DD}"/>
                </a:ext>
              </a:extLst>
            </p:cNvPr>
            <p:cNvGrpSpPr/>
            <p:nvPr/>
          </p:nvGrpSpPr>
          <p:grpSpPr>
            <a:xfrm>
              <a:off x="4849960" y="1497456"/>
              <a:ext cx="2957754" cy="2376907"/>
              <a:chOff x="5915828" y="1688363"/>
              <a:chExt cx="2957754" cy="2376907"/>
            </a:xfrm>
          </p:grpSpPr>
          <p:pic>
            <p:nvPicPr>
              <p:cNvPr id="35" name="Picture 34">
                <a:extLst>
                  <a:ext uri="{FF2B5EF4-FFF2-40B4-BE49-F238E27FC236}">
                    <a16:creationId xmlns:a16="http://schemas.microsoft.com/office/drawing/2014/main" id="{F6D9D55C-3CE3-66C0-6D30-25C06887B071}"/>
                  </a:ext>
                </a:extLst>
              </p:cNvPr>
              <p:cNvPicPr>
                <a:picLocks noChangeAspect="1"/>
              </p:cNvPicPr>
              <p:nvPr/>
            </p:nvPicPr>
            <p:blipFill>
              <a:blip r:embed="rId3"/>
              <a:stretch>
                <a:fillRect/>
              </a:stretch>
            </p:blipFill>
            <p:spPr>
              <a:xfrm>
                <a:off x="5915828" y="1688363"/>
                <a:ext cx="2585524" cy="145435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1B041D3A-BCAB-21D4-9AEA-188DF5E91C80}"/>
                  </a:ext>
                </a:extLst>
              </p:cNvPr>
              <p:cNvPicPr>
                <a:picLocks noChangeAspect="1"/>
              </p:cNvPicPr>
              <p:nvPr/>
            </p:nvPicPr>
            <p:blipFill>
              <a:blip r:embed="rId4"/>
              <a:stretch>
                <a:fillRect/>
              </a:stretch>
            </p:blipFill>
            <p:spPr>
              <a:xfrm>
                <a:off x="6288058" y="2610913"/>
                <a:ext cx="2585524" cy="1454357"/>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pic>
          <p:nvPicPr>
            <p:cNvPr id="41" name="Picture 40">
              <a:extLst>
                <a:ext uri="{FF2B5EF4-FFF2-40B4-BE49-F238E27FC236}">
                  <a16:creationId xmlns:a16="http://schemas.microsoft.com/office/drawing/2014/main" id="{34CC8E51-FC0B-192C-80A5-C87EB467E7ED}"/>
                </a:ext>
              </a:extLst>
            </p:cNvPr>
            <p:cNvPicPr>
              <a:picLocks noChangeAspect="1"/>
            </p:cNvPicPr>
            <p:nvPr/>
          </p:nvPicPr>
          <p:blipFill>
            <a:blip r:embed="rId5"/>
            <a:stretch>
              <a:fillRect/>
            </a:stretch>
          </p:blipFill>
          <p:spPr>
            <a:xfrm>
              <a:off x="8205918" y="1511288"/>
              <a:ext cx="1821922" cy="2349243"/>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66371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676C-EAC0-E14A-AB6E-58F0316B835C}"/>
              </a:ext>
            </a:extLst>
          </p:cNvPr>
          <p:cNvSpPr>
            <a:spLocks noGrp="1"/>
          </p:cNvSpPr>
          <p:nvPr>
            <p:ph type="title"/>
          </p:nvPr>
        </p:nvSpPr>
        <p:spPr/>
        <p:txBody>
          <a:bodyPr/>
          <a:lstStyle/>
          <a:p>
            <a:r>
              <a:rPr lang="en-US"/>
              <a:t>Create feedback loops</a:t>
            </a:r>
          </a:p>
        </p:txBody>
      </p:sp>
      <p:sp>
        <p:nvSpPr>
          <p:cNvPr id="3" name="Content Placeholder 2">
            <a:extLst>
              <a:ext uri="{FF2B5EF4-FFF2-40B4-BE49-F238E27FC236}">
                <a16:creationId xmlns:a16="http://schemas.microsoft.com/office/drawing/2014/main" id="{636712C5-5136-048F-3E65-5B2A965FC2AA}"/>
              </a:ext>
            </a:extLst>
          </p:cNvPr>
          <p:cNvSpPr>
            <a:spLocks noGrp="1"/>
          </p:cNvSpPr>
          <p:nvPr>
            <p:ph idx="1"/>
          </p:nvPr>
        </p:nvSpPr>
        <p:spPr/>
        <p:txBody>
          <a:bodyPr/>
          <a:lstStyle/>
          <a:p>
            <a:pPr marL="0" indent="0">
              <a:buNone/>
            </a:pPr>
            <a:r>
              <a:rPr lang="en-US" b="1"/>
              <a:t>Myth: Collecting input is enough</a:t>
            </a:r>
          </a:p>
          <a:p>
            <a:r>
              <a:rPr lang="en-US"/>
              <a:t>Ensuring diversity of voices is the first step</a:t>
            </a:r>
          </a:p>
          <a:p>
            <a:r>
              <a:rPr lang="en-US"/>
              <a:t>“Play back” what we’re hearing</a:t>
            </a:r>
          </a:p>
          <a:p>
            <a:r>
              <a:rPr lang="en-US"/>
              <a:t>Encourage active contribution to the district’s future</a:t>
            </a:r>
          </a:p>
        </p:txBody>
      </p:sp>
      <p:grpSp>
        <p:nvGrpSpPr>
          <p:cNvPr id="4" name="Group 3">
            <a:extLst>
              <a:ext uri="{FF2B5EF4-FFF2-40B4-BE49-F238E27FC236}">
                <a16:creationId xmlns:a16="http://schemas.microsoft.com/office/drawing/2014/main" id="{D53CEE35-0818-8B24-EE30-AB80B20748AC}"/>
              </a:ext>
            </a:extLst>
          </p:cNvPr>
          <p:cNvGrpSpPr/>
          <p:nvPr/>
        </p:nvGrpSpPr>
        <p:grpSpPr>
          <a:xfrm>
            <a:off x="10582195" y="230188"/>
            <a:ext cx="1338773" cy="1338773"/>
            <a:chOff x="10582195" y="230188"/>
            <a:chExt cx="1338773" cy="1338773"/>
          </a:xfrm>
        </p:grpSpPr>
        <p:sp>
          <p:nvSpPr>
            <p:cNvPr id="5" name="Oval 4">
              <a:extLst>
                <a:ext uri="{FF2B5EF4-FFF2-40B4-BE49-F238E27FC236}">
                  <a16:creationId xmlns:a16="http://schemas.microsoft.com/office/drawing/2014/main" id="{5D13BEFA-9BFB-A6F0-842F-BA72A72F2855}"/>
                </a:ext>
              </a:extLst>
            </p:cNvPr>
            <p:cNvSpPr/>
            <p:nvPr/>
          </p:nvSpPr>
          <p:spPr>
            <a:xfrm>
              <a:off x="10582195" y="230188"/>
              <a:ext cx="1338773" cy="1338773"/>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r>
                <a:rPr lang="en-US" b="1"/>
                <a:t>Lesson Learned</a:t>
              </a:r>
            </a:p>
          </p:txBody>
        </p:sp>
        <p:pic>
          <p:nvPicPr>
            <p:cNvPr id="6" name="Graphic 5" descr="Lights On with solid fill">
              <a:extLst>
                <a:ext uri="{FF2B5EF4-FFF2-40B4-BE49-F238E27FC236}">
                  <a16:creationId xmlns:a16="http://schemas.microsoft.com/office/drawing/2014/main" id="{CA2932C5-9A4F-5D97-D12A-1FF31EB278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73730" y="521723"/>
              <a:ext cx="755703" cy="755703"/>
            </a:xfrm>
            <a:prstGeom prst="rect">
              <a:avLst/>
            </a:prstGeom>
          </p:spPr>
        </p:pic>
      </p:grpSp>
      <p:sp>
        <p:nvSpPr>
          <p:cNvPr id="7" name="Rectangle: Rounded Corners 6">
            <a:extLst>
              <a:ext uri="{FF2B5EF4-FFF2-40B4-BE49-F238E27FC236}">
                <a16:creationId xmlns:a16="http://schemas.microsoft.com/office/drawing/2014/main" id="{1117DB6C-8C61-25B6-ED00-7778C3BE4C6A}"/>
              </a:ext>
            </a:extLst>
          </p:cNvPr>
          <p:cNvSpPr/>
          <p:nvPr/>
        </p:nvSpPr>
        <p:spPr>
          <a:xfrm>
            <a:off x="838200" y="4360986"/>
            <a:ext cx="10515599" cy="135049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How does your organization prioritize equity of voice in shaping strategy? </a:t>
            </a:r>
          </a:p>
          <a:p>
            <a:pPr algn="ctr"/>
            <a:r>
              <a:rPr lang="en-US" sz="2800" i="1">
                <a:solidFill>
                  <a:schemeClr val="tx1"/>
                </a:solidFill>
              </a:rPr>
              <a:t>In what areas might you improve trust through feedback loops?</a:t>
            </a:r>
          </a:p>
        </p:txBody>
      </p:sp>
    </p:spTree>
    <p:extLst>
      <p:ext uri="{BB962C8B-B14F-4D97-AF65-F5344CB8AC3E}">
        <p14:creationId xmlns:p14="http://schemas.microsoft.com/office/powerpoint/2010/main" val="27536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7387-E9F6-4C8B-0B10-E75A377A01B1}"/>
              </a:ext>
            </a:extLst>
          </p:cNvPr>
          <p:cNvSpPr>
            <a:spLocks noGrp="1"/>
          </p:cNvSpPr>
          <p:nvPr>
            <p:ph type="title"/>
          </p:nvPr>
        </p:nvSpPr>
        <p:spPr/>
        <p:txBody>
          <a:bodyPr/>
          <a:lstStyle/>
          <a:p>
            <a:r>
              <a:rPr lang="en-US"/>
              <a:t>Measuring What Matters</a:t>
            </a:r>
          </a:p>
        </p:txBody>
      </p:sp>
      <p:sp>
        <p:nvSpPr>
          <p:cNvPr id="3" name="Text Placeholder 2">
            <a:extLst>
              <a:ext uri="{FF2B5EF4-FFF2-40B4-BE49-F238E27FC236}">
                <a16:creationId xmlns:a16="http://schemas.microsoft.com/office/drawing/2014/main" id="{4F65A07E-8915-13AA-1733-4A066FB157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7372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57ECD7-239E-92D3-4D8F-8F8988C5982D}"/>
              </a:ext>
            </a:extLst>
          </p:cNvPr>
          <p:cNvSpPr txBox="1"/>
          <p:nvPr/>
        </p:nvSpPr>
        <p:spPr>
          <a:xfrm>
            <a:off x="1258553" y="3136612"/>
            <a:ext cx="9674893" cy="584775"/>
          </a:xfrm>
          <a:prstGeom prst="rect">
            <a:avLst/>
          </a:prstGeom>
          <a:noFill/>
        </p:spPr>
        <p:txBody>
          <a:bodyPr wrap="none" rtlCol="0">
            <a:spAutoFit/>
          </a:bodyPr>
          <a:lstStyle/>
          <a:p>
            <a:r>
              <a:rPr lang="en-US" sz="3200"/>
              <a:t>How does your organization create and measure impact?</a:t>
            </a:r>
          </a:p>
        </p:txBody>
      </p:sp>
    </p:spTree>
    <p:extLst>
      <p:ext uri="{BB962C8B-B14F-4D97-AF65-F5344CB8AC3E}">
        <p14:creationId xmlns:p14="http://schemas.microsoft.com/office/powerpoint/2010/main" val="427651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959E-CDE7-F505-3B65-5D0AA26DC42F}"/>
              </a:ext>
            </a:extLst>
          </p:cNvPr>
          <p:cNvSpPr>
            <a:spLocks noGrp="1"/>
          </p:cNvSpPr>
          <p:nvPr>
            <p:ph type="title"/>
          </p:nvPr>
        </p:nvSpPr>
        <p:spPr/>
        <p:txBody>
          <a:bodyPr/>
          <a:lstStyle/>
          <a:p>
            <a:r>
              <a:rPr lang="en-US"/>
              <a:t>Strategy Maps</a:t>
            </a:r>
          </a:p>
        </p:txBody>
      </p:sp>
      <p:sp>
        <p:nvSpPr>
          <p:cNvPr id="3" name="Text Placeholder 2">
            <a:extLst>
              <a:ext uri="{FF2B5EF4-FFF2-40B4-BE49-F238E27FC236}">
                <a16:creationId xmlns:a16="http://schemas.microsoft.com/office/drawing/2014/main" id="{5D32C2EB-CADB-6E1F-41B9-F263C25E7BBC}"/>
              </a:ext>
            </a:extLst>
          </p:cNvPr>
          <p:cNvSpPr>
            <a:spLocks noGrp="1"/>
          </p:cNvSpPr>
          <p:nvPr>
            <p:ph idx="1"/>
          </p:nvPr>
        </p:nvSpPr>
        <p:spPr>
          <a:xfrm>
            <a:off x="838200" y="1825625"/>
            <a:ext cx="10515600" cy="3764845"/>
          </a:xfrm>
        </p:spPr>
        <p:txBody>
          <a:bodyPr>
            <a:normAutofit/>
          </a:bodyPr>
          <a:lstStyle/>
          <a:p>
            <a:r>
              <a:rPr lang="en-US"/>
              <a:t>Visual representation of how an organization creates value</a:t>
            </a:r>
          </a:p>
          <a:p>
            <a:r>
              <a:rPr lang="en-US"/>
              <a:t>Shows cause-and-effect relationships between goals across four general perspectives*</a:t>
            </a:r>
          </a:p>
          <a:p>
            <a:pPr lvl="1"/>
            <a:r>
              <a:rPr lang="en-US"/>
              <a:t>Constituent</a:t>
            </a:r>
          </a:p>
          <a:p>
            <a:pPr lvl="1"/>
            <a:r>
              <a:rPr lang="en-US"/>
              <a:t>Internal Processes</a:t>
            </a:r>
          </a:p>
          <a:p>
            <a:pPr lvl="1"/>
            <a:r>
              <a:rPr lang="en-US"/>
              <a:t>Learning &amp; Growth</a:t>
            </a:r>
          </a:p>
          <a:p>
            <a:pPr lvl="1"/>
            <a:r>
              <a:rPr lang="en-US"/>
              <a:t>Financial</a:t>
            </a:r>
          </a:p>
          <a:p>
            <a:pPr lvl="1"/>
            <a:endParaRPr lang="en-US"/>
          </a:p>
          <a:p>
            <a:pPr marL="6350" indent="0">
              <a:buNone/>
            </a:pPr>
            <a:r>
              <a:rPr lang="en-US" sz="1600" i="1"/>
              <a:t>*Exact names and order of perspectives can vary with the organization context</a:t>
            </a:r>
          </a:p>
        </p:txBody>
      </p:sp>
      <p:sp>
        <p:nvSpPr>
          <p:cNvPr id="8" name="TextBox 7">
            <a:extLst>
              <a:ext uri="{FF2B5EF4-FFF2-40B4-BE49-F238E27FC236}">
                <a16:creationId xmlns:a16="http://schemas.microsoft.com/office/drawing/2014/main" id="{C053D156-3404-EE36-B73A-1FA81BA2AF13}"/>
              </a:ext>
            </a:extLst>
          </p:cNvPr>
          <p:cNvSpPr txBox="1"/>
          <p:nvPr/>
        </p:nvSpPr>
        <p:spPr>
          <a:xfrm>
            <a:off x="838200" y="5725938"/>
            <a:ext cx="1051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n-lt"/>
                <a:ea typeface="+mn-ea"/>
                <a:cs typeface="+mn-cs"/>
              </a:rPr>
              <a:t>Source: Kaplan and Norton (2000). </a:t>
            </a:r>
            <a:r>
              <a:rPr kumimoji="0" lang="en-US" sz="1200" b="0" i="1" u="none" strike="noStrike" kern="1200" cap="none" spc="0" normalizeH="0" baseline="0" noProof="0">
                <a:ln>
                  <a:noFill/>
                </a:ln>
                <a:effectLst/>
                <a:uLnTx/>
                <a:uFillTx/>
                <a:latin typeface="+mn-lt"/>
                <a:ea typeface="+mn-ea"/>
                <a:cs typeface="+mn-cs"/>
                <a:hlinkClick r:id="rId3"/>
              </a:rPr>
              <a:t>Having Trouble with your Strategy? Then Map It.</a:t>
            </a:r>
            <a:r>
              <a:rPr kumimoji="0" lang="en-US" sz="1200" b="0" i="1" u="none" strike="noStrike" kern="1200" cap="none" spc="0" normalizeH="0" baseline="0" noProof="0">
                <a:ln>
                  <a:noFill/>
                </a:ln>
                <a:effectLst/>
                <a:uLnTx/>
                <a:uFillTx/>
                <a:latin typeface="+mn-lt"/>
                <a:ea typeface="+mn-ea"/>
                <a:cs typeface="+mn-cs"/>
              </a:rPr>
              <a:t> </a:t>
            </a:r>
            <a:endParaRPr kumimoji="0" lang="en-US" sz="1200" b="0" i="0" u="none" strike="noStrike" kern="1200" cap="none" spc="0" normalizeH="0" baseline="0" noProof="0">
              <a:ln>
                <a:noFill/>
              </a:ln>
              <a:effectLst/>
              <a:uLnTx/>
              <a:uFillTx/>
              <a:latin typeface="+mn-lt"/>
              <a:ea typeface="+mn-ea"/>
              <a:cs typeface="+mn-cs"/>
            </a:endParaRPr>
          </a:p>
        </p:txBody>
      </p:sp>
    </p:spTree>
    <p:extLst>
      <p:ext uri="{BB962C8B-B14F-4D97-AF65-F5344CB8AC3E}">
        <p14:creationId xmlns:p14="http://schemas.microsoft.com/office/powerpoint/2010/main" val="10228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90F3-7D16-C843-2AA7-2D3D355816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75BF85-D992-1B8A-B1D2-1E2153164E4E}"/>
              </a:ext>
            </a:extLst>
          </p:cNvPr>
          <p:cNvSpPr/>
          <p:nvPr/>
        </p:nvSpPr>
        <p:spPr>
          <a:xfrm>
            <a:off x="93693" y="1047477"/>
            <a:ext cx="1878676" cy="1338773"/>
          </a:xfrm>
          <a:prstGeom prst="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Constituents</a:t>
            </a:r>
          </a:p>
        </p:txBody>
      </p:sp>
      <p:sp>
        <p:nvSpPr>
          <p:cNvPr id="5" name="Rectangle 4">
            <a:extLst>
              <a:ext uri="{FF2B5EF4-FFF2-40B4-BE49-F238E27FC236}">
                <a16:creationId xmlns:a16="http://schemas.microsoft.com/office/drawing/2014/main" id="{30D90602-59EF-60E9-DD61-A1CE8CBA5108}"/>
              </a:ext>
            </a:extLst>
          </p:cNvPr>
          <p:cNvSpPr/>
          <p:nvPr/>
        </p:nvSpPr>
        <p:spPr>
          <a:xfrm>
            <a:off x="93693" y="5381732"/>
            <a:ext cx="1878676" cy="1338773"/>
          </a:xfrm>
          <a:prstGeom prst="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Financial</a:t>
            </a:r>
          </a:p>
        </p:txBody>
      </p:sp>
      <p:sp>
        <p:nvSpPr>
          <p:cNvPr id="6" name="Rectangle 5">
            <a:extLst>
              <a:ext uri="{FF2B5EF4-FFF2-40B4-BE49-F238E27FC236}">
                <a16:creationId xmlns:a16="http://schemas.microsoft.com/office/drawing/2014/main" id="{F1B4C653-59A3-0F6F-4EE4-982DF74978C4}"/>
              </a:ext>
            </a:extLst>
          </p:cNvPr>
          <p:cNvSpPr/>
          <p:nvPr/>
        </p:nvSpPr>
        <p:spPr>
          <a:xfrm>
            <a:off x="93693" y="2492228"/>
            <a:ext cx="1878676" cy="1338773"/>
          </a:xfrm>
          <a:prstGeom prst="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Internal Process</a:t>
            </a:r>
          </a:p>
        </p:txBody>
      </p:sp>
      <p:sp>
        <p:nvSpPr>
          <p:cNvPr id="7" name="Rectangle 6">
            <a:extLst>
              <a:ext uri="{FF2B5EF4-FFF2-40B4-BE49-F238E27FC236}">
                <a16:creationId xmlns:a16="http://schemas.microsoft.com/office/drawing/2014/main" id="{610DEA58-8886-A380-75D8-2A4BB809965D}"/>
              </a:ext>
            </a:extLst>
          </p:cNvPr>
          <p:cNvSpPr/>
          <p:nvPr/>
        </p:nvSpPr>
        <p:spPr>
          <a:xfrm>
            <a:off x="93693" y="3936981"/>
            <a:ext cx="1878676" cy="1338773"/>
          </a:xfrm>
          <a:prstGeom prst="rect">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Learning &amp; Growth</a:t>
            </a:r>
          </a:p>
        </p:txBody>
      </p:sp>
      <p:sp>
        <p:nvSpPr>
          <p:cNvPr id="9" name="Title 8">
            <a:extLst>
              <a:ext uri="{FF2B5EF4-FFF2-40B4-BE49-F238E27FC236}">
                <a16:creationId xmlns:a16="http://schemas.microsoft.com/office/drawing/2014/main" id="{D8D9A06C-9D2E-0535-55FA-C44BC59D5CC1}"/>
              </a:ext>
            </a:extLst>
          </p:cNvPr>
          <p:cNvSpPr>
            <a:spLocks noGrp="1"/>
          </p:cNvSpPr>
          <p:nvPr>
            <p:ph type="title" idx="4294967295"/>
          </p:nvPr>
        </p:nvSpPr>
        <p:spPr>
          <a:xfrm>
            <a:off x="0" y="8965"/>
            <a:ext cx="12192000" cy="1008958"/>
          </a:xfrm>
        </p:spPr>
        <p:txBody>
          <a:bodyPr>
            <a:normAutofit/>
          </a:bodyPr>
          <a:lstStyle/>
          <a:p>
            <a:r>
              <a:rPr lang="en-US" sz="1600" b="1">
                <a:solidFill>
                  <a:schemeClr val="accent6"/>
                </a:solidFill>
                <a:latin typeface="Calibri" panose="020F0502020204030204" pitchFamily="34" charset="0"/>
                <a:ea typeface="Calibri" panose="020F0502020204030204" pitchFamily="34" charset="0"/>
                <a:cs typeface="Calibri" panose="020F0502020204030204" pitchFamily="34" charset="0"/>
              </a:rPr>
              <a:t>Vision</a:t>
            </a:r>
            <a:r>
              <a:rPr lang="en-US" sz="1600">
                <a:solidFill>
                  <a:schemeClr val="accent6"/>
                </a:solidFill>
                <a:latin typeface="Calibri" panose="020F0502020204030204" pitchFamily="34" charset="0"/>
                <a:ea typeface="Calibri" panose="020F0502020204030204" pitchFamily="34" charset="0"/>
                <a:cs typeface="Calibri" panose="020F0502020204030204" pitchFamily="34" charset="0"/>
              </a:rPr>
              <a:t>: Transforming learning and life outcomes for all students</a:t>
            </a:r>
            <a:br>
              <a:rPr lang="en-US" sz="1600">
                <a:solidFill>
                  <a:schemeClr val="accent6"/>
                </a:solidFill>
                <a:latin typeface="Calibri" panose="020F0502020204030204" pitchFamily="34" charset="0"/>
                <a:ea typeface="Calibri" panose="020F0502020204030204" pitchFamily="34" charset="0"/>
                <a:cs typeface="Calibri" panose="020F0502020204030204" pitchFamily="34" charset="0"/>
              </a:rPr>
            </a:br>
            <a:r>
              <a:rPr lang="en-US" sz="1600" b="1">
                <a:solidFill>
                  <a:schemeClr val="accent6"/>
                </a:solidFill>
                <a:latin typeface="Calibri" panose="020F0502020204030204" pitchFamily="34" charset="0"/>
                <a:ea typeface="Calibri" panose="020F0502020204030204" pitchFamily="34" charset="0"/>
                <a:cs typeface="Calibri" panose="020F0502020204030204" pitchFamily="34" charset="0"/>
              </a:rPr>
              <a:t>Mission</a:t>
            </a:r>
            <a:r>
              <a:rPr lang="en-US" sz="1600">
                <a:solidFill>
                  <a:schemeClr val="accent6"/>
                </a:solidFill>
                <a:latin typeface="Calibri" panose="020F0502020204030204" pitchFamily="34" charset="0"/>
                <a:ea typeface="Calibri" panose="020F0502020204030204" pitchFamily="34" charset="0"/>
                <a:cs typeface="Calibri" panose="020F0502020204030204" pitchFamily="34" charset="0"/>
              </a:rPr>
              <a:t>: Guilford County students will graduate as responsible citizens prepared to succeed in higher education or in the career of their choice.</a:t>
            </a:r>
            <a:br>
              <a:rPr lang="en-US" sz="1600">
                <a:solidFill>
                  <a:schemeClr val="accent6"/>
                </a:solidFill>
                <a:latin typeface="Calibri" panose="020F0502020204030204" pitchFamily="34" charset="0"/>
                <a:ea typeface="Calibri" panose="020F0502020204030204" pitchFamily="34" charset="0"/>
                <a:cs typeface="Calibri" panose="020F0502020204030204" pitchFamily="34" charset="0"/>
              </a:rPr>
            </a:br>
            <a:r>
              <a:rPr lang="en-US" sz="1600" b="1">
                <a:solidFill>
                  <a:schemeClr val="accent6"/>
                </a:solidFill>
                <a:latin typeface="Calibri" panose="020F0502020204030204" pitchFamily="34" charset="0"/>
                <a:ea typeface="Calibri" panose="020F0502020204030204" pitchFamily="34" charset="0"/>
                <a:cs typeface="Calibri" panose="020F0502020204030204" pitchFamily="34" charset="0"/>
              </a:rPr>
              <a:t>Values: </a:t>
            </a:r>
            <a:r>
              <a:rPr lang="en-US" sz="1600">
                <a:solidFill>
                  <a:schemeClr val="accent6"/>
                </a:solidFill>
                <a:latin typeface="Calibri" panose="020F0502020204030204" pitchFamily="34" charset="0"/>
                <a:ea typeface="Calibri" panose="020F0502020204030204" pitchFamily="34" charset="0"/>
                <a:cs typeface="Calibri" panose="020F0502020204030204" pitchFamily="34" charset="0"/>
              </a:rPr>
              <a:t>Diversity | Empathy | Integrity | Innovation | Equity</a:t>
            </a:r>
          </a:p>
        </p:txBody>
      </p:sp>
      <p:sp>
        <p:nvSpPr>
          <p:cNvPr id="3" name="TextBox 2">
            <a:extLst>
              <a:ext uri="{FF2B5EF4-FFF2-40B4-BE49-F238E27FC236}">
                <a16:creationId xmlns:a16="http://schemas.microsoft.com/office/drawing/2014/main" id="{6041A733-911C-D4C5-7BF5-2F235C74196A}"/>
              </a:ext>
            </a:extLst>
          </p:cNvPr>
          <p:cNvSpPr txBox="1"/>
          <p:nvPr/>
        </p:nvSpPr>
        <p:spPr>
          <a:xfrm>
            <a:off x="1972368" y="2975258"/>
            <a:ext cx="10071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rPr>
              <a:t>What do we need to do well internally to meet constituents’ needs?</a:t>
            </a:r>
            <a:endParaRPr kumimoji="0" lang="en-US" sz="2000" b="0" i="1"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33E0F9B-AFFD-C28F-84FF-5394DD3A231A}"/>
              </a:ext>
            </a:extLst>
          </p:cNvPr>
          <p:cNvSpPr txBox="1"/>
          <p:nvPr/>
        </p:nvSpPr>
        <p:spPr>
          <a:xfrm>
            <a:off x="1972369" y="1224760"/>
            <a:ext cx="100719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rPr>
              <a:t>How do we get our constituents to perceive our product, services, and brand in the desired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rPr>
              <a:t>How do we deliver what is important to our constituents?</a:t>
            </a:r>
          </a:p>
        </p:txBody>
      </p:sp>
      <p:sp>
        <p:nvSpPr>
          <p:cNvPr id="10" name="TextBox 9">
            <a:extLst>
              <a:ext uri="{FF2B5EF4-FFF2-40B4-BE49-F238E27FC236}">
                <a16:creationId xmlns:a16="http://schemas.microsoft.com/office/drawing/2014/main" id="{C287DF41-AEFA-8714-2831-6C032AF97E3A}"/>
              </a:ext>
            </a:extLst>
          </p:cNvPr>
          <p:cNvSpPr txBox="1"/>
          <p:nvPr/>
        </p:nvSpPr>
        <p:spPr>
          <a:xfrm>
            <a:off x="1972369" y="4283202"/>
            <a:ext cx="100719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rPr>
              <a:t>What skills, culture, and capabilities do we need to have in order to execute our internal processes?</a:t>
            </a:r>
            <a:endParaRPr kumimoji="0" lang="en-US" sz="2000" b="0" i="1"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D2B3595-D71E-0C1B-6A22-DBB79A8CDFB7}"/>
              </a:ext>
            </a:extLst>
          </p:cNvPr>
          <p:cNvSpPr txBox="1"/>
          <p:nvPr/>
        </p:nvSpPr>
        <p:spPr>
          <a:xfrm>
            <a:off x="1985139" y="5727953"/>
            <a:ext cx="10059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6"/>
                </a:solidFill>
                <a:effectLst/>
                <a:uLnTx/>
                <a:uFillTx/>
                <a:ea typeface="Calibri" panose="020F0502020204030204" pitchFamily="34" charset="0"/>
                <a:cs typeface="Calibri" panose="020F0502020204030204" pitchFamily="34" charset="0"/>
              </a:rPr>
              <a:t>How do we provide resources that fuel our learning and growth? How do we support and utilize human capital and infrastructure resources to meet goals? </a:t>
            </a:r>
          </a:p>
        </p:txBody>
      </p:sp>
      <p:cxnSp>
        <p:nvCxnSpPr>
          <p:cNvPr id="12" name="Straight Connector 11">
            <a:extLst>
              <a:ext uri="{FF2B5EF4-FFF2-40B4-BE49-F238E27FC236}">
                <a16:creationId xmlns:a16="http://schemas.microsoft.com/office/drawing/2014/main" id="{59B57602-73EA-34BA-7F10-C98B3D0D41CE}"/>
              </a:ext>
            </a:extLst>
          </p:cNvPr>
          <p:cNvCxnSpPr>
            <a:cxnSpLocks/>
          </p:cNvCxnSpPr>
          <p:nvPr/>
        </p:nvCxnSpPr>
        <p:spPr>
          <a:xfrm>
            <a:off x="93693" y="3883990"/>
            <a:ext cx="11760456" cy="0"/>
          </a:xfrm>
          <a:prstGeom prst="line">
            <a:avLst/>
          </a:prstGeom>
          <a:ln>
            <a:solidFill>
              <a:srgbClr val="CDA67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3BD2C7-80FA-B0EB-A800-4474ADE91553}"/>
              </a:ext>
            </a:extLst>
          </p:cNvPr>
          <p:cNvCxnSpPr>
            <a:cxnSpLocks/>
          </p:cNvCxnSpPr>
          <p:nvPr/>
        </p:nvCxnSpPr>
        <p:spPr>
          <a:xfrm>
            <a:off x="93693" y="5328741"/>
            <a:ext cx="11760456" cy="0"/>
          </a:xfrm>
          <a:prstGeom prst="line">
            <a:avLst/>
          </a:prstGeom>
          <a:ln>
            <a:solidFill>
              <a:srgbClr val="CDA67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AC8B43-1FB7-B3A9-BF61-A416EA495496}"/>
              </a:ext>
            </a:extLst>
          </p:cNvPr>
          <p:cNvCxnSpPr>
            <a:cxnSpLocks/>
          </p:cNvCxnSpPr>
          <p:nvPr/>
        </p:nvCxnSpPr>
        <p:spPr>
          <a:xfrm>
            <a:off x="93693" y="2439239"/>
            <a:ext cx="11760456" cy="0"/>
          </a:xfrm>
          <a:prstGeom prst="line">
            <a:avLst/>
          </a:prstGeom>
          <a:ln>
            <a:solidFill>
              <a:srgbClr val="CDA6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7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98A7-629F-185C-E2D1-26DBD98DD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A7CD9-29DF-6DA4-4AFF-B8E7BBE612E0}"/>
              </a:ext>
            </a:extLst>
          </p:cNvPr>
          <p:cNvSpPr>
            <a:spLocks noGrp="1"/>
          </p:cNvSpPr>
          <p:nvPr>
            <p:ph type="title"/>
          </p:nvPr>
        </p:nvSpPr>
        <p:spPr/>
        <p:txBody>
          <a:bodyPr>
            <a:noAutofit/>
          </a:bodyPr>
          <a:lstStyle/>
          <a:p>
            <a:r>
              <a:rPr lang="en-US" sz="3600"/>
              <a:t>Strategy Requires a Map Before Metrics</a:t>
            </a:r>
          </a:p>
        </p:txBody>
      </p:sp>
      <p:graphicFrame>
        <p:nvGraphicFramePr>
          <p:cNvPr id="16" name="Table 15">
            <a:extLst>
              <a:ext uri="{FF2B5EF4-FFF2-40B4-BE49-F238E27FC236}">
                <a16:creationId xmlns:a16="http://schemas.microsoft.com/office/drawing/2014/main" id="{FAB93584-8237-CACC-5B48-CD6F6C8036A8}"/>
              </a:ext>
            </a:extLst>
          </p:cNvPr>
          <p:cNvGraphicFramePr>
            <a:graphicFrameLocks noGrp="1"/>
          </p:cNvGraphicFramePr>
          <p:nvPr>
            <p:extLst>
              <p:ext uri="{D42A27DB-BD31-4B8C-83A1-F6EECF244321}">
                <p14:modId xmlns:p14="http://schemas.microsoft.com/office/powerpoint/2010/main" val="3584052045"/>
              </p:ext>
            </p:extLst>
          </p:nvPr>
        </p:nvGraphicFramePr>
        <p:xfrm>
          <a:off x="838200" y="1439263"/>
          <a:ext cx="10715368" cy="4281515"/>
        </p:xfrm>
        <a:graphic>
          <a:graphicData uri="http://schemas.openxmlformats.org/drawingml/2006/table">
            <a:tbl>
              <a:tblPr firstRow="1" bandRow="1">
                <a:tableStyleId>{073A0DAA-6AF3-43AB-8588-CEC1D06C72B9}</a:tableStyleId>
              </a:tblPr>
              <a:tblGrid>
                <a:gridCol w="2678842">
                  <a:extLst>
                    <a:ext uri="{9D8B030D-6E8A-4147-A177-3AD203B41FA5}">
                      <a16:colId xmlns:a16="http://schemas.microsoft.com/office/drawing/2014/main" val="2301792467"/>
                    </a:ext>
                  </a:extLst>
                </a:gridCol>
                <a:gridCol w="2678842">
                  <a:extLst>
                    <a:ext uri="{9D8B030D-6E8A-4147-A177-3AD203B41FA5}">
                      <a16:colId xmlns:a16="http://schemas.microsoft.com/office/drawing/2014/main" val="2735409146"/>
                    </a:ext>
                  </a:extLst>
                </a:gridCol>
                <a:gridCol w="2678842">
                  <a:extLst>
                    <a:ext uri="{9D8B030D-6E8A-4147-A177-3AD203B41FA5}">
                      <a16:colId xmlns:a16="http://schemas.microsoft.com/office/drawing/2014/main" val="1857926563"/>
                    </a:ext>
                  </a:extLst>
                </a:gridCol>
                <a:gridCol w="2678842">
                  <a:extLst>
                    <a:ext uri="{9D8B030D-6E8A-4147-A177-3AD203B41FA5}">
                      <a16:colId xmlns:a16="http://schemas.microsoft.com/office/drawing/2014/main" val="1913033960"/>
                    </a:ext>
                  </a:extLst>
                </a:gridCol>
              </a:tblGrid>
              <a:tr h="381620">
                <a:tc>
                  <a:txBody>
                    <a:bodyPr/>
                    <a:lstStyle/>
                    <a:p>
                      <a:endParaRPr lang="en-US"/>
                    </a:p>
                  </a:txBody>
                  <a:tcPr>
                    <a:solidFill>
                      <a:schemeClr val="accent1">
                        <a:lumMod val="50000"/>
                      </a:schemeClr>
                    </a:solidFill>
                  </a:tcPr>
                </a:tc>
                <a:tc>
                  <a:txBody>
                    <a:bodyPr/>
                    <a:lstStyle/>
                    <a:p>
                      <a:pPr algn="ctr"/>
                      <a:r>
                        <a:rPr lang="en-US"/>
                        <a:t>Strategy Map</a:t>
                      </a:r>
                    </a:p>
                  </a:txBody>
                  <a:tcPr anchor="ctr">
                    <a:solidFill>
                      <a:schemeClr val="accent1">
                        <a:lumMod val="50000"/>
                      </a:schemeClr>
                    </a:solidFill>
                  </a:tcPr>
                </a:tc>
                <a:tc gridSpan="2">
                  <a:txBody>
                    <a:bodyPr/>
                    <a:lstStyle/>
                    <a:p>
                      <a:pPr algn="ctr"/>
                      <a:r>
                        <a:rPr lang="en-US"/>
                        <a:t>Balanced Scorecard</a:t>
                      </a:r>
                    </a:p>
                  </a:txBody>
                  <a:tcPr anchor="ctr">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2429456233"/>
                  </a:ext>
                </a:extLst>
              </a:tr>
              <a:tr h="381620">
                <a:tc>
                  <a:txBody>
                    <a:bodyPr/>
                    <a:lstStyle/>
                    <a:p>
                      <a:endParaRPr lang="en-US">
                        <a:solidFill>
                          <a:schemeClr val="bg1"/>
                        </a:solidFill>
                      </a:endParaRPr>
                    </a:p>
                  </a:txBody>
                  <a:tcPr>
                    <a:solidFill>
                      <a:schemeClr val="accent1">
                        <a:lumMod val="75000"/>
                      </a:schemeClr>
                    </a:solidFill>
                  </a:tcPr>
                </a:tc>
                <a:tc>
                  <a:txBody>
                    <a:bodyPr/>
                    <a:lstStyle/>
                    <a:p>
                      <a:pPr algn="ctr"/>
                      <a:r>
                        <a:rPr lang="en-US" b="1">
                          <a:solidFill>
                            <a:schemeClr val="bg1"/>
                          </a:solidFill>
                        </a:rPr>
                        <a:t>Objectives</a:t>
                      </a:r>
                    </a:p>
                  </a:txBody>
                  <a:tcPr anchor="ctr">
                    <a:solidFill>
                      <a:schemeClr val="accent1">
                        <a:lumMod val="75000"/>
                      </a:schemeClr>
                    </a:solidFill>
                  </a:tcPr>
                </a:tc>
                <a:tc>
                  <a:txBody>
                    <a:bodyPr/>
                    <a:lstStyle/>
                    <a:p>
                      <a:pPr algn="ctr"/>
                      <a:r>
                        <a:rPr lang="en-US" b="1">
                          <a:solidFill>
                            <a:schemeClr val="bg1"/>
                          </a:solidFill>
                        </a:rPr>
                        <a:t>Measures</a:t>
                      </a:r>
                    </a:p>
                  </a:txBody>
                  <a:tcPr anchor="ctr">
                    <a:solidFill>
                      <a:schemeClr val="accent1">
                        <a:lumMod val="75000"/>
                      </a:schemeClr>
                    </a:solidFill>
                  </a:tcPr>
                </a:tc>
                <a:tc>
                  <a:txBody>
                    <a:bodyPr/>
                    <a:lstStyle/>
                    <a:p>
                      <a:pPr algn="ctr"/>
                      <a:r>
                        <a:rPr lang="en-US" b="1">
                          <a:solidFill>
                            <a:schemeClr val="bg1"/>
                          </a:solidFill>
                        </a:rPr>
                        <a:t>Targets</a:t>
                      </a:r>
                    </a:p>
                  </a:txBody>
                  <a:tcPr anchor="ctr">
                    <a:solidFill>
                      <a:schemeClr val="accent1">
                        <a:lumMod val="75000"/>
                      </a:schemeClr>
                    </a:solidFill>
                  </a:tcPr>
                </a:tc>
                <a:extLst>
                  <a:ext uri="{0D108BD9-81ED-4DB2-BD59-A6C34878D82A}">
                    <a16:rowId xmlns:a16="http://schemas.microsoft.com/office/drawing/2014/main" val="944422485"/>
                  </a:ext>
                </a:extLst>
              </a:tr>
              <a:tr h="845255">
                <a:tc>
                  <a:txBody>
                    <a:bodyPr/>
                    <a:lstStyle/>
                    <a:p>
                      <a:r>
                        <a:rPr lang="en-US" b="1"/>
                        <a:t>Constituent</a:t>
                      </a:r>
                    </a:p>
                  </a:txBody>
                  <a:tcPr anchor="ct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3493471834"/>
                  </a:ext>
                </a:extLst>
              </a:tr>
              <a:tr h="982510">
                <a:tc>
                  <a:txBody>
                    <a:bodyPr/>
                    <a:lstStyle/>
                    <a:p>
                      <a:r>
                        <a:rPr lang="en-US" b="1"/>
                        <a:t>Internal Process</a:t>
                      </a:r>
                    </a:p>
                  </a:txBody>
                  <a:tcPr anchor="ct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1048135977"/>
                  </a:ext>
                </a:extLst>
              </a:tr>
              <a:tr h="845255">
                <a:tc>
                  <a:txBody>
                    <a:bodyPr/>
                    <a:lstStyle/>
                    <a:p>
                      <a:r>
                        <a:rPr lang="en-US" b="1"/>
                        <a:t>Learning &amp; Growth</a:t>
                      </a:r>
                    </a:p>
                  </a:txBody>
                  <a:tcPr anchor="ct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839017023"/>
                  </a:ext>
                </a:extLst>
              </a:tr>
              <a:tr h="845255">
                <a:tc>
                  <a:txBody>
                    <a:bodyPr/>
                    <a:lstStyle/>
                    <a:p>
                      <a:r>
                        <a:rPr lang="en-US" b="1"/>
                        <a:t>Financial</a:t>
                      </a:r>
                    </a:p>
                  </a:txBody>
                  <a:tcPr anchor="ct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4152108511"/>
                  </a:ext>
                </a:extLst>
              </a:tr>
            </a:tbl>
          </a:graphicData>
        </a:graphic>
      </p:graphicFrame>
      <p:sp>
        <p:nvSpPr>
          <p:cNvPr id="3" name="Arrow: Down 2">
            <a:extLst>
              <a:ext uri="{FF2B5EF4-FFF2-40B4-BE49-F238E27FC236}">
                <a16:creationId xmlns:a16="http://schemas.microsoft.com/office/drawing/2014/main" id="{16068872-88D7-DADA-DA1B-C96CC741EE98}"/>
              </a:ext>
            </a:extLst>
          </p:cNvPr>
          <p:cNvSpPr/>
          <p:nvPr/>
        </p:nvSpPr>
        <p:spPr>
          <a:xfrm rot="10800000">
            <a:off x="4603267" y="4595346"/>
            <a:ext cx="484632" cy="552286"/>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3E254762-57EC-F673-0F35-3BAF999BA43A}"/>
              </a:ext>
            </a:extLst>
          </p:cNvPr>
          <p:cNvSpPr/>
          <p:nvPr/>
        </p:nvSpPr>
        <p:spPr>
          <a:xfrm rot="10800000">
            <a:off x="4603268" y="3682250"/>
            <a:ext cx="484632" cy="552286"/>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8987307B-9D9D-AA0D-BB85-D62B2388DDE8}"/>
              </a:ext>
            </a:extLst>
          </p:cNvPr>
          <p:cNvSpPr/>
          <p:nvPr/>
        </p:nvSpPr>
        <p:spPr>
          <a:xfrm rot="10800000">
            <a:off x="4603267" y="2769154"/>
            <a:ext cx="484632" cy="552286"/>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B867CA-23D9-87C0-1749-912C0F3BE35A}"/>
              </a:ext>
            </a:extLst>
          </p:cNvPr>
          <p:cNvSpPr txBox="1"/>
          <p:nvPr/>
        </p:nvSpPr>
        <p:spPr>
          <a:xfrm>
            <a:off x="838200" y="5725938"/>
            <a:ext cx="10515600" cy="276999"/>
          </a:xfrm>
          <a:prstGeom prst="rect">
            <a:avLst/>
          </a:prstGeom>
          <a:noFill/>
        </p:spPr>
        <p:txBody>
          <a:bodyPr wrap="square" rtlCol="0">
            <a:spAutoFit/>
          </a:bodyPr>
          <a:lstStyle/>
          <a:p>
            <a:pPr eaLnBrk="1" fontAlgn="auto" hangingPunct="1">
              <a:spcBef>
                <a:spcPts val="0"/>
              </a:spcBef>
              <a:spcAft>
                <a:spcPts val="0"/>
              </a:spcAft>
              <a:defRPr/>
            </a:pPr>
            <a:r>
              <a:rPr kumimoji="0" lang="en-US" sz="1200" b="0" i="0" u="none" strike="noStrike" kern="1200" cap="none" spc="0" normalizeH="0" baseline="0" noProof="0">
                <a:ln>
                  <a:noFill/>
                </a:ln>
                <a:effectLst/>
                <a:uLnTx/>
                <a:uFillTx/>
                <a:latin typeface="+mn-lt"/>
                <a:ea typeface="+mn-ea"/>
                <a:cs typeface="+mn-cs"/>
              </a:rPr>
              <a:t>Source</a:t>
            </a:r>
            <a:r>
              <a:rPr lang="en-US" sz="1200">
                <a:latin typeface="+mn-lt"/>
              </a:rPr>
              <a:t>: </a:t>
            </a:r>
            <a:r>
              <a:rPr lang="en-US" sz="1200"/>
              <a:t>Cote, C. (2023). </a:t>
            </a:r>
            <a:r>
              <a:rPr lang="en-US" sz="1200" i="1">
                <a:hlinkClick r:id="rId3"/>
              </a:rPr>
              <a:t>What is a balanced scorecard? </a:t>
            </a:r>
            <a:endParaRPr lang="en-US" sz="1200">
              <a:latin typeface="+mn-lt"/>
            </a:endParaRPr>
          </a:p>
        </p:txBody>
      </p:sp>
    </p:spTree>
    <p:extLst>
      <p:ext uri="{BB962C8B-B14F-4D97-AF65-F5344CB8AC3E}">
        <p14:creationId xmlns:p14="http://schemas.microsoft.com/office/powerpoint/2010/main" val="3499787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AA39D432-4371-5671-E564-14F6BDB4D8AD}"/>
              </a:ext>
            </a:extLst>
          </p:cNvPr>
          <p:cNvSpPr/>
          <p:nvPr/>
        </p:nvSpPr>
        <p:spPr>
          <a:xfrm rot="5400000">
            <a:off x="-1436734" y="3031700"/>
            <a:ext cx="4714797" cy="1093427"/>
          </a:xfrm>
          <a:prstGeom prst="rightArrow">
            <a:avLst>
              <a:gd name="adj1" fmla="val 50000"/>
              <a:gd name="adj2" fmla="val 44901"/>
            </a:avLst>
          </a:prstGeom>
          <a:gradFill flip="none" rotWithShape="1">
            <a:gsLst>
              <a:gs pos="0">
                <a:schemeClr val="accent1"/>
              </a:gs>
              <a:gs pos="50000">
                <a:schemeClr val="accent1">
                  <a:lumMod val="60000"/>
                  <a:lumOff val="40000"/>
                </a:schemeClr>
              </a:gs>
              <a:gs pos="100000">
                <a:schemeClr val="accent1">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F33557-94B5-0C3E-31A9-6CF9FD52E61E}"/>
              </a:ext>
            </a:extLst>
          </p:cNvPr>
          <p:cNvSpPr>
            <a:spLocks noGrp="1"/>
          </p:cNvSpPr>
          <p:nvPr>
            <p:ph type="title"/>
          </p:nvPr>
        </p:nvSpPr>
        <p:spPr/>
        <p:txBody>
          <a:bodyPr anchor="t"/>
          <a:lstStyle/>
          <a:p>
            <a:r>
              <a:rPr lang="en-US" sz="4000"/>
              <a:t>From Data to Decisions</a:t>
            </a:r>
          </a:p>
        </p:txBody>
      </p:sp>
      <p:sp>
        <p:nvSpPr>
          <p:cNvPr id="4" name="Rectangle: Rounded Corners 3">
            <a:extLst>
              <a:ext uri="{FF2B5EF4-FFF2-40B4-BE49-F238E27FC236}">
                <a16:creationId xmlns:a16="http://schemas.microsoft.com/office/drawing/2014/main" id="{6DD21653-8DB4-DEEB-42DC-41979DAEEEF2}"/>
              </a:ext>
            </a:extLst>
          </p:cNvPr>
          <p:cNvSpPr/>
          <p:nvPr/>
        </p:nvSpPr>
        <p:spPr>
          <a:xfrm>
            <a:off x="2014740" y="119611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Focus Groups and Surveys</a:t>
            </a:r>
          </a:p>
        </p:txBody>
      </p:sp>
      <p:sp>
        <p:nvSpPr>
          <p:cNvPr id="5" name="TextBox 4">
            <a:extLst>
              <a:ext uri="{FF2B5EF4-FFF2-40B4-BE49-F238E27FC236}">
                <a16:creationId xmlns:a16="http://schemas.microsoft.com/office/drawing/2014/main" id="{9EC94C94-85A0-414A-9EE6-89E4DE9908B6}"/>
              </a:ext>
            </a:extLst>
          </p:cNvPr>
          <p:cNvSpPr txBox="1"/>
          <p:nvPr/>
        </p:nvSpPr>
        <p:spPr>
          <a:xfrm>
            <a:off x="689" y="1440093"/>
            <a:ext cx="1839952" cy="369332"/>
          </a:xfrm>
          <a:prstGeom prst="rect">
            <a:avLst/>
          </a:prstGeom>
          <a:noFill/>
        </p:spPr>
        <p:txBody>
          <a:bodyPr wrap="square" rtlCol="0">
            <a:spAutoFit/>
          </a:bodyPr>
          <a:lstStyle/>
          <a:p>
            <a:pPr algn="ctr"/>
            <a:r>
              <a:rPr lang="en-US" b="1"/>
              <a:t>Data Collection</a:t>
            </a:r>
          </a:p>
        </p:txBody>
      </p:sp>
      <p:sp>
        <p:nvSpPr>
          <p:cNvPr id="6" name="TextBox 5">
            <a:extLst>
              <a:ext uri="{FF2B5EF4-FFF2-40B4-BE49-F238E27FC236}">
                <a16:creationId xmlns:a16="http://schemas.microsoft.com/office/drawing/2014/main" id="{0CD7ABD2-84E9-FD63-FD4E-62F3C6504E69}"/>
              </a:ext>
            </a:extLst>
          </p:cNvPr>
          <p:cNvSpPr txBox="1"/>
          <p:nvPr/>
        </p:nvSpPr>
        <p:spPr>
          <a:xfrm>
            <a:off x="690" y="2473424"/>
            <a:ext cx="1839951" cy="646331"/>
          </a:xfrm>
          <a:prstGeom prst="rect">
            <a:avLst/>
          </a:prstGeom>
          <a:noFill/>
        </p:spPr>
        <p:txBody>
          <a:bodyPr wrap="square" rtlCol="0">
            <a:spAutoFit/>
          </a:bodyPr>
          <a:lstStyle/>
          <a:p>
            <a:pPr algn="ctr"/>
            <a:r>
              <a:rPr lang="en-US" b="1" dirty="0"/>
              <a:t>Sensemaking &amp; Input Gathering</a:t>
            </a:r>
          </a:p>
        </p:txBody>
      </p:sp>
      <p:sp>
        <p:nvSpPr>
          <p:cNvPr id="9" name="TextBox 8">
            <a:extLst>
              <a:ext uri="{FF2B5EF4-FFF2-40B4-BE49-F238E27FC236}">
                <a16:creationId xmlns:a16="http://schemas.microsoft.com/office/drawing/2014/main" id="{95E50033-CF38-2D31-E078-07860816FCA0}"/>
              </a:ext>
            </a:extLst>
          </p:cNvPr>
          <p:cNvSpPr txBox="1"/>
          <p:nvPr/>
        </p:nvSpPr>
        <p:spPr>
          <a:xfrm>
            <a:off x="690" y="3646944"/>
            <a:ext cx="1839951" cy="646331"/>
          </a:xfrm>
          <a:prstGeom prst="rect">
            <a:avLst/>
          </a:prstGeom>
          <a:noFill/>
        </p:spPr>
        <p:txBody>
          <a:bodyPr wrap="square" rtlCol="0">
            <a:spAutoFit/>
          </a:bodyPr>
          <a:lstStyle/>
          <a:p>
            <a:pPr algn="ctr"/>
            <a:r>
              <a:rPr lang="en-US" b="1"/>
              <a:t>Strategy Formation</a:t>
            </a:r>
          </a:p>
        </p:txBody>
      </p:sp>
      <p:sp>
        <p:nvSpPr>
          <p:cNvPr id="10" name="TextBox 9">
            <a:extLst>
              <a:ext uri="{FF2B5EF4-FFF2-40B4-BE49-F238E27FC236}">
                <a16:creationId xmlns:a16="http://schemas.microsoft.com/office/drawing/2014/main" id="{EE90508A-EF44-564C-EE4E-50E9ACFB88D4}"/>
              </a:ext>
            </a:extLst>
          </p:cNvPr>
          <p:cNvSpPr txBox="1"/>
          <p:nvPr/>
        </p:nvSpPr>
        <p:spPr>
          <a:xfrm>
            <a:off x="690" y="4682557"/>
            <a:ext cx="1839951" cy="923330"/>
          </a:xfrm>
          <a:prstGeom prst="rect">
            <a:avLst/>
          </a:prstGeom>
          <a:noFill/>
        </p:spPr>
        <p:txBody>
          <a:bodyPr wrap="square" rtlCol="0">
            <a:spAutoFit/>
          </a:bodyPr>
          <a:lstStyle/>
          <a:p>
            <a:pPr algn="ctr"/>
            <a:r>
              <a:rPr lang="en-US" b="1" dirty="0"/>
              <a:t>Widespread Communication &amp; Reinforcement</a:t>
            </a:r>
          </a:p>
        </p:txBody>
      </p:sp>
      <p:sp>
        <p:nvSpPr>
          <p:cNvPr id="11" name="TextBox 10">
            <a:extLst>
              <a:ext uri="{FF2B5EF4-FFF2-40B4-BE49-F238E27FC236}">
                <a16:creationId xmlns:a16="http://schemas.microsoft.com/office/drawing/2014/main" id="{6AEE3681-087A-F13E-C6BF-886346B23C6F}"/>
              </a:ext>
            </a:extLst>
          </p:cNvPr>
          <p:cNvSpPr txBox="1"/>
          <p:nvPr/>
        </p:nvSpPr>
        <p:spPr>
          <a:xfrm>
            <a:off x="6568" y="922190"/>
            <a:ext cx="1839952" cy="276999"/>
          </a:xfrm>
          <a:prstGeom prst="rect">
            <a:avLst/>
          </a:prstGeom>
          <a:noFill/>
        </p:spPr>
        <p:txBody>
          <a:bodyPr wrap="square" rtlCol="0">
            <a:spAutoFit/>
          </a:bodyPr>
          <a:lstStyle/>
          <a:p>
            <a:pPr algn="ctr"/>
            <a:r>
              <a:rPr lang="en-US" sz="1200" i="1"/>
              <a:t>Raw Data</a:t>
            </a:r>
          </a:p>
        </p:txBody>
      </p:sp>
      <p:sp>
        <p:nvSpPr>
          <p:cNvPr id="12" name="TextBox 11">
            <a:extLst>
              <a:ext uri="{FF2B5EF4-FFF2-40B4-BE49-F238E27FC236}">
                <a16:creationId xmlns:a16="http://schemas.microsoft.com/office/drawing/2014/main" id="{392FFFDC-362D-4AC7-237D-F9BC078F34B5}"/>
              </a:ext>
            </a:extLst>
          </p:cNvPr>
          <p:cNvSpPr txBox="1"/>
          <p:nvPr/>
        </p:nvSpPr>
        <p:spPr>
          <a:xfrm>
            <a:off x="689" y="5825621"/>
            <a:ext cx="1839952" cy="276999"/>
          </a:xfrm>
          <a:prstGeom prst="rect">
            <a:avLst/>
          </a:prstGeom>
          <a:noFill/>
        </p:spPr>
        <p:txBody>
          <a:bodyPr wrap="square" rtlCol="0">
            <a:spAutoFit/>
          </a:bodyPr>
          <a:lstStyle/>
          <a:p>
            <a:pPr algn="ctr"/>
            <a:r>
              <a:rPr lang="en-US" sz="1200" i="1"/>
              <a:t>Strategy-aligned Decisions</a:t>
            </a:r>
          </a:p>
        </p:txBody>
      </p:sp>
      <p:sp>
        <p:nvSpPr>
          <p:cNvPr id="13" name="Rectangle: Rounded Corners 12">
            <a:extLst>
              <a:ext uri="{FF2B5EF4-FFF2-40B4-BE49-F238E27FC236}">
                <a16:creationId xmlns:a16="http://schemas.microsoft.com/office/drawing/2014/main" id="{78073D6E-8C96-6809-0FA1-E84B3D2F3B54}"/>
              </a:ext>
            </a:extLst>
          </p:cNvPr>
          <p:cNvSpPr/>
          <p:nvPr/>
        </p:nvSpPr>
        <p:spPr>
          <a:xfrm>
            <a:off x="4785877" y="119611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Environmental Scan</a:t>
            </a:r>
          </a:p>
        </p:txBody>
      </p:sp>
      <p:sp>
        <p:nvSpPr>
          <p:cNvPr id="17" name="Equals 16">
            <a:extLst>
              <a:ext uri="{FF2B5EF4-FFF2-40B4-BE49-F238E27FC236}">
                <a16:creationId xmlns:a16="http://schemas.microsoft.com/office/drawing/2014/main" id="{DAED46C4-9213-3D15-EE55-ADC0BF22A08F}"/>
              </a:ext>
            </a:extLst>
          </p:cNvPr>
          <p:cNvSpPr/>
          <p:nvPr/>
        </p:nvSpPr>
        <p:spPr>
          <a:xfrm>
            <a:off x="6779294" y="1411472"/>
            <a:ext cx="426575" cy="426575"/>
          </a:xfrm>
          <a:prstGeom prst="mathEqual">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lus Sign 18">
            <a:extLst>
              <a:ext uri="{FF2B5EF4-FFF2-40B4-BE49-F238E27FC236}">
                <a16:creationId xmlns:a16="http://schemas.microsoft.com/office/drawing/2014/main" id="{5A6603ED-FEE8-7E7E-FF3F-2363355C40E6}"/>
              </a:ext>
            </a:extLst>
          </p:cNvPr>
          <p:cNvSpPr/>
          <p:nvPr/>
        </p:nvSpPr>
        <p:spPr>
          <a:xfrm>
            <a:off x="4008156" y="141147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59CE1CB-8CEC-A1BA-08E6-9F662A632457}"/>
              </a:ext>
            </a:extLst>
          </p:cNvPr>
          <p:cNvSpPr/>
          <p:nvPr/>
        </p:nvSpPr>
        <p:spPr>
          <a:xfrm>
            <a:off x="7557015" y="119611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Signals</a:t>
            </a:r>
          </a:p>
        </p:txBody>
      </p:sp>
      <p:sp>
        <p:nvSpPr>
          <p:cNvPr id="21" name="Rectangle: Rounded Corners 20">
            <a:extLst>
              <a:ext uri="{FF2B5EF4-FFF2-40B4-BE49-F238E27FC236}">
                <a16:creationId xmlns:a16="http://schemas.microsoft.com/office/drawing/2014/main" id="{FE222A2F-B6D9-76BE-3EC1-2F312A1DCF08}"/>
              </a:ext>
            </a:extLst>
          </p:cNvPr>
          <p:cNvSpPr/>
          <p:nvPr/>
        </p:nvSpPr>
        <p:spPr>
          <a:xfrm>
            <a:off x="4086198" y="236794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Differentiated Data</a:t>
            </a:r>
          </a:p>
        </p:txBody>
      </p:sp>
      <p:sp>
        <p:nvSpPr>
          <p:cNvPr id="22" name="Plus Sign 21">
            <a:extLst>
              <a:ext uri="{FF2B5EF4-FFF2-40B4-BE49-F238E27FC236}">
                <a16:creationId xmlns:a16="http://schemas.microsoft.com/office/drawing/2014/main" id="{7D7726D8-819B-1B0A-878E-C3CA52B9A059}"/>
              </a:ext>
            </a:extLst>
          </p:cNvPr>
          <p:cNvSpPr/>
          <p:nvPr/>
        </p:nvSpPr>
        <p:spPr>
          <a:xfrm>
            <a:off x="5729775" y="258330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058D498-303E-4BB3-405F-93A3A2664072}"/>
              </a:ext>
            </a:extLst>
          </p:cNvPr>
          <p:cNvSpPr/>
          <p:nvPr/>
        </p:nvSpPr>
        <p:spPr>
          <a:xfrm>
            <a:off x="8229114" y="236794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Cross-role &amp; Role-alike Meetings</a:t>
            </a:r>
          </a:p>
        </p:txBody>
      </p:sp>
      <p:sp>
        <p:nvSpPr>
          <p:cNvPr id="3" name="Rectangle: Rounded Corners 2">
            <a:extLst>
              <a:ext uri="{FF2B5EF4-FFF2-40B4-BE49-F238E27FC236}">
                <a16:creationId xmlns:a16="http://schemas.microsoft.com/office/drawing/2014/main" id="{FD1CCF96-A66E-0E32-B164-397FF4467ED3}"/>
              </a:ext>
            </a:extLst>
          </p:cNvPr>
          <p:cNvSpPr/>
          <p:nvPr/>
        </p:nvSpPr>
        <p:spPr>
          <a:xfrm>
            <a:off x="10300573" y="236794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Internal Process &amp; Adult Capacity Input</a:t>
            </a:r>
          </a:p>
        </p:txBody>
      </p:sp>
      <p:sp>
        <p:nvSpPr>
          <p:cNvPr id="7" name="Rectangle: Rounded Corners 6">
            <a:extLst>
              <a:ext uri="{FF2B5EF4-FFF2-40B4-BE49-F238E27FC236}">
                <a16:creationId xmlns:a16="http://schemas.microsoft.com/office/drawing/2014/main" id="{24537D4B-DB76-703B-ED86-558E13166FC3}"/>
              </a:ext>
            </a:extLst>
          </p:cNvPr>
          <p:cNvSpPr/>
          <p:nvPr/>
        </p:nvSpPr>
        <p:spPr>
          <a:xfrm>
            <a:off x="6157656" y="236794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Facilitator Training</a:t>
            </a:r>
          </a:p>
        </p:txBody>
      </p:sp>
      <p:sp>
        <p:nvSpPr>
          <p:cNvPr id="14" name="Plus Sign 13">
            <a:extLst>
              <a:ext uri="{FF2B5EF4-FFF2-40B4-BE49-F238E27FC236}">
                <a16:creationId xmlns:a16="http://schemas.microsoft.com/office/drawing/2014/main" id="{95964446-9F43-CF09-992B-C888B63952CE}"/>
              </a:ext>
            </a:extLst>
          </p:cNvPr>
          <p:cNvSpPr/>
          <p:nvPr/>
        </p:nvSpPr>
        <p:spPr>
          <a:xfrm>
            <a:off x="3658317" y="258330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Sign 14">
            <a:extLst>
              <a:ext uri="{FF2B5EF4-FFF2-40B4-BE49-F238E27FC236}">
                <a16:creationId xmlns:a16="http://schemas.microsoft.com/office/drawing/2014/main" id="{9E7B9C0B-AEAE-AC87-DC9D-E9EE06955DE2}"/>
              </a:ext>
            </a:extLst>
          </p:cNvPr>
          <p:cNvSpPr/>
          <p:nvPr/>
        </p:nvSpPr>
        <p:spPr>
          <a:xfrm>
            <a:off x="7801233" y="258330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s 15">
            <a:extLst>
              <a:ext uri="{FF2B5EF4-FFF2-40B4-BE49-F238E27FC236}">
                <a16:creationId xmlns:a16="http://schemas.microsoft.com/office/drawing/2014/main" id="{DE86B84C-9F95-7DA9-54DF-1677A1369A2E}"/>
              </a:ext>
            </a:extLst>
          </p:cNvPr>
          <p:cNvSpPr/>
          <p:nvPr/>
        </p:nvSpPr>
        <p:spPr>
          <a:xfrm>
            <a:off x="9872691" y="2583302"/>
            <a:ext cx="426575" cy="426575"/>
          </a:xfrm>
          <a:prstGeom prst="mathEqual">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Rounded Corners 17">
            <a:extLst>
              <a:ext uri="{FF2B5EF4-FFF2-40B4-BE49-F238E27FC236}">
                <a16:creationId xmlns:a16="http://schemas.microsoft.com/office/drawing/2014/main" id="{FF3FCD66-05AE-337C-4234-603671D087B8}"/>
              </a:ext>
            </a:extLst>
          </p:cNvPr>
          <p:cNvSpPr/>
          <p:nvPr/>
        </p:nvSpPr>
        <p:spPr>
          <a:xfrm>
            <a:off x="2014740" y="354146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Internal Process &amp; Adult Capacity Input</a:t>
            </a:r>
          </a:p>
        </p:txBody>
      </p:sp>
      <p:sp>
        <p:nvSpPr>
          <p:cNvPr id="24" name="Plus Sign 23">
            <a:extLst>
              <a:ext uri="{FF2B5EF4-FFF2-40B4-BE49-F238E27FC236}">
                <a16:creationId xmlns:a16="http://schemas.microsoft.com/office/drawing/2014/main" id="{35BD703B-66D4-28B0-AFDD-C7B90DE2510A}"/>
              </a:ext>
            </a:extLst>
          </p:cNvPr>
          <p:cNvSpPr/>
          <p:nvPr/>
        </p:nvSpPr>
        <p:spPr>
          <a:xfrm>
            <a:off x="4008156" y="375682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4F1300D-F9A1-30D1-8F64-E7CEED3246FC}"/>
              </a:ext>
            </a:extLst>
          </p:cNvPr>
          <p:cNvSpPr/>
          <p:nvPr/>
        </p:nvSpPr>
        <p:spPr>
          <a:xfrm>
            <a:off x="10328151" y="119611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Differentiated Data</a:t>
            </a:r>
          </a:p>
        </p:txBody>
      </p:sp>
      <p:sp>
        <p:nvSpPr>
          <p:cNvPr id="26" name="Rectangle: Rounded Corners 25">
            <a:extLst>
              <a:ext uri="{FF2B5EF4-FFF2-40B4-BE49-F238E27FC236}">
                <a16:creationId xmlns:a16="http://schemas.microsoft.com/office/drawing/2014/main" id="{3551AEE3-3421-4070-26C4-23DD3F3EF911}"/>
              </a:ext>
            </a:extLst>
          </p:cNvPr>
          <p:cNvSpPr/>
          <p:nvPr/>
        </p:nvSpPr>
        <p:spPr>
          <a:xfrm>
            <a:off x="4785877" y="354146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Leadership Input</a:t>
            </a:r>
          </a:p>
        </p:txBody>
      </p:sp>
      <p:sp>
        <p:nvSpPr>
          <p:cNvPr id="27" name="Rectangle: Rounded Corners 26">
            <a:extLst>
              <a:ext uri="{FF2B5EF4-FFF2-40B4-BE49-F238E27FC236}">
                <a16:creationId xmlns:a16="http://schemas.microsoft.com/office/drawing/2014/main" id="{11951405-913E-615E-84BB-0C6A0ADDC127}"/>
              </a:ext>
            </a:extLst>
          </p:cNvPr>
          <p:cNvSpPr/>
          <p:nvPr/>
        </p:nvSpPr>
        <p:spPr>
          <a:xfrm>
            <a:off x="10328151" y="354146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Strategy Map</a:t>
            </a:r>
          </a:p>
        </p:txBody>
      </p:sp>
      <p:sp>
        <p:nvSpPr>
          <p:cNvPr id="28" name="Rectangle: Rounded Corners 27">
            <a:extLst>
              <a:ext uri="{FF2B5EF4-FFF2-40B4-BE49-F238E27FC236}">
                <a16:creationId xmlns:a16="http://schemas.microsoft.com/office/drawing/2014/main" id="{562A7677-24F7-9185-5DD5-55BA5820A858}"/>
              </a:ext>
            </a:extLst>
          </p:cNvPr>
          <p:cNvSpPr/>
          <p:nvPr/>
        </p:nvSpPr>
        <p:spPr>
          <a:xfrm>
            <a:off x="2014740" y="4715581"/>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Strategy Map</a:t>
            </a:r>
          </a:p>
        </p:txBody>
      </p:sp>
      <p:sp>
        <p:nvSpPr>
          <p:cNvPr id="29" name="Rectangle: Rounded Corners 28">
            <a:extLst>
              <a:ext uri="{FF2B5EF4-FFF2-40B4-BE49-F238E27FC236}">
                <a16:creationId xmlns:a16="http://schemas.microsoft.com/office/drawing/2014/main" id="{91050648-60D1-A5C0-4C78-C2B6E4070A94}"/>
              </a:ext>
            </a:extLst>
          </p:cNvPr>
          <p:cNvSpPr/>
          <p:nvPr/>
        </p:nvSpPr>
        <p:spPr>
          <a:xfrm>
            <a:off x="6157656" y="4715581"/>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Strategic Initiative Review</a:t>
            </a:r>
          </a:p>
        </p:txBody>
      </p:sp>
      <p:sp>
        <p:nvSpPr>
          <p:cNvPr id="30" name="Rectangle: Rounded Corners 29">
            <a:extLst>
              <a:ext uri="{FF2B5EF4-FFF2-40B4-BE49-F238E27FC236}">
                <a16:creationId xmlns:a16="http://schemas.microsoft.com/office/drawing/2014/main" id="{0E542874-B8B9-8ECA-F88E-EB16AF818310}"/>
              </a:ext>
            </a:extLst>
          </p:cNvPr>
          <p:cNvSpPr/>
          <p:nvPr/>
        </p:nvSpPr>
        <p:spPr>
          <a:xfrm>
            <a:off x="8229114" y="4715581"/>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Balanced Scorecard</a:t>
            </a:r>
          </a:p>
        </p:txBody>
      </p:sp>
      <p:sp>
        <p:nvSpPr>
          <p:cNvPr id="31" name="Rectangle: Rounded Corners 30">
            <a:extLst>
              <a:ext uri="{FF2B5EF4-FFF2-40B4-BE49-F238E27FC236}">
                <a16:creationId xmlns:a16="http://schemas.microsoft.com/office/drawing/2014/main" id="{D7F52D90-D651-0F43-FFF9-026317FAA691}"/>
              </a:ext>
            </a:extLst>
          </p:cNvPr>
          <p:cNvSpPr/>
          <p:nvPr/>
        </p:nvSpPr>
        <p:spPr>
          <a:xfrm>
            <a:off x="10300573" y="4715581"/>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Cascading Scorecard</a:t>
            </a:r>
          </a:p>
        </p:txBody>
      </p:sp>
      <p:sp>
        <p:nvSpPr>
          <p:cNvPr id="32" name="Plus Sign 31">
            <a:extLst>
              <a:ext uri="{FF2B5EF4-FFF2-40B4-BE49-F238E27FC236}">
                <a16:creationId xmlns:a16="http://schemas.microsoft.com/office/drawing/2014/main" id="{F3967AD0-5AD2-3047-4A0C-28D11B3AA90E}"/>
              </a:ext>
            </a:extLst>
          </p:cNvPr>
          <p:cNvSpPr/>
          <p:nvPr/>
        </p:nvSpPr>
        <p:spPr>
          <a:xfrm>
            <a:off x="9550432" y="141147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B9F3D74-D04A-9686-9F6E-7A6BE9B2681F}"/>
              </a:ext>
            </a:extLst>
          </p:cNvPr>
          <p:cNvSpPr/>
          <p:nvPr/>
        </p:nvSpPr>
        <p:spPr>
          <a:xfrm>
            <a:off x="7557013" y="354146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Revised Priorities</a:t>
            </a:r>
          </a:p>
        </p:txBody>
      </p:sp>
      <p:sp>
        <p:nvSpPr>
          <p:cNvPr id="33" name="Equals 32">
            <a:extLst>
              <a:ext uri="{FF2B5EF4-FFF2-40B4-BE49-F238E27FC236}">
                <a16:creationId xmlns:a16="http://schemas.microsoft.com/office/drawing/2014/main" id="{34363570-6BE3-D7BF-A247-A37B054C7EE8}"/>
              </a:ext>
            </a:extLst>
          </p:cNvPr>
          <p:cNvSpPr/>
          <p:nvPr/>
        </p:nvSpPr>
        <p:spPr>
          <a:xfrm>
            <a:off x="6779293" y="3756822"/>
            <a:ext cx="426575" cy="426575"/>
          </a:xfrm>
          <a:prstGeom prst="mathEqual">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us Sign 34">
            <a:extLst>
              <a:ext uri="{FF2B5EF4-FFF2-40B4-BE49-F238E27FC236}">
                <a16:creationId xmlns:a16="http://schemas.microsoft.com/office/drawing/2014/main" id="{82C243B8-7358-9372-A7BE-1A68A9B4A028}"/>
              </a:ext>
            </a:extLst>
          </p:cNvPr>
          <p:cNvSpPr/>
          <p:nvPr/>
        </p:nvSpPr>
        <p:spPr>
          <a:xfrm>
            <a:off x="9550429" y="3756822"/>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quals 36">
            <a:extLst>
              <a:ext uri="{FF2B5EF4-FFF2-40B4-BE49-F238E27FC236}">
                <a16:creationId xmlns:a16="http://schemas.microsoft.com/office/drawing/2014/main" id="{489D3FAD-CD57-A06C-D54C-D5FA191AC141}"/>
              </a:ext>
            </a:extLst>
          </p:cNvPr>
          <p:cNvSpPr/>
          <p:nvPr/>
        </p:nvSpPr>
        <p:spPr>
          <a:xfrm>
            <a:off x="7801233" y="4930935"/>
            <a:ext cx="426575" cy="426575"/>
          </a:xfrm>
          <a:prstGeom prst="mathEqual">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us Sign 37">
            <a:extLst>
              <a:ext uri="{FF2B5EF4-FFF2-40B4-BE49-F238E27FC236}">
                <a16:creationId xmlns:a16="http://schemas.microsoft.com/office/drawing/2014/main" id="{AE655012-6311-0E85-9513-7029AE25BACF}"/>
              </a:ext>
            </a:extLst>
          </p:cNvPr>
          <p:cNvSpPr/>
          <p:nvPr/>
        </p:nvSpPr>
        <p:spPr>
          <a:xfrm>
            <a:off x="9872691" y="4930935"/>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81F7116-1583-46DB-6AE9-8C399F85B74F}"/>
              </a:ext>
            </a:extLst>
          </p:cNvPr>
          <p:cNvSpPr/>
          <p:nvPr/>
        </p:nvSpPr>
        <p:spPr>
          <a:xfrm>
            <a:off x="2014740" y="2367948"/>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Signals</a:t>
            </a:r>
          </a:p>
        </p:txBody>
      </p:sp>
      <p:sp>
        <p:nvSpPr>
          <p:cNvPr id="40" name="Rectangle: Rounded Corners 39">
            <a:extLst>
              <a:ext uri="{FF2B5EF4-FFF2-40B4-BE49-F238E27FC236}">
                <a16:creationId xmlns:a16="http://schemas.microsoft.com/office/drawing/2014/main" id="{80F88268-1575-2C55-87FB-D98DB182DEF6}"/>
              </a:ext>
            </a:extLst>
          </p:cNvPr>
          <p:cNvSpPr/>
          <p:nvPr/>
        </p:nvSpPr>
        <p:spPr>
          <a:xfrm>
            <a:off x="4086198" y="4715581"/>
            <a:ext cx="1642270" cy="857282"/>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Revised Priorities</a:t>
            </a:r>
          </a:p>
        </p:txBody>
      </p:sp>
      <p:sp>
        <p:nvSpPr>
          <p:cNvPr id="41" name="Plus Sign 40">
            <a:extLst>
              <a:ext uri="{FF2B5EF4-FFF2-40B4-BE49-F238E27FC236}">
                <a16:creationId xmlns:a16="http://schemas.microsoft.com/office/drawing/2014/main" id="{C5BA3B81-D066-AAE8-C701-1C5E33A00083}"/>
              </a:ext>
            </a:extLst>
          </p:cNvPr>
          <p:cNvSpPr/>
          <p:nvPr/>
        </p:nvSpPr>
        <p:spPr>
          <a:xfrm>
            <a:off x="5729775" y="4930935"/>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us Sign 41">
            <a:extLst>
              <a:ext uri="{FF2B5EF4-FFF2-40B4-BE49-F238E27FC236}">
                <a16:creationId xmlns:a16="http://schemas.microsoft.com/office/drawing/2014/main" id="{8B6CD7C4-171E-4B81-1CDA-3EE7D578D91F}"/>
              </a:ext>
            </a:extLst>
          </p:cNvPr>
          <p:cNvSpPr/>
          <p:nvPr/>
        </p:nvSpPr>
        <p:spPr>
          <a:xfrm>
            <a:off x="3658317" y="4930935"/>
            <a:ext cx="426575" cy="426575"/>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8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0" grpId="0"/>
      <p:bldP spid="13" grpId="0" animBg="1"/>
      <p:bldP spid="17" grpId="0" animBg="1"/>
      <p:bldP spid="19" grpId="0" animBg="1"/>
      <p:bldP spid="20" grpId="0" animBg="1"/>
      <p:bldP spid="21" grpId="0" animBg="1"/>
      <p:bldP spid="22" grpId="0" animBg="1"/>
      <p:bldP spid="23" grpId="0" animBg="1"/>
      <p:bldP spid="3" grpId="0" animBg="1"/>
      <p:bldP spid="7" grpId="0" animBg="1"/>
      <p:bldP spid="14" grpId="0" animBg="1"/>
      <p:bldP spid="15" grpId="0" animBg="1"/>
      <p:bldP spid="16" grpId="0" animBg="1"/>
      <p:bldP spid="1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3" grpId="0" animBg="1"/>
      <p:bldP spid="35" grpId="0" animBg="1"/>
      <p:bldP spid="37" grpId="0" animBg="1"/>
      <p:bldP spid="38" grpId="0" animBg="1"/>
      <p:bldP spid="39" grpId="0" animBg="1"/>
      <p:bldP spid="40" grpId="0" animBg="1"/>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6060-9821-F4AB-9C59-A14B02558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5438C-0C95-CE49-4308-A12D9C8BA270}"/>
              </a:ext>
            </a:extLst>
          </p:cNvPr>
          <p:cNvSpPr>
            <a:spLocks noGrp="1"/>
          </p:cNvSpPr>
          <p:nvPr>
            <p:ph type="title"/>
          </p:nvPr>
        </p:nvSpPr>
        <p:spPr/>
        <p:txBody>
          <a:bodyPr/>
          <a:lstStyle/>
          <a:p>
            <a:r>
              <a:rPr lang="en-US"/>
              <a:t>Build shared understanding of priorities</a:t>
            </a:r>
          </a:p>
        </p:txBody>
      </p:sp>
      <p:sp>
        <p:nvSpPr>
          <p:cNvPr id="3" name="Content Placeholder 2">
            <a:extLst>
              <a:ext uri="{FF2B5EF4-FFF2-40B4-BE49-F238E27FC236}">
                <a16:creationId xmlns:a16="http://schemas.microsoft.com/office/drawing/2014/main" id="{57BA6192-738D-036C-814C-4ABA56F6DAEF}"/>
              </a:ext>
            </a:extLst>
          </p:cNvPr>
          <p:cNvSpPr>
            <a:spLocks noGrp="1"/>
          </p:cNvSpPr>
          <p:nvPr>
            <p:ph idx="1"/>
          </p:nvPr>
        </p:nvSpPr>
        <p:spPr/>
        <p:txBody>
          <a:bodyPr/>
          <a:lstStyle/>
          <a:p>
            <a:pPr marL="0" indent="0">
              <a:buNone/>
            </a:pPr>
            <a:r>
              <a:rPr lang="en-US" b="1"/>
              <a:t>Myth: People “get” the strategy when it’s launched</a:t>
            </a:r>
            <a:endParaRPr lang="en-US"/>
          </a:p>
          <a:p>
            <a:r>
              <a:rPr lang="en-US"/>
              <a:t>When everything is a priority, nothing is a priority</a:t>
            </a:r>
          </a:p>
          <a:p>
            <a:r>
              <a:rPr lang="en-US"/>
              <a:t>Strategy map can clarify what truly matters, while balanced scorecard can direct meaningful measurement</a:t>
            </a:r>
          </a:p>
          <a:p>
            <a:r>
              <a:rPr lang="en-US"/>
              <a:t>Cascading scorecards support connection to strategy</a:t>
            </a:r>
          </a:p>
        </p:txBody>
      </p:sp>
      <p:grpSp>
        <p:nvGrpSpPr>
          <p:cNvPr id="4" name="Group 3">
            <a:extLst>
              <a:ext uri="{FF2B5EF4-FFF2-40B4-BE49-F238E27FC236}">
                <a16:creationId xmlns:a16="http://schemas.microsoft.com/office/drawing/2014/main" id="{B6E64430-29BE-1BCE-419D-44806A485B6D}"/>
              </a:ext>
            </a:extLst>
          </p:cNvPr>
          <p:cNvGrpSpPr/>
          <p:nvPr/>
        </p:nvGrpSpPr>
        <p:grpSpPr>
          <a:xfrm>
            <a:off x="10582195" y="230188"/>
            <a:ext cx="1338773" cy="1338773"/>
            <a:chOff x="10582195" y="230188"/>
            <a:chExt cx="1338773" cy="1338773"/>
          </a:xfrm>
        </p:grpSpPr>
        <p:sp>
          <p:nvSpPr>
            <p:cNvPr id="5" name="Oval 4">
              <a:extLst>
                <a:ext uri="{FF2B5EF4-FFF2-40B4-BE49-F238E27FC236}">
                  <a16:creationId xmlns:a16="http://schemas.microsoft.com/office/drawing/2014/main" id="{56EDAB17-A58D-5408-4C5E-5ED1F45023DD}"/>
                </a:ext>
              </a:extLst>
            </p:cNvPr>
            <p:cNvSpPr/>
            <p:nvPr/>
          </p:nvSpPr>
          <p:spPr>
            <a:xfrm>
              <a:off x="10582195" y="230188"/>
              <a:ext cx="1338773" cy="1338773"/>
            </a:xfrm>
            <a:prstGeom prst="ellipse">
              <a:avLst/>
            </a:prstGeom>
            <a:solidFill>
              <a:srgbClr val="A51C3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Lesson Learned</a:t>
              </a:r>
            </a:p>
          </p:txBody>
        </p:sp>
        <p:pic>
          <p:nvPicPr>
            <p:cNvPr id="6" name="Graphic 5" descr="Lights On with solid fill">
              <a:extLst>
                <a:ext uri="{FF2B5EF4-FFF2-40B4-BE49-F238E27FC236}">
                  <a16:creationId xmlns:a16="http://schemas.microsoft.com/office/drawing/2014/main" id="{FA64508E-CFB0-501D-1E66-13DAE0F8FA7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73730" y="521723"/>
              <a:ext cx="755703" cy="755703"/>
            </a:xfrm>
            <a:prstGeom prst="rect">
              <a:avLst/>
            </a:prstGeom>
          </p:spPr>
        </p:pic>
      </p:grpSp>
      <p:sp>
        <p:nvSpPr>
          <p:cNvPr id="7" name="Rectangle: Rounded Corners 6">
            <a:extLst>
              <a:ext uri="{FF2B5EF4-FFF2-40B4-BE49-F238E27FC236}">
                <a16:creationId xmlns:a16="http://schemas.microsoft.com/office/drawing/2014/main" id="{5F305E76-7DE1-57E6-BEB1-AFE5934325C2}"/>
              </a:ext>
            </a:extLst>
          </p:cNvPr>
          <p:cNvSpPr/>
          <p:nvPr/>
        </p:nvSpPr>
        <p:spPr>
          <a:xfrm>
            <a:off x="838200" y="4360986"/>
            <a:ext cx="10515599" cy="135049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How does your organization make priorities understood? </a:t>
            </a:r>
          </a:p>
          <a:p>
            <a:pPr algn="ctr"/>
            <a:r>
              <a:rPr lang="en-US" sz="2800" i="1">
                <a:solidFill>
                  <a:schemeClr val="tx1"/>
                </a:solidFill>
              </a:rPr>
              <a:t>In what areas might you improve connecting daily work and strategy?</a:t>
            </a:r>
          </a:p>
        </p:txBody>
      </p:sp>
    </p:spTree>
    <p:extLst>
      <p:ext uri="{BB962C8B-B14F-4D97-AF65-F5344CB8AC3E}">
        <p14:creationId xmlns:p14="http://schemas.microsoft.com/office/powerpoint/2010/main" val="39540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A picture containing indoor, athletic game&#10;&#10;Description generated with high confidence">
            <a:extLst>
              <a:ext uri="{FF2B5EF4-FFF2-40B4-BE49-F238E27FC236}">
                <a16:creationId xmlns:a16="http://schemas.microsoft.com/office/drawing/2014/main" id="{750CC745-7978-414C-BFAD-8E31D7680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74" b="6439"/>
          <a:stretch>
            <a:fillRect/>
          </a:stretch>
        </p:blipFill>
        <p:spPr bwMode="auto">
          <a:xfrm>
            <a:off x="0" y="-1"/>
            <a:ext cx="1219200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1D8B45-F5BA-C749-B250-D45DB577C595}"/>
              </a:ext>
            </a:extLst>
          </p:cNvPr>
          <p:cNvSpPr/>
          <p:nvPr/>
        </p:nvSpPr>
        <p:spPr>
          <a:xfrm>
            <a:off x="0" y="0"/>
            <a:ext cx="12192000" cy="6858000"/>
          </a:xfrm>
          <a:prstGeom prst="rect">
            <a:avLst/>
          </a:prstGeom>
          <a:solidFill>
            <a:srgbClr val="000000">
              <a:alpha val="32941"/>
            </a:srgbClr>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3" name="Title 1">
            <a:extLst>
              <a:ext uri="{FF2B5EF4-FFF2-40B4-BE49-F238E27FC236}">
                <a16:creationId xmlns:a16="http://schemas.microsoft.com/office/drawing/2014/main" id="{BA43B5F5-75E7-214E-8EA9-1D8F6E17C2F8}"/>
              </a:ext>
            </a:extLst>
          </p:cNvPr>
          <p:cNvSpPr>
            <a:spLocks noGrp="1" noChangeArrowheads="1"/>
          </p:cNvSpPr>
          <p:nvPr>
            <p:ph type="title"/>
          </p:nvPr>
        </p:nvSpPr>
        <p:spPr>
          <a:xfrm>
            <a:off x="1524000" y="1122363"/>
            <a:ext cx="9144000" cy="2900362"/>
          </a:xfrm>
        </p:spPr>
        <p:txBody>
          <a:bodyPr anchor="b"/>
          <a:lstStyle/>
          <a:p>
            <a:pPr algn="ctr" eaLnBrk="1" hangingPunct="1"/>
            <a:r>
              <a:rPr lang="en-US" altLang="en-US" sz="6000">
                <a:solidFill>
                  <a:srgbClr val="FFFFFF"/>
                </a:solidFill>
              </a:rPr>
              <a:t>Thank You</a:t>
            </a:r>
          </a:p>
        </p:txBody>
      </p:sp>
    </p:spTree>
    <p:extLst>
      <p:ext uri="{BB962C8B-B14F-4D97-AF65-F5344CB8AC3E}">
        <p14:creationId xmlns:p14="http://schemas.microsoft.com/office/powerpoint/2010/main" val="11308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37EBE-B561-DD61-A097-CEF8401AF19E}"/>
              </a:ext>
            </a:extLst>
          </p:cNvPr>
          <p:cNvSpPr>
            <a:spLocks noGrp="1"/>
          </p:cNvSpPr>
          <p:nvPr>
            <p:ph type="title"/>
          </p:nvPr>
        </p:nvSpPr>
        <p:spPr/>
        <p:txBody>
          <a:bodyPr/>
          <a:lstStyle/>
          <a:p>
            <a:r>
              <a:rPr lang="en-US"/>
              <a:t>Coherence and Strategy</a:t>
            </a:r>
          </a:p>
        </p:txBody>
      </p:sp>
      <p:sp>
        <p:nvSpPr>
          <p:cNvPr id="4" name="Content Placeholder 3">
            <a:extLst>
              <a:ext uri="{FF2B5EF4-FFF2-40B4-BE49-F238E27FC236}">
                <a16:creationId xmlns:a16="http://schemas.microsoft.com/office/drawing/2014/main" id="{B89E25DB-7681-F20B-D88F-B8C3A4AC871C}"/>
              </a:ext>
            </a:extLst>
          </p:cNvPr>
          <p:cNvSpPr>
            <a:spLocks noGrp="1"/>
          </p:cNvSpPr>
          <p:nvPr>
            <p:ph idx="1"/>
          </p:nvPr>
        </p:nvSpPr>
        <p:spPr>
          <a:xfrm>
            <a:off x="601133" y="1690688"/>
            <a:ext cx="10515600" cy="4351338"/>
          </a:xfrm>
        </p:spPr>
        <p:txBody>
          <a:bodyPr/>
          <a:lstStyle/>
          <a:p>
            <a:pPr marL="0" indent="0">
              <a:buNone/>
            </a:pPr>
            <a:r>
              <a:rPr lang="en-US"/>
              <a:t>To what extent does/is….</a:t>
            </a:r>
          </a:p>
          <a:p>
            <a:pPr marL="0" indent="0">
              <a:buNone/>
            </a:pPr>
            <a:endParaRPr lang="en-US"/>
          </a:p>
          <a:p>
            <a:r>
              <a:rPr lang="en-US"/>
              <a:t>the organization clearly articulate its strategy?</a:t>
            </a:r>
            <a:endParaRPr lang="en-US">
              <a:ea typeface="Calibri"/>
              <a:cs typeface="Calibri"/>
            </a:endParaRPr>
          </a:p>
          <a:p>
            <a:r>
              <a:rPr lang="en-US"/>
              <a:t>the strategy understood by most people?</a:t>
            </a:r>
          </a:p>
          <a:p>
            <a:r>
              <a:rPr lang="en-US"/>
              <a:t>the strategy guiding day-to-day decisions?</a:t>
            </a:r>
          </a:p>
          <a:p>
            <a:r>
              <a:rPr lang="en-US"/>
              <a:t>the organization monitor progress in a meaningful way?</a:t>
            </a:r>
          </a:p>
        </p:txBody>
      </p:sp>
      <p:grpSp>
        <p:nvGrpSpPr>
          <p:cNvPr id="21" name="Group 20">
            <a:extLst>
              <a:ext uri="{FF2B5EF4-FFF2-40B4-BE49-F238E27FC236}">
                <a16:creationId xmlns:a16="http://schemas.microsoft.com/office/drawing/2014/main" id="{72717F57-667C-20C5-C8F8-78A61E82C29E}"/>
              </a:ext>
            </a:extLst>
          </p:cNvPr>
          <p:cNvGrpSpPr/>
          <p:nvPr/>
        </p:nvGrpSpPr>
        <p:grpSpPr>
          <a:xfrm>
            <a:off x="6930275" y="1522317"/>
            <a:ext cx="4423525" cy="845461"/>
            <a:chOff x="6417734" y="1363133"/>
            <a:chExt cx="4817533" cy="914400"/>
          </a:xfrm>
        </p:grpSpPr>
        <p:pic>
          <p:nvPicPr>
            <p:cNvPr id="5" name="Graphic 4" descr="Badge 5 with solid fill">
              <a:extLst>
                <a:ext uri="{FF2B5EF4-FFF2-40B4-BE49-F238E27FC236}">
                  <a16:creationId xmlns:a16="http://schemas.microsoft.com/office/drawing/2014/main" id="{BC552711-F9FE-CFB3-F351-E3F7F431B0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20867" y="1363133"/>
              <a:ext cx="914400" cy="914400"/>
            </a:xfrm>
            <a:prstGeom prst="rect">
              <a:avLst/>
            </a:prstGeom>
          </p:spPr>
        </p:pic>
        <p:pic>
          <p:nvPicPr>
            <p:cNvPr id="7" name="Graphic 6" descr="Badge 1 with solid fill">
              <a:extLst>
                <a:ext uri="{FF2B5EF4-FFF2-40B4-BE49-F238E27FC236}">
                  <a16:creationId xmlns:a16="http://schemas.microsoft.com/office/drawing/2014/main" id="{71A74DC9-4C8E-2E3D-A54C-C1735D0173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17734" y="1363133"/>
              <a:ext cx="914400" cy="914400"/>
            </a:xfrm>
            <a:prstGeom prst="rect">
              <a:avLst/>
            </a:prstGeom>
          </p:spPr>
        </p:pic>
        <p:sp>
          <p:nvSpPr>
            <p:cNvPr id="17" name="Graphic 10" descr="Badge 3 with solid fill">
              <a:extLst>
                <a:ext uri="{FF2B5EF4-FFF2-40B4-BE49-F238E27FC236}">
                  <a16:creationId xmlns:a16="http://schemas.microsoft.com/office/drawing/2014/main" id="{50A9BA59-AD76-5330-F65C-D0EBAB21DFB0}"/>
                </a:ext>
              </a:extLst>
            </p:cNvPr>
            <p:cNvSpPr/>
            <p:nvPr/>
          </p:nvSpPr>
          <p:spPr>
            <a:xfrm>
              <a:off x="8400285" y="1490754"/>
              <a:ext cx="723518" cy="723519"/>
            </a:xfrm>
            <a:custGeom>
              <a:avLst/>
              <a:gdLst>
                <a:gd name="csX0" fmla="*/ 361769 w 723518"/>
                <a:gd name="csY0" fmla="*/ 0 h 723519"/>
                <a:gd name="csX1" fmla="*/ 0 w 723518"/>
                <a:gd name="csY1" fmla="*/ 361750 h 723519"/>
                <a:gd name="csX2" fmla="*/ 361750 w 723518"/>
                <a:gd name="csY2" fmla="*/ 723519 h 723519"/>
                <a:gd name="csX3" fmla="*/ 723519 w 723518"/>
                <a:gd name="csY3" fmla="*/ 361769 h 723519"/>
                <a:gd name="csX4" fmla="*/ 723519 w 723518"/>
                <a:gd name="csY4" fmla="*/ 361731 h 723519"/>
                <a:gd name="csX5" fmla="*/ 362055 w 723518"/>
                <a:gd name="csY5" fmla="*/ 0 h 723519"/>
                <a:gd name="csX6" fmla="*/ 361769 w 723518"/>
                <a:gd name="csY6" fmla="*/ 0 h 723519"/>
                <a:gd name="csX7" fmla="*/ 457476 w 723518"/>
                <a:gd name="csY7" fmla="*/ 471792 h 723519"/>
                <a:gd name="csX8" fmla="*/ 430425 w 723518"/>
                <a:gd name="csY8" fmla="*/ 501520 h 723519"/>
                <a:gd name="csX9" fmla="*/ 390744 w 723518"/>
                <a:gd name="csY9" fmla="*/ 519703 h 723519"/>
                <a:gd name="csX10" fmla="*/ 343119 w 723518"/>
                <a:gd name="csY10" fmla="*/ 525875 h 723519"/>
                <a:gd name="csX11" fmla="*/ 294732 w 723518"/>
                <a:gd name="csY11" fmla="*/ 521599 h 723519"/>
                <a:gd name="csX12" fmla="*/ 256470 w 723518"/>
                <a:gd name="csY12" fmla="*/ 508797 h 723519"/>
                <a:gd name="csX13" fmla="*/ 256470 w 723518"/>
                <a:gd name="csY13" fmla="*/ 460058 h 723519"/>
                <a:gd name="csX14" fmla="*/ 298380 w 723518"/>
                <a:gd name="csY14" fmla="*/ 479355 h 723519"/>
                <a:gd name="csX15" fmla="*/ 344700 w 723518"/>
                <a:gd name="csY15" fmla="*/ 485680 h 723519"/>
                <a:gd name="csX16" fmla="*/ 367160 w 723518"/>
                <a:gd name="csY16" fmla="*/ 483461 h 723519"/>
                <a:gd name="csX17" fmla="*/ 389468 w 723518"/>
                <a:gd name="csY17" fmla="*/ 475402 h 723519"/>
                <a:gd name="csX18" fmla="*/ 406546 w 723518"/>
                <a:gd name="csY18" fmla="*/ 459429 h 723519"/>
                <a:gd name="csX19" fmla="*/ 413328 w 723518"/>
                <a:gd name="csY19" fmla="*/ 433816 h 723519"/>
                <a:gd name="csX20" fmla="*/ 406860 w 723518"/>
                <a:gd name="csY20" fmla="*/ 407403 h 723519"/>
                <a:gd name="csX21" fmla="*/ 388830 w 723518"/>
                <a:gd name="csY21" fmla="*/ 389696 h 723519"/>
                <a:gd name="csX22" fmla="*/ 361636 w 723518"/>
                <a:gd name="csY22" fmla="*/ 379733 h 723519"/>
                <a:gd name="csX23" fmla="*/ 327622 w 723518"/>
                <a:gd name="csY23" fmla="*/ 376571 h 723519"/>
                <a:gd name="csX24" fmla="*/ 298228 w 723518"/>
                <a:gd name="csY24" fmla="*/ 376571 h 723519"/>
                <a:gd name="csX25" fmla="*/ 298228 w 723518"/>
                <a:gd name="csY25" fmla="*/ 336090 h 723519"/>
                <a:gd name="csX26" fmla="*/ 326060 w 723518"/>
                <a:gd name="csY26" fmla="*/ 336090 h 723519"/>
                <a:gd name="csX27" fmla="*/ 356273 w 723518"/>
                <a:gd name="csY27" fmla="*/ 333232 h 723519"/>
                <a:gd name="csX28" fmla="*/ 379990 w 723518"/>
                <a:gd name="csY28" fmla="*/ 323907 h 723519"/>
                <a:gd name="csX29" fmla="*/ 395488 w 723518"/>
                <a:gd name="csY29" fmla="*/ 307296 h 723519"/>
                <a:gd name="csX30" fmla="*/ 401022 w 723518"/>
                <a:gd name="csY30" fmla="*/ 282635 h 723519"/>
                <a:gd name="csX31" fmla="*/ 395811 w 723518"/>
                <a:gd name="csY31" fmla="*/ 260337 h 723519"/>
                <a:gd name="csX32" fmla="*/ 382476 w 723518"/>
                <a:gd name="csY32" fmla="*/ 246736 h 723519"/>
                <a:gd name="csX33" fmla="*/ 364912 w 723518"/>
                <a:gd name="csY33" fmla="*/ 239935 h 723519"/>
                <a:gd name="csX34" fmla="*/ 346577 w 723518"/>
                <a:gd name="csY34" fmla="*/ 238030 h 723519"/>
                <a:gd name="csX35" fmla="*/ 307353 w 723518"/>
                <a:gd name="csY35" fmla="*/ 243745 h 723519"/>
                <a:gd name="csX36" fmla="*/ 270034 w 723518"/>
                <a:gd name="csY36" fmla="*/ 260814 h 723519"/>
                <a:gd name="csX37" fmla="*/ 270034 w 723518"/>
                <a:gd name="csY37" fmla="*/ 215941 h 723519"/>
                <a:gd name="csX38" fmla="*/ 307610 w 723518"/>
                <a:gd name="csY38" fmla="*/ 202178 h 723519"/>
                <a:gd name="csX39" fmla="*/ 351082 w 723518"/>
                <a:gd name="csY39" fmla="*/ 197596 h 723519"/>
                <a:gd name="csX40" fmla="*/ 389839 w 723518"/>
                <a:gd name="csY40" fmla="*/ 202178 h 723519"/>
                <a:gd name="csX41" fmla="*/ 423177 w 723518"/>
                <a:gd name="csY41" fmla="*/ 216256 h 723519"/>
                <a:gd name="csX42" fmla="*/ 446427 w 723518"/>
                <a:gd name="csY42" fmla="*/ 240287 h 723519"/>
                <a:gd name="csX43" fmla="*/ 455114 w 723518"/>
                <a:gd name="csY43" fmla="*/ 274758 h 723519"/>
                <a:gd name="csX44" fmla="*/ 436940 w 723518"/>
                <a:gd name="csY44" fmla="*/ 326631 h 723519"/>
                <a:gd name="csX45" fmla="*/ 387125 w 723518"/>
                <a:gd name="csY45" fmla="*/ 354140 h 723519"/>
                <a:gd name="csX46" fmla="*/ 417166 w 723518"/>
                <a:gd name="csY46" fmla="*/ 361760 h 723519"/>
                <a:gd name="csX47" fmla="*/ 442951 w 723518"/>
                <a:gd name="csY47" fmla="*/ 377733 h 723519"/>
                <a:gd name="csX48" fmla="*/ 460810 w 723518"/>
                <a:gd name="csY48" fmla="*/ 401136 h 723519"/>
                <a:gd name="csX49" fmla="*/ 467477 w 723518"/>
                <a:gd name="csY49" fmla="*/ 430711 h 723519"/>
                <a:gd name="csX50" fmla="*/ 457476 w 723518"/>
                <a:gd name="csY50" fmla="*/ 471792 h 7235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723518" h="723519">
                  <a:moveTo>
                    <a:pt x="361769" y="0"/>
                  </a:moveTo>
                  <a:cubicBezTo>
                    <a:pt x="161975" y="-5"/>
                    <a:pt x="6" y="161956"/>
                    <a:pt x="0" y="361750"/>
                  </a:cubicBezTo>
                  <a:cubicBezTo>
                    <a:pt x="-6" y="561545"/>
                    <a:pt x="161955" y="723513"/>
                    <a:pt x="361750" y="723519"/>
                  </a:cubicBezTo>
                  <a:cubicBezTo>
                    <a:pt x="561545" y="723524"/>
                    <a:pt x="723513" y="561564"/>
                    <a:pt x="723519" y="361769"/>
                  </a:cubicBezTo>
                  <a:cubicBezTo>
                    <a:pt x="723519" y="361757"/>
                    <a:pt x="723519" y="361743"/>
                    <a:pt x="723519" y="361731"/>
                  </a:cubicBezTo>
                  <a:cubicBezTo>
                    <a:pt x="723592" y="162026"/>
                    <a:pt x="561760" y="73"/>
                    <a:pt x="362055" y="0"/>
                  </a:cubicBezTo>
                  <a:cubicBezTo>
                    <a:pt x="361960" y="0"/>
                    <a:pt x="361864" y="0"/>
                    <a:pt x="361769" y="0"/>
                  </a:cubicBezTo>
                  <a:close/>
                  <a:moveTo>
                    <a:pt x="457476" y="471792"/>
                  </a:moveTo>
                  <a:cubicBezTo>
                    <a:pt x="450821" y="483618"/>
                    <a:pt x="441572" y="493782"/>
                    <a:pt x="430425" y="501520"/>
                  </a:cubicBezTo>
                  <a:cubicBezTo>
                    <a:pt x="418360" y="509849"/>
                    <a:pt x="404930" y="516002"/>
                    <a:pt x="390744" y="519703"/>
                  </a:cubicBezTo>
                  <a:cubicBezTo>
                    <a:pt x="375215" y="523877"/>
                    <a:pt x="359198" y="525953"/>
                    <a:pt x="343119" y="525875"/>
                  </a:cubicBezTo>
                  <a:cubicBezTo>
                    <a:pt x="326893" y="525932"/>
                    <a:pt x="310697" y="524500"/>
                    <a:pt x="294732" y="521599"/>
                  </a:cubicBezTo>
                  <a:cubicBezTo>
                    <a:pt x="281366" y="519445"/>
                    <a:pt x="268441" y="515121"/>
                    <a:pt x="256470" y="508797"/>
                  </a:cubicBezTo>
                  <a:lnTo>
                    <a:pt x="256470" y="460058"/>
                  </a:lnTo>
                  <a:cubicBezTo>
                    <a:pt x="269181" y="468931"/>
                    <a:pt x="283374" y="475466"/>
                    <a:pt x="298380" y="479355"/>
                  </a:cubicBezTo>
                  <a:cubicBezTo>
                    <a:pt x="313475" y="483490"/>
                    <a:pt x="329050" y="485617"/>
                    <a:pt x="344700" y="485680"/>
                  </a:cubicBezTo>
                  <a:cubicBezTo>
                    <a:pt x="352239" y="485627"/>
                    <a:pt x="359757" y="484884"/>
                    <a:pt x="367160" y="483461"/>
                  </a:cubicBezTo>
                  <a:cubicBezTo>
                    <a:pt x="374997" y="482052"/>
                    <a:pt x="382540" y="479328"/>
                    <a:pt x="389468" y="475402"/>
                  </a:cubicBezTo>
                  <a:cubicBezTo>
                    <a:pt x="396330" y="471486"/>
                    <a:pt x="402180" y="466015"/>
                    <a:pt x="406546" y="459429"/>
                  </a:cubicBezTo>
                  <a:cubicBezTo>
                    <a:pt x="411320" y="451763"/>
                    <a:pt x="413682" y="442840"/>
                    <a:pt x="413328" y="433816"/>
                  </a:cubicBezTo>
                  <a:cubicBezTo>
                    <a:pt x="413607" y="424588"/>
                    <a:pt x="411371" y="415459"/>
                    <a:pt x="406860" y="407403"/>
                  </a:cubicBezTo>
                  <a:cubicBezTo>
                    <a:pt x="402457" y="400061"/>
                    <a:pt x="396250" y="393965"/>
                    <a:pt x="388830" y="389696"/>
                  </a:cubicBezTo>
                  <a:cubicBezTo>
                    <a:pt x="380382" y="384887"/>
                    <a:pt x="371191" y="381520"/>
                    <a:pt x="361636" y="379733"/>
                  </a:cubicBezTo>
                  <a:cubicBezTo>
                    <a:pt x="350430" y="377554"/>
                    <a:pt x="339037" y="376495"/>
                    <a:pt x="327622" y="376571"/>
                  </a:cubicBezTo>
                  <a:lnTo>
                    <a:pt x="298228" y="376571"/>
                  </a:lnTo>
                  <a:lnTo>
                    <a:pt x="298228" y="336090"/>
                  </a:lnTo>
                  <a:lnTo>
                    <a:pt x="326060" y="336090"/>
                  </a:lnTo>
                  <a:cubicBezTo>
                    <a:pt x="336202" y="336164"/>
                    <a:pt x="346325" y="335207"/>
                    <a:pt x="356273" y="333232"/>
                  </a:cubicBezTo>
                  <a:cubicBezTo>
                    <a:pt x="364693" y="331638"/>
                    <a:pt x="372739" y="328474"/>
                    <a:pt x="379990" y="323907"/>
                  </a:cubicBezTo>
                  <a:cubicBezTo>
                    <a:pt x="386469" y="319759"/>
                    <a:pt x="391799" y="314047"/>
                    <a:pt x="395488" y="307296"/>
                  </a:cubicBezTo>
                  <a:cubicBezTo>
                    <a:pt x="399380" y="299673"/>
                    <a:pt x="401284" y="291191"/>
                    <a:pt x="401022" y="282635"/>
                  </a:cubicBezTo>
                  <a:cubicBezTo>
                    <a:pt x="401339" y="274868"/>
                    <a:pt x="399539" y="267160"/>
                    <a:pt x="395811" y="260337"/>
                  </a:cubicBezTo>
                  <a:cubicBezTo>
                    <a:pt x="392555" y="254774"/>
                    <a:pt x="387974" y="250102"/>
                    <a:pt x="382476" y="246736"/>
                  </a:cubicBezTo>
                  <a:cubicBezTo>
                    <a:pt x="377066" y="243456"/>
                    <a:pt x="371121" y="241154"/>
                    <a:pt x="364912" y="239935"/>
                  </a:cubicBezTo>
                  <a:cubicBezTo>
                    <a:pt x="358878" y="238697"/>
                    <a:pt x="352736" y="238058"/>
                    <a:pt x="346577" y="238030"/>
                  </a:cubicBezTo>
                  <a:cubicBezTo>
                    <a:pt x="333304" y="238153"/>
                    <a:pt x="320109" y="240076"/>
                    <a:pt x="307353" y="243745"/>
                  </a:cubicBezTo>
                  <a:cubicBezTo>
                    <a:pt x="294062" y="247351"/>
                    <a:pt x="281454" y="253117"/>
                    <a:pt x="270034" y="260814"/>
                  </a:cubicBezTo>
                  <a:lnTo>
                    <a:pt x="270034" y="215941"/>
                  </a:lnTo>
                  <a:cubicBezTo>
                    <a:pt x="281875" y="209666"/>
                    <a:pt x="294517" y="205036"/>
                    <a:pt x="307610" y="202178"/>
                  </a:cubicBezTo>
                  <a:cubicBezTo>
                    <a:pt x="321888" y="199054"/>
                    <a:pt x="336467" y="197518"/>
                    <a:pt x="351082" y="197596"/>
                  </a:cubicBezTo>
                  <a:cubicBezTo>
                    <a:pt x="364138" y="197572"/>
                    <a:pt x="377149" y="199111"/>
                    <a:pt x="389839" y="202178"/>
                  </a:cubicBezTo>
                  <a:cubicBezTo>
                    <a:pt x="401669" y="204946"/>
                    <a:pt x="412943" y="209706"/>
                    <a:pt x="423177" y="216256"/>
                  </a:cubicBezTo>
                  <a:cubicBezTo>
                    <a:pt x="432670" y="222374"/>
                    <a:pt x="440627" y="230597"/>
                    <a:pt x="446427" y="240287"/>
                  </a:cubicBezTo>
                  <a:cubicBezTo>
                    <a:pt x="452420" y="250768"/>
                    <a:pt x="455425" y="262690"/>
                    <a:pt x="455114" y="274758"/>
                  </a:cubicBezTo>
                  <a:cubicBezTo>
                    <a:pt x="455868" y="293730"/>
                    <a:pt x="449370" y="312278"/>
                    <a:pt x="436940" y="326631"/>
                  </a:cubicBezTo>
                  <a:cubicBezTo>
                    <a:pt x="423629" y="340796"/>
                    <a:pt x="406203" y="350419"/>
                    <a:pt x="387125" y="354140"/>
                  </a:cubicBezTo>
                  <a:cubicBezTo>
                    <a:pt x="397455" y="355207"/>
                    <a:pt x="407576" y="357774"/>
                    <a:pt x="417166" y="361760"/>
                  </a:cubicBezTo>
                  <a:cubicBezTo>
                    <a:pt x="426593" y="365607"/>
                    <a:pt x="435309" y="371005"/>
                    <a:pt x="442951" y="377733"/>
                  </a:cubicBezTo>
                  <a:cubicBezTo>
                    <a:pt x="450369" y="384299"/>
                    <a:pt x="456435" y="392248"/>
                    <a:pt x="460810" y="401136"/>
                  </a:cubicBezTo>
                  <a:cubicBezTo>
                    <a:pt x="465303" y="410341"/>
                    <a:pt x="467586" y="420468"/>
                    <a:pt x="467477" y="430711"/>
                  </a:cubicBezTo>
                  <a:cubicBezTo>
                    <a:pt x="467777" y="445042"/>
                    <a:pt x="464329" y="459202"/>
                    <a:pt x="457476" y="471792"/>
                  </a:cubicBezTo>
                  <a:close/>
                </a:path>
              </a:pathLst>
            </a:custGeom>
            <a:solidFill>
              <a:srgbClr val="000000"/>
            </a:solidFill>
            <a:ln w="9525" cap="flat">
              <a:noFill/>
              <a:prstDash val="solid"/>
              <a:miter/>
            </a:ln>
          </p:spPr>
          <p:txBody>
            <a:bodyPr/>
            <a:lstStyle/>
            <a:p>
              <a:endParaRPr lang="en-US"/>
            </a:p>
          </p:txBody>
        </p:sp>
        <p:sp>
          <p:nvSpPr>
            <p:cNvPr id="18" name="Graphic 12" descr="Badge with solid fill">
              <a:extLst>
                <a:ext uri="{FF2B5EF4-FFF2-40B4-BE49-F238E27FC236}">
                  <a16:creationId xmlns:a16="http://schemas.microsoft.com/office/drawing/2014/main" id="{7F1C4B95-5769-AF82-D441-90FC2226A574}"/>
                </a:ext>
              </a:extLst>
            </p:cNvPr>
            <p:cNvSpPr/>
            <p:nvPr/>
          </p:nvSpPr>
          <p:spPr>
            <a:xfrm>
              <a:off x="7439719" y="1490754"/>
              <a:ext cx="723499" cy="723499"/>
            </a:xfrm>
            <a:custGeom>
              <a:avLst/>
              <a:gdLst>
                <a:gd name="csX0" fmla="*/ 361750 w 723499"/>
                <a:gd name="csY0" fmla="*/ 0 h 723499"/>
                <a:gd name="csX1" fmla="*/ 0 w 723499"/>
                <a:gd name="csY1" fmla="*/ 361750 h 723499"/>
                <a:gd name="csX2" fmla="*/ 361750 w 723499"/>
                <a:gd name="csY2" fmla="*/ 723500 h 723499"/>
                <a:gd name="csX3" fmla="*/ 723500 w 723499"/>
                <a:gd name="csY3" fmla="*/ 361750 h 723499"/>
                <a:gd name="csX4" fmla="*/ 723500 w 723499"/>
                <a:gd name="csY4" fmla="*/ 361721 h 723499"/>
                <a:gd name="csX5" fmla="*/ 362026 w 723499"/>
                <a:gd name="csY5" fmla="*/ 0 h 723499"/>
                <a:gd name="csX6" fmla="*/ 361750 w 723499"/>
                <a:gd name="csY6" fmla="*/ 0 h 723499"/>
                <a:gd name="csX7" fmla="*/ 465172 w 723499"/>
                <a:gd name="csY7" fmla="*/ 523961 h 723499"/>
                <a:gd name="csX8" fmla="*/ 258337 w 723499"/>
                <a:gd name="csY8" fmla="*/ 523961 h 723499"/>
                <a:gd name="csX9" fmla="*/ 258337 w 723499"/>
                <a:gd name="csY9" fmla="*/ 493605 h 723499"/>
                <a:gd name="csX10" fmla="*/ 265290 w 723499"/>
                <a:gd name="csY10" fmla="*/ 456457 h 723499"/>
                <a:gd name="csX11" fmla="*/ 284417 w 723499"/>
                <a:gd name="csY11" fmla="*/ 425977 h 723499"/>
                <a:gd name="csX12" fmla="*/ 312734 w 723499"/>
                <a:gd name="csY12" fmla="*/ 400050 h 723499"/>
                <a:gd name="csX13" fmla="*/ 347520 w 723499"/>
                <a:gd name="csY13" fmla="*/ 376647 h 723499"/>
                <a:gd name="csX14" fmla="*/ 377047 w 723499"/>
                <a:gd name="csY14" fmla="*/ 355454 h 723499"/>
                <a:gd name="csX15" fmla="*/ 395421 w 723499"/>
                <a:gd name="csY15" fmla="*/ 335280 h 723499"/>
                <a:gd name="csX16" fmla="*/ 404765 w 723499"/>
                <a:gd name="csY16" fmla="*/ 314877 h 723499"/>
                <a:gd name="csX17" fmla="*/ 407289 w 723499"/>
                <a:gd name="csY17" fmla="*/ 292103 h 723499"/>
                <a:gd name="csX18" fmla="*/ 404127 w 723499"/>
                <a:gd name="csY18" fmla="*/ 272501 h 723499"/>
                <a:gd name="csX19" fmla="*/ 394792 w 723499"/>
                <a:gd name="csY19" fmla="*/ 255899 h 723499"/>
                <a:gd name="csX20" fmla="*/ 378981 w 723499"/>
                <a:gd name="csY20" fmla="*/ 244469 h 723499"/>
                <a:gd name="csX21" fmla="*/ 356692 w 723499"/>
                <a:gd name="csY21" fmla="*/ 240201 h 723499"/>
                <a:gd name="csX22" fmla="*/ 313677 w 723499"/>
                <a:gd name="csY22" fmla="*/ 250327 h 723499"/>
                <a:gd name="csX23" fmla="*/ 275415 w 723499"/>
                <a:gd name="csY23" fmla="*/ 277520 h 723499"/>
                <a:gd name="csX24" fmla="*/ 275415 w 723499"/>
                <a:gd name="csY24" fmla="*/ 228181 h 723499"/>
                <a:gd name="csX25" fmla="*/ 313830 w 723499"/>
                <a:gd name="csY25" fmla="*/ 206045 h 723499"/>
                <a:gd name="csX26" fmla="*/ 361455 w 723499"/>
                <a:gd name="csY26" fmla="*/ 199377 h 723499"/>
                <a:gd name="csX27" fmla="*/ 399402 w 723499"/>
                <a:gd name="csY27" fmla="*/ 205092 h 723499"/>
                <a:gd name="csX28" fmla="*/ 430397 w 723499"/>
                <a:gd name="csY28" fmla="*/ 221694 h 723499"/>
                <a:gd name="csX29" fmla="*/ 451275 w 723499"/>
                <a:gd name="csY29" fmla="*/ 248888 h 723499"/>
                <a:gd name="csX30" fmla="*/ 458895 w 723499"/>
                <a:gd name="csY30" fmla="*/ 286036 h 723499"/>
                <a:gd name="csX31" fmla="*/ 454924 w 723499"/>
                <a:gd name="csY31" fmla="*/ 320183 h 723499"/>
                <a:gd name="csX32" fmla="*/ 441893 w 723499"/>
                <a:gd name="csY32" fmla="*/ 349701 h 723499"/>
                <a:gd name="csX33" fmla="*/ 418348 w 723499"/>
                <a:gd name="csY33" fmla="*/ 376590 h 723499"/>
                <a:gd name="csX34" fmla="*/ 382924 w 723499"/>
                <a:gd name="csY34" fmla="*/ 402831 h 723499"/>
                <a:gd name="csX35" fmla="*/ 352558 w 723499"/>
                <a:gd name="csY35" fmla="*/ 422758 h 723499"/>
                <a:gd name="csX36" fmla="*/ 329936 w 723499"/>
                <a:gd name="csY36" fmla="*/ 440941 h 723499"/>
                <a:gd name="csX37" fmla="*/ 315878 w 723499"/>
                <a:gd name="csY37" fmla="*/ 459600 h 723499"/>
                <a:gd name="csX38" fmla="*/ 311115 w 723499"/>
                <a:gd name="csY38" fmla="*/ 480955 h 723499"/>
                <a:gd name="csX39" fmla="*/ 465134 w 723499"/>
                <a:gd name="csY39" fmla="*/ 480955 h 7234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solidFill>
              <a:srgbClr val="000000"/>
            </a:solidFill>
            <a:ln w="9525" cap="flat">
              <a:noFill/>
              <a:prstDash val="solid"/>
              <a:miter/>
            </a:ln>
          </p:spPr>
          <p:txBody>
            <a:bodyPr/>
            <a:lstStyle/>
            <a:p>
              <a:endParaRPr lang="en-US"/>
            </a:p>
          </p:txBody>
        </p:sp>
        <p:pic>
          <p:nvPicPr>
            <p:cNvPr id="20" name="Graphic 19" descr="Badge 4 with solid fill">
              <a:extLst>
                <a:ext uri="{FF2B5EF4-FFF2-40B4-BE49-F238E27FC236}">
                  <a16:creationId xmlns:a16="http://schemas.microsoft.com/office/drawing/2014/main" id="{E88596CC-9892-A05E-4945-689BA3F177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94487" y="1363133"/>
              <a:ext cx="914400" cy="914400"/>
            </a:xfrm>
            <a:prstGeom prst="rect">
              <a:avLst/>
            </a:prstGeom>
          </p:spPr>
        </p:pic>
      </p:grpSp>
    </p:spTree>
    <p:extLst>
      <p:ext uri="{BB962C8B-B14F-4D97-AF65-F5344CB8AC3E}">
        <p14:creationId xmlns:p14="http://schemas.microsoft.com/office/powerpoint/2010/main" val="2640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Box 156">
            <a:extLst>
              <a:ext uri="{FF2B5EF4-FFF2-40B4-BE49-F238E27FC236}">
                <a16:creationId xmlns:a16="http://schemas.microsoft.com/office/drawing/2014/main" id="{27CCC984-762E-84A0-C0AF-64A1A5D31ABD}"/>
              </a:ext>
            </a:extLst>
          </p:cNvPr>
          <p:cNvSpPr txBox="1"/>
          <p:nvPr/>
        </p:nvSpPr>
        <p:spPr>
          <a:xfrm>
            <a:off x="4316485" y="2324603"/>
            <a:ext cx="1387640" cy="76944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E4D8C"/>
                </a:solidFill>
                <a:effectLst/>
                <a:uLnTx/>
                <a:uFillTx/>
                <a:latin typeface="Arial" panose="020B0604020202020204"/>
                <a:ea typeface="+mn-ea"/>
                <a:cs typeface="+mn-cs"/>
              </a:rPr>
              <a:t>67K</a:t>
            </a:r>
            <a:endParaRPr kumimoji="0" lang="en-US" sz="4400" b="1" i="0" u="none" strike="noStrike" kern="1200" cap="none" spc="0" normalizeH="0" baseline="0" noProof="0">
              <a:ln>
                <a:noFill/>
              </a:ln>
              <a:solidFill>
                <a:srgbClr val="2C4E8D"/>
              </a:solidFill>
              <a:effectLst/>
              <a:uLnTx/>
              <a:uFillTx/>
              <a:latin typeface="Arial" panose="020B0604020202020204" pitchFamily="34" charset="0"/>
              <a:ea typeface="+mn-ea"/>
              <a:cs typeface="Arial" panose="020B0604020202020204" pitchFamily="34" charset="0"/>
            </a:endParaRPr>
          </a:p>
        </p:txBody>
      </p:sp>
      <p:sp>
        <p:nvSpPr>
          <p:cNvPr id="152" name="TextBox 152"/>
          <p:cNvSpPr txBox="1"/>
          <p:nvPr/>
        </p:nvSpPr>
        <p:spPr>
          <a:xfrm>
            <a:off x="213878" y="6314417"/>
            <a:ext cx="84154" cy="204993"/>
          </a:xfrm>
          <a:prstGeom prst="rect">
            <a:avLst/>
          </a:prstGeom>
        </p:spPr>
        <p:txBody>
          <a:bodyPr lIns="0" tIns="0" rIns="0" bIns="0" rtlCol="0" anchor="t">
            <a:spAutoFit/>
          </a:bodyPr>
          <a:lstStyle/>
          <a:p>
            <a:pPr marL="0" marR="0" lvl="0" indent="0" algn="ctr" defTabSz="914400" rtl="0" eaLnBrk="1" fontAlgn="auto" latinLnBrk="0" hangingPunct="1">
              <a:lnSpc>
                <a:spcPts val="1716"/>
              </a:lnSpc>
              <a:spcBef>
                <a:spcPts val="0"/>
              </a:spcBef>
              <a:spcAft>
                <a:spcPts val="0"/>
              </a:spcAft>
              <a:buClrTx/>
              <a:buSzTx/>
              <a:buFontTx/>
              <a:buNone/>
              <a:tabLst/>
              <a:defRPr/>
            </a:pPr>
            <a:r>
              <a:rPr kumimoji="0" lang="en-US" sz="1225" b="0" i="0" u="none" strike="noStrike" kern="1200" cap="none" spc="0" normalizeH="0" baseline="0" noProof="0">
                <a:ln>
                  <a:noFill/>
                </a:ln>
                <a:solidFill>
                  <a:srgbClr val="004B8D"/>
                </a:solidFill>
                <a:effectLst/>
                <a:uLnTx/>
                <a:uFillTx/>
                <a:latin typeface="IBM Plex Sans Condensed 2 Bold"/>
                <a:ea typeface="+mn-ea"/>
                <a:cs typeface="+mn-cs"/>
              </a:rPr>
              <a:t>2</a:t>
            </a:r>
          </a:p>
        </p:txBody>
      </p:sp>
      <p:sp>
        <p:nvSpPr>
          <p:cNvPr id="99" name="Rectangle 98">
            <a:extLst>
              <a:ext uri="{FF2B5EF4-FFF2-40B4-BE49-F238E27FC236}">
                <a16:creationId xmlns:a16="http://schemas.microsoft.com/office/drawing/2014/main" id="{635D39C7-36B8-1563-2D74-23A79B380BB1}"/>
              </a:ext>
            </a:extLst>
          </p:cNvPr>
          <p:cNvSpPr/>
          <p:nvPr/>
        </p:nvSpPr>
        <p:spPr>
          <a:xfrm>
            <a:off x="6377985" y="737450"/>
            <a:ext cx="3325846" cy="400110"/>
          </a:xfrm>
          <a:prstGeom prst="rect">
            <a:avLst/>
          </a:prstGeom>
          <a:solidFill>
            <a:srgbClr val="BC1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B2A9B57D-F2EB-283E-0BC5-6B71012B2163}"/>
              </a:ext>
            </a:extLst>
          </p:cNvPr>
          <p:cNvSpPr txBox="1"/>
          <p:nvPr/>
        </p:nvSpPr>
        <p:spPr>
          <a:xfrm>
            <a:off x="6506538" y="719852"/>
            <a:ext cx="3068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Students</a:t>
            </a:r>
          </a:p>
        </p:txBody>
      </p:sp>
      <p:grpSp>
        <p:nvGrpSpPr>
          <p:cNvPr id="158" name="Group 157">
            <a:extLst>
              <a:ext uri="{FF2B5EF4-FFF2-40B4-BE49-F238E27FC236}">
                <a16:creationId xmlns:a16="http://schemas.microsoft.com/office/drawing/2014/main" id="{7FB2CB27-6444-98E2-9FB3-234AA530A719}"/>
              </a:ext>
            </a:extLst>
          </p:cNvPr>
          <p:cNvGrpSpPr/>
          <p:nvPr/>
        </p:nvGrpSpPr>
        <p:grpSpPr>
          <a:xfrm>
            <a:off x="4535475" y="1266572"/>
            <a:ext cx="949661" cy="908423"/>
            <a:chOff x="4469981" y="1493155"/>
            <a:chExt cx="949661" cy="908423"/>
          </a:xfrm>
        </p:grpSpPr>
        <p:sp>
          <p:nvSpPr>
            <p:cNvPr id="102" name="Freeform 8">
              <a:extLst>
                <a:ext uri="{FF2B5EF4-FFF2-40B4-BE49-F238E27FC236}">
                  <a16:creationId xmlns:a16="http://schemas.microsoft.com/office/drawing/2014/main" id="{67774BC4-40F2-1E63-C8AF-646E2CEB9607}"/>
                </a:ext>
              </a:extLst>
            </p:cNvPr>
            <p:cNvSpPr/>
            <p:nvPr/>
          </p:nvSpPr>
          <p:spPr>
            <a:xfrm>
              <a:off x="4519386" y="1537181"/>
              <a:ext cx="401619" cy="530511"/>
            </a:xfrm>
            <a:custGeom>
              <a:avLst/>
              <a:gdLst/>
              <a:ahLst/>
              <a:cxnLst/>
              <a:rect l="l" t="t" r="r" b="b"/>
              <a:pathLst>
                <a:path w="256032" h="338201">
                  <a:moveTo>
                    <a:pt x="23749" y="338201"/>
                  </a:moveTo>
                  <a:lnTo>
                    <a:pt x="256032" y="338201"/>
                  </a:lnTo>
                  <a:lnTo>
                    <a:pt x="256032" y="291084"/>
                  </a:lnTo>
                  <a:lnTo>
                    <a:pt x="47498" y="291084"/>
                  </a:lnTo>
                  <a:lnTo>
                    <a:pt x="47498" y="47117"/>
                  </a:lnTo>
                  <a:lnTo>
                    <a:pt x="256032" y="47117"/>
                  </a:lnTo>
                  <a:lnTo>
                    <a:pt x="256032" y="0"/>
                  </a:lnTo>
                  <a:lnTo>
                    <a:pt x="23749" y="0"/>
                  </a:lnTo>
                  <a:cubicBezTo>
                    <a:pt x="10668" y="0"/>
                    <a:pt x="0" y="10541"/>
                    <a:pt x="0" y="23495"/>
                  </a:cubicBezTo>
                  <a:lnTo>
                    <a:pt x="0" y="314706"/>
                  </a:lnTo>
                  <a:cubicBezTo>
                    <a:pt x="0" y="327660"/>
                    <a:pt x="10668" y="338201"/>
                    <a:pt x="23749" y="338201"/>
                  </a:cubicBezTo>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03" name="Freeform 9">
              <a:extLst>
                <a:ext uri="{FF2B5EF4-FFF2-40B4-BE49-F238E27FC236}">
                  <a16:creationId xmlns:a16="http://schemas.microsoft.com/office/drawing/2014/main" id="{AC84F997-6838-2DFF-1E36-B56CD099B632}"/>
                </a:ext>
              </a:extLst>
            </p:cNvPr>
            <p:cNvSpPr/>
            <p:nvPr/>
          </p:nvSpPr>
          <p:spPr>
            <a:xfrm>
              <a:off x="5082569" y="1493155"/>
              <a:ext cx="171325" cy="170529"/>
            </a:xfrm>
            <a:custGeom>
              <a:avLst/>
              <a:gdLst/>
              <a:ahLst/>
              <a:cxnLst/>
              <a:rect l="l" t="t" r="r" b="b"/>
              <a:pathLst>
                <a:path w="109220" h="108712">
                  <a:moveTo>
                    <a:pt x="54610" y="108712"/>
                  </a:moveTo>
                  <a:cubicBezTo>
                    <a:pt x="84836" y="108712"/>
                    <a:pt x="109220" y="84328"/>
                    <a:pt x="109220" y="54356"/>
                  </a:cubicBezTo>
                  <a:cubicBezTo>
                    <a:pt x="109220" y="24384"/>
                    <a:pt x="84836" y="0"/>
                    <a:pt x="54610" y="0"/>
                  </a:cubicBezTo>
                  <a:cubicBezTo>
                    <a:pt x="24384" y="0"/>
                    <a:pt x="0" y="24384"/>
                    <a:pt x="0" y="54356"/>
                  </a:cubicBezTo>
                  <a:cubicBezTo>
                    <a:pt x="0" y="84328"/>
                    <a:pt x="24511" y="108712"/>
                    <a:pt x="54610" y="108712"/>
                  </a:cubicBezTo>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04" name="Freeform 10">
              <a:extLst>
                <a:ext uri="{FF2B5EF4-FFF2-40B4-BE49-F238E27FC236}">
                  <a16:creationId xmlns:a16="http://schemas.microsoft.com/office/drawing/2014/main" id="{679FF00B-3E02-2DCB-9EEF-B57FAA66A068}"/>
                </a:ext>
              </a:extLst>
            </p:cNvPr>
            <p:cNvSpPr/>
            <p:nvPr/>
          </p:nvSpPr>
          <p:spPr>
            <a:xfrm>
              <a:off x="4778964" y="1710698"/>
              <a:ext cx="558601" cy="358987"/>
            </a:xfrm>
            <a:custGeom>
              <a:avLst/>
              <a:gdLst/>
              <a:ahLst/>
              <a:cxnLst/>
              <a:rect l="l" t="t" r="r" b="b"/>
              <a:pathLst>
                <a:path w="356108" h="228854">
                  <a:moveTo>
                    <a:pt x="0" y="37084"/>
                  </a:moveTo>
                  <a:cubicBezTo>
                    <a:pt x="0" y="57531"/>
                    <a:pt x="16637" y="74168"/>
                    <a:pt x="37211" y="74168"/>
                  </a:cubicBezTo>
                  <a:lnTo>
                    <a:pt x="177419" y="74168"/>
                  </a:lnTo>
                  <a:lnTo>
                    <a:pt x="177419" y="228854"/>
                  </a:lnTo>
                  <a:lnTo>
                    <a:pt x="318897" y="228854"/>
                  </a:lnTo>
                  <a:lnTo>
                    <a:pt x="318897" y="218567"/>
                  </a:lnTo>
                  <a:cubicBezTo>
                    <a:pt x="339471" y="218567"/>
                    <a:pt x="356108" y="201930"/>
                    <a:pt x="356108" y="181483"/>
                  </a:cubicBezTo>
                  <a:lnTo>
                    <a:pt x="356108" y="37084"/>
                  </a:lnTo>
                  <a:cubicBezTo>
                    <a:pt x="356108" y="16637"/>
                    <a:pt x="339471" y="0"/>
                    <a:pt x="318897" y="0"/>
                  </a:cubicBezTo>
                  <a:lnTo>
                    <a:pt x="318897" y="0"/>
                  </a:lnTo>
                  <a:lnTo>
                    <a:pt x="273939" y="0"/>
                  </a:lnTo>
                  <a:lnTo>
                    <a:pt x="248158" y="44323"/>
                  </a:lnTo>
                  <a:lnTo>
                    <a:pt x="222377" y="0"/>
                  </a:lnTo>
                  <a:lnTo>
                    <a:pt x="177419" y="0"/>
                  </a:lnTo>
                  <a:lnTo>
                    <a:pt x="177419" y="0"/>
                  </a:lnTo>
                  <a:lnTo>
                    <a:pt x="37211" y="0"/>
                  </a:lnTo>
                  <a:cubicBezTo>
                    <a:pt x="16637" y="0"/>
                    <a:pt x="0" y="16637"/>
                    <a:pt x="0" y="37084"/>
                  </a:cubicBezTo>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34" name="Freeform 11">
              <a:extLst>
                <a:ext uri="{FF2B5EF4-FFF2-40B4-BE49-F238E27FC236}">
                  <a16:creationId xmlns:a16="http://schemas.microsoft.com/office/drawing/2014/main" id="{51644993-4F9D-F097-D590-3BC5EFDF16D6}"/>
                </a:ext>
              </a:extLst>
            </p:cNvPr>
            <p:cNvSpPr/>
            <p:nvPr/>
          </p:nvSpPr>
          <p:spPr>
            <a:xfrm>
              <a:off x="4542296" y="2111520"/>
              <a:ext cx="149810" cy="149013"/>
            </a:xfrm>
            <a:custGeom>
              <a:avLst/>
              <a:gdLst/>
              <a:ahLst/>
              <a:cxnLst/>
              <a:rect l="l" t="t" r="r" b="b"/>
              <a:pathLst>
                <a:path w="95504" h="94996">
                  <a:moveTo>
                    <a:pt x="0" y="47498"/>
                  </a:moveTo>
                  <a:cubicBezTo>
                    <a:pt x="0" y="73660"/>
                    <a:pt x="21336" y="94996"/>
                    <a:pt x="47752" y="94996"/>
                  </a:cubicBezTo>
                  <a:cubicBezTo>
                    <a:pt x="74168" y="94996"/>
                    <a:pt x="95504" y="73787"/>
                    <a:pt x="95504" y="47498"/>
                  </a:cubicBezTo>
                  <a:cubicBezTo>
                    <a:pt x="95504" y="21209"/>
                    <a:pt x="74168" y="0"/>
                    <a:pt x="47752" y="0"/>
                  </a:cubicBezTo>
                  <a:cubicBezTo>
                    <a:pt x="21336" y="0"/>
                    <a:pt x="0" y="21209"/>
                    <a:pt x="0" y="47498"/>
                  </a:cubicBezTo>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47" name="Freeform 12">
              <a:extLst>
                <a:ext uri="{FF2B5EF4-FFF2-40B4-BE49-F238E27FC236}">
                  <a16:creationId xmlns:a16="http://schemas.microsoft.com/office/drawing/2014/main" id="{24CDA6E3-2EC7-962B-8FA0-CF1F0F193C87}"/>
                </a:ext>
              </a:extLst>
            </p:cNvPr>
            <p:cNvSpPr/>
            <p:nvPr/>
          </p:nvSpPr>
          <p:spPr>
            <a:xfrm>
              <a:off x="4469981" y="2301173"/>
              <a:ext cx="294441" cy="100405"/>
            </a:xfrm>
            <a:custGeom>
              <a:avLst/>
              <a:gdLst/>
              <a:ahLst/>
              <a:cxnLst/>
              <a:rect l="l" t="t" r="r" b="b"/>
              <a:pathLst>
                <a:path w="187706" h="64008">
                  <a:moveTo>
                    <a:pt x="32385" y="0"/>
                  </a:moveTo>
                  <a:lnTo>
                    <a:pt x="32385" y="0"/>
                  </a:lnTo>
                  <a:cubicBezTo>
                    <a:pt x="14478" y="0"/>
                    <a:pt x="0" y="14478"/>
                    <a:pt x="0" y="32131"/>
                  </a:cubicBezTo>
                  <a:lnTo>
                    <a:pt x="0" y="64008"/>
                  </a:lnTo>
                  <a:lnTo>
                    <a:pt x="187706" y="64008"/>
                  </a:lnTo>
                  <a:lnTo>
                    <a:pt x="187706" y="32131"/>
                  </a:lnTo>
                  <a:cubicBezTo>
                    <a:pt x="187706" y="14351"/>
                    <a:pt x="173228" y="0"/>
                    <a:pt x="155321" y="0"/>
                  </a:cubicBezTo>
                  <a:lnTo>
                    <a:pt x="155321" y="0"/>
                  </a:ln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48" name="Freeform 13">
              <a:extLst>
                <a:ext uri="{FF2B5EF4-FFF2-40B4-BE49-F238E27FC236}">
                  <a16:creationId xmlns:a16="http://schemas.microsoft.com/office/drawing/2014/main" id="{B35951D9-9809-C2F4-BC9A-E7CB31506748}"/>
                </a:ext>
              </a:extLst>
            </p:cNvPr>
            <p:cNvSpPr/>
            <p:nvPr/>
          </p:nvSpPr>
          <p:spPr>
            <a:xfrm>
              <a:off x="4870006" y="2111520"/>
              <a:ext cx="149810" cy="149013"/>
            </a:xfrm>
            <a:custGeom>
              <a:avLst/>
              <a:gdLst/>
              <a:ahLst/>
              <a:cxnLst/>
              <a:rect l="l" t="t" r="r" b="b"/>
              <a:pathLst>
                <a:path w="95504" h="94996">
                  <a:moveTo>
                    <a:pt x="0" y="47498"/>
                  </a:moveTo>
                  <a:cubicBezTo>
                    <a:pt x="0" y="73660"/>
                    <a:pt x="21336" y="94996"/>
                    <a:pt x="47752" y="94996"/>
                  </a:cubicBezTo>
                  <a:cubicBezTo>
                    <a:pt x="74168" y="94996"/>
                    <a:pt x="95504" y="73787"/>
                    <a:pt x="95504" y="47498"/>
                  </a:cubicBezTo>
                  <a:cubicBezTo>
                    <a:pt x="95504" y="21209"/>
                    <a:pt x="74168" y="0"/>
                    <a:pt x="47752" y="0"/>
                  </a:cubicBezTo>
                  <a:cubicBezTo>
                    <a:pt x="21336" y="0"/>
                    <a:pt x="0" y="21209"/>
                    <a:pt x="0" y="47498"/>
                  </a:cubicBezTo>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51" name="Freeform 14">
              <a:extLst>
                <a:ext uri="{FF2B5EF4-FFF2-40B4-BE49-F238E27FC236}">
                  <a16:creationId xmlns:a16="http://schemas.microsoft.com/office/drawing/2014/main" id="{A4DB02FC-06C5-884C-48C4-4F239C25D308}"/>
                </a:ext>
              </a:extLst>
            </p:cNvPr>
            <p:cNvSpPr/>
            <p:nvPr/>
          </p:nvSpPr>
          <p:spPr>
            <a:xfrm>
              <a:off x="4797491" y="2301173"/>
              <a:ext cx="294640" cy="100405"/>
            </a:xfrm>
            <a:custGeom>
              <a:avLst/>
              <a:gdLst/>
              <a:ahLst/>
              <a:cxnLst/>
              <a:rect l="l" t="t" r="r" b="b"/>
              <a:pathLst>
                <a:path w="187833" h="64008">
                  <a:moveTo>
                    <a:pt x="32385" y="0"/>
                  </a:moveTo>
                  <a:lnTo>
                    <a:pt x="32385" y="0"/>
                  </a:lnTo>
                  <a:cubicBezTo>
                    <a:pt x="14478" y="0"/>
                    <a:pt x="0" y="14351"/>
                    <a:pt x="0" y="32131"/>
                  </a:cubicBezTo>
                  <a:lnTo>
                    <a:pt x="0" y="64008"/>
                  </a:lnTo>
                  <a:lnTo>
                    <a:pt x="187833" y="64008"/>
                  </a:lnTo>
                  <a:lnTo>
                    <a:pt x="187833" y="32131"/>
                  </a:lnTo>
                  <a:cubicBezTo>
                    <a:pt x="187833" y="14351"/>
                    <a:pt x="173355" y="0"/>
                    <a:pt x="155448" y="0"/>
                  </a:cubicBezTo>
                  <a:lnTo>
                    <a:pt x="155448" y="0"/>
                  </a:ln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53" name="Freeform 15">
              <a:extLst>
                <a:ext uri="{FF2B5EF4-FFF2-40B4-BE49-F238E27FC236}">
                  <a16:creationId xmlns:a16="http://schemas.microsoft.com/office/drawing/2014/main" id="{D6978AA1-A580-4591-4D6A-60D83C0EBBDD}"/>
                </a:ext>
              </a:extLst>
            </p:cNvPr>
            <p:cNvSpPr/>
            <p:nvPr/>
          </p:nvSpPr>
          <p:spPr>
            <a:xfrm>
              <a:off x="5197516" y="2111719"/>
              <a:ext cx="149810" cy="149013"/>
            </a:xfrm>
            <a:custGeom>
              <a:avLst/>
              <a:gdLst/>
              <a:ahLst/>
              <a:cxnLst/>
              <a:rect l="l" t="t" r="r" b="b"/>
              <a:pathLst>
                <a:path w="95504" h="94996">
                  <a:moveTo>
                    <a:pt x="47752" y="0"/>
                  </a:moveTo>
                  <a:cubicBezTo>
                    <a:pt x="21336" y="0"/>
                    <a:pt x="0" y="21209"/>
                    <a:pt x="0" y="47498"/>
                  </a:cubicBezTo>
                  <a:cubicBezTo>
                    <a:pt x="0" y="73787"/>
                    <a:pt x="21336" y="94996"/>
                    <a:pt x="47752" y="94996"/>
                  </a:cubicBezTo>
                  <a:cubicBezTo>
                    <a:pt x="74168" y="94996"/>
                    <a:pt x="95504" y="73787"/>
                    <a:pt x="95504" y="47498"/>
                  </a:cubicBezTo>
                  <a:cubicBezTo>
                    <a:pt x="95504" y="21209"/>
                    <a:pt x="74168" y="0"/>
                    <a:pt x="47752" y="0"/>
                  </a:cubicBezTo>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54" name="Freeform 16">
              <a:extLst>
                <a:ext uri="{FF2B5EF4-FFF2-40B4-BE49-F238E27FC236}">
                  <a16:creationId xmlns:a16="http://schemas.microsoft.com/office/drawing/2014/main" id="{959F1E4E-C3CF-8DAC-3D81-2C13F520EACE}"/>
                </a:ext>
              </a:extLst>
            </p:cNvPr>
            <p:cNvSpPr/>
            <p:nvPr/>
          </p:nvSpPr>
          <p:spPr>
            <a:xfrm>
              <a:off x="5125201" y="2301173"/>
              <a:ext cx="294441" cy="100405"/>
            </a:xfrm>
            <a:custGeom>
              <a:avLst/>
              <a:gdLst/>
              <a:ahLst/>
              <a:cxnLst/>
              <a:rect l="l" t="t" r="r" b="b"/>
              <a:pathLst>
                <a:path w="187706" h="64008">
                  <a:moveTo>
                    <a:pt x="32385" y="0"/>
                  </a:moveTo>
                  <a:lnTo>
                    <a:pt x="32385" y="0"/>
                  </a:lnTo>
                  <a:cubicBezTo>
                    <a:pt x="14478" y="0"/>
                    <a:pt x="0" y="14351"/>
                    <a:pt x="0" y="32131"/>
                  </a:cubicBezTo>
                  <a:lnTo>
                    <a:pt x="0" y="64008"/>
                  </a:lnTo>
                  <a:lnTo>
                    <a:pt x="187706" y="64008"/>
                  </a:lnTo>
                  <a:lnTo>
                    <a:pt x="187706" y="32131"/>
                  </a:lnTo>
                  <a:cubicBezTo>
                    <a:pt x="187706" y="14351"/>
                    <a:pt x="173228" y="0"/>
                    <a:pt x="155321" y="0"/>
                  </a:cubicBezTo>
                  <a:lnTo>
                    <a:pt x="155321" y="0"/>
                  </a:ln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grpSp>
      <p:sp>
        <p:nvSpPr>
          <p:cNvPr id="155" name="TextBox 135">
            <a:extLst>
              <a:ext uri="{FF2B5EF4-FFF2-40B4-BE49-F238E27FC236}">
                <a16:creationId xmlns:a16="http://schemas.microsoft.com/office/drawing/2014/main" id="{09834CE1-9397-2C85-CF95-3AECA4833270}"/>
              </a:ext>
            </a:extLst>
          </p:cNvPr>
          <p:cNvSpPr txBox="1"/>
          <p:nvPr/>
        </p:nvSpPr>
        <p:spPr>
          <a:xfrm>
            <a:off x="4451056" y="2973300"/>
            <a:ext cx="1002387" cy="461665"/>
          </a:xfrm>
          <a:prstGeom prst="rect">
            <a:avLst/>
          </a:prstGeom>
        </p:spPr>
        <p:txBody>
          <a:bodyPr lIns="0" tIns="0" rIns="0" bIns="0" rtlCol="0" anchor="t">
            <a:spAutoFit/>
          </a:bodyPr>
          <a:lstStyle/>
          <a:p>
            <a:pPr marL="0" marR="0" lvl="0" indent="0" algn="ctr" defTabSz="914400" rtl="0" eaLnBrk="1" fontAlgn="auto" latinLnBrk="0" hangingPunct="1">
              <a:lnSpc>
                <a:spcPts val="1788"/>
              </a:lnSpc>
              <a:spcBef>
                <a:spcPts val="0"/>
              </a:spcBef>
              <a:spcAft>
                <a:spcPts val="0"/>
              </a:spcAft>
              <a:buClrTx/>
              <a:buSzTx/>
              <a:buFontTx/>
              <a:buNone/>
              <a:tabLst/>
              <a:defRPr/>
            </a:pPr>
            <a:r>
              <a:rPr kumimoji="0" lang="en-US" sz="1500" b="1" i="0" u="none" strike="noStrike" kern="1200" cap="none" spc="2" normalizeH="0" baseline="0" noProof="0">
                <a:ln>
                  <a:noFill/>
                </a:ln>
                <a:solidFill>
                  <a:srgbClr val="00A0AF"/>
                </a:solidFill>
                <a:effectLst/>
                <a:uLnTx/>
                <a:uFillTx/>
                <a:latin typeface="Arial" panose="020B0604020202020204" pitchFamily="34" charset="0"/>
                <a:ea typeface="+mn-ea"/>
                <a:cs typeface="Arial" panose="020B0604020202020204" pitchFamily="34" charset="0"/>
              </a:rPr>
              <a:t>Pre-K-12 Students</a:t>
            </a:r>
          </a:p>
        </p:txBody>
      </p:sp>
      <p:sp>
        <p:nvSpPr>
          <p:cNvPr id="156" name="TextBox 155">
            <a:extLst>
              <a:ext uri="{FF2B5EF4-FFF2-40B4-BE49-F238E27FC236}">
                <a16:creationId xmlns:a16="http://schemas.microsoft.com/office/drawing/2014/main" id="{D7D7D3B2-4424-0BF6-CFA8-07A3484D6D48}"/>
              </a:ext>
            </a:extLst>
          </p:cNvPr>
          <p:cNvSpPr txBox="1"/>
          <p:nvPr/>
        </p:nvSpPr>
        <p:spPr>
          <a:xfrm>
            <a:off x="4110886" y="2173747"/>
            <a:ext cx="1798837"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0AF"/>
                </a:solidFill>
                <a:effectLst/>
                <a:uLnTx/>
                <a:uFillTx/>
                <a:latin typeface="Arial" panose="020B0604020202020204"/>
                <a:ea typeface="+mn-ea"/>
                <a:cs typeface="+mn-cs"/>
              </a:rPr>
              <a:t>Nearly</a:t>
            </a:r>
            <a:r>
              <a:rPr kumimoji="0" lang="en-US" sz="1800" b="1" i="0" u="none" strike="noStrike" kern="1200" cap="none" spc="0" normalizeH="0" baseline="0" noProof="0">
                <a:ln>
                  <a:noFill/>
                </a:ln>
                <a:solidFill>
                  <a:srgbClr val="96CDD3"/>
                </a:solidFill>
                <a:effectLst/>
                <a:uLnTx/>
                <a:uFillTx/>
                <a:latin typeface="Arial" panose="020B0604020202020204"/>
                <a:ea typeface="+mn-ea"/>
                <a:cs typeface="+mn-cs"/>
              </a:rPr>
              <a:t> </a:t>
            </a:r>
          </a:p>
        </p:txBody>
      </p:sp>
      <p:grpSp>
        <p:nvGrpSpPr>
          <p:cNvPr id="159" name="Group 115">
            <a:extLst>
              <a:ext uri="{FF2B5EF4-FFF2-40B4-BE49-F238E27FC236}">
                <a16:creationId xmlns:a16="http://schemas.microsoft.com/office/drawing/2014/main" id="{DBBA1BB5-FE76-09F2-8181-307B7F1D55AD}"/>
              </a:ext>
            </a:extLst>
          </p:cNvPr>
          <p:cNvGrpSpPr>
            <a:grpSpLocks noChangeAspect="1"/>
          </p:cNvGrpSpPr>
          <p:nvPr/>
        </p:nvGrpSpPr>
        <p:grpSpPr>
          <a:xfrm>
            <a:off x="6037141" y="1773596"/>
            <a:ext cx="1515798" cy="1168893"/>
            <a:chOff x="0" y="0"/>
            <a:chExt cx="966318" cy="745172"/>
          </a:xfrm>
        </p:grpSpPr>
        <p:sp>
          <p:nvSpPr>
            <p:cNvPr id="160" name="Freeform 116">
              <a:extLst>
                <a:ext uri="{FF2B5EF4-FFF2-40B4-BE49-F238E27FC236}">
                  <a16:creationId xmlns:a16="http://schemas.microsoft.com/office/drawing/2014/main" id="{CBF34977-8919-0BC9-4F91-BA79E47BAAB9}"/>
                </a:ext>
              </a:extLst>
            </p:cNvPr>
            <p:cNvSpPr/>
            <p:nvPr/>
          </p:nvSpPr>
          <p:spPr>
            <a:xfrm>
              <a:off x="372999" y="277622"/>
              <a:ext cx="188214" cy="376809"/>
            </a:xfrm>
            <a:custGeom>
              <a:avLst/>
              <a:gdLst/>
              <a:ahLst/>
              <a:cxnLst/>
              <a:rect l="l" t="t" r="r" b="b"/>
              <a:pathLst>
                <a:path w="188214" h="376809">
                  <a:moveTo>
                    <a:pt x="0" y="376809"/>
                  </a:moveTo>
                  <a:lnTo>
                    <a:pt x="188214" y="376809"/>
                  </a:lnTo>
                  <a:lnTo>
                    <a:pt x="188214" y="0"/>
                  </a:lnTo>
                  <a:lnTo>
                    <a:pt x="0" y="0"/>
                  </a:ln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1" name="Freeform 117">
              <a:extLst>
                <a:ext uri="{FF2B5EF4-FFF2-40B4-BE49-F238E27FC236}">
                  <a16:creationId xmlns:a16="http://schemas.microsoft.com/office/drawing/2014/main" id="{25B8462B-1F76-53F6-254F-C213A8FB13AA}"/>
                </a:ext>
              </a:extLst>
            </p:cNvPr>
            <p:cNvSpPr/>
            <p:nvPr/>
          </p:nvSpPr>
          <p:spPr>
            <a:xfrm>
              <a:off x="107823" y="453517"/>
              <a:ext cx="188087" cy="200914"/>
            </a:xfrm>
            <a:custGeom>
              <a:avLst/>
              <a:gdLst/>
              <a:ahLst/>
              <a:cxnLst/>
              <a:rect l="l" t="t" r="r" b="b"/>
              <a:pathLst>
                <a:path w="188087" h="200914">
                  <a:moveTo>
                    <a:pt x="0" y="200914"/>
                  </a:moveTo>
                  <a:lnTo>
                    <a:pt x="188087" y="200914"/>
                  </a:lnTo>
                  <a:lnTo>
                    <a:pt x="188087" y="0"/>
                  </a:lnTo>
                  <a:lnTo>
                    <a:pt x="0" y="0"/>
                  </a:lnTo>
                  <a:close/>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2" name="Freeform 118">
              <a:extLst>
                <a:ext uri="{FF2B5EF4-FFF2-40B4-BE49-F238E27FC236}">
                  <a16:creationId xmlns:a16="http://schemas.microsoft.com/office/drawing/2014/main" id="{62F56D6F-A3CF-EEE0-9D07-FFB4D9765F07}"/>
                </a:ext>
              </a:extLst>
            </p:cNvPr>
            <p:cNvSpPr/>
            <p:nvPr/>
          </p:nvSpPr>
          <p:spPr>
            <a:xfrm>
              <a:off x="63500" y="645541"/>
              <a:ext cx="839343" cy="36195"/>
            </a:xfrm>
            <a:custGeom>
              <a:avLst/>
              <a:gdLst/>
              <a:ahLst/>
              <a:cxnLst/>
              <a:rect l="l" t="t" r="r" b="b"/>
              <a:pathLst>
                <a:path w="839343" h="36195">
                  <a:moveTo>
                    <a:pt x="11938" y="127"/>
                  </a:moveTo>
                  <a:cubicBezTo>
                    <a:pt x="4953" y="2794"/>
                    <a:pt x="0" y="9652"/>
                    <a:pt x="0" y="17526"/>
                  </a:cubicBezTo>
                  <a:cubicBezTo>
                    <a:pt x="0" y="27686"/>
                    <a:pt x="8128" y="35941"/>
                    <a:pt x="18288" y="36195"/>
                  </a:cubicBezTo>
                  <a:lnTo>
                    <a:pt x="821055" y="36195"/>
                  </a:lnTo>
                  <a:cubicBezTo>
                    <a:pt x="831088" y="35941"/>
                    <a:pt x="839216" y="27813"/>
                    <a:pt x="839343" y="17653"/>
                  </a:cubicBezTo>
                  <a:lnTo>
                    <a:pt x="839343" y="17272"/>
                  </a:lnTo>
                  <a:lnTo>
                    <a:pt x="839343" y="17272"/>
                  </a:lnTo>
                  <a:cubicBezTo>
                    <a:pt x="839216" y="9398"/>
                    <a:pt x="834390" y="2794"/>
                    <a:pt x="827405" y="0"/>
                  </a:cubicBez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3" name="Freeform 119">
              <a:extLst>
                <a:ext uri="{FF2B5EF4-FFF2-40B4-BE49-F238E27FC236}">
                  <a16:creationId xmlns:a16="http://schemas.microsoft.com/office/drawing/2014/main" id="{F846A61A-F9E9-B1CB-7EA3-89FB46C3223F}"/>
                </a:ext>
              </a:extLst>
            </p:cNvPr>
            <p:cNvSpPr/>
            <p:nvPr/>
          </p:nvSpPr>
          <p:spPr>
            <a:xfrm>
              <a:off x="631444" y="251841"/>
              <a:ext cx="216662" cy="407543"/>
            </a:xfrm>
            <a:custGeom>
              <a:avLst/>
              <a:gdLst/>
              <a:ahLst/>
              <a:cxnLst/>
              <a:rect l="l" t="t" r="r" b="b"/>
              <a:pathLst>
                <a:path w="216662" h="407543">
                  <a:moveTo>
                    <a:pt x="171704" y="0"/>
                  </a:moveTo>
                  <a:lnTo>
                    <a:pt x="151892" y="0"/>
                  </a:lnTo>
                  <a:lnTo>
                    <a:pt x="106045" y="45847"/>
                  </a:lnTo>
                  <a:lnTo>
                    <a:pt x="60198" y="0"/>
                  </a:lnTo>
                  <a:lnTo>
                    <a:pt x="44831" y="0"/>
                  </a:lnTo>
                  <a:cubicBezTo>
                    <a:pt x="20066" y="0"/>
                    <a:pt x="0" y="20066"/>
                    <a:pt x="0" y="44831"/>
                  </a:cubicBezTo>
                  <a:lnTo>
                    <a:pt x="0" y="143891"/>
                  </a:lnTo>
                  <a:cubicBezTo>
                    <a:pt x="0" y="164465"/>
                    <a:pt x="13970" y="181864"/>
                    <a:pt x="32893" y="187071"/>
                  </a:cubicBezTo>
                  <a:lnTo>
                    <a:pt x="32893" y="363728"/>
                  </a:lnTo>
                  <a:cubicBezTo>
                    <a:pt x="32893" y="387858"/>
                    <a:pt x="49784" y="407543"/>
                    <a:pt x="70612" y="407543"/>
                  </a:cubicBezTo>
                  <a:cubicBezTo>
                    <a:pt x="91440" y="407543"/>
                    <a:pt x="108331" y="387985"/>
                    <a:pt x="108331" y="363855"/>
                  </a:cubicBezTo>
                  <a:cubicBezTo>
                    <a:pt x="108331" y="387985"/>
                    <a:pt x="125222" y="407543"/>
                    <a:pt x="146050" y="407543"/>
                  </a:cubicBezTo>
                  <a:cubicBezTo>
                    <a:pt x="166878" y="407543"/>
                    <a:pt x="183769" y="387985"/>
                    <a:pt x="183769" y="363728"/>
                  </a:cubicBezTo>
                  <a:lnTo>
                    <a:pt x="183769" y="187071"/>
                  </a:lnTo>
                  <a:cubicBezTo>
                    <a:pt x="202692" y="181864"/>
                    <a:pt x="216662" y="164465"/>
                    <a:pt x="216662" y="143891"/>
                  </a:cubicBezTo>
                  <a:lnTo>
                    <a:pt x="216662" y="44831"/>
                  </a:lnTo>
                  <a:cubicBezTo>
                    <a:pt x="216662" y="20066"/>
                    <a:pt x="196596" y="0"/>
                    <a:pt x="171831" y="0"/>
                  </a:cubicBezTo>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4" name="Freeform 120">
              <a:extLst>
                <a:ext uri="{FF2B5EF4-FFF2-40B4-BE49-F238E27FC236}">
                  <a16:creationId xmlns:a16="http://schemas.microsoft.com/office/drawing/2014/main" id="{23916256-8E6D-2CC3-D9C5-6DBFBD7332A2}"/>
                </a:ext>
              </a:extLst>
            </p:cNvPr>
            <p:cNvSpPr/>
            <p:nvPr/>
          </p:nvSpPr>
          <p:spPr>
            <a:xfrm>
              <a:off x="676910" y="175641"/>
              <a:ext cx="125857" cy="75565"/>
            </a:xfrm>
            <a:custGeom>
              <a:avLst/>
              <a:gdLst/>
              <a:ahLst/>
              <a:cxnLst/>
              <a:rect l="l" t="t" r="r" b="b"/>
              <a:pathLst>
                <a:path w="125857" h="75565">
                  <a:moveTo>
                    <a:pt x="123063" y="2667"/>
                  </a:moveTo>
                  <a:cubicBezTo>
                    <a:pt x="119761" y="6096"/>
                    <a:pt x="115570" y="9271"/>
                    <a:pt x="110490" y="12065"/>
                  </a:cubicBezTo>
                  <a:cubicBezTo>
                    <a:pt x="104394" y="15367"/>
                    <a:pt x="97155" y="17907"/>
                    <a:pt x="89154" y="19685"/>
                  </a:cubicBezTo>
                  <a:cubicBezTo>
                    <a:pt x="81026" y="21463"/>
                    <a:pt x="72263" y="22352"/>
                    <a:pt x="63373" y="22352"/>
                  </a:cubicBezTo>
                  <a:cubicBezTo>
                    <a:pt x="54483" y="22352"/>
                    <a:pt x="45720" y="21463"/>
                    <a:pt x="37592" y="19685"/>
                  </a:cubicBezTo>
                  <a:cubicBezTo>
                    <a:pt x="29591" y="17907"/>
                    <a:pt x="22352" y="15367"/>
                    <a:pt x="16256" y="12065"/>
                  </a:cubicBezTo>
                  <a:cubicBezTo>
                    <a:pt x="9779" y="8636"/>
                    <a:pt x="4826" y="4572"/>
                    <a:pt x="1270" y="0"/>
                  </a:cubicBezTo>
                  <a:cubicBezTo>
                    <a:pt x="381" y="4064"/>
                    <a:pt x="0" y="8255"/>
                    <a:pt x="0" y="12573"/>
                  </a:cubicBezTo>
                  <a:cubicBezTo>
                    <a:pt x="0" y="47371"/>
                    <a:pt x="28194" y="75565"/>
                    <a:pt x="62865" y="75565"/>
                  </a:cubicBezTo>
                  <a:cubicBezTo>
                    <a:pt x="97536" y="75565"/>
                    <a:pt x="125857" y="47371"/>
                    <a:pt x="125857" y="12573"/>
                  </a:cubicBezTo>
                  <a:cubicBezTo>
                    <a:pt x="125857" y="10541"/>
                    <a:pt x="125730" y="8509"/>
                    <a:pt x="125603" y="6604"/>
                  </a:cubicBezTo>
                  <a:lnTo>
                    <a:pt x="122809" y="3937"/>
                  </a:lnTo>
                  <a:close/>
                </a:path>
              </a:pathLst>
            </a:custGeom>
            <a:solidFill>
              <a:srgbClr val="0E4D8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5" name="Freeform 121">
              <a:extLst>
                <a:ext uri="{FF2B5EF4-FFF2-40B4-BE49-F238E27FC236}">
                  <a16:creationId xmlns:a16="http://schemas.microsoft.com/office/drawing/2014/main" id="{6643B0E7-69A7-1311-E14F-8032819D7D3C}"/>
                </a:ext>
              </a:extLst>
            </p:cNvPr>
            <p:cNvSpPr/>
            <p:nvPr/>
          </p:nvSpPr>
          <p:spPr>
            <a:xfrm>
              <a:off x="813943" y="149733"/>
              <a:ext cx="13462" cy="10922"/>
            </a:xfrm>
            <a:custGeom>
              <a:avLst/>
              <a:gdLst/>
              <a:ahLst/>
              <a:cxnLst/>
              <a:rect l="l" t="t" r="r" b="b"/>
              <a:pathLst>
                <a:path w="13462" h="10922">
                  <a:moveTo>
                    <a:pt x="0" y="5461"/>
                  </a:moveTo>
                  <a:cubicBezTo>
                    <a:pt x="0" y="8509"/>
                    <a:pt x="3048" y="10922"/>
                    <a:pt x="6731" y="10922"/>
                  </a:cubicBezTo>
                  <a:cubicBezTo>
                    <a:pt x="10414" y="10922"/>
                    <a:pt x="13462" y="8509"/>
                    <a:pt x="13462" y="5461"/>
                  </a:cubicBezTo>
                  <a:cubicBezTo>
                    <a:pt x="13462" y="2413"/>
                    <a:pt x="10414" y="0"/>
                    <a:pt x="6731" y="0"/>
                  </a:cubicBezTo>
                  <a:cubicBezTo>
                    <a:pt x="3048" y="0"/>
                    <a:pt x="0" y="2413"/>
                    <a:pt x="0" y="5461"/>
                  </a:cubicBezTo>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6" name="Freeform 122">
              <a:extLst>
                <a:ext uri="{FF2B5EF4-FFF2-40B4-BE49-F238E27FC236}">
                  <a16:creationId xmlns:a16="http://schemas.microsoft.com/office/drawing/2014/main" id="{17AA3F55-651A-CD22-856F-7B0A62DBB267}"/>
                </a:ext>
              </a:extLst>
            </p:cNvPr>
            <p:cNvSpPr/>
            <p:nvPr/>
          </p:nvSpPr>
          <p:spPr>
            <a:xfrm>
              <a:off x="810641" y="163322"/>
              <a:ext cx="20066" cy="16002"/>
            </a:xfrm>
            <a:custGeom>
              <a:avLst/>
              <a:gdLst/>
              <a:ahLst/>
              <a:cxnLst/>
              <a:rect l="l" t="t" r="r" b="b"/>
              <a:pathLst>
                <a:path w="20066" h="16002">
                  <a:moveTo>
                    <a:pt x="10033" y="1397"/>
                  </a:moveTo>
                  <a:cubicBezTo>
                    <a:pt x="7874" y="1397"/>
                    <a:pt x="5715" y="889"/>
                    <a:pt x="4064" y="0"/>
                  </a:cubicBezTo>
                  <a:lnTo>
                    <a:pt x="0" y="12827"/>
                  </a:lnTo>
                  <a:cubicBezTo>
                    <a:pt x="0" y="12827"/>
                    <a:pt x="3175" y="16002"/>
                    <a:pt x="10033" y="16002"/>
                  </a:cubicBezTo>
                  <a:cubicBezTo>
                    <a:pt x="16891" y="16002"/>
                    <a:pt x="20066" y="12827"/>
                    <a:pt x="20066" y="12827"/>
                  </a:cubicBezTo>
                  <a:lnTo>
                    <a:pt x="16002" y="0"/>
                  </a:lnTo>
                  <a:cubicBezTo>
                    <a:pt x="14224" y="889"/>
                    <a:pt x="12192" y="1397"/>
                    <a:pt x="9906" y="1397"/>
                  </a:cubicBezTo>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sp>
          <p:nvSpPr>
            <p:cNvPr id="167" name="Freeform 123">
              <a:extLst>
                <a:ext uri="{FF2B5EF4-FFF2-40B4-BE49-F238E27FC236}">
                  <a16:creationId xmlns:a16="http://schemas.microsoft.com/office/drawing/2014/main" id="{EEFBEE89-E28E-DFEF-BA00-C0C9F443FA1D}"/>
                </a:ext>
              </a:extLst>
            </p:cNvPr>
            <p:cNvSpPr/>
            <p:nvPr/>
          </p:nvSpPr>
          <p:spPr>
            <a:xfrm>
              <a:off x="644017" y="63500"/>
              <a:ext cx="192278" cy="124206"/>
            </a:xfrm>
            <a:custGeom>
              <a:avLst/>
              <a:gdLst/>
              <a:ahLst/>
              <a:cxnLst/>
              <a:rect l="l" t="t" r="r" b="b"/>
              <a:pathLst>
                <a:path w="192278" h="124206">
                  <a:moveTo>
                    <a:pt x="173482" y="53848"/>
                  </a:moveTo>
                  <a:lnTo>
                    <a:pt x="173482" y="81661"/>
                  </a:lnTo>
                  <a:lnTo>
                    <a:pt x="173482" y="82169"/>
                  </a:lnTo>
                  <a:lnTo>
                    <a:pt x="179959" y="82169"/>
                  </a:lnTo>
                  <a:lnTo>
                    <a:pt x="179959" y="50419"/>
                  </a:lnTo>
                  <a:lnTo>
                    <a:pt x="185166" y="47625"/>
                  </a:lnTo>
                  <a:lnTo>
                    <a:pt x="184785" y="47498"/>
                  </a:lnTo>
                  <a:lnTo>
                    <a:pt x="192278" y="43434"/>
                  </a:lnTo>
                  <a:lnTo>
                    <a:pt x="96139" y="0"/>
                  </a:lnTo>
                  <a:lnTo>
                    <a:pt x="0" y="43561"/>
                  </a:lnTo>
                  <a:lnTo>
                    <a:pt x="42418" y="66294"/>
                  </a:lnTo>
                  <a:lnTo>
                    <a:pt x="41402" y="73025"/>
                  </a:lnTo>
                  <a:lnTo>
                    <a:pt x="38862" y="91059"/>
                  </a:lnTo>
                  <a:cubicBezTo>
                    <a:pt x="38481" y="92075"/>
                    <a:pt x="38354" y="93091"/>
                    <a:pt x="38227" y="94107"/>
                  </a:cubicBezTo>
                  <a:cubicBezTo>
                    <a:pt x="37846" y="98044"/>
                    <a:pt x="39116" y="101981"/>
                    <a:pt x="41656" y="105410"/>
                  </a:cubicBezTo>
                  <a:cubicBezTo>
                    <a:pt x="44196" y="108839"/>
                    <a:pt x="48387" y="112268"/>
                    <a:pt x="53594" y="115062"/>
                  </a:cubicBezTo>
                  <a:cubicBezTo>
                    <a:pt x="58801" y="117856"/>
                    <a:pt x="65278" y="120142"/>
                    <a:pt x="72517" y="121666"/>
                  </a:cubicBezTo>
                  <a:cubicBezTo>
                    <a:pt x="79756" y="123190"/>
                    <a:pt x="87757" y="124206"/>
                    <a:pt x="96266" y="124206"/>
                  </a:cubicBezTo>
                  <a:cubicBezTo>
                    <a:pt x="104775" y="124206"/>
                    <a:pt x="112776" y="123317"/>
                    <a:pt x="120015" y="121666"/>
                  </a:cubicBezTo>
                  <a:cubicBezTo>
                    <a:pt x="127254" y="120015"/>
                    <a:pt x="133604" y="117856"/>
                    <a:pt x="138938" y="115062"/>
                  </a:cubicBezTo>
                  <a:cubicBezTo>
                    <a:pt x="144272" y="112268"/>
                    <a:pt x="148209" y="108966"/>
                    <a:pt x="150876" y="105410"/>
                  </a:cubicBezTo>
                  <a:cubicBezTo>
                    <a:pt x="153543" y="101854"/>
                    <a:pt x="154813" y="98044"/>
                    <a:pt x="154305" y="94107"/>
                  </a:cubicBezTo>
                  <a:cubicBezTo>
                    <a:pt x="154178" y="93218"/>
                    <a:pt x="154051" y="92456"/>
                    <a:pt x="153797" y="91567"/>
                  </a:cubicBezTo>
                  <a:lnTo>
                    <a:pt x="151130" y="73025"/>
                  </a:lnTo>
                  <a:lnTo>
                    <a:pt x="150876" y="73152"/>
                  </a:lnTo>
                  <a:lnTo>
                    <a:pt x="149860" y="66421"/>
                  </a:lnTo>
                  <a:lnTo>
                    <a:pt x="165227" y="58166"/>
                  </a:lnTo>
                  <a:close/>
                </a:path>
              </a:pathLst>
            </a:custGeom>
            <a:solidFill>
              <a:srgbClr val="00A0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E8D"/>
                </a:solidFill>
                <a:effectLst/>
                <a:uLnTx/>
                <a:uFillTx/>
                <a:latin typeface="Arial" panose="020B0604020202020204"/>
                <a:ea typeface="+mn-ea"/>
                <a:cs typeface="+mn-cs"/>
              </a:endParaRPr>
            </a:p>
          </p:txBody>
        </p:sp>
      </p:grpSp>
      <p:sp>
        <p:nvSpPr>
          <p:cNvPr id="168" name="TextBox 140">
            <a:extLst>
              <a:ext uri="{FF2B5EF4-FFF2-40B4-BE49-F238E27FC236}">
                <a16:creationId xmlns:a16="http://schemas.microsoft.com/office/drawing/2014/main" id="{3B4080E0-369D-0B14-9E78-BF88B9B53BB8}"/>
              </a:ext>
            </a:extLst>
          </p:cNvPr>
          <p:cNvSpPr txBox="1"/>
          <p:nvPr/>
        </p:nvSpPr>
        <p:spPr>
          <a:xfrm>
            <a:off x="5971623" y="1238725"/>
            <a:ext cx="1646834" cy="657359"/>
          </a:xfrm>
          <a:prstGeom prst="rect">
            <a:avLst/>
          </a:prstGeom>
        </p:spPr>
        <p:txBody>
          <a:bodyPr wrap="square" lIns="0" tIns="0" rIns="0" bIns="0" rtlCol="0" anchor="t">
            <a:spAutoFit/>
          </a:bodyPr>
          <a:lstStyle/>
          <a:p>
            <a:pPr marL="0" marR="0" lvl="0" indent="0" algn="ctr" defTabSz="914400" rtl="0" eaLnBrk="1" fontAlgn="auto" latinLnBrk="0" hangingPunct="1">
              <a:lnSpc>
                <a:spcPts val="5514"/>
              </a:lnSpc>
              <a:spcBef>
                <a:spcPts val="0"/>
              </a:spcBef>
              <a:spcAft>
                <a:spcPts val="0"/>
              </a:spcAft>
              <a:buClrTx/>
              <a:buSzTx/>
              <a:buFontTx/>
              <a:buNone/>
              <a:tabLst/>
              <a:defRPr/>
            </a:pPr>
            <a:r>
              <a:rPr kumimoji="0" lang="en-US" sz="4400" b="1" i="0" u="none" strike="noStrike" kern="1200" cap="none" spc="-42" normalizeH="0" baseline="0" noProof="0">
                <a:ln>
                  <a:noFill/>
                </a:ln>
                <a:solidFill>
                  <a:srgbClr val="004B8D"/>
                </a:solidFill>
                <a:effectLst/>
                <a:uLnTx/>
                <a:uFillTx/>
                <a:latin typeface="Arial" panose="020B0604020202020204"/>
                <a:ea typeface="+mn-ea"/>
                <a:cs typeface="+mn-cs"/>
              </a:rPr>
              <a:t>92.1%</a:t>
            </a:r>
          </a:p>
        </p:txBody>
      </p:sp>
      <p:sp>
        <p:nvSpPr>
          <p:cNvPr id="169" name="TextBox 141">
            <a:extLst>
              <a:ext uri="{FF2B5EF4-FFF2-40B4-BE49-F238E27FC236}">
                <a16:creationId xmlns:a16="http://schemas.microsoft.com/office/drawing/2014/main" id="{6899EC70-34ED-6AC2-D69A-72923C2FB405}"/>
              </a:ext>
            </a:extLst>
          </p:cNvPr>
          <p:cNvSpPr txBox="1"/>
          <p:nvPr/>
        </p:nvSpPr>
        <p:spPr>
          <a:xfrm>
            <a:off x="6031005" y="2973300"/>
            <a:ext cx="1528071"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Graduation </a:t>
            </a:r>
            <a:b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b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Rate</a:t>
            </a:r>
          </a:p>
        </p:txBody>
      </p:sp>
      <p:sp>
        <p:nvSpPr>
          <p:cNvPr id="170" name="TextBox 169">
            <a:extLst>
              <a:ext uri="{FF2B5EF4-FFF2-40B4-BE49-F238E27FC236}">
                <a16:creationId xmlns:a16="http://schemas.microsoft.com/office/drawing/2014/main" id="{B362998E-A6FA-D806-6956-B60DA3C5B796}"/>
              </a:ext>
            </a:extLst>
          </p:cNvPr>
          <p:cNvSpPr txBox="1"/>
          <p:nvPr/>
        </p:nvSpPr>
        <p:spPr>
          <a:xfrm>
            <a:off x="7766699" y="2269048"/>
            <a:ext cx="1980669" cy="144655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E4D8C"/>
                </a:solidFill>
                <a:effectLst/>
                <a:uLnTx/>
                <a:uFillTx/>
                <a:latin typeface="Arial"/>
                <a:ea typeface="+mn-ea"/>
                <a:cs typeface="Arial"/>
              </a:rPr>
              <a:t>43.7%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E4D8C"/>
              </a:solidFill>
              <a:effectLst/>
              <a:uLnTx/>
              <a:uFillTx/>
              <a:latin typeface="Arial"/>
              <a:ea typeface="+mn-ea"/>
              <a:cs typeface="Arial"/>
            </a:endParaRPr>
          </a:p>
        </p:txBody>
      </p:sp>
      <p:sp>
        <p:nvSpPr>
          <p:cNvPr id="172" name="TextBox 141">
            <a:extLst>
              <a:ext uri="{FF2B5EF4-FFF2-40B4-BE49-F238E27FC236}">
                <a16:creationId xmlns:a16="http://schemas.microsoft.com/office/drawing/2014/main" id="{3C6DEAD4-578E-748A-D91D-B4F09F6EE1A9}"/>
              </a:ext>
            </a:extLst>
          </p:cNvPr>
          <p:cNvSpPr txBox="1"/>
          <p:nvPr/>
        </p:nvSpPr>
        <p:spPr>
          <a:xfrm>
            <a:off x="7862076" y="2973300"/>
            <a:ext cx="1789915"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Student Poverty Rate</a:t>
            </a:r>
          </a:p>
        </p:txBody>
      </p:sp>
      <p:pic>
        <p:nvPicPr>
          <p:cNvPr id="176" name="Picture 175">
            <a:extLst>
              <a:ext uri="{FF2B5EF4-FFF2-40B4-BE49-F238E27FC236}">
                <a16:creationId xmlns:a16="http://schemas.microsoft.com/office/drawing/2014/main" id="{9CF06070-A572-6A70-5E25-703117C495A1}"/>
              </a:ext>
            </a:extLst>
          </p:cNvPr>
          <p:cNvPicPr>
            <a:picLocks noChangeAspect="1"/>
          </p:cNvPicPr>
          <p:nvPr/>
        </p:nvPicPr>
        <p:blipFill>
          <a:blip r:embed="rId3"/>
          <a:stretch>
            <a:fillRect/>
          </a:stretch>
        </p:blipFill>
        <p:spPr>
          <a:xfrm>
            <a:off x="9955317" y="1187981"/>
            <a:ext cx="1432686" cy="1131068"/>
          </a:xfrm>
          <a:prstGeom prst="rect">
            <a:avLst/>
          </a:prstGeom>
        </p:spPr>
      </p:pic>
      <p:sp>
        <p:nvSpPr>
          <p:cNvPr id="177" name="TextBox 176">
            <a:extLst>
              <a:ext uri="{FF2B5EF4-FFF2-40B4-BE49-F238E27FC236}">
                <a16:creationId xmlns:a16="http://schemas.microsoft.com/office/drawing/2014/main" id="{31FAF374-4360-86D1-DEFC-09C73CBE4BED}"/>
              </a:ext>
            </a:extLst>
          </p:cNvPr>
          <p:cNvSpPr txBox="1"/>
          <p:nvPr/>
        </p:nvSpPr>
        <p:spPr>
          <a:xfrm>
            <a:off x="9760050" y="2269048"/>
            <a:ext cx="1980669"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E4D8C"/>
                </a:solidFill>
                <a:effectLst/>
                <a:uLnTx/>
                <a:uFillTx/>
                <a:latin typeface="Arial"/>
                <a:ea typeface="+mn-ea"/>
                <a:cs typeface="Arial"/>
              </a:rPr>
              <a:t>121</a:t>
            </a:r>
            <a:endParaRPr kumimoji="0" lang="en-US" sz="4400" b="1" i="0" u="none" strike="noStrike" kern="1200" cap="none" spc="0" normalizeH="0" baseline="0" noProof="0">
              <a:ln>
                <a:noFill/>
              </a:ln>
              <a:solidFill>
                <a:srgbClr val="0E4D8C"/>
              </a:solidFill>
              <a:effectLst/>
              <a:uLnTx/>
              <a:uFillTx/>
              <a:latin typeface="Arial" panose="020B0604020202020204" pitchFamily="34" charset="0"/>
              <a:ea typeface="+mn-ea"/>
              <a:cs typeface="Arial" panose="020B0604020202020204" pitchFamily="34" charset="0"/>
            </a:endParaRPr>
          </a:p>
        </p:txBody>
      </p:sp>
      <p:sp>
        <p:nvSpPr>
          <p:cNvPr id="178" name="TextBox 141">
            <a:extLst>
              <a:ext uri="{FF2B5EF4-FFF2-40B4-BE49-F238E27FC236}">
                <a16:creationId xmlns:a16="http://schemas.microsoft.com/office/drawing/2014/main" id="{BB36A25E-30B5-59DC-464B-A6364105C54B}"/>
              </a:ext>
            </a:extLst>
          </p:cNvPr>
          <p:cNvSpPr txBox="1"/>
          <p:nvPr/>
        </p:nvSpPr>
        <p:spPr>
          <a:xfrm>
            <a:off x="9690954" y="2973300"/>
            <a:ext cx="2118859"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Languages/Dialects Spoken</a:t>
            </a:r>
          </a:p>
        </p:txBody>
      </p:sp>
      <p:pic>
        <p:nvPicPr>
          <p:cNvPr id="180" name="Picture 179">
            <a:extLst>
              <a:ext uri="{FF2B5EF4-FFF2-40B4-BE49-F238E27FC236}">
                <a16:creationId xmlns:a16="http://schemas.microsoft.com/office/drawing/2014/main" id="{AD5924A4-A872-1F81-6F5E-B60CD0BD5783}"/>
              </a:ext>
            </a:extLst>
          </p:cNvPr>
          <p:cNvPicPr>
            <a:picLocks noChangeAspect="1"/>
          </p:cNvPicPr>
          <p:nvPr/>
        </p:nvPicPr>
        <p:blipFill>
          <a:blip r:embed="rId4"/>
          <a:stretch>
            <a:fillRect/>
          </a:stretch>
        </p:blipFill>
        <p:spPr>
          <a:xfrm>
            <a:off x="4524780" y="3737220"/>
            <a:ext cx="971050" cy="1342525"/>
          </a:xfrm>
          <a:prstGeom prst="rect">
            <a:avLst/>
          </a:prstGeom>
        </p:spPr>
      </p:pic>
      <p:sp>
        <p:nvSpPr>
          <p:cNvPr id="181" name="TextBox 180">
            <a:extLst>
              <a:ext uri="{FF2B5EF4-FFF2-40B4-BE49-F238E27FC236}">
                <a16:creationId xmlns:a16="http://schemas.microsoft.com/office/drawing/2014/main" id="{98803854-D68D-03EC-E837-00E1ACC407D4}"/>
              </a:ext>
            </a:extLst>
          </p:cNvPr>
          <p:cNvSpPr txBox="1"/>
          <p:nvPr/>
        </p:nvSpPr>
        <p:spPr>
          <a:xfrm>
            <a:off x="4019971" y="5056268"/>
            <a:ext cx="1980669"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E4D8C"/>
                </a:solidFill>
                <a:effectLst/>
                <a:uLnTx/>
                <a:uFillTx/>
                <a:latin typeface="Arial" panose="020B0604020202020204" pitchFamily="34" charset="0"/>
                <a:ea typeface="+mn-ea"/>
                <a:cs typeface="Arial" panose="020B0604020202020204" pitchFamily="34" charset="0"/>
              </a:rPr>
              <a:t>12K</a:t>
            </a:r>
          </a:p>
        </p:txBody>
      </p:sp>
      <p:sp>
        <p:nvSpPr>
          <p:cNvPr id="182" name="TextBox 141">
            <a:extLst>
              <a:ext uri="{FF2B5EF4-FFF2-40B4-BE49-F238E27FC236}">
                <a16:creationId xmlns:a16="http://schemas.microsoft.com/office/drawing/2014/main" id="{404DAB85-BCCD-50A9-6966-31BA6F213211}"/>
              </a:ext>
            </a:extLst>
          </p:cNvPr>
          <p:cNvSpPr txBox="1"/>
          <p:nvPr/>
        </p:nvSpPr>
        <p:spPr>
          <a:xfrm>
            <a:off x="4115348" y="5672804"/>
            <a:ext cx="1789915"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Advanced Learners</a:t>
            </a:r>
          </a:p>
        </p:txBody>
      </p:sp>
      <p:pic>
        <p:nvPicPr>
          <p:cNvPr id="184" name="Picture 183">
            <a:extLst>
              <a:ext uri="{FF2B5EF4-FFF2-40B4-BE49-F238E27FC236}">
                <a16:creationId xmlns:a16="http://schemas.microsoft.com/office/drawing/2014/main" id="{2398FE92-4F66-71F6-DA47-BD7ACE298CD3}"/>
              </a:ext>
            </a:extLst>
          </p:cNvPr>
          <p:cNvPicPr>
            <a:picLocks noChangeAspect="1"/>
          </p:cNvPicPr>
          <p:nvPr/>
        </p:nvPicPr>
        <p:blipFill>
          <a:blip r:embed="rId5"/>
          <a:stretch>
            <a:fillRect/>
          </a:stretch>
        </p:blipFill>
        <p:spPr>
          <a:xfrm>
            <a:off x="6203613" y="3802525"/>
            <a:ext cx="1182855" cy="1167084"/>
          </a:xfrm>
          <a:prstGeom prst="rect">
            <a:avLst/>
          </a:prstGeom>
        </p:spPr>
      </p:pic>
      <p:sp>
        <p:nvSpPr>
          <p:cNvPr id="185" name="TextBox 184">
            <a:extLst>
              <a:ext uri="{FF2B5EF4-FFF2-40B4-BE49-F238E27FC236}">
                <a16:creationId xmlns:a16="http://schemas.microsoft.com/office/drawing/2014/main" id="{4B59FDD2-88A9-3107-80AA-E1B30171DEE1}"/>
              </a:ext>
            </a:extLst>
          </p:cNvPr>
          <p:cNvSpPr txBox="1"/>
          <p:nvPr/>
        </p:nvSpPr>
        <p:spPr>
          <a:xfrm>
            <a:off x="5804706" y="5056268"/>
            <a:ext cx="1980669"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E4D8C"/>
                </a:solidFill>
                <a:effectLst/>
                <a:uLnTx/>
                <a:uFillTx/>
                <a:latin typeface="Arial" panose="020B0604020202020204"/>
                <a:ea typeface="+mn-ea"/>
                <a:cs typeface="+mn-cs"/>
              </a:rPr>
              <a:t>10K+</a:t>
            </a:r>
            <a:endParaRPr kumimoji="0" lang="en-US" sz="4400" b="1" i="0" u="none" strike="noStrike" kern="1200" cap="none" spc="0" normalizeH="0" baseline="0" noProof="0">
              <a:ln>
                <a:noFill/>
              </a:ln>
              <a:solidFill>
                <a:srgbClr val="0E4D8C"/>
              </a:solidFill>
              <a:effectLst/>
              <a:uLnTx/>
              <a:uFillTx/>
              <a:latin typeface="Arial" panose="020B0604020202020204" pitchFamily="34" charset="0"/>
              <a:ea typeface="+mn-ea"/>
              <a:cs typeface="Arial" panose="020B0604020202020204" pitchFamily="34" charset="0"/>
            </a:endParaRPr>
          </a:p>
        </p:txBody>
      </p:sp>
      <p:sp>
        <p:nvSpPr>
          <p:cNvPr id="186" name="TextBox 141">
            <a:extLst>
              <a:ext uri="{FF2B5EF4-FFF2-40B4-BE49-F238E27FC236}">
                <a16:creationId xmlns:a16="http://schemas.microsoft.com/office/drawing/2014/main" id="{2416D287-EFC7-A0E7-8617-09F9AD76BACB}"/>
              </a:ext>
            </a:extLst>
          </p:cNvPr>
          <p:cNvSpPr txBox="1"/>
          <p:nvPr/>
        </p:nvSpPr>
        <p:spPr>
          <a:xfrm>
            <a:off x="5852394" y="5672804"/>
            <a:ext cx="1885292"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9" normalizeH="0" baseline="0" noProof="0">
                <a:ln>
                  <a:noFill/>
                </a:ln>
                <a:solidFill>
                  <a:srgbClr val="00A0AF"/>
                </a:solidFill>
                <a:effectLst/>
                <a:uLnTx/>
                <a:uFillTx/>
                <a:latin typeface="Arial" panose="020B0604020202020204" pitchFamily="34" charset="0"/>
                <a:ea typeface="+mn-ea"/>
                <a:cs typeface="Arial" panose="020B0604020202020204" pitchFamily="34" charset="0"/>
              </a:rPr>
              <a:t>Special Education Learners</a:t>
            </a:r>
          </a:p>
        </p:txBody>
      </p:sp>
      <p:pic>
        <p:nvPicPr>
          <p:cNvPr id="4" name="Picture 3">
            <a:extLst>
              <a:ext uri="{FF2B5EF4-FFF2-40B4-BE49-F238E27FC236}">
                <a16:creationId xmlns:a16="http://schemas.microsoft.com/office/drawing/2014/main" id="{7BE153F9-6505-C2D8-B56E-73BBA9071B7E}"/>
              </a:ext>
            </a:extLst>
          </p:cNvPr>
          <p:cNvPicPr>
            <a:picLocks noChangeAspect="1"/>
          </p:cNvPicPr>
          <p:nvPr/>
        </p:nvPicPr>
        <p:blipFill>
          <a:blip r:embed="rId6"/>
          <a:srcRect/>
          <a:stretch>
            <a:fillRect/>
          </a:stretch>
        </p:blipFill>
        <p:spPr>
          <a:xfrm>
            <a:off x="677332" y="1107721"/>
            <a:ext cx="3330227" cy="5009445"/>
          </a:xfrm>
          <a:prstGeom prst="rect">
            <a:avLst/>
          </a:prstGeom>
        </p:spPr>
      </p:pic>
      <p:pic>
        <p:nvPicPr>
          <p:cNvPr id="2" name="Picture 1" descr="A graph with numbers and text&#10;&#10;AI-generated content may be incorrect.">
            <a:extLst>
              <a:ext uri="{FF2B5EF4-FFF2-40B4-BE49-F238E27FC236}">
                <a16:creationId xmlns:a16="http://schemas.microsoft.com/office/drawing/2014/main" id="{FF84E7B2-049A-B7CD-1715-47B2255E3F86}"/>
              </a:ext>
            </a:extLst>
          </p:cNvPr>
          <p:cNvPicPr>
            <a:picLocks noChangeAspect="1"/>
          </p:cNvPicPr>
          <p:nvPr/>
        </p:nvPicPr>
        <p:blipFill>
          <a:blip r:embed="rId7"/>
          <a:stretch>
            <a:fillRect/>
          </a:stretch>
        </p:blipFill>
        <p:spPr>
          <a:xfrm>
            <a:off x="7764286" y="3615795"/>
            <a:ext cx="3775428" cy="1933576"/>
          </a:xfrm>
          <a:prstGeom prst="rect">
            <a:avLst/>
          </a:prstGeom>
        </p:spPr>
      </p:pic>
      <p:sp>
        <p:nvSpPr>
          <p:cNvPr id="3" name="Title 2">
            <a:extLst>
              <a:ext uri="{FF2B5EF4-FFF2-40B4-BE49-F238E27FC236}">
                <a16:creationId xmlns:a16="http://schemas.microsoft.com/office/drawing/2014/main" id="{E983CD19-61CD-A766-4D5F-9DC2A5F775CE}"/>
              </a:ext>
            </a:extLst>
          </p:cNvPr>
          <p:cNvSpPr>
            <a:spLocks noGrp="1"/>
          </p:cNvSpPr>
          <p:nvPr>
            <p:ph type="title"/>
          </p:nvPr>
        </p:nvSpPr>
        <p:spPr>
          <a:xfrm>
            <a:off x="298032" y="171587"/>
            <a:ext cx="3433256" cy="807015"/>
          </a:xfrm>
        </p:spPr>
        <p:txBody>
          <a:bodyPr>
            <a:normAutofit fontScale="90000"/>
          </a:bodyPr>
          <a:lstStyle/>
          <a:p>
            <a:r>
              <a:rPr lang="en-US" b="1"/>
              <a:t>GCS by the Numbers</a:t>
            </a:r>
          </a:p>
        </p:txBody>
      </p:sp>
      <p:pic>
        <p:nvPicPr>
          <p:cNvPr id="6" name="Google Shape;599;p3" descr="A group of blue and white people&#10;&#10;AI-generated content may be incorrect.">
            <a:extLst>
              <a:ext uri="{FF2B5EF4-FFF2-40B4-BE49-F238E27FC236}">
                <a16:creationId xmlns:a16="http://schemas.microsoft.com/office/drawing/2014/main" id="{CF66AE34-A927-1B06-F0F2-C473DC05E91E}"/>
              </a:ext>
            </a:extLst>
          </p:cNvPr>
          <p:cNvPicPr preferRelativeResize="0"/>
          <p:nvPr/>
        </p:nvPicPr>
        <p:blipFill rotWithShape="1">
          <a:blip r:embed="rId8">
            <a:alphaModFix/>
          </a:blip>
          <a:srcRect/>
          <a:stretch/>
        </p:blipFill>
        <p:spPr>
          <a:xfrm>
            <a:off x="8142749" y="1346270"/>
            <a:ext cx="1173629" cy="830128"/>
          </a:xfrm>
          <a:prstGeom prst="rect">
            <a:avLst/>
          </a:prstGeom>
          <a:noFill/>
          <a:ln>
            <a:noFill/>
          </a:ln>
        </p:spPr>
      </p:pic>
      <p:pic>
        <p:nvPicPr>
          <p:cNvPr id="8" name="Picture 7" descr="A shadow of two people&#10;&#10;AI-generated content may be incorrect.">
            <a:extLst>
              <a:ext uri="{FF2B5EF4-FFF2-40B4-BE49-F238E27FC236}">
                <a16:creationId xmlns:a16="http://schemas.microsoft.com/office/drawing/2014/main" id="{84CDCF68-9D34-ED8A-ADBB-E20961FD4816}"/>
              </a:ext>
            </a:extLst>
          </p:cNvPr>
          <p:cNvPicPr>
            <a:picLocks noChangeAspect="1"/>
          </p:cNvPicPr>
          <p:nvPr/>
        </p:nvPicPr>
        <p:blipFill>
          <a:blip r:embed="rId9"/>
          <a:stretch>
            <a:fillRect/>
          </a:stretch>
        </p:blipFill>
        <p:spPr>
          <a:xfrm>
            <a:off x="8102337" y="1751339"/>
            <a:ext cx="516650" cy="516650"/>
          </a:xfrm>
          <a:prstGeom prst="rect">
            <a:avLst/>
          </a:prstGeom>
          <a:ln>
            <a:noFill/>
          </a:ln>
        </p:spPr>
      </p:pic>
      <p:pic>
        <p:nvPicPr>
          <p:cNvPr id="9" name="Picture 8" descr="A shadow of two people&#10;&#10;AI-generated content may be incorrect.">
            <a:extLst>
              <a:ext uri="{FF2B5EF4-FFF2-40B4-BE49-F238E27FC236}">
                <a16:creationId xmlns:a16="http://schemas.microsoft.com/office/drawing/2014/main" id="{EADFE5B2-FA1B-2EAA-4E6E-F07B39B8AFF5}"/>
              </a:ext>
            </a:extLst>
          </p:cNvPr>
          <p:cNvPicPr>
            <a:picLocks noChangeAspect="1"/>
          </p:cNvPicPr>
          <p:nvPr/>
        </p:nvPicPr>
        <p:blipFill>
          <a:blip r:embed="rId9"/>
          <a:srcRect l="699" t="-700" r="48951" b="1911"/>
          <a:stretch>
            <a:fillRect/>
          </a:stretch>
        </p:blipFill>
        <p:spPr>
          <a:xfrm>
            <a:off x="9090780" y="1255320"/>
            <a:ext cx="260132" cy="510389"/>
          </a:xfrm>
          <a:prstGeom prst="rect">
            <a:avLst/>
          </a:prstGeom>
          <a:ln>
            <a:noFill/>
          </a:ln>
        </p:spPr>
      </p:pic>
    </p:spTree>
    <p:extLst>
      <p:ext uri="{BB962C8B-B14F-4D97-AF65-F5344CB8AC3E}">
        <p14:creationId xmlns:p14="http://schemas.microsoft.com/office/powerpoint/2010/main" val="371317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Connector 67">
            <a:extLst>
              <a:ext uri="{FF2B5EF4-FFF2-40B4-BE49-F238E27FC236}">
                <a16:creationId xmlns:a16="http://schemas.microsoft.com/office/drawing/2014/main" id="{C314B51B-8411-433F-7CB6-3B9A3179AD27}"/>
              </a:ext>
            </a:extLst>
          </p:cNvPr>
          <p:cNvCxnSpPr/>
          <p:nvPr/>
        </p:nvCxnSpPr>
        <p:spPr>
          <a:xfrm>
            <a:off x="420130" y="3382772"/>
            <a:ext cx="10738021" cy="0"/>
          </a:xfrm>
          <a:prstGeom prst="line">
            <a:avLst/>
          </a:prstGeom>
          <a:ln w="76200">
            <a:solidFill>
              <a:srgbClr val="A51C30"/>
            </a:solidFill>
          </a:ln>
        </p:spPr>
        <p:style>
          <a:lnRef idx="1">
            <a:schemeClr val="accent1"/>
          </a:lnRef>
          <a:fillRef idx="0">
            <a:schemeClr val="accent1"/>
          </a:fillRef>
          <a:effectRef idx="0">
            <a:schemeClr val="accent1"/>
          </a:effectRef>
          <a:fontRef idx="minor">
            <a:schemeClr val="tx1"/>
          </a:fontRef>
        </p:style>
      </p:cxnSp>
      <p:sp>
        <p:nvSpPr>
          <p:cNvPr id="6" name="object 6"/>
          <p:cNvSpPr/>
          <p:nvPr/>
        </p:nvSpPr>
        <p:spPr>
          <a:xfrm flipH="1">
            <a:off x="8819068" y="3331717"/>
            <a:ext cx="45719" cy="1243930"/>
          </a:xfrm>
          <a:custGeom>
            <a:avLst/>
            <a:gdLst/>
            <a:ahLst/>
            <a:cxnLst/>
            <a:rect l="l" t="t" r="r" b="b"/>
            <a:pathLst>
              <a:path h="822960">
                <a:moveTo>
                  <a:pt x="0" y="0"/>
                </a:moveTo>
                <a:lnTo>
                  <a:pt x="0" y="822959"/>
                </a:lnTo>
              </a:path>
            </a:pathLst>
          </a:custGeom>
          <a:ln w="28575">
            <a:solidFill>
              <a:schemeClr val="accent1"/>
            </a:solidFill>
            <a:prstDash val="sysDot"/>
          </a:ln>
        </p:spPr>
        <p:txBody>
          <a:bodyPr wrap="square" lIns="0" tIns="0" rIns="0" bIns="0" rtlCol="0"/>
          <a:lstStyle/>
          <a:p>
            <a:endParaRPr/>
          </a:p>
        </p:txBody>
      </p:sp>
      <p:sp>
        <p:nvSpPr>
          <p:cNvPr id="8" name="object 8"/>
          <p:cNvSpPr/>
          <p:nvPr/>
        </p:nvSpPr>
        <p:spPr>
          <a:xfrm flipH="1">
            <a:off x="10412432" y="2484451"/>
            <a:ext cx="45719" cy="681981"/>
          </a:xfrm>
          <a:custGeom>
            <a:avLst/>
            <a:gdLst/>
            <a:ahLst/>
            <a:cxnLst/>
            <a:rect l="l" t="t" r="r" b="b"/>
            <a:pathLst>
              <a:path h="1520189">
                <a:moveTo>
                  <a:pt x="0" y="0"/>
                </a:moveTo>
                <a:lnTo>
                  <a:pt x="0" y="1520063"/>
                </a:lnTo>
              </a:path>
            </a:pathLst>
          </a:custGeom>
          <a:ln w="28575">
            <a:solidFill>
              <a:schemeClr val="accent1"/>
            </a:solidFill>
            <a:prstDash val="sysDot"/>
          </a:ln>
        </p:spPr>
        <p:txBody>
          <a:bodyPr wrap="square" lIns="0" tIns="0" rIns="0" bIns="0" rtlCol="0"/>
          <a:lstStyle/>
          <a:p>
            <a:endParaRPr/>
          </a:p>
        </p:txBody>
      </p:sp>
      <p:sp>
        <p:nvSpPr>
          <p:cNvPr id="9" name="object 9"/>
          <p:cNvSpPr/>
          <p:nvPr/>
        </p:nvSpPr>
        <p:spPr>
          <a:xfrm>
            <a:off x="4131363" y="2311267"/>
            <a:ext cx="45719" cy="1108375"/>
          </a:xfrm>
          <a:custGeom>
            <a:avLst/>
            <a:gdLst/>
            <a:ahLst/>
            <a:cxnLst/>
            <a:rect l="l" t="t" r="r" b="b"/>
            <a:pathLst>
              <a:path h="1520189">
                <a:moveTo>
                  <a:pt x="0" y="0"/>
                </a:moveTo>
                <a:lnTo>
                  <a:pt x="0" y="1520063"/>
                </a:lnTo>
              </a:path>
            </a:pathLst>
          </a:custGeom>
          <a:ln w="28575">
            <a:solidFill>
              <a:schemeClr val="accent1"/>
            </a:solidFill>
            <a:prstDash val="sysDot"/>
          </a:ln>
        </p:spPr>
        <p:txBody>
          <a:bodyPr wrap="square" lIns="0" tIns="0" rIns="0" bIns="0" rtlCol="0"/>
          <a:lstStyle/>
          <a:p>
            <a:endParaRPr/>
          </a:p>
        </p:txBody>
      </p:sp>
      <p:sp>
        <p:nvSpPr>
          <p:cNvPr id="36" name="object 36"/>
          <p:cNvSpPr txBox="1"/>
          <p:nvPr/>
        </p:nvSpPr>
        <p:spPr>
          <a:xfrm>
            <a:off x="3165592" y="1300734"/>
            <a:ext cx="1953260" cy="1010533"/>
          </a:xfrm>
          <a:prstGeom prst="rect">
            <a:avLst/>
          </a:prstGeom>
        </p:spPr>
        <p:txBody>
          <a:bodyPr vert="horz" wrap="square" lIns="0" tIns="12700" rIns="0" bIns="0" rtlCol="0">
            <a:spAutoFit/>
          </a:bodyPr>
          <a:lstStyle/>
          <a:p>
            <a:pPr marL="12065" marR="5080" algn="ctr">
              <a:lnSpc>
                <a:spcPct val="100000"/>
              </a:lnSpc>
              <a:spcBef>
                <a:spcPts val="100"/>
              </a:spcBef>
            </a:pPr>
            <a:r>
              <a:rPr lang="en-US" sz="1600" b="1">
                <a:solidFill>
                  <a:srgbClr val="A51C30"/>
                </a:solidFill>
                <a:latin typeface="+mn-lt"/>
                <a:cs typeface="Arial"/>
              </a:rPr>
              <a:t>Fall 2023</a:t>
            </a:r>
            <a:endParaRPr lang="en-US" sz="1600" b="1" spc="-5">
              <a:solidFill>
                <a:srgbClr val="A51C30"/>
              </a:solidFill>
              <a:latin typeface="+mn-lt"/>
              <a:cs typeface="Arial"/>
            </a:endParaRPr>
          </a:p>
          <a:p>
            <a:pPr marL="12065" marR="5080" algn="ctr">
              <a:lnSpc>
                <a:spcPct val="100000"/>
              </a:lnSpc>
              <a:spcBef>
                <a:spcPts val="100"/>
              </a:spcBef>
            </a:pPr>
            <a:r>
              <a:rPr lang="en-US" sz="1600">
                <a:latin typeface="+mn-lt"/>
                <a:cs typeface="Arial"/>
              </a:rPr>
              <a:t>Initiative inventory, Focus Area working groups</a:t>
            </a:r>
            <a:endParaRPr sz="1600">
              <a:latin typeface="+mn-lt"/>
              <a:cs typeface="Arial"/>
            </a:endParaRPr>
          </a:p>
        </p:txBody>
      </p:sp>
      <p:sp>
        <p:nvSpPr>
          <p:cNvPr id="37" name="object 37"/>
          <p:cNvSpPr txBox="1"/>
          <p:nvPr/>
        </p:nvSpPr>
        <p:spPr>
          <a:xfrm>
            <a:off x="4457690" y="4579922"/>
            <a:ext cx="2500853" cy="751488"/>
          </a:xfrm>
          <a:prstGeom prst="rect">
            <a:avLst/>
          </a:prstGeom>
        </p:spPr>
        <p:txBody>
          <a:bodyPr vert="horz" wrap="square" lIns="0" tIns="12700" rIns="0" bIns="0" rtlCol="0">
            <a:spAutoFit/>
          </a:bodyPr>
          <a:lstStyle/>
          <a:p>
            <a:pPr marL="635" algn="ctr">
              <a:lnSpc>
                <a:spcPct val="100000"/>
              </a:lnSpc>
              <a:spcBef>
                <a:spcPts val="100"/>
              </a:spcBef>
            </a:pPr>
            <a:r>
              <a:rPr lang="en-US" sz="1600" b="1">
                <a:solidFill>
                  <a:srgbClr val="A51C30"/>
                </a:solidFill>
                <a:cs typeface="Arial"/>
              </a:rPr>
              <a:t>Spring 2024</a:t>
            </a:r>
          </a:p>
          <a:p>
            <a:pPr marL="12700" marR="5080" indent="635" algn="ctr">
              <a:lnSpc>
                <a:spcPct val="100000"/>
              </a:lnSpc>
            </a:pPr>
            <a:r>
              <a:rPr lang="en-US" sz="1600">
                <a:cs typeface="Arial"/>
              </a:rPr>
              <a:t>Roadmap to Success Framework</a:t>
            </a:r>
          </a:p>
        </p:txBody>
      </p:sp>
      <p:sp>
        <p:nvSpPr>
          <p:cNvPr id="39" name="object 39"/>
          <p:cNvSpPr txBox="1"/>
          <p:nvPr/>
        </p:nvSpPr>
        <p:spPr>
          <a:xfrm>
            <a:off x="6464757" y="1300734"/>
            <a:ext cx="1658620" cy="1010533"/>
          </a:xfrm>
          <a:prstGeom prst="rect">
            <a:avLst/>
          </a:prstGeom>
        </p:spPr>
        <p:txBody>
          <a:bodyPr vert="horz" wrap="square" lIns="0" tIns="12700" rIns="0" bIns="0" rtlCol="0">
            <a:spAutoFit/>
          </a:bodyPr>
          <a:lstStyle/>
          <a:p>
            <a:pPr algn="ctr">
              <a:lnSpc>
                <a:spcPct val="100000"/>
              </a:lnSpc>
              <a:spcBef>
                <a:spcPts val="100"/>
              </a:spcBef>
            </a:pPr>
            <a:r>
              <a:rPr lang="en-US" sz="1600" b="1">
                <a:solidFill>
                  <a:srgbClr val="A51C30"/>
                </a:solidFill>
                <a:latin typeface="+mn-lt"/>
                <a:cs typeface="Arial"/>
              </a:rPr>
              <a:t>July 2024 </a:t>
            </a:r>
          </a:p>
          <a:p>
            <a:pPr algn="ctr">
              <a:lnSpc>
                <a:spcPct val="100000"/>
              </a:lnSpc>
              <a:spcBef>
                <a:spcPts val="100"/>
              </a:spcBef>
            </a:pPr>
            <a:r>
              <a:rPr lang="en-US" sz="1600">
                <a:latin typeface="+mn-lt"/>
                <a:cs typeface="Arial"/>
              </a:rPr>
              <a:t>Cabinet Leadership Retreat – </a:t>
            </a:r>
            <a:r>
              <a:rPr lang="en-US" sz="1600" i="1">
                <a:latin typeface="+mn-lt"/>
                <a:cs typeface="Arial"/>
              </a:rPr>
              <a:t>Good to Great</a:t>
            </a:r>
          </a:p>
        </p:txBody>
      </p:sp>
      <p:sp>
        <p:nvSpPr>
          <p:cNvPr id="40" name="object 40"/>
          <p:cNvSpPr txBox="1"/>
          <p:nvPr/>
        </p:nvSpPr>
        <p:spPr>
          <a:xfrm>
            <a:off x="7734442" y="4579922"/>
            <a:ext cx="2266656" cy="1243930"/>
          </a:xfrm>
          <a:prstGeom prst="rect">
            <a:avLst/>
          </a:prstGeom>
        </p:spPr>
        <p:txBody>
          <a:bodyPr vert="horz" wrap="square" lIns="0" tIns="12700" rIns="0" bIns="0" rtlCol="0">
            <a:spAutoFit/>
          </a:bodyPr>
          <a:lstStyle/>
          <a:p>
            <a:pPr algn="ctr">
              <a:lnSpc>
                <a:spcPct val="100000"/>
              </a:lnSpc>
              <a:spcBef>
                <a:spcPts val="100"/>
              </a:spcBef>
            </a:pPr>
            <a:r>
              <a:rPr lang="en-US" sz="1600" b="1" dirty="0">
                <a:solidFill>
                  <a:srgbClr val="A51C30"/>
                </a:solidFill>
                <a:latin typeface="+mn-lt"/>
                <a:cs typeface="Arial"/>
              </a:rPr>
              <a:t>Fall 2024 – Summer 2025</a:t>
            </a:r>
            <a:endParaRPr lang="en-US" sz="1600" dirty="0">
              <a:solidFill>
                <a:srgbClr val="A51C30"/>
              </a:solidFill>
              <a:latin typeface="+mn-lt"/>
              <a:cs typeface="Arial"/>
            </a:endParaRPr>
          </a:p>
          <a:p>
            <a:pPr algn="ctr">
              <a:lnSpc>
                <a:spcPct val="100000"/>
              </a:lnSpc>
            </a:pPr>
            <a:r>
              <a:rPr lang="en-US" sz="1600" dirty="0">
                <a:latin typeface="+mn-lt"/>
                <a:cs typeface="Arial"/>
              </a:rPr>
              <a:t>Cabinet Leadership Retreats and building shared understanding of The Guilford Guarantee</a:t>
            </a:r>
          </a:p>
        </p:txBody>
      </p:sp>
      <p:sp>
        <p:nvSpPr>
          <p:cNvPr id="12" name="object 12"/>
          <p:cNvSpPr/>
          <p:nvPr/>
        </p:nvSpPr>
        <p:spPr>
          <a:xfrm>
            <a:off x="977436" y="2563875"/>
            <a:ext cx="45719" cy="818897"/>
          </a:xfrm>
          <a:custGeom>
            <a:avLst/>
            <a:gdLst/>
            <a:ahLst/>
            <a:cxnLst/>
            <a:rect l="l" t="t" r="r" b="b"/>
            <a:pathLst>
              <a:path h="1256664">
                <a:moveTo>
                  <a:pt x="0" y="0"/>
                </a:moveTo>
                <a:lnTo>
                  <a:pt x="0" y="1256283"/>
                </a:lnTo>
              </a:path>
            </a:pathLst>
          </a:custGeom>
          <a:ln w="28575">
            <a:solidFill>
              <a:schemeClr val="accent1"/>
            </a:solidFill>
            <a:prstDash val="sysDot"/>
          </a:ln>
        </p:spPr>
        <p:txBody>
          <a:bodyPr wrap="square" lIns="0" tIns="0" rIns="0" bIns="0" rtlCol="0"/>
          <a:lstStyle/>
          <a:p>
            <a:endParaRPr/>
          </a:p>
        </p:txBody>
      </p:sp>
      <p:sp>
        <p:nvSpPr>
          <p:cNvPr id="44" name="object 44"/>
          <p:cNvSpPr txBox="1"/>
          <p:nvPr/>
        </p:nvSpPr>
        <p:spPr>
          <a:xfrm>
            <a:off x="102394" y="1300734"/>
            <a:ext cx="1795803" cy="1256754"/>
          </a:xfrm>
          <a:prstGeom prst="rect">
            <a:avLst/>
          </a:prstGeom>
        </p:spPr>
        <p:txBody>
          <a:bodyPr vert="horz" wrap="square" lIns="0" tIns="12700" rIns="0" bIns="0" rtlCol="0">
            <a:spAutoFit/>
          </a:bodyPr>
          <a:lstStyle/>
          <a:p>
            <a:pPr marL="12700" marR="5080" indent="13335" algn="ctr">
              <a:lnSpc>
                <a:spcPct val="100000"/>
              </a:lnSpc>
              <a:spcBef>
                <a:spcPts val="100"/>
              </a:spcBef>
            </a:pPr>
            <a:r>
              <a:rPr lang="en-US" sz="1600" b="1">
                <a:solidFill>
                  <a:srgbClr val="A51C30"/>
                </a:solidFill>
                <a:latin typeface="+mn-lt"/>
                <a:cs typeface="Arial"/>
              </a:rPr>
              <a:t>Fall 2022-Spring 2023</a:t>
            </a:r>
          </a:p>
          <a:p>
            <a:pPr marL="12700" marR="5080" indent="13335" algn="ctr">
              <a:lnSpc>
                <a:spcPct val="100000"/>
              </a:lnSpc>
              <a:spcBef>
                <a:spcPts val="100"/>
              </a:spcBef>
            </a:pPr>
            <a:r>
              <a:rPr lang="en-US" sz="1600">
                <a:latin typeface="+mn-lt"/>
                <a:cs typeface="Arial"/>
              </a:rPr>
              <a:t>Constituent engagement – hopes &amp; dreams</a:t>
            </a:r>
          </a:p>
        </p:txBody>
      </p:sp>
      <p:sp>
        <p:nvSpPr>
          <p:cNvPr id="48" name="object 39">
            <a:extLst>
              <a:ext uri="{FF2B5EF4-FFF2-40B4-BE49-F238E27FC236}">
                <a16:creationId xmlns:a16="http://schemas.microsoft.com/office/drawing/2014/main" id="{FFB032F8-D092-3921-3F35-F42F3035539C}"/>
              </a:ext>
            </a:extLst>
          </p:cNvPr>
          <p:cNvSpPr txBox="1"/>
          <p:nvPr/>
        </p:nvSpPr>
        <p:spPr>
          <a:xfrm>
            <a:off x="9605981" y="1277311"/>
            <a:ext cx="1658620" cy="1243930"/>
          </a:xfrm>
          <a:prstGeom prst="rect">
            <a:avLst/>
          </a:prstGeom>
        </p:spPr>
        <p:txBody>
          <a:bodyPr vert="horz" wrap="square" lIns="0" tIns="12700" rIns="0" bIns="0" rtlCol="0">
            <a:spAutoFit/>
          </a:bodyPr>
          <a:lstStyle/>
          <a:p>
            <a:pPr algn="ctr">
              <a:lnSpc>
                <a:spcPct val="100000"/>
              </a:lnSpc>
              <a:spcBef>
                <a:spcPts val="100"/>
              </a:spcBef>
            </a:pPr>
            <a:r>
              <a:rPr lang="en-US" sz="1600" b="1">
                <a:solidFill>
                  <a:srgbClr val="A51C30"/>
                </a:solidFill>
                <a:latin typeface="+mn-lt"/>
                <a:cs typeface="Arial"/>
              </a:rPr>
              <a:t>October 2025 </a:t>
            </a:r>
            <a:r>
              <a:rPr lang="en-US" sz="1600">
                <a:latin typeface="+mn-lt"/>
                <a:cs typeface="Arial"/>
              </a:rPr>
              <a:t>Cabinet Leadership Retreat </a:t>
            </a:r>
            <a:r>
              <a:rPr lang="en-US" sz="1600">
                <a:cs typeface="Arial"/>
              </a:rPr>
              <a:t>– planning for strategic direction refresh</a:t>
            </a:r>
            <a:endParaRPr sz="1600" i="1">
              <a:latin typeface="+mn-lt"/>
              <a:cs typeface="Arial"/>
            </a:endParaRPr>
          </a:p>
        </p:txBody>
      </p:sp>
      <p:sp>
        <p:nvSpPr>
          <p:cNvPr id="10" name="object 10"/>
          <p:cNvSpPr/>
          <p:nvPr/>
        </p:nvSpPr>
        <p:spPr>
          <a:xfrm>
            <a:off x="2585494" y="3403131"/>
            <a:ext cx="0" cy="680132"/>
          </a:xfrm>
          <a:custGeom>
            <a:avLst/>
            <a:gdLst/>
            <a:ahLst/>
            <a:cxnLst/>
            <a:rect l="l" t="t" r="r" b="b"/>
            <a:pathLst>
              <a:path h="822960">
                <a:moveTo>
                  <a:pt x="0" y="0"/>
                </a:moveTo>
                <a:lnTo>
                  <a:pt x="0" y="822959"/>
                </a:lnTo>
              </a:path>
            </a:pathLst>
          </a:custGeom>
          <a:ln w="28575">
            <a:solidFill>
              <a:schemeClr val="accent1"/>
            </a:solidFill>
            <a:prstDash val="sysDot"/>
          </a:ln>
        </p:spPr>
        <p:txBody>
          <a:bodyPr wrap="square" lIns="0" tIns="0" rIns="0" bIns="0" rtlCol="0"/>
          <a:lstStyle/>
          <a:p>
            <a:endParaRPr/>
          </a:p>
        </p:txBody>
      </p:sp>
      <p:sp>
        <p:nvSpPr>
          <p:cNvPr id="46" name="object 46"/>
          <p:cNvSpPr txBox="1"/>
          <p:nvPr/>
        </p:nvSpPr>
        <p:spPr>
          <a:xfrm>
            <a:off x="1779997" y="4579922"/>
            <a:ext cx="1610995" cy="1256754"/>
          </a:xfrm>
          <a:prstGeom prst="rect">
            <a:avLst/>
          </a:prstGeom>
        </p:spPr>
        <p:txBody>
          <a:bodyPr vert="horz" wrap="square" lIns="0" tIns="12700" rIns="0" bIns="0" rtlCol="0">
            <a:spAutoFit/>
          </a:bodyPr>
          <a:lstStyle/>
          <a:p>
            <a:pPr marL="12700" marR="5080" algn="ctr">
              <a:lnSpc>
                <a:spcPct val="100000"/>
              </a:lnSpc>
              <a:spcBef>
                <a:spcPts val="100"/>
              </a:spcBef>
            </a:pPr>
            <a:r>
              <a:rPr lang="en-US" sz="1600" b="1">
                <a:solidFill>
                  <a:srgbClr val="A51C30"/>
                </a:solidFill>
                <a:latin typeface="+mn-lt"/>
                <a:cs typeface="Arial"/>
              </a:rPr>
              <a:t>May 2023</a:t>
            </a:r>
          </a:p>
          <a:p>
            <a:pPr marL="12700" marR="5080" algn="ctr">
              <a:lnSpc>
                <a:spcPct val="100000"/>
              </a:lnSpc>
              <a:spcBef>
                <a:spcPts val="100"/>
              </a:spcBef>
            </a:pPr>
            <a:r>
              <a:rPr lang="en-US" sz="1600">
                <a:latin typeface="+mn-lt"/>
                <a:cs typeface="Arial"/>
              </a:rPr>
              <a:t>GCS Better Together Strategic Direction 2023-2026 launch</a:t>
            </a:r>
            <a:endParaRPr sz="1600">
              <a:latin typeface="+mn-lt"/>
              <a:cs typeface="Arial"/>
            </a:endParaRPr>
          </a:p>
        </p:txBody>
      </p:sp>
      <p:pic>
        <p:nvPicPr>
          <p:cNvPr id="49" name="Picture 48">
            <a:extLst>
              <a:ext uri="{FF2B5EF4-FFF2-40B4-BE49-F238E27FC236}">
                <a16:creationId xmlns:a16="http://schemas.microsoft.com/office/drawing/2014/main" id="{5686A620-EA6F-FAC0-C9AF-1095E01C9751}"/>
              </a:ext>
            </a:extLst>
          </p:cNvPr>
          <p:cNvPicPr>
            <a:picLocks noChangeAspect="1"/>
          </p:cNvPicPr>
          <p:nvPr/>
        </p:nvPicPr>
        <p:blipFill>
          <a:blip r:embed="rId3"/>
          <a:stretch>
            <a:fillRect/>
          </a:stretch>
        </p:blipFill>
        <p:spPr>
          <a:xfrm rot="5400000">
            <a:off x="2412018" y="3644766"/>
            <a:ext cx="346953" cy="1197468"/>
          </a:xfrm>
          <a:prstGeom prst="rect">
            <a:avLst/>
          </a:prstGeom>
        </p:spPr>
      </p:pic>
      <p:grpSp>
        <p:nvGrpSpPr>
          <p:cNvPr id="64" name="Group 63">
            <a:extLst>
              <a:ext uri="{FF2B5EF4-FFF2-40B4-BE49-F238E27FC236}">
                <a16:creationId xmlns:a16="http://schemas.microsoft.com/office/drawing/2014/main" id="{D932CEAC-9957-5E78-567F-13ECEF902007}"/>
              </a:ext>
            </a:extLst>
          </p:cNvPr>
          <p:cNvGrpSpPr/>
          <p:nvPr/>
        </p:nvGrpSpPr>
        <p:grpSpPr>
          <a:xfrm>
            <a:off x="8688262" y="3177073"/>
            <a:ext cx="358140" cy="358140"/>
            <a:chOff x="7545324" y="3177073"/>
            <a:chExt cx="358140" cy="358140"/>
          </a:xfrm>
        </p:grpSpPr>
        <p:sp>
          <p:nvSpPr>
            <p:cNvPr id="23" name="object 23"/>
            <p:cNvSpPr/>
            <p:nvPr/>
          </p:nvSpPr>
          <p:spPr>
            <a:xfrm>
              <a:off x="7545324" y="3177073"/>
              <a:ext cx="358140" cy="358140"/>
            </a:xfrm>
            <a:custGeom>
              <a:avLst/>
              <a:gdLst/>
              <a:ahLst/>
              <a:cxnLst/>
              <a:rect l="l" t="t" r="r" b="b"/>
              <a:pathLst>
                <a:path w="358140" h="358139">
                  <a:moveTo>
                    <a:pt x="179070" y="0"/>
                  </a:moveTo>
                  <a:lnTo>
                    <a:pt x="131453" y="6394"/>
                  </a:lnTo>
                  <a:lnTo>
                    <a:pt x="88674" y="24440"/>
                  </a:lnTo>
                  <a:lnTo>
                    <a:pt x="52435" y="52435"/>
                  </a:lnTo>
                  <a:lnTo>
                    <a:pt x="24440" y="88674"/>
                  </a:lnTo>
                  <a:lnTo>
                    <a:pt x="6394" y="131453"/>
                  </a:lnTo>
                  <a:lnTo>
                    <a:pt x="0" y="179070"/>
                  </a:lnTo>
                  <a:lnTo>
                    <a:pt x="6394" y="226632"/>
                  </a:lnTo>
                  <a:lnTo>
                    <a:pt x="24440" y="269376"/>
                  </a:lnTo>
                  <a:lnTo>
                    <a:pt x="52435" y="305593"/>
                  </a:lnTo>
                  <a:lnTo>
                    <a:pt x="88674" y="333577"/>
                  </a:lnTo>
                  <a:lnTo>
                    <a:pt x="131453" y="351619"/>
                  </a:lnTo>
                  <a:lnTo>
                    <a:pt x="179070" y="358013"/>
                  </a:lnTo>
                  <a:lnTo>
                    <a:pt x="226632" y="351619"/>
                  </a:lnTo>
                  <a:lnTo>
                    <a:pt x="269376" y="333577"/>
                  </a:lnTo>
                  <a:lnTo>
                    <a:pt x="305593" y="305593"/>
                  </a:lnTo>
                  <a:lnTo>
                    <a:pt x="333577" y="269376"/>
                  </a:lnTo>
                  <a:lnTo>
                    <a:pt x="351619" y="226632"/>
                  </a:lnTo>
                  <a:lnTo>
                    <a:pt x="358012" y="179070"/>
                  </a:lnTo>
                  <a:lnTo>
                    <a:pt x="351619" y="131453"/>
                  </a:lnTo>
                  <a:lnTo>
                    <a:pt x="333577" y="88674"/>
                  </a:lnTo>
                  <a:lnTo>
                    <a:pt x="305593" y="52435"/>
                  </a:lnTo>
                  <a:lnTo>
                    <a:pt x="269376" y="24440"/>
                  </a:lnTo>
                  <a:lnTo>
                    <a:pt x="226632" y="6394"/>
                  </a:lnTo>
                  <a:lnTo>
                    <a:pt x="179070" y="0"/>
                  </a:lnTo>
                  <a:close/>
                </a:path>
              </a:pathLst>
            </a:custGeom>
            <a:solidFill>
              <a:srgbClr val="A51C30"/>
            </a:solidFill>
          </p:spPr>
          <p:txBody>
            <a:bodyPr wrap="square" lIns="0" tIns="0" rIns="0" bIns="0" rtlCol="0"/>
            <a:lstStyle/>
            <a:p>
              <a:endParaRPr/>
            </a:p>
          </p:txBody>
        </p:sp>
        <p:sp>
          <p:nvSpPr>
            <p:cNvPr id="24" name="object 24"/>
            <p:cNvSpPr/>
            <p:nvPr/>
          </p:nvSpPr>
          <p:spPr>
            <a:xfrm>
              <a:off x="7545324" y="3177073"/>
              <a:ext cx="358140" cy="358140"/>
            </a:xfrm>
            <a:custGeom>
              <a:avLst/>
              <a:gdLst/>
              <a:ahLst/>
              <a:cxnLst/>
              <a:rect l="l" t="t" r="r" b="b"/>
              <a:pathLst>
                <a:path w="358140" h="358139">
                  <a:moveTo>
                    <a:pt x="0" y="179070"/>
                  </a:moveTo>
                  <a:lnTo>
                    <a:pt x="6394" y="131453"/>
                  </a:lnTo>
                  <a:lnTo>
                    <a:pt x="24440" y="88674"/>
                  </a:lnTo>
                  <a:lnTo>
                    <a:pt x="52435" y="52435"/>
                  </a:lnTo>
                  <a:lnTo>
                    <a:pt x="88674" y="24440"/>
                  </a:lnTo>
                  <a:lnTo>
                    <a:pt x="131453" y="6394"/>
                  </a:lnTo>
                  <a:lnTo>
                    <a:pt x="179070" y="0"/>
                  </a:lnTo>
                  <a:lnTo>
                    <a:pt x="226632" y="6394"/>
                  </a:lnTo>
                  <a:lnTo>
                    <a:pt x="269376" y="24440"/>
                  </a:lnTo>
                  <a:lnTo>
                    <a:pt x="305593" y="52435"/>
                  </a:lnTo>
                  <a:lnTo>
                    <a:pt x="333577" y="88674"/>
                  </a:lnTo>
                  <a:lnTo>
                    <a:pt x="351619" y="131453"/>
                  </a:lnTo>
                  <a:lnTo>
                    <a:pt x="358012" y="179070"/>
                  </a:lnTo>
                  <a:lnTo>
                    <a:pt x="351619" y="226632"/>
                  </a:lnTo>
                  <a:lnTo>
                    <a:pt x="333577" y="269376"/>
                  </a:lnTo>
                  <a:lnTo>
                    <a:pt x="305593" y="305593"/>
                  </a:lnTo>
                  <a:lnTo>
                    <a:pt x="269376" y="333577"/>
                  </a:lnTo>
                  <a:lnTo>
                    <a:pt x="226632" y="351619"/>
                  </a:lnTo>
                  <a:lnTo>
                    <a:pt x="179070" y="358013"/>
                  </a:lnTo>
                  <a:lnTo>
                    <a:pt x="131453" y="351619"/>
                  </a:lnTo>
                  <a:lnTo>
                    <a:pt x="88674" y="333577"/>
                  </a:lnTo>
                  <a:lnTo>
                    <a:pt x="52435" y="305593"/>
                  </a:lnTo>
                  <a:lnTo>
                    <a:pt x="24440" y="269376"/>
                  </a:lnTo>
                  <a:lnTo>
                    <a:pt x="6394" y="226632"/>
                  </a:lnTo>
                  <a:lnTo>
                    <a:pt x="0" y="179070"/>
                  </a:lnTo>
                  <a:close/>
                </a:path>
              </a:pathLst>
            </a:custGeom>
            <a:ln w="28575">
              <a:solidFill>
                <a:srgbClr val="FFFFFF"/>
              </a:solidFill>
            </a:ln>
          </p:spPr>
          <p:txBody>
            <a:bodyPr wrap="square" lIns="0" tIns="0" rIns="0" bIns="0" rtlCol="0"/>
            <a:lstStyle/>
            <a:p>
              <a:endParaRPr/>
            </a:p>
          </p:txBody>
        </p:sp>
        <p:pic>
          <p:nvPicPr>
            <p:cNvPr id="63" name="Picture 62">
              <a:extLst>
                <a:ext uri="{FF2B5EF4-FFF2-40B4-BE49-F238E27FC236}">
                  <a16:creationId xmlns:a16="http://schemas.microsoft.com/office/drawing/2014/main" id="{7DB8403A-3B2B-5305-FBAC-89D748689495}"/>
                </a:ext>
              </a:extLst>
            </p:cNvPr>
            <p:cNvPicPr>
              <a:picLocks noChangeAspect="1"/>
            </p:cNvPicPr>
            <p:nvPr/>
          </p:nvPicPr>
          <p:blipFill>
            <a:blip r:embed="rId4"/>
            <a:stretch>
              <a:fillRect/>
            </a:stretch>
          </p:blipFill>
          <p:spPr>
            <a:xfrm>
              <a:off x="7669775" y="3297881"/>
              <a:ext cx="113366" cy="116524"/>
            </a:xfrm>
            <a:prstGeom prst="rect">
              <a:avLst/>
            </a:prstGeom>
          </p:spPr>
        </p:pic>
      </p:grpSp>
      <p:sp>
        <p:nvSpPr>
          <p:cNvPr id="42" name="object 7">
            <a:extLst>
              <a:ext uri="{FF2B5EF4-FFF2-40B4-BE49-F238E27FC236}">
                <a16:creationId xmlns:a16="http://schemas.microsoft.com/office/drawing/2014/main" id="{4175177C-550E-18B4-3790-DAA282B36847}"/>
              </a:ext>
            </a:extLst>
          </p:cNvPr>
          <p:cNvSpPr/>
          <p:nvPr/>
        </p:nvSpPr>
        <p:spPr>
          <a:xfrm>
            <a:off x="7280358" y="2311267"/>
            <a:ext cx="45719" cy="822442"/>
          </a:xfrm>
          <a:custGeom>
            <a:avLst/>
            <a:gdLst/>
            <a:ahLst/>
            <a:cxnLst/>
            <a:rect l="l" t="t" r="r" b="b"/>
            <a:pathLst>
              <a:path h="822960">
                <a:moveTo>
                  <a:pt x="0" y="0"/>
                </a:moveTo>
                <a:lnTo>
                  <a:pt x="0" y="822959"/>
                </a:lnTo>
              </a:path>
            </a:pathLst>
          </a:custGeom>
          <a:ln w="28575">
            <a:solidFill>
              <a:schemeClr val="accent1"/>
            </a:solidFill>
            <a:prstDash val="sysDot"/>
          </a:ln>
        </p:spPr>
        <p:txBody>
          <a:bodyPr wrap="square" lIns="0" tIns="0" rIns="0" bIns="0" rtlCol="0"/>
          <a:lstStyle/>
          <a:p>
            <a:endParaRPr/>
          </a:p>
        </p:txBody>
      </p:sp>
      <p:sp>
        <p:nvSpPr>
          <p:cNvPr id="11" name="Title 10">
            <a:extLst>
              <a:ext uri="{FF2B5EF4-FFF2-40B4-BE49-F238E27FC236}">
                <a16:creationId xmlns:a16="http://schemas.microsoft.com/office/drawing/2014/main" id="{87249CEB-CE13-2DEE-D43E-F4117C888BF3}"/>
              </a:ext>
            </a:extLst>
          </p:cNvPr>
          <p:cNvSpPr>
            <a:spLocks noGrp="1"/>
          </p:cNvSpPr>
          <p:nvPr>
            <p:ph type="title"/>
          </p:nvPr>
        </p:nvSpPr>
        <p:spPr>
          <a:xfrm>
            <a:off x="44450" y="6817"/>
            <a:ext cx="10515600" cy="1325563"/>
          </a:xfrm>
        </p:spPr>
        <p:txBody>
          <a:bodyPr/>
          <a:lstStyle/>
          <a:p>
            <a:r>
              <a:rPr lang="en-US" sz="4000"/>
              <a:t>Evolution of GCS Strategic Direction</a:t>
            </a:r>
          </a:p>
        </p:txBody>
      </p:sp>
      <p:pic>
        <p:nvPicPr>
          <p:cNvPr id="61" name="Picture 60">
            <a:extLst>
              <a:ext uri="{FF2B5EF4-FFF2-40B4-BE49-F238E27FC236}">
                <a16:creationId xmlns:a16="http://schemas.microsoft.com/office/drawing/2014/main" id="{0B991FDF-1207-2555-D998-69D56F4E508E}"/>
              </a:ext>
            </a:extLst>
          </p:cNvPr>
          <p:cNvPicPr>
            <a:picLocks noChangeAspect="1"/>
          </p:cNvPicPr>
          <p:nvPr/>
        </p:nvPicPr>
        <p:blipFill>
          <a:blip r:embed="rId5"/>
          <a:stretch>
            <a:fillRect/>
          </a:stretch>
        </p:blipFill>
        <p:spPr>
          <a:xfrm>
            <a:off x="8244136" y="2732839"/>
            <a:ext cx="1256012" cy="1197756"/>
          </a:xfrm>
          <a:prstGeom prst="rect">
            <a:avLst/>
          </a:prstGeom>
        </p:spPr>
      </p:pic>
      <p:grpSp>
        <p:nvGrpSpPr>
          <p:cNvPr id="2" name="Group 1">
            <a:extLst>
              <a:ext uri="{FF2B5EF4-FFF2-40B4-BE49-F238E27FC236}">
                <a16:creationId xmlns:a16="http://schemas.microsoft.com/office/drawing/2014/main" id="{4C8529B2-EE0A-1A43-F4F0-2E6B414D9DEE}"/>
              </a:ext>
            </a:extLst>
          </p:cNvPr>
          <p:cNvGrpSpPr/>
          <p:nvPr/>
        </p:nvGrpSpPr>
        <p:grpSpPr>
          <a:xfrm>
            <a:off x="5324892" y="3811766"/>
            <a:ext cx="766449" cy="734797"/>
            <a:chOff x="889200" y="1495437"/>
            <a:chExt cx="4948646" cy="4517777"/>
          </a:xfrm>
        </p:grpSpPr>
        <p:pic>
          <p:nvPicPr>
            <p:cNvPr id="31" name="Picture 8" descr="Guilford County : free map, free blank map, free outline map, free base map : boundaries, hydrography, main cities, roads">
              <a:extLst>
                <a:ext uri="{FF2B5EF4-FFF2-40B4-BE49-F238E27FC236}">
                  <a16:creationId xmlns:a16="http://schemas.microsoft.com/office/drawing/2014/main" id="{EA117CC6-B2A8-7A82-0E59-DF2D3D40A7BD}"/>
                </a:ext>
              </a:extLst>
            </p:cNvPr>
            <p:cNvPicPr>
              <a:picLocks noChangeAspect="1" noChangeArrowheads="1"/>
            </p:cNvPicPr>
            <p:nvPr/>
          </p:nvPicPr>
          <p:blipFill>
            <a:blip r:embed="rId6">
              <a:alphaModFix amt="60000"/>
              <a:extLst>
                <a:ext uri="{28A0092B-C50C-407E-A947-70E740481C1C}">
                  <a14:useLocalDpi xmlns:a14="http://schemas.microsoft.com/office/drawing/2010/main" val="0"/>
                </a:ext>
              </a:extLst>
            </a:blip>
            <a:srcRect/>
            <a:stretch>
              <a:fillRect/>
            </a:stretch>
          </p:blipFill>
          <p:spPr bwMode="auto">
            <a:xfrm>
              <a:off x="889200" y="1495437"/>
              <a:ext cx="4948646" cy="45177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9CF5D0BB-451F-0EB0-711C-7FE758348F27}"/>
                </a:ext>
              </a:extLst>
            </p:cNvPr>
            <p:cNvGrpSpPr/>
            <p:nvPr/>
          </p:nvGrpSpPr>
          <p:grpSpPr>
            <a:xfrm>
              <a:off x="4857639" y="1717891"/>
              <a:ext cx="469232" cy="469232"/>
              <a:chOff x="9835280" y="2697605"/>
              <a:chExt cx="469232" cy="469232"/>
            </a:xfrm>
          </p:grpSpPr>
          <p:sp>
            <p:nvSpPr>
              <p:cNvPr id="60" name="Teardrop 59">
                <a:extLst>
                  <a:ext uri="{FF2B5EF4-FFF2-40B4-BE49-F238E27FC236}">
                    <a16:creationId xmlns:a16="http://schemas.microsoft.com/office/drawing/2014/main" id="{60B9736B-B7B8-7625-ACB9-02D66EDD76F2}"/>
                  </a:ext>
                </a:extLst>
              </p:cNvPr>
              <p:cNvSpPr/>
              <p:nvPr/>
            </p:nvSpPr>
            <p:spPr>
              <a:xfrm rot="8073234">
                <a:off x="9835280" y="2697605"/>
                <a:ext cx="469232" cy="469232"/>
              </a:xfrm>
              <a:prstGeom prst="teardrop">
                <a:avLst/>
              </a:prstGeom>
              <a:solidFill>
                <a:schemeClr val="accent4"/>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Oval 61">
                <a:extLst>
                  <a:ext uri="{FF2B5EF4-FFF2-40B4-BE49-F238E27FC236}">
                    <a16:creationId xmlns:a16="http://schemas.microsoft.com/office/drawing/2014/main" id="{A717A895-2963-4E3B-9D5C-2397D02398A7}"/>
                  </a:ext>
                </a:extLst>
              </p:cNvPr>
              <p:cNvSpPr/>
              <p:nvPr/>
            </p:nvSpPr>
            <p:spPr>
              <a:xfrm>
                <a:off x="9923937" y="2789338"/>
                <a:ext cx="291356" cy="29135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5" name="Freeform: Shape 44">
              <a:extLst>
                <a:ext uri="{FF2B5EF4-FFF2-40B4-BE49-F238E27FC236}">
                  <a16:creationId xmlns:a16="http://schemas.microsoft.com/office/drawing/2014/main" id="{7166F345-91AA-B0BF-634F-30499B7D7F3C}"/>
                </a:ext>
              </a:extLst>
            </p:cNvPr>
            <p:cNvSpPr/>
            <p:nvPr/>
          </p:nvSpPr>
          <p:spPr>
            <a:xfrm rot="1488088">
              <a:off x="1377590" y="1501722"/>
              <a:ext cx="3196965" cy="3031520"/>
            </a:xfrm>
            <a:custGeom>
              <a:avLst/>
              <a:gdLst>
                <a:gd name="csX0" fmla="*/ 0 w 3196965"/>
                <a:gd name="csY0" fmla="*/ 2993477 h 3031520"/>
                <a:gd name="csX1" fmla="*/ 884266 w 3196965"/>
                <a:gd name="csY1" fmla="*/ 2911688 h 3031520"/>
                <a:gd name="csX2" fmla="*/ 1281053 w 3196965"/>
                <a:gd name="csY2" fmla="*/ 1995651 h 3031520"/>
                <a:gd name="csX3" fmla="*/ 2176656 w 3196965"/>
                <a:gd name="csY3" fmla="*/ 1946578 h 3031520"/>
                <a:gd name="csX4" fmla="*/ 2074626 w 3196965"/>
                <a:gd name="csY4" fmla="*/ 588879 h 3031520"/>
                <a:gd name="csX5" fmla="*/ 3196965 w 3196965"/>
                <a:gd name="csY5" fmla="*/ 0 h 3031520"/>
              </a:gdLst>
              <a:ahLst/>
              <a:cxnLst>
                <a:cxn ang="0">
                  <a:pos x="csX0" y="csY0"/>
                </a:cxn>
                <a:cxn ang="0">
                  <a:pos x="csX1" y="csY1"/>
                </a:cxn>
                <a:cxn ang="0">
                  <a:pos x="csX2" y="csY2"/>
                </a:cxn>
                <a:cxn ang="0">
                  <a:pos x="csX3" y="csY3"/>
                </a:cxn>
                <a:cxn ang="0">
                  <a:pos x="csX4" y="csY4"/>
                </a:cxn>
                <a:cxn ang="0">
                  <a:pos x="csX5" y="csY5"/>
                </a:cxn>
              </a:cxnLst>
              <a:rect l="l" t="t" r="r" b="b"/>
              <a:pathLst>
                <a:path w="3196965" h="3031520" extrusionOk="0">
                  <a:moveTo>
                    <a:pt x="0" y="2993477"/>
                  </a:moveTo>
                  <a:cubicBezTo>
                    <a:pt x="293302" y="3013268"/>
                    <a:pt x="667298" y="3073443"/>
                    <a:pt x="884266" y="2911688"/>
                  </a:cubicBezTo>
                  <a:cubicBezTo>
                    <a:pt x="1074006" y="2787927"/>
                    <a:pt x="1076293" y="2133104"/>
                    <a:pt x="1281053" y="1995651"/>
                  </a:cubicBezTo>
                  <a:cubicBezTo>
                    <a:pt x="1477526" y="1837904"/>
                    <a:pt x="2086936" y="2172039"/>
                    <a:pt x="2176656" y="1946578"/>
                  </a:cubicBezTo>
                  <a:cubicBezTo>
                    <a:pt x="2380842" y="1713509"/>
                    <a:pt x="1899424" y="926535"/>
                    <a:pt x="2074626" y="588879"/>
                  </a:cubicBezTo>
                  <a:cubicBezTo>
                    <a:pt x="2269913" y="286441"/>
                    <a:pt x="2993463" y="112533"/>
                    <a:pt x="3196965" y="0"/>
                  </a:cubicBezTo>
                </a:path>
              </a:pathLst>
            </a:custGeom>
            <a:noFill/>
            <a:ln w="12700">
              <a:solidFill>
                <a:schemeClr val="tx1"/>
              </a:solidFill>
              <a:prstDash val="sysDash"/>
              <a:extLst>
                <a:ext uri="{C807C97D-BFC1-408E-A445-0C87EB9F89A2}">
                  <ask:lineSketchStyleProps xmlns:ask="http://schemas.microsoft.com/office/drawing/2018/sketchyshapes" sd="3523161294">
                    <a:custGeom>
                      <a:avLst/>
                      <a:gdLst>
                        <a:gd name="connsiteX0" fmla="*/ 0 w 3683726"/>
                        <a:gd name="connsiteY0" fmla="*/ 2390502 h 2420882"/>
                        <a:gd name="connsiteX1" fmla="*/ 1018903 w 3683726"/>
                        <a:gd name="connsiteY1" fmla="*/ 2325188 h 2420882"/>
                        <a:gd name="connsiteX2" fmla="*/ 1476103 w 3683726"/>
                        <a:gd name="connsiteY2" fmla="*/ 1593668 h 2420882"/>
                        <a:gd name="connsiteX3" fmla="*/ 2508068 w 3683726"/>
                        <a:gd name="connsiteY3" fmla="*/ 1554480 h 2420882"/>
                        <a:gd name="connsiteX4" fmla="*/ 2390503 w 3683726"/>
                        <a:gd name="connsiteY4" fmla="*/ 470262 h 2420882"/>
                        <a:gd name="connsiteX5" fmla="*/ 3683726 w 3683726"/>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726" h="2420882">
                          <a:moveTo>
                            <a:pt x="0" y="2390502"/>
                          </a:moveTo>
                          <a:cubicBezTo>
                            <a:pt x="386443" y="2424248"/>
                            <a:pt x="772886" y="2457994"/>
                            <a:pt x="1018903" y="2325188"/>
                          </a:cubicBezTo>
                          <a:cubicBezTo>
                            <a:pt x="1264920" y="2192382"/>
                            <a:pt x="1227909" y="1722119"/>
                            <a:pt x="1476103" y="1593668"/>
                          </a:cubicBezTo>
                          <a:cubicBezTo>
                            <a:pt x="1724297" y="1465217"/>
                            <a:pt x="2355668" y="1741714"/>
                            <a:pt x="2508068" y="1554480"/>
                          </a:cubicBezTo>
                          <a:cubicBezTo>
                            <a:pt x="2660468" y="1367246"/>
                            <a:pt x="2194560" y="729342"/>
                            <a:pt x="2390503" y="470262"/>
                          </a:cubicBezTo>
                          <a:cubicBezTo>
                            <a:pt x="2586446" y="211182"/>
                            <a:pt x="3437709" y="102326"/>
                            <a:pt x="3683726"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Freeform: Shape 58">
              <a:extLst>
                <a:ext uri="{FF2B5EF4-FFF2-40B4-BE49-F238E27FC236}">
                  <a16:creationId xmlns:a16="http://schemas.microsoft.com/office/drawing/2014/main" id="{F4B2FFB1-1835-931D-60D0-01842AC75E45}"/>
                </a:ext>
              </a:extLst>
            </p:cNvPr>
            <p:cNvSpPr/>
            <p:nvPr/>
          </p:nvSpPr>
          <p:spPr>
            <a:xfrm rot="2508041">
              <a:off x="1126341" y="5353781"/>
              <a:ext cx="516194" cy="469236"/>
            </a:xfrm>
            <a:custGeom>
              <a:avLst/>
              <a:gdLst>
                <a:gd name="connsiteX0" fmla="*/ 51981 w 516194"/>
                <a:gd name="connsiteY0" fmla="*/ 0 h 469236"/>
                <a:gd name="connsiteX1" fmla="*/ 228913 w 516194"/>
                <a:gd name="connsiteY1" fmla="*/ 123471 h 469236"/>
                <a:gd name="connsiteX2" fmla="*/ 258078 w 516194"/>
                <a:gd name="connsiteY2" fmla="*/ 4 h 469236"/>
                <a:gd name="connsiteX3" fmla="*/ 290680 w 516194"/>
                <a:gd name="connsiteY3" fmla="*/ 138024 h 469236"/>
                <a:gd name="connsiteX4" fmla="*/ 516194 w 516194"/>
                <a:gd name="connsiteY4" fmla="*/ 3833 h 469236"/>
                <a:gd name="connsiteX5" fmla="*/ 363845 w 516194"/>
                <a:gd name="connsiteY5" fmla="*/ 204886 h 469236"/>
                <a:gd name="connsiteX6" fmla="*/ 516155 w 516194"/>
                <a:gd name="connsiteY6" fmla="*/ 234620 h 469236"/>
                <a:gd name="connsiteX7" fmla="*/ 359432 w 516194"/>
                <a:gd name="connsiteY7" fmla="*/ 265215 h 469236"/>
                <a:gd name="connsiteX8" fmla="*/ 468268 w 516194"/>
                <a:gd name="connsiteY8" fmla="*/ 465581 h 469236"/>
                <a:gd name="connsiteX9" fmla="*/ 288563 w 516194"/>
                <a:gd name="connsiteY9" fmla="*/ 340176 h 469236"/>
                <a:gd name="connsiteX10" fmla="*/ 258078 w 516194"/>
                <a:gd name="connsiteY10" fmla="*/ 469236 h 469236"/>
                <a:gd name="connsiteX11" fmla="*/ 225222 w 516194"/>
                <a:gd name="connsiteY11" fmla="*/ 330145 h 469236"/>
                <a:gd name="connsiteX12" fmla="*/ 4055 w 516194"/>
                <a:gd name="connsiteY12" fmla="*/ 461749 h 469236"/>
                <a:gd name="connsiteX13" fmla="*/ 153462 w 516194"/>
                <a:gd name="connsiteY13" fmla="*/ 264579 h 469236"/>
                <a:gd name="connsiteX14" fmla="*/ 0 w 516194"/>
                <a:gd name="connsiteY14" fmla="*/ 234620 h 469236"/>
                <a:gd name="connsiteX15" fmla="*/ 162221 w 516194"/>
                <a:gd name="connsiteY15" fmla="*/ 202951 h 46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194" h="469236">
                  <a:moveTo>
                    <a:pt x="51981" y="0"/>
                  </a:moveTo>
                  <a:lnTo>
                    <a:pt x="228913" y="123471"/>
                  </a:lnTo>
                  <a:lnTo>
                    <a:pt x="258078" y="4"/>
                  </a:lnTo>
                  <a:lnTo>
                    <a:pt x="290680" y="138024"/>
                  </a:lnTo>
                  <a:lnTo>
                    <a:pt x="516194" y="3833"/>
                  </a:lnTo>
                  <a:lnTo>
                    <a:pt x="363845" y="204886"/>
                  </a:lnTo>
                  <a:lnTo>
                    <a:pt x="516155" y="234620"/>
                  </a:lnTo>
                  <a:lnTo>
                    <a:pt x="359432" y="265215"/>
                  </a:lnTo>
                  <a:lnTo>
                    <a:pt x="468268" y="465581"/>
                  </a:lnTo>
                  <a:lnTo>
                    <a:pt x="288563" y="340176"/>
                  </a:lnTo>
                  <a:lnTo>
                    <a:pt x="258078" y="469236"/>
                  </a:lnTo>
                  <a:lnTo>
                    <a:pt x="225222" y="330145"/>
                  </a:lnTo>
                  <a:lnTo>
                    <a:pt x="4055" y="461749"/>
                  </a:lnTo>
                  <a:lnTo>
                    <a:pt x="153462" y="264579"/>
                  </a:lnTo>
                  <a:lnTo>
                    <a:pt x="0" y="234620"/>
                  </a:lnTo>
                  <a:lnTo>
                    <a:pt x="162221" y="202951"/>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5" name="object 32">
            <a:extLst>
              <a:ext uri="{FF2B5EF4-FFF2-40B4-BE49-F238E27FC236}">
                <a16:creationId xmlns:a16="http://schemas.microsoft.com/office/drawing/2014/main" id="{C4E3C4C0-9B44-8E52-73AD-635BCFA1C1FA}"/>
              </a:ext>
            </a:extLst>
          </p:cNvPr>
          <p:cNvSpPr/>
          <p:nvPr/>
        </p:nvSpPr>
        <p:spPr>
          <a:xfrm>
            <a:off x="817032" y="3183339"/>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66" name="object 32">
            <a:extLst>
              <a:ext uri="{FF2B5EF4-FFF2-40B4-BE49-F238E27FC236}">
                <a16:creationId xmlns:a16="http://schemas.microsoft.com/office/drawing/2014/main" id="{CDB36B62-0F83-39C0-A026-9E6BD3BEA3B9}"/>
              </a:ext>
            </a:extLst>
          </p:cNvPr>
          <p:cNvSpPr/>
          <p:nvPr/>
        </p:nvSpPr>
        <p:spPr>
          <a:xfrm>
            <a:off x="2391278" y="3162585"/>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69" name="object 32">
            <a:extLst>
              <a:ext uri="{FF2B5EF4-FFF2-40B4-BE49-F238E27FC236}">
                <a16:creationId xmlns:a16="http://schemas.microsoft.com/office/drawing/2014/main" id="{3FC5840C-70EE-807E-1969-A7F00B5384B7}"/>
              </a:ext>
            </a:extLst>
          </p:cNvPr>
          <p:cNvSpPr/>
          <p:nvPr/>
        </p:nvSpPr>
        <p:spPr>
          <a:xfrm>
            <a:off x="3965524" y="3177073"/>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70" name="object 32">
            <a:extLst>
              <a:ext uri="{FF2B5EF4-FFF2-40B4-BE49-F238E27FC236}">
                <a16:creationId xmlns:a16="http://schemas.microsoft.com/office/drawing/2014/main" id="{CF54C0F2-8D1C-C9B9-9656-52E7C492AFA2}"/>
              </a:ext>
            </a:extLst>
          </p:cNvPr>
          <p:cNvSpPr/>
          <p:nvPr/>
        </p:nvSpPr>
        <p:spPr>
          <a:xfrm>
            <a:off x="5539770" y="3199860"/>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71" name="object 32">
            <a:extLst>
              <a:ext uri="{FF2B5EF4-FFF2-40B4-BE49-F238E27FC236}">
                <a16:creationId xmlns:a16="http://schemas.microsoft.com/office/drawing/2014/main" id="{AABF2552-BCB4-414F-CC63-DB5CAB9942AB}"/>
              </a:ext>
            </a:extLst>
          </p:cNvPr>
          <p:cNvSpPr/>
          <p:nvPr/>
        </p:nvSpPr>
        <p:spPr>
          <a:xfrm>
            <a:off x="7114016" y="3234682"/>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72" name="object 32">
            <a:extLst>
              <a:ext uri="{FF2B5EF4-FFF2-40B4-BE49-F238E27FC236}">
                <a16:creationId xmlns:a16="http://schemas.microsoft.com/office/drawing/2014/main" id="{0CA3924B-C5D6-7443-5363-D6BF792E868C}"/>
              </a:ext>
            </a:extLst>
          </p:cNvPr>
          <p:cNvSpPr/>
          <p:nvPr/>
        </p:nvSpPr>
        <p:spPr>
          <a:xfrm>
            <a:off x="10262506" y="3223506"/>
            <a:ext cx="358140" cy="358140"/>
          </a:xfrm>
          <a:custGeom>
            <a:avLst/>
            <a:gdLst/>
            <a:ahLst/>
            <a:cxnLst/>
            <a:rect l="l" t="t" r="r" b="b"/>
            <a:pathLst>
              <a:path w="358140" h="358139">
                <a:moveTo>
                  <a:pt x="178981" y="0"/>
                </a:moveTo>
                <a:lnTo>
                  <a:pt x="131397" y="6394"/>
                </a:lnTo>
                <a:lnTo>
                  <a:pt x="88642" y="24440"/>
                </a:lnTo>
                <a:lnTo>
                  <a:pt x="52419" y="52435"/>
                </a:lnTo>
                <a:lnTo>
                  <a:pt x="24434" y="88674"/>
                </a:lnTo>
                <a:lnTo>
                  <a:pt x="6392" y="131453"/>
                </a:lnTo>
                <a:lnTo>
                  <a:pt x="0" y="179070"/>
                </a:lnTo>
                <a:lnTo>
                  <a:pt x="6392" y="226632"/>
                </a:lnTo>
                <a:lnTo>
                  <a:pt x="24434" y="269376"/>
                </a:lnTo>
                <a:lnTo>
                  <a:pt x="52419" y="305593"/>
                </a:lnTo>
                <a:lnTo>
                  <a:pt x="88642" y="333577"/>
                </a:lnTo>
                <a:lnTo>
                  <a:pt x="131397" y="351619"/>
                </a:lnTo>
                <a:lnTo>
                  <a:pt x="178981" y="358013"/>
                </a:lnTo>
                <a:lnTo>
                  <a:pt x="226559" y="351619"/>
                </a:lnTo>
                <a:lnTo>
                  <a:pt x="269314" y="333577"/>
                </a:lnTo>
                <a:lnTo>
                  <a:pt x="305538" y="305593"/>
                </a:lnTo>
                <a:lnTo>
                  <a:pt x="333525" y="269376"/>
                </a:lnTo>
                <a:lnTo>
                  <a:pt x="351568" y="226632"/>
                </a:lnTo>
                <a:lnTo>
                  <a:pt x="357962" y="179070"/>
                </a:lnTo>
                <a:lnTo>
                  <a:pt x="351568" y="131453"/>
                </a:lnTo>
                <a:lnTo>
                  <a:pt x="333525" y="88674"/>
                </a:lnTo>
                <a:lnTo>
                  <a:pt x="305538" y="52435"/>
                </a:lnTo>
                <a:lnTo>
                  <a:pt x="269314" y="24440"/>
                </a:lnTo>
                <a:lnTo>
                  <a:pt x="226559" y="6394"/>
                </a:lnTo>
                <a:lnTo>
                  <a:pt x="178981" y="0"/>
                </a:lnTo>
                <a:close/>
              </a:path>
            </a:pathLst>
          </a:custGeom>
          <a:solidFill>
            <a:srgbClr val="A51C30"/>
          </a:solidFill>
          <a:ln w="28575">
            <a:solidFill>
              <a:schemeClr val="bg1"/>
            </a:solidFill>
          </a:ln>
        </p:spPr>
        <p:txBody>
          <a:bodyPr wrap="square" lIns="0" tIns="0" rIns="0" bIns="0" rtlCol="0"/>
          <a:lstStyle/>
          <a:p>
            <a:endParaRPr/>
          </a:p>
        </p:txBody>
      </p:sp>
      <p:sp>
        <p:nvSpPr>
          <p:cNvPr id="75" name="object 7">
            <a:extLst>
              <a:ext uri="{FF2B5EF4-FFF2-40B4-BE49-F238E27FC236}">
                <a16:creationId xmlns:a16="http://schemas.microsoft.com/office/drawing/2014/main" id="{6D9A0389-03C4-28FF-7BC2-8E0EC06694D4}"/>
              </a:ext>
            </a:extLst>
          </p:cNvPr>
          <p:cNvSpPr/>
          <p:nvPr/>
        </p:nvSpPr>
        <p:spPr>
          <a:xfrm>
            <a:off x="5700819" y="3530118"/>
            <a:ext cx="64022" cy="277874"/>
          </a:xfrm>
          <a:custGeom>
            <a:avLst/>
            <a:gdLst/>
            <a:ahLst/>
            <a:cxnLst/>
            <a:rect l="l" t="t" r="r" b="b"/>
            <a:pathLst>
              <a:path h="822960">
                <a:moveTo>
                  <a:pt x="0" y="0"/>
                </a:moveTo>
                <a:lnTo>
                  <a:pt x="0" y="822959"/>
                </a:lnTo>
              </a:path>
            </a:pathLst>
          </a:custGeom>
          <a:ln w="28575">
            <a:solidFill>
              <a:schemeClr val="accent1"/>
            </a:solidFill>
            <a:prstDash val="sysDot"/>
          </a:ln>
        </p:spPr>
        <p:txBody>
          <a:bodyPr wrap="square" lIns="0" tIns="0" rIns="0" bIns="0" rtlCol="0"/>
          <a:lstStyle/>
          <a:p>
            <a:endParaRPr/>
          </a:p>
        </p:txBody>
      </p:sp>
    </p:spTree>
    <p:extLst>
      <p:ext uri="{BB962C8B-B14F-4D97-AF65-F5344CB8AC3E}">
        <p14:creationId xmlns:p14="http://schemas.microsoft.com/office/powerpoint/2010/main" val="41456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36" grpId="0"/>
      <p:bldP spid="37" grpId="0"/>
      <p:bldP spid="39" grpId="0"/>
      <p:bldP spid="40" grpId="0"/>
      <p:bldP spid="12" grpId="0" animBg="1"/>
      <p:bldP spid="44" grpId="0"/>
      <p:bldP spid="48" grpId="0"/>
      <p:bldP spid="10" grpId="0" animBg="1"/>
      <p:bldP spid="46" grpId="0"/>
      <p:bldP spid="42"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2C40-FD58-A05D-914D-AD3D3B24FD73}"/>
              </a:ext>
            </a:extLst>
          </p:cNvPr>
          <p:cNvSpPr>
            <a:spLocks noGrp="1"/>
          </p:cNvSpPr>
          <p:nvPr>
            <p:ph type="title"/>
          </p:nvPr>
        </p:nvSpPr>
        <p:spPr>
          <a:xfrm>
            <a:off x="160712" y="365125"/>
            <a:ext cx="11781466" cy="1325563"/>
          </a:xfrm>
        </p:spPr>
        <p:txBody>
          <a:bodyPr anchor="t"/>
          <a:lstStyle/>
          <a:p>
            <a:r>
              <a:rPr lang="en-US"/>
              <a:t>Focus Areas &amp; Priorities</a:t>
            </a:r>
          </a:p>
        </p:txBody>
      </p:sp>
      <p:grpSp>
        <p:nvGrpSpPr>
          <p:cNvPr id="28" name="Group 27">
            <a:extLst>
              <a:ext uri="{FF2B5EF4-FFF2-40B4-BE49-F238E27FC236}">
                <a16:creationId xmlns:a16="http://schemas.microsoft.com/office/drawing/2014/main" id="{055AC47A-4E84-7ABA-F085-4906027194FC}"/>
              </a:ext>
            </a:extLst>
          </p:cNvPr>
          <p:cNvGrpSpPr>
            <a:grpSpLocks noChangeAspect="1"/>
          </p:cNvGrpSpPr>
          <p:nvPr/>
        </p:nvGrpSpPr>
        <p:grpSpPr>
          <a:xfrm>
            <a:off x="3091165" y="1238754"/>
            <a:ext cx="486827" cy="486827"/>
            <a:chOff x="3531626" y="3066509"/>
            <a:chExt cx="1560704" cy="1686319"/>
          </a:xfrm>
        </p:grpSpPr>
        <p:sp>
          <p:nvSpPr>
            <p:cNvPr id="30" name="Oval 29">
              <a:extLst>
                <a:ext uri="{FF2B5EF4-FFF2-40B4-BE49-F238E27FC236}">
                  <a16:creationId xmlns:a16="http://schemas.microsoft.com/office/drawing/2014/main" id="{A3B6BD0F-6197-55FF-8506-D83EFA921D98}"/>
                </a:ext>
              </a:extLst>
            </p:cNvPr>
            <p:cNvSpPr/>
            <p:nvPr/>
          </p:nvSpPr>
          <p:spPr>
            <a:xfrm>
              <a:off x="3531626" y="3066509"/>
              <a:ext cx="1560704" cy="1686319"/>
            </a:xfrm>
            <a:prstGeom prst="ellipse">
              <a:avLst/>
            </a:prstGeom>
            <a:solidFill>
              <a:srgbClr val="119FD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31" name="Picture 30">
              <a:extLst>
                <a:ext uri="{FF2B5EF4-FFF2-40B4-BE49-F238E27FC236}">
                  <a16:creationId xmlns:a16="http://schemas.microsoft.com/office/drawing/2014/main" id="{432A7D01-EC8E-E054-074C-D802CAEBC372}"/>
                </a:ext>
              </a:extLst>
            </p:cNvPr>
            <p:cNvPicPr>
              <a:picLocks noChangeAspect="1"/>
            </p:cNvPicPr>
            <p:nvPr/>
          </p:nvPicPr>
          <p:blipFill>
            <a:blip r:embed="rId3"/>
            <a:stretch>
              <a:fillRect/>
            </a:stretch>
          </p:blipFill>
          <p:spPr>
            <a:xfrm>
              <a:off x="3626179" y="3465170"/>
              <a:ext cx="1371598" cy="889001"/>
            </a:xfrm>
            <a:prstGeom prst="rect">
              <a:avLst/>
            </a:prstGeom>
          </p:spPr>
        </p:pic>
      </p:grpSp>
      <p:sp>
        <p:nvSpPr>
          <p:cNvPr id="29" name="TextBox 28">
            <a:extLst>
              <a:ext uri="{FF2B5EF4-FFF2-40B4-BE49-F238E27FC236}">
                <a16:creationId xmlns:a16="http://schemas.microsoft.com/office/drawing/2014/main" id="{BCA9D1B6-A855-223D-85DE-99FDEAED8FBB}"/>
              </a:ext>
            </a:extLst>
          </p:cNvPr>
          <p:cNvSpPr txBox="1"/>
          <p:nvPr/>
        </p:nvSpPr>
        <p:spPr>
          <a:xfrm>
            <a:off x="3577679" y="1159003"/>
            <a:ext cx="2468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119FD6"/>
                </a:solidFill>
                <a:effectLst/>
                <a:uLnTx/>
                <a:uFillTx/>
                <a:latin typeface="Arial"/>
                <a:cs typeface="Arial"/>
                <a:sym typeface="Arial"/>
              </a:rPr>
              <a:t>Recruit, Retain, and Reward Top Talent</a:t>
            </a:r>
          </a:p>
        </p:txBody>
      </p:sp>
      <p:grpSp>
        <p:nvGrpSpPr>
          <p:cNvPr id="33" name="Group 32">
            <a:extLst>
              <a:ext uri="{FF2B5EF4-FFF2-40B4-BE49-F238E27FC236}">
                <a16:creationId xmlns:a16="http://schemas.microsoft.com/office/drawing/2014/main" id="{34EA47F3-CFA5-8492-DF60-E1C9DB29C769}"/>
              </a:ext>
            </a:extLst>
          </p:cNvPr>
          <p:cNvGrpSpPr>
            <a:grpSpLocks noChangeAspect="1"/>
          </p:cNvGrpSpPr>
          <p:nvPr/>
        </p:nvGrpSpPr>
        <p:grpSpPr>
          <a:xfrm>
            <a:off x="6072496" y="1238754"/>
            <a:ext cx="486827" cy="486828"/>
            <a:chOff x="3531630" y="3310349"/>
            <a:chExt cx="1555461" cy="1680658"/>
          </a:xfrm>
        </p:grpSpPr>
        <p:sp>
          <p:nvSpPr>
            <p:cNvPr id="35" name="Oval 34">
              <a:extLst>
                <a:ext uri="{FF2B5EF4-FFF2-40B4-BE49-F238E27FC236}">
                  <a16:creationId xmlns:a16="http://schemas.microsoft.com/office/drawing/2014/main" id="{77495DAE-BC76-03F2-D183-861E33BB755F}"/>
                </a:ext>
              </a:extLst>
            </p:cNvPr>
            <p:cNvSpPr/>
            <p:nvPr/>
          </p:nvSpPr>
          <p:spPr>
            <a:xfrm>
              <a:off x="3531630" y="3310349"/>
              <a:ext cx="1555461" cy="1680658"/>
            </a:xfrm>
            <a:prstGeom prst="ellipse">
              <a:avLst/>
            </a:prstGeom>
            <a:solidFill>
              <a:srgbClr val="F2652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36" name="Picture 35">
              <a:extLst>
                <a:ext uri="{FF2B5EF4-FFF2-40B4-BE49-F238E27FC236}">
                  <a16:creationId xmlns:a16="http://schemas.microsoft.com/office/drawing/2014/main" id="{5A74A15B-8748-D2B4-6F8A-A7C8BCAF7B76}"/>
                </a:ext>
              </a:extLst>
            </p:cNvPr>
            <p:cNvPicPr>
              <a:picLocks noChangeAspect="1"/>
            </p:cNvPicPr>
            <p:nvPr/>
          </p:nvPicPr>
          <p:blipFill>
            <a:blip r:embed="rId4"/>
            <a:stretch>
              <a:fillRect/>
            </a:stretch>
          </p:blipFill>
          <p:spPr>
            <a:xfrm>
              <a:off x="3847545" y="3625357"/>
              <a:ext cx="923636" cy="1050638"/>
            </a:xfrm>
            <a:prstGeom prst="rect">
              <a:avLst/>
            </a:prstGeom>
          </p:spPr>
        </p:pic>
      </p:grpSp>
      <p:sp>
        <p:nvSpPr>
          <p:cNvPr id="34" name="TextBox 33">
            <a:extLst>
              <a:ext uri="{FF2B5EF4-FFF2-40B4-BE49-F238E27FC236}">
                <a16:creationId xmlns:a16="http://schemas.microsoft.com/office/drawing/2014/main" id="{B566C5E0-3CE0-EB65-1045-690E44DC4729}"/>
              </a:ext>
            </a:extLst>
          </p:cNvPr>
          <p:cNvSpPr txBox="1"/>
          <p:nvPr/>
        </p:nvSpPr>
        <p:spPr>
          <a:xfrm>
            <a:off x="6537959" y="1159003"/>
            <a:ext cx="2468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F26522"/>
                </a:solidFill>
                <a:effectLst/>
                <a:uLnTx/>
                <a:uFillTx/>
                <a:latin typeface="Arial"/>
                <a:cs typeface="Arial"/>
                <a:sym typeface="Arial"/>
              </a:rPr>
              <a:t>Strengthen Health, Wellness &amp; Safety</a:t>
            </a:r>
          </a:p>
        </p:txBody>
      </p:sp>
      <p:grpSp>
        <p:nvGrpSpPr>
          <p:cNvPr id="38" name="Group 37">
            <a:extLst>
              <a:ext uri="{FF2B5EF4-FFF2-40B4-BE49-F238E27FC236}">
                <a16:creationId xmlns:a16="http://schemas.microsoft.com/office/drawing/2014/main" id="{A77DB0B8-109B-DDF2-1CA9-C3935BEB33BC}"/>
              </a:ext>
            </a:extLst>
          </p:cNvPr>
          <p:cNvGrpSpPr>
            <a:grpSpLocks noChangeAspect="1"/>
          </p:cNvGrpSpPr>
          <p:nvPr/>
        </p:nvGrpSpPr>
        <p:grpSpPr>
          <a:xfrm>
            <a:off x="9089225" y="1238754"/>
            <a:ext cx="486827" cy="486828"/>
            <a:chOff x="3531626" y="3173189"/>
            <a:chExt cx="1555461" cy="1680658"/>
          </a:xfrm>
        </p:grpSpPr>
        <p:sp>
          <p:nvSpPr>
            <p:cNvPr id="40" name="Oval 39">
              <a:extLst>
                <a:ext uri="{FF2B5EF4-FFF2-40B4-BE49-F238E27FC236}">
                  <a16:creationId xmlns:a16="http://schemas.microsoft.com/office/drawing/2014/main" id="{D6857F2E-8123-86D7-F947-8EAEB95F0AFA}"/>
                </a:ext>
              </a:extLst>
            </p:cNvPr>
            <p:cNvSpPr/>
            <p:nvPr/>
          </p:nvSpPr>
          <p:spPr>
            <a:xfrm>
              <a:off x="3531626" y="3173189"/>
              <a:ext cx="1555461" cy="1680658"/>
            </a:xfrm>
            <a:prstGeom prst="ellipse">
              <a:avLst/>
            </a:prstGeom>
            <a:solidFill>
              <a:srgbClr val="A3A51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41" name="Picture 40">
              <a:extLst>
                <a:ext uri="{FF2B5EF4-FFF2-40B4-BE49-F238E27FC236}">
                  <a16:creationId xmlns:a16="http://schemas.microsoft.com/office/drawing/2014/main" id="{A96C7A99-F400-9A81-98B9-0B6D33D22B81}"/>
                </a:ext>
              </a:extLst>
            </p:cNvPr>
            <p:cNvPicPr>
              <a:picLocks noChangeAspect="1"/>
            </p:cNvPicPr>
            <p:nvPr/>
          </p:nvPicPr>
          <p:blipFill>
            <a:blip r:embed="rId5"/>
            <a:stretch>
              <a:fillRect/>
            </a:stretch>
          </p:blipFill>
          <p:spPr>
            <a:xfrm>
              <a:off x="3744209" y="3454718"/>
              <a:ext cx="1130299" cy="1117601"/>
            </a:xfrm>
            <a:prstGeom prst="rect">
              <a:avLst/>
            </a:prstGeom>
          </p:spPr>
        </p:pic>
      </p:grpSp>
      <p:sp>
        <p:nvSpPr>
          <p:cNvPr id="39" name="TextBox 38">
            <a:extLst>
              <a:ext uri="{FF2B5EF4-FFF2-40B4-BE49-F238E27FC236}">
                <a16:creationId xmlns:a16="http://schemas.microsoft.com/office/drawing/2014/main" id="{A8C4CF2F-0F98-B1E8-56C0-B102B4F7C34B}"/>
              </a:ext>
            </a:extLst>
          </p:cNvPr>
          <p:cNvSpPr txBox="1"/>
          <p:nvPr/>
        </p:nvSpPr>
        <p:spPr>
          <a:xfrm>
            <a:off x="9565837" y="1159003"/>
            <a:ext cx="2468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A3A510"/>
                </a:solidFill>
                <a:effectLst/>
                <a:uLnTx/>
                <a:uFillTx/>
                <a:latin typeface="Arial"/>
                <a:cs typeface="Arial"/>
                <a:sym typeface="Arial"/>
              </a:rPr>
              <a:t>Prepare Students for the World</a:t>
            </a:r>
          </a:p>
        </p:txBody>
      </p:sp>
      <p:grpSp>
        <p:nvGrpSpPr>
          <p:cNvPr id="43" name="Group 42">
            <a:extLst>
              <a:ext uri="{FF2B5EF4-FFF2-40B4-BE49-F238E27FC236}">
                <a16:creationId xmlns:a16="http://schemas.microsoft.com/office/drawing/2014/main" id="{B6C6ADAE-76AA-AC8B-9D10-40A21D1304A2}"/>
              </a:ext>
            </a:extLst>
          </p:cNvPr>
          <p:cNvGrpSpPr/>
          <p:nvPr/>
        </p:nvGrpSpPr>
        <p:grpSpPr>
          <a:xfrm>
            <a:off x="100179" y="1238754"/>
            <a:ext cx="486827" cy="484632"/>
            <a:chOff x="957414" y="1686377"/>
            <a:chExt cx="365760" cy="365760"/>
          </a:xfrm>
        </p:grpSpPr>
        <p:sp>
          <p:nvSpPr>
            <p:cNvPr id="45" name="Oval 44">
              <a:extLst>
                <a:ext uri="{FF2B5EF4-FFF2-40B4-BE49-F238E27FC236}">
                  <a16:creationId xmlns:a16="http://schemas.microsoft.com/office/drawing/2014/main" id="{EAC9641E-363E-AD18-0A03-57516D8D2480}"/>
                </a:ext>
              </a:extLst>
            </p:cNvPr>
            <p:cNvSpPr/>
            <p:nvPr/>
          </p:nvSpPr>
          <p:spPr>
            <a:xfrm>
              <a:off x="957414" y="1686377"/>
              <a:ext cx="365760" cy="365760"/>
            </a:xfrm>
            <a:prstGeom prst="ellipse">
              <a:avLst/>
            </a:prstGeom>
            <a:solidFill>
              <a:srgbClr val="FA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6" name="Picture 45">
              <a:extLst>
                <a:ext uri="{FF2B5EF4-FFF2-40B4-BE49-F238E27FC236}">
                  <a16:creationId xmlns:a16="http://schemas.microsoft.com/office/drawing/2014/main" id="{BF76DE32-4106-1EB9-7837-F1D58A93CEC4}"/>
                </a:ext>
              </a:extLst>
            </p:cNvPr>
            <p:cNvPicPr>
              <a:picLocks noChangeAspect="1"/>
            </p:cNvPicPr>
            <p:nvPr/>
          </p:nvPicPr>
          <p:blipFill>
            <a:blip r:embed="rId6"/>
            <a:stretch>
              <a:fillRect/>
            </a:stretch>
          </p:blipFill>
          <p:spPr>
            <a:xfrm>
              <a:off x="1046524" y="1781426"/>
              <a:ext cx="187541" cy="175662"/>
            </a:xfrm>
            <a:prstGeom prst="rect">
              <a:avLst/>
            </a:prstGeom>
          </p:spPr>
        </p:pic>
      </p:grpSp>
      <p:sp>
        <p:nvSpPr>
          <p:cNvPr id="44" name="TextBox 43">
            <a:extLst>
              <a:ext uri="{FF2B5EF4-FFF2-40B4-BE49-F238E27FC236}">
                <a16:creationId xmlns:a16="http://schemas.microsoft.com/office/drawing/2014/main" id="{6E1E46E6-4F77-BFA2-CDB6-7D7DC7CA6B54}"/>
              </a:ext>
            </a:extLst>
          </p:cNvPr>
          <p:cNvSpPr txBox="1"/>
          <p:nvPr/>
        </p:nvSpPr>
        <p:spPr>
          <a:xfrm>
            <a:off x="575539" y="1297502"/>
            <a:ext cx="246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F9A820"/>
                </a:solidFill>
                <a:effectLst/>
                <a:uLnTx/>
                <a:uFillTx/>
                <a:latin typeface="Arial"/>
                <a:cs typeface="Arial"/>
                <a:sym typeface="Arial"/>
              </a:rPr>
              <a:t>Accelerate Learning</a:t>
            </a:r>
          </a:p>
        </p:txBody>
      </p:sp>
      <p:sp>
        <p:nvSpPr>
          <p:cNvPr id="47" name="Text Placeholder 24">
            <a:extLst>
              <a:ext uri="{FF2B5EF4-FFF2-40B4-BE49-F238E27FC236}">
                <a16:creationId xmlns:a16="http://schemas.microsoft.com/office/drawing/2014/main" id="{AA309655-072D-95C9-0AD1-EEE52536F7AE}"/>
              </a:ext>
            </a:extLst>
          </p:cNvPr>
          <p:cNvSpPr txBox="1">
            <a:spLocks/>
          </p:cNvSpPr>
          <p:nvPr/>
        </p:nvSpPr>
        <p:spPr bwMode="auto">
          <a:xfrm>
            <a:off x="160712" y="1947548"/>
            <a:ext cx="2829799" cy="409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85750" eaLnBrk="1" hangingPunct="1"/>
            <a:r>
              <a:rPr lang="en-US" sz="1400"/>
              <a:t>Strengthen core curriculum and increase access to high-quality instruction across the district​</a:t>
            </a:r>
          </a:p>
          <a:p>
            <a:pPr marL="292100" indent="-285750" eaLnBrk="1" hangingPunct="1"/>
            <a:r>
              <a:rPr lang="en-US" sz="1400"/>
              <a:t>Grow instructional leaders with a strong equity lens committed to increasing student</a:t>
            </a:r>
            <a:br>
              <a:rPr lang="en-US" sz="1400"/>
            </a:br>
            <a:r>
              <a:rPr lang="en-US" sz="1400"/>
              <a:t>achievement across racial groups​</a:t>
            </a:r>
          </a:p>
          <a:p>
            <a:pPr marL="292100" indent="-285750" eaLnBrk="1" hangingPunct="1"/>
            <a:r>
              <a:rPr lang="en-US" sz="1400"/>
              <a:t>Expand learning recovery efforts (high-dosage tutoring and</a:t>
            </a:r>
            <a:br>
              <a:rPr lang="en-US" sz="1400"/>
            </a:br>
            <a:r>
              <a:rPr lang="en-US" sz="1400"/>
              <a:t>learning hubs)​</a:t>
            </a:r>
          </a:p>
          <a:p>
            <a:pPr marL="292100" indent="-285750" eaLnBrk="1" hangingPunct="1"/>
            <a:r>
              <a:rPr lang="en-US" sz="1400"/>
              <a:t>Improve support at key academic transition points, including kindergarten, sixth, and ninth grade</a:t>
            </a:r>
          </a:p>
        </p:txBody>
      </p:sp>
      <p:sp>
        <p:nvSpPr>
          <p:cNvPr id="48" name="Text Placeholder 24">
            <a:extLst>
              <a:ext uri="{FF2B5EF4-FFF2-40B4-BE49-F238E27FC236}">
                <a16:creationId xmlns:a16="http://schemas.microsoft.com/office/drawing/2014/main" id="{E7B3E266-FCC6-6539-94DB-BE60A069C355}"/>
              </a:ext>
            </a:extLst>
          </p:cNvPr>
          <p:cNvSpPr txBox="1">
            <a:spLocks/>
          </p:cNvSpPr>
          <p:nvPr/>
        </p:nvSpPr>
        <p:spPr>
          <a:xfrm>
            <a:off x="3144910" y="1947548"/>
            <a:ext cx="2808343" cy="409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6350" indent="0" eaLnBrk="1" hangingPunct="1">
              <a:lnSpc>
                <a:spcPct val="90000"/>
              </a:lnSpc>
              <a:spcBef>
                <a:spcPts val="1000"/>
              </a:spcBef>
              <a:buFont typeface="Arial" panose="020B0604020202020204" pitchFamily="34" charset="0"/>
              <a:buNone/>
              <a:defRPr sz="1400">
                <a:latin typeface="+mn-lt"/>
              </a:defRPr>
            </a:lvl1pPr>
            <a:lvl2pPr marL="685800" indent="-228600">
              <a:lnSpc>
                <a:spcPct val="90000"/>
              </a:lnSpc>
              <a:spcBef>
                <a:spcPts val="500"/>
              </a:spcBef>
              <a:buFont typeface="Arial" panose="020B0604020202020204" pitchFamily="34" charset="0"/>
              <a:buChar char="•"/>
              <a:defRPr sz="2400">
                <a:latin typeface="+mn-lt"/>
              </a:defRPr>
            </a:lvl2pPr>
            <a:lvl3pPr marL="1143000" indent="-228600">
              <a:lnSpc>
                <a:spcPct val="90000"/>
              </a:lnSpc>
              <a:spcBef>
                <a:spcPts val="500"/>
              </a:spcBef>
              <a:buFont typeface="Arial" panose="020B0604020202020204" pitchFamily="34" charset="0"/>
              <a:buChar char="•"/>
              <a:defRPr sz="2000">
                <a:latin typeface="+mn-lt"/>
              </a:defRPr>
            </a:lvl3pPr>
            <a:lvl4pPr marL="1600200" indent="-228600">
              <a:lnSpc>
                <a:spcPct val="90000"/>
              </a:lnSpc>
              <a:spcBef>
                <a:spcPts val="500"/>
              </a:spcBef>
              <a:buFont typeface="Arial" panose="020B0604020202020204" pitchFamily="34" charset="0"/>
              <a:buChar char="•"/>
              <a:defRPr>
                <a:latin typeface="+mn-lt"/>
              </a:defRPr>
            </a:lvl4pPr>
            <a:lvl5pPr marL="2057400" indent="-228600">
              <a:lnSpc>
                <a:spcPct val="90000"/>
              </a:lnSpc>
              <a:spcBef>
                <a:spcPts val="500"/>
              </a:spcBef>
              <a:buFont typeface="Arial" panose="020B0604020202020204" pitchFamily="34" charset="0"/>
              <a:buChar char="•"/>
              <a:defRPr>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92100" indent="-285750">
              <a:buFont typeface="Arial" panose="020B0604020202020204" pitchFamily="34" charset="0"/>
              <a:buChar char="•"/>
            </a:pPr>
            <a:r>
              <a:rPr lang="en-US">
                <a:sym typeface="Arial"/>
              </a:rPr>
              <a:t>Advocate for competitive living wages for all staff​</a:t>
            </a:r>
          </a:p>
          <a:p>
            <a:pPr marL="292100" indent="-285750">
              <a:buFont typeface="Arial" panose="020B0604020202020204" pitchFamily="34" charset="0"/>
              <a:buChar char="•"/>
            </a:pPr>
            <a:r>
              <a:rPr lang="en-US">
                <a:sym typeface="Arial"/>
              </a:rPr>
              <a:t>Foster working environments where all staff feel respected, seen and appreciated​</a:t>
            </a:r>
          </a:p>
          <a:p>
            <a:pPr marL="292100" indent="-285750">
              <a:buFont typeface="Arial" panose="020B0604020202020204" pitchFamily="34" charset="0"/>
              <a:buChar char="•"/>
            </a:pPr>
            <a:r>
              <a:rPr lang="en-US">
                <a:sym typeface="Arial"/>
              </a:rPr>
              <a:t>Provide all staff with meaningful professional opportunities to learn and grow</a:t>
            </a:r>
          </a:p>
        </p:txBody>
      </p:sp>
      <p:sp>
        <p:nvSpPr>
          <p:cNvPr id="49" name="Text Placeholder 24">
            <a:extLst>
              <a:ext uri="{FF2B5EF4-FFF2-40B4-BE49-F238E27FC236}">
                <a16:creationId xmlns:a16="http://schemas.microsoft.com/office/drawing/2014/main" id="{BF92AAD0-C49F-5182-E997-87D2130A2D06}"/>
              </a:ext>
            </a:extLst>
          </p:cNvPr>
          <p:cNvSpPr txBox="1">
            <a:spLocks/>
          </p:cNvSpPr>
          <p:nvPr/>
        </p:nvSpPr>
        <p:spPr>
          <a:xfrm>
            <a:off x="6107650" y="1947548"/>
            <a:ext cx="2808343" cy="409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6350" indent="0" eaLnBrk="1" hangingPunct="1">
              <a:lnSpc>
                <a:spcPct val="90000"/>
              </a:lnSpc>
              <a:spcBef>
                <a:spcPts val="1000"/>
              </a:spcBef>
              <a:buFont typeface="Arial" panose="020B0604020202020204" pitchFamily="34" charset="0"/>
              <a:buNone/>
              <a:defRPr sz="1400">
                <a:latin typeface="+mn-lt"/>
              </a:defRPr>
            </a:lvl1pPr>
            <a:lvl2pPr marL="685800" indent="-228600">
              <a:lnSpc>
                <a:spcPct val="90000"/>
              </a:lnSpc>
              <a:spcBef>
                <a:spcPts val="500"/>
              </a:spcBef>
              <a:buFont typeface="Arial" panose="020B0604020202020204" pitchFamily="34" charset="0"/>
              <a:buChar char="•"/>
              <a:defRPr sz="2400">
                <a:latin typeface="+mn-lt"/>
              </a:defRPr>
            </a:lvl2pPr>
            <a:lvl3pPr marL="1143000" indent="-228600">
              <a:lnSpc>
                <a:spcPct val="90000"/>
              </a:lnSpc>
              <a:spcBef>
                <a:spcPts val="500"/>
              </a:spcBef>
              <a:buFont typeface="Arial" panose="020B0604020202020204" pitchFamily="34" charset="0"/>
              <a:buChar char="•"/>
              <a:defRPr sz="2000">
                <a:latin typeface="+mn-lt"/>
              </a:defRPr>
            </a:lvl3pPr>
            <a:lvl4pPr marL="1600200" indent="-228600">
              <a:lnSpc>
                <a:spcPct val="90000"/>
              </a:lnSpc>
              <a:spcBef>
                <a:spcPts val="500"/>
              </a:spcBef>
              <a:buFont typeface="Arial" panose="020B0604020202020204" pitchFamily="34" charset="0"/>
              <a:buChar char="•"/>
              <a:defRPr>
                <a:latin typeface="+mn-lt"/>
              </a:defRPr>
            </a:lvl4pPr>
            <a:lvl5pPr marL="2057400" indent="-228600">
              <a:lnSpc>
                <a:spcPct val="90000"/>
              </a:lnSpc>
              <a:spcBef>
                <a:spcPts val="500"/>
              </a:spcBef>
              <a:buFont typeface="Arial" panose="020B0604020202020204" pitchFamily="34" charset="0"/>
              <a:buChar char="•"/>
              <a:defRPr>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92100" indent="-285750">
              <a:buFont typeface="Arial" panose="020B0604020202020204" pitchFamily="34" charset="0"/>
              <a:buChar char="•"/>
            </a:pPr>
            <a:r>
              <a:rPr lang="en-US">
                <a:sym typeface="Arial"/>
              </a:rPr>
              <a:t>Grow mental health supports for students and staff​</a:t>
            </a:r>
          </a:p>
          <a:p>
            <a:pPr marL="292100" indent="-285750">
              <a:buFont typeface="Arial" panose="020B0604020202020204" pitchFamily="34" charset="0"/>
              <a:buChar char="•"/>
            </a:pPr>
            <a:r>
              <a:rPr lang="en-US">
                <a:sym typeface="Arial"/>
              </a:rPr>
              <a:t>Expand school safety strategies, including deploying school bond dollars​</a:t>
            </a:r>
          </a:p>
          <a:p>
            <a:pPr marL="292100" indent="-285750">
              <a:buFont typeface="Arial" panose="020B0604020202020204" pitchFamily="34" charset="0"/>
              <a:buChar char="•"/>
            </a:pPr>
            <a:r>
              <a:rPr lang="en-US">
                <a:sym typeface="Arial"/>
              </a:rPr>
              <a:t>Support student wellbeing and physical health</a:t>
            </a:r>
          </a:p>
        </p:txBody>
      </p:sp>
      <p:sp>
        <p:nvSpPr>
          <p:cNvPr id="50" name="Text Placeholder 24">
            <a:extLst>
              <a:ext uri="{FF2B5EF4-FFF2-40B4-BE49-F238E27FC236}">
                <a16:creationId xmlns:a16="http://schemas.microsoft.com/office/drawing/2014/main" id="{7FF4DDD0-ADEC-8DD8-53E6-40523A31113F}"/>
              </a:ext>
            </a:extLst>
          </p:cNvPr>
          <p:cNvSpPr txBox="1">
            <a:spLocks/>
          </p:cNvSpPr>
          <p:nvPr/>
        </p:nvSpPr>
        <p:spPr>
          <a:xfrm>
            <a:off x="9070391" y="1947548"/>
            <a:ext cx="3078480" cy="409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6350" indent="0" eaLnBrk="1" hangingPunct="1">
              <a:lnSpc>
                <a:spcPct val="90000"/>
              </a:lnSpc>
              <a:spcBef>
                <a:spcPts val="1000"/>
              </a:spcBef>
              <a:buFont typeface="Arial" panose="020B0604020202020204" pitchFamily="34" charset="0"/>
              <a:buNone/>
              <a:defRPr sz="1400">
                <a:latin typeface="+mn-lt"/>
              </a:defRPr>
            </a:lvl1pPr>
            <a:lvl2pPr marL="685800" indent="-228600">
              <a:lnSpc>
                <a:spcPct val="90000"/>
              </a:lnSpc>
              <a:spcBef>
                <a:spcPts val="500"/>
              </a:spcBef>
              <a:buFont typeface="Arial" panose="020B0604020202020204" pitchFamily="34" charset="0"/>
              <a:buChar char="•"/>
              <a:defRPr sz="2400">
                <a:latin typeface="+mn-lt"/>
              </a:defRPr>
            </a:lvl2pPr>
            <a:lvl3pPr marL="1143000" indent="-228600">
              <a:lnSpc>
                <a:spcPct val="90000"/>
              </a:lnSpc>
              <a:spcBef>
                <a:spcPts val="500"/>
              </a:spcBef>
              <a:buFont typeface="Arial" panose="020B0604020202020204" pitchFamily="34" charset="0"/>
              <a:buChar char="•"/>
              <a:defRPr sz="2000">
                <a:latin typeface="+mn-lt"/>
              </a:defRPr>
            </a:lvl3pPr>
            <a:lvl4pPr marL="1600200" indent="-228600">
              <a:lnSpc>
                <a:spcPct val="90000"/>
              </a:lnSpc>
              <a:spcBef>
                <a:spcPts val="500"/>
              </a:spcBef>
              <a:buFont typeface="Arial" panose="020B0604020202020204" pitchFamily="34" charset="0"/>
              <a:buChar char="•"/>
              <a:defRPr>
                <a:latin typeface="+mn-lt"/>
              </a:defRPr>
            </a:lvl4pPr>
            <a:lvl5pPr marL="2057400" indent="-228600">
              <a:lnSpc>
                <a:spcPct val="90000"/>
              </a:lnSpc>
              <a:spcBef>
                <a:spcPts val="500"/>
              </a:spcBef>
              <a:buFont typeface="Arial" panose="020B0604020202020204" pitchFamily="34" charset="0"/>
              <a:buChar char="•"/>
              <a:defRPr>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92100" indent="-285750">
              <a:buFont typeface="Arial" panose="020B0604020202020204" pitchFamily="34" charset="0"/>
              <a:buChar char="•"/>
            </a:pPr>
            <a:r>
              <a:rPr lang="en-US">
                <a:sym typeface="Arial"/>
              </a:rPr>
              <a:t>Build 21st-century schools that prepare students to compete in a global economy​</a:t>
            </a:r>
          </a:p>
          <a:p>
            <a:pPr marL="292100" indent="-285750">
              <a:buFont typeface="Arial" panose="020B0604020202020204" pitchFamily="34" charset="0"/>
              <a:buChar char="•"/>
            </a:pPr>
            <a:r>
              <a:rPr lang="en-US">
                <a:sym typeface="Arial"/>
              </a:rPr>
              <a:t>Invest in programs that provide students with the tools to perform 21st-century jobs​</a:t>
            </a:r>
          </a:p>
          <a:p>
            <a:pPr marL="292100" indent="-285750">
              <a:buFont typeface="Arial" panose="020B0604020202020204" pitchFamily="34" charset="0"/>
              <a:buChar char="•"/>
            </a:pPr>
            <a:r>
              <a:rPr lang="en-US">
                <a:sym typeface="Arial"/>
              </a:rPr>
              <a:t>Strengthen alignment between GCS programs, college readiness, and workforce development needs​</a:t>
            </a:r>
          </a:p>
          <a:p>
            <a:pPr marL="292100" indent="-285750">
              <a:buFont typeface="Arial" panose="020B0604020202020204" pitchFamily="34" charset="0"/>
              <a:buChar char="•"/>
            </a:pPr>
            <a:r>
              <a:rPr lang="en-US">
                <a:sym typeface="Arial"/>
              </a:rPr>
              <a:t>Expose students early to a broad range of post-secondary opportunities and prepare our graduates to seek various</a:t>
            </a:r>
            <a:br>
              <a:rPr lang="en-US">
                <a:sym typeface="Arial"/>
              </a:rPr>
            </a:br>
            <a:r>
              <a:rPr lang="en-US">
                <a:sym typeface="Arial"/>
              </a:rPr>
              <a:t>pathways, including employment, enrollment, entrepreneurship, enlistments</a:t>
            </a:r>
          </a:p>
        </p:txBody>
      </p:sp>
      <p:cxnSp>
        <p:nvCxnSpPr>
          <p:cNvPr id="52" name="Straight Connector 51">
            <a:extLst>
              <a:ext uri="{FF2B5EF4-FFF2-40B4-BE49-F238E27FC236}">
                <a16:creationId xmlns:a16="http://schemas.microsoft.com/office/drawing/2014/main" id="{765B455C-EB32-538E-FC32-DE65500A25CC}"/>
              </a:ext>
            </a:extLst>
          </p:cNvPr>
          <p:cNvCxnSpPr>
            <a:cxnSpLocks/>
          </p:cNvCxnSpPr>
          <p:nvPr/>
        </p:nvCxnSpPr>
        <p:spPr>
          <a:xfrm flipH="1">
            <a:off x="2978574" y="1291661"/>
            <a:ext cx="22159" cy="475449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C5B3BF-4A96-D94B-52BF-A61EB25C37BC}"/>
              </a:ext>
            </a:extLst>
          </p:cNvPr>
          <p:cNvCxnSpPr>
            <a:cxnSpLocks/>
          </p:cNvCxnSpPr>
          <p:nvPr/>
        </p:nvCxnSpPr>
        <p:spPr>
          <a:xfrm flipH="1">
            <a:off x="5974768" y="1291661"/>
            <a:ext cx="22159" cy="475449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692DC3-F95C-683B-B7A2-53166CF7134A}"/>
              </a:ext>
            </a:extLst>
          </p:cNvPr>
          <p:cNvCxnSpPr>
            <a:cxnSpLocks/>
          </p:cNvCxnSpPr>
          <p:nvPr/>
        </p:nvCxnSpPr>
        <p:spPr>
          <a:xfrm flipH="1">
            <a:off x="8959810" y="1291661"/>
            <a:ext cx="22159" cy="475449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1225" name="Google Shape;1225;p46" descr="A group of diverse elementary aged kids positioned on both sides of a hallway smiling and clapping as graduates in blue caps and gowns walk down the middle of the hallway."/>
          <p:cNvPicPr preferRelativeResize="0">
            <a:picLocks noGrp="1"/>
          </p:cNvPicPr>
          <p:nvPr>
            <p:ph type="pic" idx="4294967295"/>
          </p:nvPr>
        </p:nvPicPr>
        <p:blipFill rotWithShape="1">
          <a:blip r:embed="rId3">
            <a:alphaModFix/>
          </a:blip>
          <a:srcRect l="28448" r="28446"/>
          <a:stretch/>
        </p:blipFill>
        <p:spPr>
          <a:xfrm>
            <a:off x="7435850" y="0"/>
            <a:ext cx="4756150" cy="6858000"/>
          </a:xfrm>
          <a:prstGeom prst="rect">
            <a:avLst/>
          </a:prstGeom>
          <a:noFill/>
          <a:ln>
            <a:noFill/>
          </a:ln>
        </p:spPr>
      </p:pic>
      <p:sp>
        <p:nvSpPr>
          <p:cNvPr id="1226" name="Google Shape;1226;p46"/>
          <p:cNvSpPr txBox="1">
            <a:spLocks noGrp="1"/>
          </p:cNvSpPr>
          <p:nvPr>
            <p:ph type="title" idx="4294967295"/>
          </p:nvPr>
        </p:nvSpPr>
        <p:spPr>
          <a:xfrm>
            <a:off x="501804" y="265113"/>
            <a:ext cx="6591145" cy="11477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a:t>Every Student </a:t>
            </a:r>
            <a:r>
              <a:rPr lang="en-US"/>
              <a:t>Graduates</a:t>
            </a:r>
            <a:endParaRPr/>
          </a:p>
        </p:txBody>
      </p:sp>
      <p:sp>
        <p:nvSpPr>
          <p:cNvPr id="1227" name="Google Shape;1227;p46"/>
          <p:cNvSpPr txBox="1">
            <a:spLocks noGrp="1"/>
          </p:cNvSpPr>
          <p:nvPr>
            <p:ph type="body" idx="4294967295"/>
          </p:nvPr>
        </p:nvSpPr>
        <p:spPr>
          <a:xfrm>
            <a:off x="501804" y="1254125"/>
            <a:ext cx="659114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rtlCol="0" anchor="t" anchorCtr="0" compatLnSpc="1">
            <a:prstTxWarp prst="textNoShape">
              <a:avLst/>
            </a:prstTxWarp>
            <a:normAutofit/>
          </a:bodyPr>
          <a:lstStyle/>
          <a:p>
            <a:pPr marL="457200" indent="-450850">
              <a:lnSpc>
                <a:spcPct val="110000"/>
              </a:lnSpc>
              <a:spcBef>
                <a:spcPts val="0"/>
              </a:spcBef>
              <a:spcAft>
                <a:spcPts val="0"/>
              </a:spcAft>
              <a:buClr>
                <a:schemeClr val="accent1"/>
              </a:buClr>
              <a:buSzPts val="3500"/>
              <a:buFont typeface="Noto Sans Symbols"/>
              <a:buChar char="▪"/>
            </a:pPr>
            <a:r>
              <a:rPr lang="en-US"/>
              <a:t>At least a </a:t>
            </a:r>
            <a:r>
              <a:rPr lang="en-US" b="1"/>
              <a:t>semester’s worth </a:t>
            </a:r>
            <a:r>
              <a:rPr lang="en-US"/>
              <a:t>of college credits up to an </a:t>
            </a:r>
            <a:r>
              <a:rPr lang="en-US" b="1"/>
              <a:t>associate’s degree </a:t>
            </a:r>
            <a:r>
              <a:rPr lang="en-US"/>
              <a:t>OR</a:t>
            </a:r>
            <a:endParaRPr/>
          </a:p>
          <a:p>
            <a:pPr marL="457200" indent="-450850">
              <a:lnSpc>
                <a:spcPct val="110000"/>
              </a:lnSpc>
              <a:spcBef>
                <a:spcPts val="0"/>
              </a:spcBef>
              <a:spcAft>
                <a:spcPts val="0"/>
              </a:spcAft>
              <a:buClr>
                <a:schemeClr val="accent1"/>
              </a:buClr>
              <a:buSzPts val="3500"/>
              <a:buFont typeface="Noto Sans Symbols"/>
              <a:buChar char="▪"/>
            </a:pPr>
            <a:r>
              <a:rPr lang="en-US"/>
              <a:t>An </a:t>
            </a:r>
            <a:r>
              <a:rPr lang="en-US" b="1"/>
              <a:t>industry-recognized credential </a:t>
            </a:r>
            <a:r>
              <a:rPr lang="en-US"/>
              <a:t>OR</a:t>
            </a:r>
          </a:p>
          <a:p>
            <a:pPr marL="457200" indent="-450850">
              <a:lnSpc>
                <a:spcPct val="110000"/>
              </a:lnSpc>
              <a:spcBef>
                <a:spcPts val="0"/>
              </a:spcBef>
              <a:spcAft>
                <a:spcPts val="0"/>
              </a:spcAft>
              <a:buClr>
                <a:schemeClr val="accent1"/>
              </a:buClr>
              <a:buSzPts val="3500"/>
              <a:buFont typeface="Noto Sans Symbols"/>
              <a:buChar char="▪"/>
            </a:pPr>
            <a:r>
              <a:rPr lang="en-US" b="1"/>
              <a:t>Workplace experience </a:t>
            </a:r>
            <a:r>
              <a:rPr lang="en-US"/>
              <a:t>(internship, apprenticeship, job shadowing, etc.)</a:t>
            </a:r>
            <a:endParaRPr/>
          </a:p>
        </p:txBody>
      </p:sp>
      <p:sp>
        <p:nvSpPr>
          <p:cNvPr id="3" name="Slide Number Placeholder 2">
            <a:extLst>
              <a:ext uri="{FF2B5EF4-FFF2-40B4-BE49-F238E27FC236}">
                <a16:creationId xmlns:a16="http://schemas.microsoft.com/office/drawing/2014/main" id="{E0F490F9-7604-17DE-584E-0B2E03D95046}"/>
              </a:ext>
            </a:extLst>
          </p:cNvPr>
          <p:cNvSpPr>
            <a:spLocks noGrp="1"/>
          </p:cNvSpPr>
          <p:nvPr>
            <p:ph type="sldNum" idx="4294967295"/>
          </p:nvPr>
        </p:nvSpPr>
        <p:spPr>
          <a:xfrm>
            <a:off x="9448800" y="6015038"/>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96CDD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96CDD3"/>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EAFAC4EF-E8F8-CF60-4900-DC55487F69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73716" y="4364779"/>
            <a:ext cx="3247319" cy="1364509"/>
          </a:xfrm>
          <a:prstGeom prst="rect">
            <a:avLst/>
          </a:prstGeom>
        </p:spPr>
      </p:pic>
    </p:spTree>
    <p:extLst>
      <p:ext uri="{BB962C8B-B14F-4D97-AF65-F5344CB8AC3E}">
        <p14:creationId xmlns:p14="http://schemas.microsoft.com/office/powerpoint/2010/main" val="1353640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4C70E-7308-72F8-2E0A-6DE339826198}"/>
              </a:ext>
            </a:extLst>
          </p:cNvPr>
          <p:cNvSpPr>
            <a:spLocks noGrp="1"/>
          </p:cNvSpPr>
          <p:nvPr>
            <p:ph type="title"/>
          </p:nvPr>
        </p:nvSpPr>
        <p:spPr/>
        <p:txBody>
          <a:bodyPr/>
          <a:lstStyle/>
          <a:p>
            <a:r>
              <a:rPr lang="en-US"/>
              <a:t>Building Implementation &amp; Monitoring Capacity</a:t>
            </a:r>
          </a:p>
        </p:txBody>
      </p:sp>
      <p:sp>
        <p:nvSpPr>
          <p:cNvPr id="5" name="Text Placeholder 4">
            <a:extLst>
              <a:ext uri="{FF2B5EF4-FFF2-40B4-BE49-F238E27FC236}">
                <a16:creationId xmlns:a16="http://schemas.microsoft.com/office/drawing/2014/main" id="{F7EF8708-C7C6-8432-AFD0-2E5ECF36EE3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545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D265E-3631-2FD5-999A-31551B7C8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61AB7-EB5C-0C44-3BAB-BC632B74FF26}"/>
              </a:ext>
            </a:extLst>
          </p:cNvPr>
          <p:cNvSpPr>
            <a:spLocks noGrp="1"/>
          </p:cNvSpPr>
          <p:nvPr>
            <p:ph type="title"/>
          </p:nvPr>
        </p:nvSpPr>
        <p:spPr/>
        <p:txBody>
          <a:bodyPr anchor="t">
            <a:normAutofit/>
          </a:bodyPr>
          <a:lstStyle/>
          <a:p>
            <a:r>
              <a:rPr lang="en-US">
                <a:ea typeface="Calibri"/>
              </a:rPr>
              <a:t>Roadmap to Success Framework</a:t>
            </a:r>
            <a:endParaRPr lang="en-US"/>
          </a:p>
        </p:txBody>
      </p:sp>
      <p:grpSp>
        <p:nvGrpSpPr>
          <p:cNvPr id="21" name="Group 20">
            <a:extLst>
              <a:ext uri="{FF2B5EF4-FFF2-40B4-BE49-F238E27FC236}">
                <a16:creationId xmlns:a16="http://schemas.microsoft.com/office/drawing/2014/main" id="{578C1BD0-9140-9D38-53CB-E66629A2302F}"/>
              </a:ext>
            </a:extLst>
          </p:cNvPr>
          <p:cNvGrpSpPr/>
          <p:nvPr/>
        </p:nvGrpSpPr>
        <p:grpSpPr>
          <a:xfrm>
            <a:off x="967353" y="1468534"/>
            <a:ext cx="4948646" cy="4517777"/>
            <a:chOff x="889199" y="1495437"/>
            <a:chExt cx="4948646" cy="4517777"/>
          </a:xfrm>
        </p:grpSpPr>
        <p:pic>
          <p:nvPicPr>
            <p:cNvPr id="1032" name="Picture 8" descr="Guilford County : free map, free blank map, free outline map, free base map : boundaries, hydrography, main cities, roads">
              <a:extLst>
                <a:ext uri="{FF2B5EF4-FFF2-40B4-BE49-F238E27FC236}">
                  <a16:creationId xmlns:a16="http://schemas.microsoft.com/office/drawing/2014/main" id="{C8B382A8-D7F9-7769-2B71-8DB2B6A9D3C9}"/>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889199" y="1495437"/>
              <a:ext cx="4948646" cy="4517777"/>
            </a:xfrm>
            <a:prstGeom prst="rect">
              <a:avLst/>
            </a:prstGeom>
            <a:noFill/>
            <a:ln w="28575">
              <a:solidFill>
                <a:srgbClr val="A51C30"/>
              </a:solidFill>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AB670CF-6273-29A2-FC48-7480EE619657}"/>
                </a:ext>
              </a:extLst>
            </p:cNvPr>
            <p:cNvGrpSpPr/>
            <p:nvPr/>
          </p:nvGrpSpPr>
          <p:grpSpPr>
            <a:xfrm>
              <a:off x="4857639" y="1717891"/>
              <a:ext cx="469232" cy="469232"/>
              <a:chOff x="9835280" y="2697605"/>
              <a:chExt cx="469232" cy="469232"/>
            </a:xfrm>
          </p:grpSpPr>
          <p:sp>
            <p:nvSpPr>
              <p:cNvPr id="8" name="Teardrop 7">
                <a:extLst>
                  <a:ext uri="{FF2B5EF4-FFF2-40B4-BE49-F238E27FC236}">
                    <a16:creationId xmlns:a16="http://schemas.microsoft.com/office/drawing/2014/main" id="{94744431-924A-4DA6-84A1-6F2AEECEE76D}"/>
                  </a:ext>
                </a:extLst>
              </p:cNvPr>
              <p:cNvSpPr/>
              <p:nvPr/>
            </p:nvSpPr>
            <p:spPr>
              <a:xfrm rot="8073234">
                <a:off x="9835280" y="2697605"/>
                <a:ext cx="469232" cy="469232"/>
              </a:xfrm>
              <a:prstGeom prst="teardrop">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C79B31C9-FF0E-3C0D-4E38-988A4CCA1857}"/>
                  </a:ext>
                </a:extLst>
              </p:cNvPr>
              <p:cNvSpPr/>
              <p:nvPr/>
            </p:nvSpPr>
            <p:spPr>
              <a:xfrm>
                <a:off x="9923937" y="2789338"/>
                <a:ext cx="291356" cy="2913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6" name="Freeform: Shape 15">
              <a:extLst>
                <a:ext uri="{FF2B5EF4-FFF2-40B4-BE49-F238E27FC236}">
                  <a16:creationId xmlns:a16="http://schemas.microsoft.com/office/drawing/2014/main" id="{15E53C67-08A9-EF0E-AF0B-896F57E8FCFD}"/>
                </a:ext>
              </a:extLst>
            </p:cNvPr>
            <p:cNvSpPr/>
            <p:nvPr/>
          </p:nvSpPr>
          <p:spPr>
            <a:xfrm rot="1488088">
              <a:off x="1377590" y="1501722"/>
              <a:ext cx="3196965" cy="3031520"/>
            </a:xfrm>
            <a:custGeom>
              <a:avLst/>
              <a:gdLst>
                <a:gd name="csX0" fmla="*/ 0 w 3196965"/>
                <a:gd name="csY0" fmla="*/ 2993477 h 3031520"/>
                <a:gd name="csX1" fmla="*/ 884266 w 3196965"/>
                <a:gd name="csY1" fmla="*/ 2911688 h 3031520"/>
                <a:gd name="csX2" fmla="*/ 1281053 w 3196965"/>
                <a:gd name="csY2" fmla="*/ 1995651 h 3031520"/>
                <a:gd name="csX3" fmla="*/ 2176656 w 3196965"/>
                <a:gd name="csY3" fmla="*/ 1946578 h 3031520"/>
                <a:gd name="csX4" fmla="*/ 2074626 w 3196965"/>
                <a:gd name="csY4" fmla="*/ 588879 h 3031520"/>
                <a:gd name="csX5" fmla="*/ 3196965 w 3196965"/>
                <a:gd name="csY5" fmla="*/ 0 h 3031520"/>
              </a:gdLst>
              <a:ahLst/>
              <a:cxnLst>
                <a:cxn ang="0">
                  <a:pos x="csX0" y="csY0"/>
                </a:cxn>
                <a:cxn ang="0">
                  <a:pos x="csX1" y="csY1"/>
                </a:cxn>
                <a:cxn ang="0">
                  <a:pos x="csX2" y="csY2"/>
                </a:cxn>
                <a:cxn ang="0">
                  <a:pos x="csX3" y="csY3"/>
                </a:cxn>
                <a:cxn ang="0">
                  <a:pos x="csX4" y="csY4"/>
                </a:cxn>
                <a:cxn ang="0">
                  <a:pos x="csX5" y="csY5"/>
                </a:cxn>
              </a:cxnLst>
              <a:rect l="l" t="t" r="r" b="b"/>
              <a:pathLst>
                <a:path w="3196965" h="3031520" extrusionOk="0">
                  <a:moveTo>
                    <a:pt x="0" y="2993477"/>
                  </a:moveTo>
                  <a:cubicBezTo>
                    <a:pt x="293302" y="3013268"/>
                    <a:pt x="667298" y="3073443"/>
                    <a:pt x="884266" y="2911688"/>
                  </a:cubicBezTo>
                  <a:cubicBezTo>
                    <a:pt x="1074006" y="2787927"/>
                    <a:pt x="1076293" y="2133104"/>
                    <a:pt x="1281053" y="1995651"/>
                  </a:cubicBezTo>
                  <a:cubicBezTo>
                    <a:pt x="1477526" y="1837904"/>
                    <a:pt x="2086936" y="2172039"/>
                    <a:pt x="2176656" y="1946578"/>
                  </a:cubicBezTo>
                  <a:cubicBezTo>
                    <a:pt x="2380842" y="1713509"/>
                    <a:pt x="1899424" y="926535"/>
                    <a:pt x="2074626" y="588879"/>
                  </a:cubicBezTo>
                  <a:cubicBezTo>
                    <a:pt x="2269913" y="286441"/>
                    <a:pt x="2993463" y="112533"/>
                    <a:pt x="3196965" y="0"/>
                  </a:cubicBezTo>
                </a:path>
              </a:pathLst>
            </a:custGeom>
            <a:noFill/>
            <a:ln w="57150">
              <a:solidFill>
                <a:schemeClr val="tx1">
                  <a:lumMod val="50000"/>
                </a:schemeClr>
              </a:solidFill>
              <a:prstDash val="sysDash"/>
              <a:extLst>
                <a:ext uri="{C807C97D-BFC1-408E-A445-0C87EB9F89A2}">
                  <ask:lineSketchStyleProps xmlns:ask="http://schemas.microsoft.com/office/drawing/2018/sketchyshapes" sd="3523161294">
                    <a:custGeom>
                      <a:avLst/>
                      <a:gdLst>
                        <a:gd name="connsiteX0" fmla="*/ 0 w 3683726"/>
                        <a:gd name="connsiteY0" fmla="*/ 2390502 h 2420882"/>
                        <a:gd name="connsiteX1" fmla="*/ 1018903 w 3683726"/>
                        <a:gd name="connsiteY1" fmla="*/ 2325188 h 2420882"/>
                        <a:gd name="connsiteX2" fmla="*/ 1476103 w 3683726"/>
                        <a:gd name="connsiteY2" fmla="*/ 1593668 h 2420882"/>
                        <a:gd name="connsiteX3" fmla="*/ 2508068 w 3683726"/>
                        <a:gd name="connsiteY3" fmla="*/ 1554480 h 2420882"/>
                        <a:gd name="connsiteX4" fmla="*/ 2390503 w 3683726"/>
                        <a:gd name="connsiteY4" fmla="*/ 470262 h 2420882"/>
                        <a:gd name="connsiteX5" fmla="*/ 3683726 w 3683726"/>
                        <a:gd name="connsiteY5" fmla="*/ 0 h 242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726" h="2420882">
                          <a:moveTo>
                            <a:pt x="0" y="2390502"/>
                          </a:moveTo>
                          <a:cubicBezTo>
                            <a:pt x="386443" y="2424248"/>
                            <a:pt x="772886" y="2457994"/>
                            <a:pt x="1018903" y="2325188"/>
                          </a:cubicBezTo>
                          <a:cubicBezTo>
                            <a:pt x="1264920" y="2192382"/>
                            <a:pt x="1227909" y="1722119"/>
                            <a:pt x="1476103" y="1593668"/>
                          </a:cubicBezTo>
                          <a:cubicBezTo>
                            <a:pt x="1724297" y="1465217"/>
                            <a:pt x="2355668" y="1741714"/>
                            <a:pt x="2508068" y="1554480"/>
                          </a:cubicBezTo>
                          <a:cubicBezTo>
                            <a:pt x="2660468" y="1367246"/>
                            <a:pt x="2194560" y="729342"/>
                            <a:pt x="2390503" y="470262"/>
                          </a:cubicBezTo>
                          <a:cubicBezTo>
                            <a:pt x="2586446" y="211182"/>
                            <a:pt x="3437709" y="102326"/>
                            <a:pt x="3683726"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Freeform: Shape 18">
              <a:extLst>
                <a:ext uri="{FF2B5EF4-FFF2-40B4-BE49-F238E27FC236}">
                  <a16:creationId xmlns:a16="http://schemas.microsoft.com/office/drawing/2014/main" id="{A28F4BFB-8553-03C0-C8DC-1AD0DEAFD471}"/>
                </a:ext>
              </a:extLst>
            </p:cNvPr>
            <p:cNvSpPr/>
            <p:nvPr/>
          </p:nvSpPr>
          <p:spPr>
            <a:xfrm rot="2508041">
              <a:off x="1126341" y="5353781"/>
              <a:ext cx="516194" cy="469236"/>
            </a:xfrm>
            <a:custGeom>
              <a:avLst/>
              <a:gdLst>
                <a:gd name="connsiteX0" fmla="*/ 51981 w 516194"/>
                <a:gd name="connsiteY0" fmla="*/ 0 h 469236"/>
                <a:gd name="connsiteX1" fmla="*/ 228913 w 516194"/>
                <a:gd name="connsiteY1" fmla="*/ 123471 h 469236"/>
                <a:gd name="connsiteX2" fmla="*/ 258078 w 516194"/>
                <a:gd name="connsiteY2" fmla="*/ 4 h 469236"/>
                <a:gd name="connsiteX3" fmla="*/ 290680 w 516194"/>
                <a:gd name="connsiteY3" fmla="*/ 138024 h 469236"/>
                <a:gd name="connsiteX4" fmla="*/ 516194 w 516194"/>
                <a:gd name="connsiteY4" fmla="*/ 3833 h 469236"/>
                <a:gd name="connsiteX5" fmla="*/ 363845 w 516194"/>
                <a:gd name="connsiteY5" fmla="*/ 204886 h 469236"/>
                <a:gd name="connsiteX6" fmla="*/ 516155 w 516194"/>
                <a:gd name="connsiteY6" fmla="*/ 234620 h 469236"/>
                <a:gd name="connsiteX7" fmla="*/ 359432 w 516194"/>
                <a:gd name="connsiteY7" fmla="*/ 265215 h 469236"/>
                <a:gd name="connsiteX8" fmla="*/ 468268 w 516194"/>
                <a:gd name="connsiteY8" fmla="*/ 465581 h 469236"/>
                <a:gd name="connsiteX9" fmla="*/ 288563 w 516194"/>
                <a:gd name="connsiteY9" fmla="*/ 340176 h 469236"/>
                <a:gd name="connsiteX10" fmla="*/ 258078 w 516194"/>
                <a:gd name="connsiteY10" fmla="*/ 469236 h 469236"/>
                <a:gd name="connsiteX11" fmla="*/ 225222 w 516194"/>
                <a:gd name="connsiteY11" fmla="*/ 330145 h 469236"/>
                <a:gd name="connsiteX12" fmla="*/ 4055 w 516194"/>
                <a:gd name="connsiteY12" fmla="*/ 461749 h 469236"/>
                <a:gd name="connsiteX13" fmla="*/ 153462 w 516194"/>
                <a:gd name="connsiteY13" fmla="*/ 264579 h 469236"/>
                <a:gd name="connsiteX14" fmla="*/ 0 w 516194"/>
                <a:gd name="connsiteY14" fmla="*/ 234620 h 469236"/>
                <a:gd name="connsiteX15" fmla="*/ 162221 w 516194"/>
                <a:gd name="connsiteY15" fmla="*/ 202951 h 46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194" h="469236">
                  <a:moveTo>
                    <a:pt x="51981" y="0"/>
                  </a:moveTo>
                  <a:lnTo>
                    <a:pt x="228913" y="123471"/>
                  </a:lnTo>
                  <a:lnTo>
                    <a:pt x="258078" y="4"/>
                  </a:lnTo>
                  <a:lnTo>
                    <a:pt x="290680" y="138024"/>
                  </a:lnTo>
                  <a:lnTo>
                    <a:pt x="516194" y="3833"/>
                  </a:lnTo>
                  <a:lnTo>
                    <a:pt x="363845" y="204886"/>
                  </a:lnTo>
                  <a:lnTo>
                    <a:pt x="516155" y="234620"/>
                  </a:lnTo>
                  <a:lnTo>
                    <a:pt x="359432" y="265215"/>
                  </a:lnTo>
                  <a:lnTo>
                    <a:pt x="468268" y="465581"/>
                  </a:lnTo>
                  <a:lnTo>
                    <a:pt x="288563" y="340176"/>
                  </a:lnTo>
                  <a:lnTo>
                    <a:pt x="258078" y="469236"/>
                  </a:lnTo>
                  <a:lnTo>
                    <a:pt x="225222" y="330145"/>
                  </a:lnTo>
                  <a:lnTo>
                    <a:pt x="4055" y="461749"/>
                  </a:lnTo>
                  <a:lnTo>
                    <a:pt x="153462" y="264579"/>
                  </a:lnTo>
                  <a:lnTo>
                    <a:pt x="0" y="234620"/>
                  </a:lnTo>
                  <a:lnTo>
                    <a:pt x="162221" y="20295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 Placeholder 2">
            <a:extLst>
              <a:ext uri="{FF2B5EF4-FFF2-40B4-BE49-F238E27FC236}">
                <a16:creationId xmlns:a16="http://schemas.microsoft.com/office/drawing/2014/main" id="{6866ED9E-2857-654C-CA34-F6A0A2DAB32D}"/>
              </a:ext>
            </a:extLst>
          </p:cNvPr>
          <p:cNvSpPr txBox="1">
            <a:spLocks/>
          </p:cNvSpPr>
          <p:nvPr/>
        </p:nvSpPr>
        <p:spPr>
          <a:xfrm>
            <a:off x="6381177" y="1278499"/>
            <a:ext cx="5282343" cy="4897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Components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Utilize </a:t>
            </a: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cross-departmental implementation team </a:t>
            </a: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and </a:t>
            </a: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regular cadence </a:t>
            </a: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of meetings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Develop </a:t>
            </a: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Theory of Change, Logic Model, and Progress Monitoring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Continuously improve </a:t>
            </a: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implementation</a:t>
            </a: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Attend </a:t>
            </a: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capacity-building</a:t>
            </a:r>
            <a:r>
              <a:rPr kumimoji="0" lang="en-US" b="0" i="0" u="none" strike="noStrike" kern="1200" cap="none" spc="0" normalizeH="0" baseline="0" noProof="0">
                <a:ln>
                  <a:noFill/>
                </a:ln>
                <a:solidFill>
                  <a:srgbClr val="000000"/>
                </a:solidFill>
                <a:effectLst/>
                <a:uLnTx/>
                <a:uFillTx/>
                <a:latin typeface="Calibri" panose="020F0502020204030204"/>
                <a:ea typeface="+mn-ea"/>
                <a:cs typeface="+mn-cs"/>
              </a:rPr>
              <a:t> sessions designed for team leads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25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20.3|15"/>
</p:tagLst>
</file>

<file path=ppt/theme/theme1.xml><?xml version="1.0" encoding="utf-8"?>
<a:theme xmlns:a="http://schemas.openxmlformats.org/drawingml/2006/main" name="Office Theme">
  <a:themeElements>
    <a:clrScheme name="CEPR-Theme">
      <a:dk1>
        <a:srgbClr val="000000"/>
      </a:dk1>
      <a:lt1>
        <a:srgbClr val="FFFFFF"/>
      </a:lt1>
      <a:dk2>
        <a:srgbClr val="44546A"/>
      </a:dk2>
      <a:lt2>
        <a:srgbClr val="E7E6E6"/>
      </a:lt2>
      <a:accent1>
        <a:srgbClr val="C2B37D"/>
      </a:accent1>
      <a:accent2>
        <a:srgbClr val="477F80"/>
      </a:accent2>
      <a:accent3>
        <a:srgbClr val="A5A5A5"/>
      </a:accent3>
      <a:accent4>
        <a:srgbClr val="E87D1E"/>
      </a:accent4>
      <a:accent5>
        <a:srgbClr val="C3D7A3"/>
      </a:accent5>
      <a:accent6>
        <a:srgbClr val="274D4C"/>
      </a:accent6>
      <a:hlink>
        <a:srgbClr val="415968"/>
      </a:hlink>
      <a:folHlink>
        <a:srgbClr val="513A4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vening2022_PPT_Template" id="{D8686858-B4A1-7341-B997-3A3EFB749B49}" vid="{478C02F8-5700-A740-B69D-C1D02629EF2B}"/>
    </a:ext>
  </a:extLst>
</a:theme>
</file>

<file path=ppt/theme/theme2.xml><?xml version="1.0" encoding="utf-8"?>
<a:theme xmlns:a="http://schemas.openxmlformats.org/drawingml/2006/main" name="1_Office Theme">
  <a:themeElements>
    <a:clrScheme name="GCS 2025">
      <a:dk1>
        <a:srgbClr val="2C4E8D"/>
      </a:dk1>
      <a:lt1>
        <a:srgbClr val="FFFFFF"/>
      </a:lt1>
      <a:dk2>
        <a:srgbClr val="2C4E8D"/>
      </a:dk2>
      <a:lt2>
        <a:srgbClr val="E7E6E6"/>
      </a:lt2>
      <a:accent1>
        <a:srgbClr val="96CDD3"/>
      </a:accent1>
      <a:accent2>
        <a:srgbClr val="F9A820"/>
      </a:accent2>
      <a:accent3>
        <a:srgbClr val="C91D8E"/>
      </a:accent3>
      <a:accent4>
        <a:srgbClr val="CDD75F"/>
      </a:accent4>
      <a:accent5>
        <a:srgbClr val="FEE64C"/>
      </a:accent5>
      <a:accent6>
        <a:srgbClr val="0A1E3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6113FF-45EF-5047-B89D-09DEEA8B473E}" vid="{E4C6B201-1487-3C4A-8DC3-83C79A7A3F26}"/>
    </a:ext>
  </a:extLst>
</a:theme>
</file>

<file path=ppt/theme/theme3.xml><?xml version="1.0" encoding="utf-8"?>
<a:theme xmlns:a="http://schemas.openxmlformats.org/drawingml/2006/main" name="2_Office Theme">
  <a:themeElements>
    <a:clrScheme name="GCS 2025">
      <a:dk1>
        <a:srgbClr val="2C4E8D"/>
      </a:dk1>
      <a:lt1>
        <a:srgbClr val="FFFFFF"/>
      </a:lt1>
      <a:dk2>
        <a:srgbClr val="2C4E8D"/>
      </a:dk2>
      <a:lt2>
        <a:srgbClr val="E7E6E6"/>
      </a:lt2>
      <a:accent1>
        <a:srgbClr val="96CDD3"/>
      </a:accent1>
      <a:accent2>
        <a:srgbClr val="F9A820"/>
      </a:accent2>
      <a:accent3>
        <a:srgbClr val="C91D8E"/>
      </a:accent3>
      <a:accent4>
        <a:srgbClr val="CDD75F"/>
      </a:accent4>
      <a:accent5>
        <a:srgbClr val="FEE64C"/>
      </a:accent5>
      <a:accent6>
        <a:srgbClr val="0A1E3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6113FF-45EF-5047-B89D-09DEEA8B473E}" vid="{E4C6B201-1487-3C4A-8DC3-83C79A7A3F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3fe407f-d924-4772-823e-094d2d5bc2bc">
      <UserInfo>
        <DisplayName/>
        <AccountId xsi:nil="true"/>
        <AccountType/>
      </UserInfo>
    </SharedWithUsers>
    <TaxCatchAll xmlns="83fe407f-d924-4772-823e-094d2d5bc2bc" xsi:nil="true"/>
    <lcf76f155ced4ddcb4097134ff3c332f xmlns="2934149c-24b2-4881-bc6d-5ac13c87c24c">
      <Terms xmlns="http://schemas.microsoft.com/office/infopath/2007/PartnerControls"/>
    </lcf76f155ced4ddcb4097134ff3c332f>
    <Number xmlns="2934149c-24b2-4881-bc6d-5ac13c87c2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7D6AA8F432264486CF696B3C62513D" ma:contentTypeVersion="19" ma:contentTypeDescription="Create a new document." ma:contentTypeScope="" ma:versionID="2758441c747808f183d62902f54abcaf">
  <xsd:schema xmlns:xsd="http://www.w3.org/2001/XMLSchema" xmlns:xs="http://www.w3.org/2001/XMLSchema" xmlns:p="http://schemas.microsoft.com/office/2006/metadata/properties" xmlns:ns2="83fe407f-d924-4772-823e-094d2d5bc2bc" xmlns:ns3="2934149c-24b2-4881-bc6d-5ac13c87c24c" targetNamespace="http://schemas.microsoft.com/office/2006/metadata/properties" ma:root="true" ma:fieldsID="62a340a7e5b2c140fb946115cc20cdba" ns2:_="" ns3:_="">
    <xsd:import namespace="83fe407f-d924-4772-823e-094d2d5bc2bc"/>
    <xsd:import namespace="2934149c-24b2-4881-bc6d-5ac13c87c2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Numbe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e407f-d924-4772-823e-094d2d5bc2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d2006a-9da5-49b0-9664-1518e0d8a500}" ma:internalName="TaxCatchAll" ma:showField="CatchAllData" ma:web="83fe407f-d924-4772-823e-094d2d5bc2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934149c-24b2-4881-bc6d-5ac13c87c24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Number" ma:index="24" nillable="true" ma:displayName="Number" ma:format="Dropdown" ma:internalName="Number" ma:percentage="FALSE">
      <xsd:simpleType>
        <xsd:restriction base="dms:Number"/>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30C264-9E58-4F20-B4B1-E5F483E8D628}">
  <ds:schemaRefs>
    <ds:schemaRef ds:uri="http://schemas.microsoft.com/sharepoint/v3/contenttype/forms"/>
  </ds:schemaRefs>
</ds:datastoreItem>
</file>

<file path=customXml/itemProps2.xml><?xml version="1.0" encoding="utf-8"?>
<ds:datastoreItem xmlns:ds="http://schemas.openxmlformats.org/officeDocument/2006/customXml" ds:itemID="{CD95485C-6808-45FF-A717-6DFFB51F1692}">
  <ds:schemaRefs>
    <ds:schemaRef ds:uri="2934149c-24b2-4881-bc6d-5ac13c87c24c"/>
    <ds:schemaRef ds:uri="83fe407f-d924-4772-823e-094d2d5bc2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5431B1-E75D-47E5-9B3F-0DC7986A7943}">
  <ds:schemaRefs>
    <ds:schemaRef ds:uri="2934149c-24b2-4881-bc6d-5ac13c87c24c"/>
    <ds:schemaRef ds:uri="83fe407f-d924-4772-823e-094d2d5bc2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1431</TotalTime>
  <Words>6381</Words>
  <Application>Microsoft Office PowerPoint</Application>
  <PresentationFormat>Widescreen</PresentationFormat>
  <Paragraphs>681</Paragraphs>
  <Slides>29</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Aptos</vt:lpstr>
      <vt:lpstr>Arial</vt:lpstr>
      <vt:lpstr>Arial Black</vt:lpstr>
      <vt:lpstr>Calibri</vt:lpstr>
      <vt:lpstr>Courier New</vt:lpstr>
      <vt:lpstr>IBM Plex Sans Condensed 2 Bold</vt:lpstr>
      <vt:lpstr>Noto Sans Symbols</vt:lpstr>
      <vt:lpstr>Wingdings</vt:lpstr>
      <vt:lpstr>Office Theme</vt:lpstr>
      <vt:lpstr>1_Office Theme</vt:lpstr>
      <vt:lpstr>2_Office Theme</vt:lpstr>
      <vt:lpstr>From Roadmap to Reality</vt:lpstr>
      <vt:lpstr>Key Objectives</vt:lpstr>
      <vt:lpstr>Coherence and Strategy</vt:lpstr>
      <vt:lpstr>GCS by the Numbers</vt:lpstr>
      <vt:lpstr>Evolution of GCS Strategic Direction</vt:lpstr>
      <vt:lpstr>Focus Areas &amp; Priorities</vt:lpstr>
      <vt:lpstr>Every Student Graduates</vt:lpstr>
      <vt:lpstr>Building Implementation &amp; Monitoring Capacity</vt:lpstr>
      <vt:lpstr>Roadmap to Success Framework</vt:lpstr>
      <vt:lpstr>After Action Review (AAR)</vt:lpstr>
      <vt:lpstr>Progress Monitoring Infrastructure</vt:lpstr>
      <vt:lpstr>Guiding Questions for Owners </vt:lpstr>
      <vt:lpstr>Backwards Planning for Board of Education Updates</vt:lpstr>
      <vt:lpstr>Protect Time for Data Review</vt:lpstr>
      <vt:lpstr>Fostering Trust</vt:lpstr>
      <vt:lpstr>Purpose of Strategic Direction Refresh</vt:lpstr>
      <vt:lpstr>Feedback Collection</vt:lpstr>
      <vt:lpstr>Data Review</vt:lpstr>
      <vt:lpstr>Sensemaking with Signals</vt:lpstr>
      <vt:lpstr>Many Voices, One Shared Goal</vt:lpstr>
      <vt:lpstr>Create feedback loops</vt:lpstr>
      <vt:lpstr>Measuring What Matters</vt:lpstr>
      <vt:lpstr>PowerPoint Presentation</vt:lpstr>
      <vt:lpstr>Strategy Maps</vt:lpstr>
      <vt:lpstr>Vision: Transforming learning and life outcomes for all students Mission: Guilford County students will graduate as responsible citizens prepared to succeed in higher education or in the career of their choice. Values: Diversity | Empathy | Integrity | Innovation | Equity</vt:lpstr>
      <vt:lpstr>Strategy Requires a Map Before Metrics</vt:lpstr>
      <vt:lpstr>From Data to Decisions</vt:lpstr>
      <vt:lpstr>Build shared understanding of priorities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dc:title>
  <dc:creator>Microsoft Office User</dc:creator>
  <cp:lastModifiedBy>Philip, Erin</cp:lastModifiedBy>
  <cp:revision>1</cp:revision>
  <dcterms:created xsi:type="dcterms:W3CDTF">2022-02-11T17:23:12Z</dcterms:created>
  <dcterms:modified xsi:type="dcterms:W3CDTF">2026-05-08T12:14:54Z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0x010100087D6AA8F432264486CF696B3C62513D</vt:lpwstr>
  </property>
  <property fmtid="{D5CDD505-2E9C-101B-9397-08002B2CF9AE}" pid="3" name="Order">
    <vt:r8>1269200</vt:r8>
  </property>
  <property fmtid="{D5CDD505-2E9C-101B-9397-08002B2CF9AE}" pid="4" name="_dlc_DocIdItemGuid">
    <vt:lpwstr>14a031fe-187e-50ed-b150-a23dbff70886</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y fmtid="{D5CDD505-2E9C-101B-9397-08002B2CF9AE}" pid="9" name="MediaServiceImageTags">
    <vt:lpwstr/>
  </property>
</Properties>
</file>