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6" r:id="rId4"/>
    <p:sldMasterId id="214748368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y="5143500" cx="9144000"/>
  <p:notesSz cx="6858000" cy="9144000"/>
  <p:embeddedFontLst>
    <p:embeddedFont>
      <p:font typeface="Lora Medium"/>
      <p:regular r:id="rId23"/>
      <p:bold r:id="rId24"/>
      <p:italic r:id="rId25"/>
      <p:boldItalic r:id="rId26"/>
    </p:embeddedFont>
    <p:embeddedFont>
      <p:font typeface="Bebas Neue"/>
      <p:regular r:id="rId27"/>
    </p:embeddedFont>
    <p:embeddedFont>
      <p:font typeface="Lora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font" Target="fonts/LoraMedium-bold.fntdata"/><Relationship Id="rId23" Type="http://schemas.openxmlformats.org/officeDocument/2006/relationships/font" Target="fonts/LoraMedium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LoraMedium-boldItalic.fntdata"/><Relationship Id="rId25" Type="http://schemas.openxmlformats.org/officeDocument/2006/relationships/font" Target="fonts/LoraMedium-italic.fntdata"/><Relationship Id="rId28" Type="http://schemas.openxmlformats.org/officeDocument/2006/relationships/font" Target="fonts/Lora-regular.fntdata"/><Relationship Id="rId27" Type="http://schemas.openxmlformats.org/officeDocument/2006/relationships/font" Target="fonts/BebasNeue-regular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Lora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Lora-boldItalic.fntdata"/><Relationship Id="rId30" Type="http://schemas.openxmlformats.org/officeDocument/2006/relationships/font" Target="fonts/Lora-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f58ffbd7f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f58ffbd7f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f5ccf5f173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f5ccf5f173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f971fc5aa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3f971fc5aa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f971fc5aab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f971fc5aab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f971fc5aab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3f971fc5aab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f971fc5aab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3f971fc5aab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f971fc5aab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f971fc5aab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f973a2b12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3f973a2b12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f58ffbd7f2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f58ffbd7f2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f973a2b123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f973a2b123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f58ffbd7f2_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f58ffbd7f2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f58ffbd7f2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f58ffbd7f2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f971fc5aab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f971fc5aab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f5ccf5f173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f5ccf5f173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f5ccf5f173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3f5ccf5f173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f5ccf5f173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3f5ccf5f173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/>
          <p:nvPr>
            <p:ph type="ctrTitle"/>
          </p:nvPr>
        </p:nvSpPr>
        <p:spPr>
          <a:xfrm>
            <a:off x="252325" y="849607"/>
            <a:ext cx="8520600" cy="20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b="1" sz="10000">
                <a:solidFill>
                  <a:schemeClr val="lt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b="1" sz="100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b="1" sz="100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b="1" sz="100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b="1" sz="100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b="1" sz="100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b="1" sz="100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b="1" sz="100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b="1" sz="10000"/>
            </a:lvl9pPr>
          </a:lstStyle>
          <a:p/>
        </p:txBody>
      </p:sp>
      <p:sp>
        <p:nvSpPr>
          <p:cNvPr id="55" name="Google Shape;55;p14"/>
          <p:cNvSpPr txBox="1"/>
          <p:nvPr>
            <p:ph idx="1" type="subTitle"/>
          </p:nvPr>
        </p:nvSpPr>
        <p:spPr>
          <a:xfrm>
            <a:off x="311750" y="3973225"/>
            <a:ext cx="8520600" cy="47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Lora"/>
              <a:buNone/>
              <a:defRPr sz="2100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Lora"/>
              <a:buNone/>
              <a:defRPr sz="2100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Lora"/>
              <a:buNone/>
              <a:defRPr sz="2100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Lora"/>
              <a:buNone/>
              <a:defRPr sz="2100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Lora"/>
              <a:buNone/>
              <a:defRPr sz="2100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Lora"/>
              <a:buNone/>
              <a:defRPr sz="2100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Lora"/>
              <a:buNone/>
              <a:defRPr sz="2100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Lora"/>
              <a:buNone/>
              <a:defRPr sz="2100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Lora"/>
              <a:buNone/>
              <a:defRPr sz="2100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ost introduction" type="secHead">
  <p:cSld name="SECTION_HEADER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/>
          <p:nvPr>
            <p:ph idx="2" type="pic"/>
          </p:nvPr>
        </p:nvSpPr>
        <p:spPr>
          <a:xfrm>
            <a:off x="1380375" y="989850"/>
            <a:ext cx="3163800" cy="3163800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15"/>
          <p:cNvSpPr txBox="1"/>
          <p:nvPr>
            <p:ph type="title"/>
          </p:nvPr>
        </p:nvSpPr>
        <p:spPr>
          <a:xfrm>
            <a:off x="4939275" y="1948632"/>
            <a:ext cx="2825400" cy="10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59" name="Google Shape;59;p15"/>
          <p:cNvSpPr txBox="1"/>
          <p:nvPr>
            <p:ph idx="1" type="subTitle"/>
          </p:nvPr>
        </p:nvSpPr>
        <p:spPr>
          <a:xfrm>
            <a:off x="4939275" y="1546075"/>
            <a:ext cx="2825400" cy="3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60" name="Google Shape;60;p15"/>
          <p:cNvSpPr txBox="1"/>
          <p:nvPr>
            <p:ph idx="3" type="body"/>
          </p:nvPr>
        </p:nvSpPr>
        <p:spPr>
          <a:xfrm>
            <a:off x="4939275" y="3043325"/>
            <a:ext cx="2825400" cy="55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layers introduction" type="tx">
  <p:cSld name="TITLE_AND_BODY">
    <p:bg>
      <p:bgPr>
        <a:solidFill>
          <a:schemeClr val="dk2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idx="1" type="body"/>
          </p:nvPr>
        </p:nvSpPr>
        <p:spPr>
          <a:xfrm>
            <a:off x="4625150" y="2282596"/>
            <a:ext cx="1344300" cy="9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9pPr>
          </a:lstStyle>
          <a:p/>
        </p:txBody>
      </p:sp>
      <p:sp>
        <p:nvSpPr>
          <p:cNvPr id="63" name="Google Shape;63;p16"/>
          <p:cNvSpPr/>
          <p:nvPr>
            <p:ph idx="2" type="pic"/>
          </p:nvPr>
        </p:nvSpPr>
        <p:spPr>
          <a:xfrm>
            <a:off x="5980200" y="1885950"/>
            <a:ext cx="1371600" cy="13716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6"/>
          <p:cNvSpPr/>
          <p:nvPr>
            <p:ph idx="3" type="pic"/>
          </p:nvPr>
        </p:nvSpPr>
        <p:spPr>
          <a:xfrm>
            <a:off x="1792200" y="239625"/>
            <a:ext cx="1371600" cy="13716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65" name="Google Shape;65;p16"/>
          <p:cNvGrpSpPr/>
          <p:nvPr/>
        </p:nvGrpSpPr>
        <p:grpSpPr>
          <a:xfrm>
            <a:off x="1792200" y="1772950"/>
            <a:ext cx="5559600" cy="1597600"/>
            <a:chOff x="1807850" y="1773875"/>
            <a:chExt cx="5559600" cy="1597600"/>
          </a:xfrm>
        </p:grpSpPr>
        <p:cxnSp>
          <p:nvCxnSpPr>
            <p:cNvPr id="66" name="Google Shape;66;p16"/>
            <p:cNvCxnSpPr/>
            <p:nvPr/>
          </p:nvCxnSpPr>
          <p:spPr>
            <a:xfrm>
              <a:off x="1807850" y="1773875"/>
              <a:ext cx="5559600" cy="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7" name="Google Shape;67;p16"/>
            <p:cNvCxnSpPr/>
            <p:nvPr/>
          </p:nvCxnSpPr>
          <p:spPr>
            <a:xfrm>
              <a:off x="1807850" y="3371475"/>
              <a:ext cx="5559600" cy="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68" name="Google Shape;68;p16"/>
          <p:cNvSpPr txBox="1"/>
          <p:nvPr>
            <p:ph type="title"/>
          </p:nvPr>
        </p:nvSpPr>
        <p:spPr>
          <a:xfrm>
            <a:off x="3183350" y="641533"/>
            <a:ext cx="2825400" cy="10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69" name="Google Shape;69;p16"/>
          <p:cNvSpPr txBox="1"/>
          <p:nvPr>
            <p:ph idx="4" type="subTitle"/>
          </p:nvPr>
        </p:nvSpPr>
        <p:spPr>
          <a:xfrm>
            <a:off x="3183350" y="237663"/>
            <a:ext cx="2825400" cy="3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0" name="Google Shape;70;p16"/>
          <p:cNvSpPr txBox="1"/>
          <p:nvPr>
            <p:ph idx="5" type="body"/>
          </p:nvPr>
        </p:nvSpPr>
        <p:spPr>
          <a:xfrm>
            <a:off x="6008750" y="636146"/>
            <a:ext cx="1344300" cy="9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9pPr>
          </a:lstStyle>
          <a:p/>
        </p:txBody>
      </p:sp>
      <p:sp>
        <p:nvSpPr>
          <p:cNvPr id="71" name="Google Shape;71;p16"/>
          <p:cNvSpPr txBox="1"/>
          <p:nvPr>
            <p:ph idx="6" type="title"/>
          </p:nvPr>
        </p:nvSpPr>
        <p:spPr>
          <a:xfrm>
            <a:off x="1799750" y="2287983"/>
            <a:ext cx="2825400" cy="10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72" name="Google Shape;72;p16"/>
          <p:cNvSpPr txBox="1"/>
          <p:nvPr>
            <p:ph idx="7" type="subTitle"/>
          </p:nvPr>
        </p:nvSpPr>
        <p:spPr>
          <a:xfrm>
            <a:off x="1799750" y="1884113"/>
            <a:ext cx="2825400" cy="3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3" name="Google Shape;73;p16"/>
          <p:cNvSpPr/>
          <p:nvPr>
            <p:ph idx="8" type="pic"/>
          </p:nvPr>
        </p:nvSpPr>
        <p:spPr>
          <a:xfrm>
            <a:off x="1792200" y="3489200"/>
            <a:ext cx="1371600" cy="1371600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16"/>
          <p:cNvSpPr txBox="1"/>
          <p:nvPr>
            <p:ph idx="9" type="title"/>
          </p:nvPr>
        </p:nvSpPr>
        <p:spPr>
          <a:xfrm>
            <a:off x="3183350" y="3893058"/>
            <a:ext cx="2825400" cy="10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75" name="Google Shape;75;p16"/>
          <p:cNvSpPr txBox="1"/>
          <p:nvPr>
            <p:ph idx="13" type="subTitle"/>
          </p:nvPr>
        </p:nvSpPr>
        <p:spPr>
          <a:xfrm>
            <a:off x="3183350" y="3489188"/>
            <a:ext cx="2825400" cy="3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6" name="Google Shape;76;p16"/>
          <p:cNvSpPr txBox="1"/>
          <p:nvPr>
            <p:ph idx="14" type="body"/>
          </p:nvPr>
        </p:nvSpPr>
        <p:spPr>
          <a:xfrm>
            <a:off x="6008750" y="3887671"/>
            <a:ext cx="1344300" cy="9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ouse rules" type="twoColTx">
  <p:cSld name="TITLE_AND_TWO_COLUMNS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983450" y="3424100"/>
            <a:ext cx="2087700" cy="13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6808175" y="3424100"/>
            <a:ext cx="2087700" cy="13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3" type="body"/>
          </p:nvPr>
        </p:nvSpPr>
        <p:spPr>
          <a:xfrm>
            <a:off x="3895799" y="3424100"/>
            <a:ext cx="2087700" cy="13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type="title"/>
          </p:nvPr>
        </p:nvSpPr>
        <p:spPr>
          <a:xfrm>
            <a:off x="264450" y="212925"/>
            <a:ext cx="86151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ow to play" type="titleOnly">
  <p:cSld name="TITLE_ONL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idx="1" type="body"/>
          </p:nvPr>
        </p:nvSpPr>
        <p:spPr>
          <a:xfrm>
            <a:off x="983450" y="3424100"/>
            <a:ext cx="2087700" cy="13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2" type="body"/>
          </p:nvPr>
        </p:nvSpPr>
        <p:spPr>
          <a:xfrm>
            <a:off x="6808175" y="3424101"/>
            <a:ext cx="2087700" cy="13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3" type="body"/>
          </p:nvPr>
        </p:nvSpPr>
        <p:spPr>
          <a:xfrm>
            <a:off x="3895799" y="3424101"/>
            <a:ext cx="2087700" cy="13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/>
        </p:txBody>
      </p:sp>
      <p:sp>
        <p:nvSpPr>
          <p:cNvPr id="86" name="Google Shape;86;p18"/>
          <p:cNvSpPr txBox="1"/>
          <p:nvPr>
            <p:ph idx="4" type="body"/>
          </p:nvPr>
        </p:nvSpPr>
        <p:spPr>
          <a:xfrm>
            <a:off x="983450" y="1695513"/>
            <a:ext cx="2087700" cy="13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5" type="body"/>
          </p:nvPr>
        </p:nvSpPr>
        <p:spPr>
          <a:xfrm>
            <a:off x="6808175" y="1695513"/>
            <a:ext cx="2087700" cy="13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/>
        </p:txBody>
      </p:sp>
      <p:sp>
        <p:nvSpPr>
          <p:cNvPr id="88" name="Google Shape;88;p18"/>
          <p:cNvSpPr txBox="1"/>
          <p:nvPr>
            <p:ph idx="6" type="body"/>
          </p:nvPr>
        </p:nvSpPr>
        <p:spPr>
          <a:xfrm>
            <a:off x="3895799" y="1695513"/>
            <a:ext cx="2087700" cy="13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type="title"/>
          </p:nvPr>
        </p:nvSpPr>
        <p:spPr>
          <a:xfrm>
            <a:off x="264450" y="212925"/>
            <a:ext cx="86151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ONE_COLUMN_TEXT">
    <p:bg>
      <p:bgPr>
        <a:solidFill>
          <a:schemeClr val="dk2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264450" y="1863150"/>
            <a:ext cx="8531400" cy="141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None/>
              <a:defRPr b="1" sz="10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None/>
              <a:defRPr b="1" sz="10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None/>
              <a:defRPr b="1" sz="10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None/>
              <a:defRPr b="1" sz="10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None/>
              <a:defRPr b="1" sz="10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None/>
              <a:defRPr b="1" sz="10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None/>
              <a:defRPr b="1" sz="10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None/>
              <a:defRPr b="1" sz="10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None/>
              <a:defRPr b="1" sz="10000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estion &amp; Answer">
  <p:cSld name="MAIN_POIN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0"/>
          <p:cNvSpPr txBox="1"/>
          <p:nvPr>
            <p:ph idx="1" type="body"/>
          </p:nvPr>
        </p:nvSpPr>
        <p:spPr>
          <a:xfrm>
            <a:off x="264600" y="3803900"/>
            <a:ext cx="2807400" cy="9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●"/>
              <a:defRPr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○"/>
              <a:defRPr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■"/>
              <a:defRPr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●"/>
              <a:defRPr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○"/>
              <a:defRPr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■"/>
              <a:defRPr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●"/>
              <a:defRPr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○"/>
              <a:defRPr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■"/>
              <a:defRPr/>
            </a:lvl9pPr>
          </a:lstStyle>
          <a:p/>
        </p:txBody>
      </p:sp>
      <p:sp>
        <p:nvSpPr>
          <p:cNvPr id="94" name="Google Shape;94;p20"/>
          <p:cNvSpPr txBox="1"/>
          <p:nvPr>
            <p:ph idx="2" type="body"/>
          </p:nvPr>
        </p:nvSpPr>
        <p:spPr>
          <a:xfrm>
            <a:off x="5966850" y="3803900"/>
            <a:ext cx="2807400" cy="9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●"/>
              <a:defRPr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○"/>
              <a:defRPr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■"/>
              <a:defRPr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●"/>
              <a:defRPr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○"/>
              <a:defRPr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■"/>
              <a:defRPr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●"/>
              <a:defRPr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○"/>
              <a:defRPr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■"/>
              <a:defRPr/>
            </a:lvl9pPr>
          </a:lstStyle>
          <a:p/>
        </p:txBody>
      </p:sp>
      <p:sp>
        <p:nvSpPr>
          <p:cNvPr id="95" name="Google Shape;95;p20"/>
          <p:cNvSpPr txBox="1"/>
          <p:nvPr>
            <p:ph idx="3" type="body"/>
          </p:nvPr>
        </p:nvSpPr>
        <p:spPr>
          <a:xfrm>
            <a:off x="3115725" y="3803900"/>
            <a:ext cx="2807400" cy="9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●"/>
              <a:defRPr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○"/>
              <a:defRPr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■"/>
              <a:defRPr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●"/>
              <a:defRPr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○"/>
              <a:defRPr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■"/>
              <a:defRPr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●"/>
              <a:defRPr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○"/>
              <a:defRPr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Font typeface="Lora Medium"/>
              <a:buChar char="■"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4" type="body"/>
          </p:nvPr>
        </p:nvSpPr>
        <p:spPr>
          <a:xfrm>
            <a:off x="264600" y="1344900"/>
            <a:ext cx="8614800" cy="140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50850" lvl="0" marL="4572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Char char="●"/>
              <a:defRPr sz="3500">
                <a:latin typeface="Bebas Neue"/>
                <a:ea typeface="Bebas Neue"/>
                <a:cs typeface="Bebas Neue"/>
                <a:sym typeface="Bebas Neue"/>
              </a:defRPr>
            </a:lvl1pPr>
            <a:lvl2pPr indent="-450850" lvl="1" marL="9144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Char char="○"/>
              <a:defRPr sz="3500">
                <a:latin typeface="Bebas Neue"/>
                <a:ea typeface="Bebas Neue"/>
                <a:cs typeface="Bebas Neue"/>
                <a:sym typeface="Bebas Neue"/>
              </a:defRPr>
            </a:lvl2pPr>
            <a:lvl3pPr indent="-450850" lvl="2" marL="13716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Char char="■"/>
              <a:defRPr sz="3500">
                <a:latin typeface="Bebas Neue"/>
                <a:ea typeface="Bebas Neue"/>
                <a:cs typeface="Bebas Neue"/>
                <a:sym typeface="Bebas Neue"/>
              </a:defRPr>
            </a:lvl3pPr>
            <a:lvl4pPr indent="-450850" lvl="3" marL="18288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Char char="●"/>
              <a:defRPr sz="3500">
                <a:latin typeface="Bebas Neue"/>
                <a:ea typeface="Bebas Neue"/>
                <a:cs typeface="Bebas Neue"/>
                <a:sym typeface="Bebas Neue"/>
              </a:defRPr>
            </a:lvl4pPr>
            <a:lvl5pPr indent="-450850" lvl="4" marL="22860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Char char="○"/>
              <a:defRPr sz="3500">
                <a:latin typeface="Bebas Neue"/>
                <a:ea typeface="Bebas Neue"/>
                <a:cs typeface="Bebas Neue"/>
                <a:sym typeface="Bebas Neue"/>
              </a:defRPr>
            </a:lvl5pPr>
            <a:lvl6pPr indent="-450850" lvl="5" marL="27432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Char char="■"/>
              <a:defRPr sz="3500">
                <a:latin typeface="Bebas Neue"/>
                <a:ea typeface="Bebas Neue"/>
                <a:cs typeface="Bebas Neue"/>
                <a:sym typeface="Bebas Neue"/>
              </a:defRPr>
            </a:lvl6pPr>
            <a:lvl7pPr indent="-450850" lvl="6" marL="32004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Char char="●"/>
              <a:defRPr sz="3500">
                <a:latin typeface="Bebas Neue"/>
                <a:ea typeface="Bebas Neue"/>
                <a:cs typeface="Bebas Neue"/>
                <a:sym typeface="Bebas Neue"/>
              </a:defRPr>
            </a:lvl7pPr>
            <a:lvl8pPr indent="-450850" lvl="7" marL="36576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Char char="○"/>
              <a:defRPr sz="3500">
                <a:latin typeface="Bebas Neue"/>
                <a:ea typeface="Bebas Neue"/>
                <a:cs typeface="Bebas Neue"/>
                <a:sym typeface="Bebas Neue"/>
              </a:defRPr>
            </a:lvl8pPr>
            <a:lvl9pPr indent="-450850" lvl="8" marL="41148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Char char="■"/>
              <a:defRPr sz="3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97" name="Google Shape;97;p20"/>
          <p:cNvSpPr txBox="1"/>
          <p:nvPr>
            <p:ph idx="5" type="subTitle"/>
          </p:nvPr>
        </p:nvSpPr>
        <p:spPr>
          <a:xfrm>
            <a:off x="269562" y="307021"/>
            <a:ext cx="2825400" cy="3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anking">
  <p:cSld name="SECTION_TITLE_AND_DESCRIPTION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1"/>
          <p:cNvSpPr txBox="1"/>
          <p:nvPr>
            <p:ph type="title"/>
          </p:nvPr>
        </p:nvSpPr>
        <p:spPr>
          <a:xfrm>
            <a:off x="6318600" y="576450"/>
            <a:ext cx="2578200" cy="10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00" name="Google Shape;100;p21"/>
          <p:cNvSpPr/>
          <p:nvPr>
            <p:ph idx="2" type="pic"/>
          </p:nvPr>
        </p:nvSpPr>
        <p:spPr>
          <a:xfrm>
            <a:off x="4883475" y="299125"/>
            <a:ext cx="1371600" cy="1371600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Google Shape;101;p21"/>
          <p:cNvSpPr txBox="1"/>
          <p:nvPr>
            <p:ph idx="1" type="subTitle"/>
          </p:nvPr>
        </p:nvSpPr>
        <p:spPr>
          <a:xfrm>
            <a:off x="6318600" y="322425"/>
            <a:ext cx="2578200" cy="3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cxnSp>
        <p:nvCxnSpPr>
          <p:cNvPr id="102" name="Google Shape;102;p21"/>
          <p:cNvCxnSpPr/>
          <p:nvPr/>
        </p:nvCxnSpPr>
        <p:spPr>
          <a:xfrm>
            <a:off x="285575" y="1807575"/>
            <a:ext cx="8611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3" name="Google Shape;103;p21"/>
          <p:cNvCxnSpPr/>
          <p:nvPr/>
        </p:nvCxnSpPr>
        <p:spPr>
          <a:xfrm>
            <a:off x="285575" y="3456775"/>
            <a:ext cx="8611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4" name="Google Shape;104;p21"/>
          <p:cNvSpPr txBox="1"/>
          <p:nvPr>
            <p:ph idx="3" type="title"/>
          </p:nvPr>
        </p:nvSpPr>
        <p:spPr>
          <a:xfrm>
            <a:off x="6318600" y="2223700"/>
            <a:ext cx="2578200" cy="10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05" name="Google Shape;105;p21"/>
          <p:cNvSpPr/>
          <p:nvPr>
            <p:ph idx="4" type="pic"/>
          </p:nvPr>
        </p:nvSpPr>
        <p:spPr>
          <a:xfrm>
            <a:off x="4883475" y="1946375"/>
            <a:ext cx="1371600" cy="1371600"/>
          </a:xfrm>
          <a:prstGeom prst="rect">
            <a:avLst/>
          </a:prstGeom>
          <a:noFill/>
          <a:ln>
            <a:noFill/>
          </a:ln>
        </p:spPr>
      </p:sp>
      <p:sp>
        <p:nvSpPr>
          <p:cNvPr id="106" name="Google Shape;106;p21"/>
          <p:cNvSpPr txBox="1"/>
          <p:nvPr>
            <p:ph idx="5" type="subTitle"/>
          </p:nvPr>
        </p:nvSpPr>
        <p:spPr>
          <a:xfrm>
            <a:off x="6318600" y="1969675"/>
            <a:ext cx="2578200" cy="3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07" name="Google Shape;107;p21"/>
          <p:cNvSpPr txBox="1"/>
          <p:nvPr>
            <p:ph idx="6" type="title"/>
          </p:nvPr>
        </p:nvSpPr>
        <p:spPr>
          <a:xfrm>
            <a:off x="6318600" y="3870950"/>
            <a:ext cx="2578200" cy="10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08" name="Google Shape;108;p21"/>
          <p:cNvSpPr/>
          <p:nvPr>
            <p:ph idx="7" type="pic"/>
          </p:nvPr>
        </p:nvSpPr>
        <p:spPr>
          <a:xfrm>
            <a:off x="4883475" y="3593625"/>
            <a:ext cx="1371600" cy="13716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1"/>
          <p:cNvSpPr txBox="1"/>
          <p:nvPr>
            <p:ph idx="8" type="subTitle"/>
          </p:nvPr>
        </p:nvSpPr>
        <p:spPr>
          <a:xfrm>
            <a:off x="6318600" y="3616925"/>
            <a:ext cx="2578200" cy="3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0" name="Google Shape;110;p21"/>
          <p:cNvSpPr txBox="1"/>
          <p:nvPr>
            <p:ph idx="9" type="title"/>
          </p:nvPr>
        </p:nvSpPr>
        <p:spPr>
          <a:xfrm>
            <a:off x="137800" y="3511325"/>
            <a:ext cx="4782300" cy="117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11" name="Google Shape;111;p21"/>
          <p:cNvSpPr txBox="1"/>
          <p:nvPr>
            <p:ph idx="13" type="title"/>
          </p:nvPr>
        </p:nvSpPr>
        <p:spPr>
          <a:xfrm>
            <a:off x="137800" y="1877950"/>
            <a:ext cx="4782300" cy="117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12" name="Google Shape;112;p21"/>
          <p:cNvSpPr txBox="1"/>
          <p:nvPr>
            <p:ph idx="14" type="title"/>
          </p:nvPr>
        </p:nvSpPr>
        <p:spPr>
          <a:xfrm>
            <a:off x="137800" y="212925"/>
            <a:ext cx="4782300" cy="117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8000"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CAPTION_ONLY">
    <p:bg>
      <p:bgPr>
        <a:solidFill>
          <a:schemeClr val="dk1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 txBox="1"/>
          <p:nvPr>
            <p:ph type="title"/>
          </p:nvPr>
        </p:nvSpPr>
        <p:spPr>
          <a:xfrm>
            <a:off x="264450" y="1863150"/>
            <a:ext cx="8531400" cy="141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b="1" sz="10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b="1" sz="10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b="1" sz="10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b="1" sz="10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b="1" sz="10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b="1" sz="10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b="1" sz="10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b="1" sz="10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b="1" sz="10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BIG_NUMBER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264450" y="212925"/>
            <a:ext cx="86151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MAIN_POINT_1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5"/>
          <p:cNvSpPr txBox="1"/>
          <p:nvPr>
            <p:ph idx="1" type="body"/>
          </p:nvPr>
        </p:nvSpPr>
        <p:spPr>
          <a:xfrm>
            <a:off x="264600" y="2229825"/>
            <a:ext cx="8614800" cy="25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50850" lvl="0" marL="4572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Char char="●"/>
              <a:defRPr sz="3500">
                <a:latin typeface="Bebas Neue"/>
                <a:ea typeface="Bebas Neue"/>
                <a:cs typeface="Bebas Neue"/>
                <a:sym typeface="Bebas Neue"/>
              </a:defRPr>
            </a:lvl1pPr>
            <a:lvl2pPr indent="-450850" lvl="1" marL="9144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Char char="○"/>
              <a:defRPr sz="3500">
                <a:latin typeface="Bebas Neue"/>
                <a:ea typeface="Bebas Neue"/>
                <a:cs typeface="Bebas Neue"/>
                <a:sym typeface="Bebas Neue"/>
              </a:defRPr>
            </a:lvl2pPr>
            <a:lvl3pPr indent="-450850" lvl="2" marL="13716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Char char="■"/>
              <a:defRPr sz="3500">
                <a:latin typeface="Bebas Neue"/>
                <a:ea typeface="Bebas Neue"/>
                <a:cs typeface="Bebas Neue"/>
                <a:sym typeface="Bebas Neue"/>
              </a:defRPr>
            </a:lvl3pPr>
            <a:lvl4pPr indent="-450850" lvl="3" marL="18288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Char char="●"/>
              <a:defRPr sz="3500">
                <a:latin typeface="Bebas Neue"/>
                <a:ea typeface="Bebas Neue"/>
                <a:cs typeface="Bebas Neue"/>
                <a:sym typeface="Bebas Neue"/>
              </a:defRPr>
            </a:lvl4pPr>
            <a:lvl5pPr indent="-450850" lvl="4" marL="22860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Char char="○"/>
              <a:defRPr sz="3500">
                <a:latin typeface="Bebas Neue"/>
                <a:ea typeface="Bebas Neue"/>
                <a:cs typeface="Bebas Neue"/>
                <a:sym typeface="Bebas Neue"/>
              </a:defRPr>
            </a:lvl5pPr>
            <a:lvl6pPr indent="-450850" lvl="5" marL="27432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Char char="■"/>
              <a:defRPr sz="3500">
                <a:latin typeface="Bebas Neue"/>
                <a:ea typeface="Bebas Neue"/>
                <a:cs typeface="Bebas Neue"/>
                <a:sym typeface="Bebas Neue"/>
              </a:defRPr>
            </a:lvl6pPr>
            <a:lvl7pPr indent="-450850" lvl="6" marL="32004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Char char="●"/>
              <a:defRPr sz="3500">
                <a:latin typeface="Bebas Neue"/>
                <a:ea typeface="Bebas Neue"/>
                <a:cs typeface="Bebas Neue"/>
                <a:sym typeface="Bebas Neue"/>
              </a:defRPr>
            </a:lvl7pPr>
            <a:lvl8pPr indent="-450850" lvl="7" marL="36576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Char char="○"/>
              <a:defRPr sz="3500">
                <a:latin typeface="Bebas Neue"/>
                <a:ea typeface="Bebas Neue"/>
                <a:cs typeface="Bebas Neue"/>
                <a:sym typeface="Bebas Neue"/>
              </a:defRPr>
            </a:lvl8pPr>
            <a:lvl9pPr indent="-450850" lvl="8" marL="41148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Char char="■"/>
              <a:defRPr sz="3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20" name="Google Shape;120;p25"/>
          <p:cNvSpPr txBox="1"/>
          <p:nvPr>
            <p:ph type="title"/>
          </p:nvPr>
        </p:nvSpPr>
        <p:spPr>
          <a:xfrm>
            <a:off x="264450" y="212925"/>
            <a:ext cx="86151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_AND_TWO_COLUMNS_1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6"/>
          <p:cNvSpPr txBox="1"/>
          <p:nvPr>
            <p:ph idx="1" type="body"/>
          </p:nvPr>
        </p:nvSpPr>
        <p:spPr>
          <a:xfrm>
            <a:off x="285575" y="3424100"/>
            <a:ext cx="4211700" cy="13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/>
        </p:txBody>
      </p:sp>
      <p:sp>
        <p:nvSpPr>
          <p:cNvPr id="123" name="Google Shape;123;p26"/>
          <p:cNvSpPr txBox="1"/>
          <p:nvPr>
            <p:ph idx="2" type="body"/>
          </p:nvPr>
        </p:nvSpPr>
        <p:spPr>
          <a:xfrm>
            <a:off x="4689079" y="3424100"/>
            <a:ext cx="4211700" cy="13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/>
        </p:txBody>
      </p:sp>
      <p:sp>
        <p:nvSpPr>
          <p:cNvPr id="124" name="Google Shape;124;p26"/>
          <p:cNvSpPr txBox="1"/>
          <p:nvPr>
            <p:ph type="title"/>
          </p:nvPr>
        </p:nvSpPr>
        <p:spPr>
          <a:xfrm>
            <a:off x="264450" y="212925"/>
            <a:ext cx="86151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_1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7" name="Google Shape;127;p2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8" name="Google Shape;128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_1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32" name="Google Shape;132;p2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33" name="Google Shape;133;p28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  <a:defRPr>
                <a:solidFill>
                  <a:schemeClr val="dk1"/>
                </a:solidFill>
              </a:defRPr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  <a:defRPr>
                <a:solidFill>
                  <a:schemeClr val="dk1"/>
                </a:solidFill>
              </a:defRPr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■"/>
              <a:defRPr>
                <a:solidFill>
                  <a:schemeClr val="dk1"/>
                </a:solidFill>
              </a:defRPr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  <a:defRPr>
                <a:solidFill>
                  <a:schemeClr val="dk1"/>
                </a:solidFill>
              </a:defRPr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  <a:defRPr>
                <a:solidFill>
                  <a:schemeClr val="dk1"/>
                </a:solidFill>
              </a:defRPr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■"/>
              <a:defRPr>
                <a:solidFill>
                  <a:schemeClr val="dk1"/>
                </a:solidFill>
              </a:defRPr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  <a:defRPr>
                <a:solidFill>
                  <a:schemeClr val="dk1"/>
                </a:solidFill>
              </a:defRPr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  <a:defRPr>
                <a:solidFill>
                  <a:schemeClr val="dk1"/>
                </a:solidFill>
              </a:defRPr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34" name="Google Shape;134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SECTION_HEADER_1_1">
    <p:bg>
      <p:bgPr>
        <a:solidFill>
          <a:schemeClr val="dk2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9"/>
          <p:cNvSpPr txBox="1"/>
          <p:nvPr>
            <p:ph idx="1" type="body"/>
          </p:nvPr>
        </p:nvSpPr>
        <p:spPr>
          <a:xfrm>
            <a:off x="285575" y="3424100"/>
            <a:ext cx="4211700" cy="135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Char char="●"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Char char="○"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Char char="■"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Char char="●"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Char char="○"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Char char="■"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Char char="●"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Char char="○"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Char char="■"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SECTION_HEADER_1_2">
    <p:bg>
      <p:bgPr>
        <a:solidFill>
          <a:schemeClr val="dk2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0"/>
          <p:cNvSpPr txBox="1"/>
          <p:nvPr>
            <p:ph type="title"/>
          </p:nvPr>
        </p:nvSpPr>
        <p:spPr>
          <a:xfrm>
            <a:off x="2962275" y="1546075"/>
            <a:ext cx="3219600" cy="10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39" name="Google Shape;139;p30"/>
          <p:cNvSpPr txBox="1"/>
          <p:nvPr>
            <p:ph idx="1" type="body"/>
          </p:nvPr>
        </p:nvSpPr>
        <p:spPr>
          <a:xfrm>
            <a:off x="2962275" y="2680025"/>
            <a:ext cx="3219600" cy="92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TITLE_ONLY_1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1"/>
          <p:cNvSpPr txBox="1"/>
          <p:nvPr>
            <p:ph type="title"/>
          </p:nvPr>
        </p:nvSpPr>
        <p:spPr>
          <a:xfrm>
            <a:off x="264450" y="212925"/>
            <a:ext cx="86151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2" name="Google Shape;142;p31"/>
          <p:cNvSpPr txBox="1"/>
          <p:nvPr>
            <p:ph idx="1" type="subTitle"/>
          </p:nvPr>
        </p:nvSpPr>
        <p:spPr>
          <a:xfrm>
            <a:off x="4689075" y="1695525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43" name="Google Shape;143;p31"/>
          <p:cNvSpPr txBox="1"/>
          <p:nvPr>
            <p:ph idx="2" type="subTitle"/>
          </p:nvPr>
        </p:nvSpPr>
        <p:spPr>
          <a:xfrm>
            <a:off x="4689075" y="4476488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44" name="Google Shape;144;p31"/>
          <p:cNvSpPr txBox="1"/>
          <p:nvPr>
            <p:ph idx="3" type="subTitle"/>
          </p:nvPr>
        </p:nvSpPr>
        <p:spPr>
          <a:xfrm>
            <a:off x="285575" y="1695525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45" name="Google Shape;145;p31"/>
          <p:cNvSpPr txBox="1"/>
          <p:nvPr>
            <p:ph idx="4" type="subTitle"/>
          </p:nvPr>
        </p:nvSpPr>
        <p:spPr>
          <a:xfrm>
            <a:off x="285575" y="4476488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46" name="Google Shape;146;p31"/>
          <p:cNvSpPr txBox="1"/>
          <p:nvPr>
            <p:ph idx="5" type="subTitle"/>
          </p:nvPr>
        </p:nvSpPr>
        <p:spPr>
          <a:xfrm>
            <a:off x="4689075" y="3086000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47" name="Google Shape;147;p31"/>
          <p:cNvSpPr txBox="1"/>
          <p:nvPr>
            <p:ph idx="6" type="subTitle"/>
          </p:nvPr>
        </p:nvSpPr>
        <p:spPr>
          <a:xfrm>
            <a:off x="285575" y="3086000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SECTION_HEADER_2">
    <p:bg>
      <p:bgPr>
        <a:solidFill>
          <a:schemeClr val="dk2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2"/>
          <p:cNvSpPr/>
          <p:nvPr>
            <p:ph idx="2" type="pic"/>
          </p:nvPr>
        </p:nvSpPr>
        <p:spPr>
          <a:xfrm>
            <a:off x="1380375" y="989850"/>
            <a:ext cx="3163800" cy="3163800"/>
          </a:xfrm>
          <a:prstGeom prst="rect">
            <a:avLst/>
          </a:prstGeom>
          <a:noFill/>
          <a:ln>
            <a:noFill/>
          </a:ln>
        </p:spPr>
      </p:sp>
      <p:sp>
        <p:nvSpPr>
          <p:cNvPr id="150" name="Google Shape;150;p32"/>
          <p:cNvSpPr txBox="1"/>
          <p:nvPr>
            <p:ph type="title"/>
          </p:nvPr>
        </p:nvSpPr>
        <p:spPr>
          <a:xfrm>
            <a:off x="4939275" y="1546082"/>
            <a:ext cx="2825400" cy="10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51" name="Google Shape;151;p32"/>
          <p:cNvSpPr txBox="1"/>
          <p:nvPr>
            <p:ph idx="1" type="body"/>
          </p:nvPr>
        </p:nvSpPr>
        <p:spPr>
          <a:xfrm>
            <a:off x="4939275" y="2640775"/>
            <a:ext cx="2825400" cy="96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TITLE_AND_TWO_COLUMNS_2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3"/>
          <p:cNvSpPr txBox="1"/>
          <p:nvPr>
            <p:ph type="title"/>
          </p:nvPr>
        </p:nvSpPr>
        <p:spPr>
          <a:xfrm>
            <a:off x="264450" y="212925"/>
            <a:ext cx="86151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4" name="Google Shape;154;p33"/>
          <p:cNvSpPr txBox="1"/>
          <p:nvPr>
            <p:ph idx="1" type="body"/>
          </p:nvPr>
        </p:nvSpPr>
        <p:spPr>
          <a:xfrm>
            <a:off x="4689075" y="3725900"/>
            <a:ext cx="4211700" cy="105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/>
        </p:txBody>
      </p:sp>
      <p:sp>
        <p:nvSpPr>
          <p:cNvPr id="155" name="Google Shape;155;p33"/>
          <p:cNvSpPr txBox="1"/>
          <p:nvPr>
            <p:ph idx="2" type="subTitle"/>
          </p:nvPr>
        </p:nvSpPr>
        <p:spPr>
          <a:xfrm>
            <a:off x="4689075" y="3424100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56" name="Google Shape;156;p33"/>
          <p:cNvSpPr txBox="1"/>
          <p:nvPr>
            <p:ph idx="3" type="body"/>
          </p:nvPr>
        </p:nvSpPr>
        <p:spPr>
          <a:xfrm>
            <a:off x="285575" y="3725900"/>
            <a:ext cx="4211700" cy="105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/>
        </p:txBody>
      </p:sp>
      <p:sp>
        <p:nvSpPr>
          <p:cNvPr id="157" name="Google Shape;157;p33"/>
          <p:cNvSpPr txBox="1"/>
          <p:nvPr>
            <p:ph idx="4" type="subTitle"/>
          </p:nvPr>
        </p:nvSpPr>
        <p:spPr>
          <a:xfrm>
            <a:off x="285575" y="3424100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TITLE_AND_TWO_COLUMNS_2_2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4"/>
          <p:cNvSpPr txBox="1"/>
          <p:nvPr>
            <p:ph type="title"/>
          </p:nvPr>
        </p:nvSpPr>
        <p:spPr>
          <a:xfrm>
            <a:off x="264450" y="212925"/>
            <a:ext cx="86151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0" name="Google Shape;160;p34"/>
          <p:cNvSpPr txBox="1"/>
          <p:nvPr>
            <p:ph idx="1" type="body"/>
          </p:nvPr>
        </p:nvSpPr>
        <p:spPr>
          <a:xfrm>
            <a:off x="285575" y="3725900"/>
            <a:ext cx="2785500" cy="105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/>
        </p:txBody>
      </p:sp>
      <p:sp>
        <p:nvSpPr>
          <p:cNvPr id="161" name="Google Shape;161;p34"/>
          <p:cNvSpPr txBox="1"/>
          <p:nvPr>
            <p:ph idx="2" type="subTitle"/>
          </p:nvPr>
        </p:nvSpPr>
        <p:spPr>
          <a:xfrm>
            <a:off x="285575" y="3424100"/>
            <a:ext cx="27855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62" name="Google Shape;162;p34"/>
          <p:cNvSpPr txBox="1"/>
          <p:nvPr>
            <p:ph idx="3" type="body"/>
          </p:nvPr>
        </p:nvSpPr>
        <p:spPr>
          <a:xfrm>
            <a:off x="6115275" y="3725900"/>
            <a:ext cx="2785500" cy="105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/>
        </p:txBody>
      </p:sp>
      <p:sp>
        <p:nvSpPr>
          <p:cNvPr id="163" name="Google Shape;163;p34"/>
          <p:cNvSpPr txBox="1"/>
          <p:nvPr>
            <p:ph idx="4" type="subTitle"/>
          </p:nvPr>
        </p:nvSpPr>
        <p:spPr>
          <a:xfrm>
            <a:off x="6115275" y="3424100"/>
            <a:ext cx="27855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64" name="Google Shape;164;p34"/>
          <p:cNvSpPr txBox="1"/>
          <p:nvPr>
            <p:ph idx="5" type="body"/>
          </p:nvPr>
        </p:nvSpPr>
        <p:spPr>
          <a:xfrm>
            <a:off x="3200425" y="3725900"/>
            <a:ext cx="2785500" cy="105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/>
        </p:txBody>
      </p:sp>
      <p:sp>
        <p:nvSpPr>
          <p:cNvPr id="165" name="Google Shape;165;p34"/>
          <p:cNvSpPr txBox="1"/>
          <p:nvPr>
            <p:ph idx="6" type="subTitle"/>
          </p:nvPr>
        </p:nvSpPr>
        <p:spPr>
          <a:xfrm>
            <a:off x="3200425" y="3424100"/>
            <a:ext cx="27855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TITLE_AND_TWO_COLUMNS_2_1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5"/>
          <p:cNvSpPr txBox="1"/>
          <p:nvPr>
            <p:ph idx="1" type="body"/>
          </p:nvPr>
        </p:nvSpPr>
        <p:spPr>
          <a:xfrm>
            <a:off x="4689075" y="1997325"/>
            <a:ext cx="4211700" cy="105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/>
        </p:txBody>
      </p:sp>
      <p:sp>
        <p:nvSpPr>
          <p:cNvPr id="168" name="Google Shape;168;p35"/>
          <p:cNvSpPr txBox="1"/>
          <p:nvPr>
            <p:ph type="title"/>
          </p:nvPr>
        </p:nvSpPr>
        <p:spPr>
          <a:xfrm>
            <a:off x="264450" y="212925"/>
            <a:ext cx="86151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9" name="Google Shape;169;p35"/>
          <p:cNvSpPr txBox="1"/>
          <p:nvPr>
            <p:ph idx="2" type="subTitle"/>
          </p:nvPr>
        </p:nvSpPr>
        <p:spPr>
          <a:xfrm>
            <a:off x="4689075" y="1695525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70" name="Google Shape;170;p35"/>
          <p:cNvSpPr txBox="1"/>
          <p:nvPr>
            <p:ph idx="3" type="body"/>
          </p:nvPr>
        </p:nvSpPr>
        <p:spPr>
          <a:xfrm>
            <a:off x="4689075" y="3725900"/>
            <a:ext cx="4211700" cy="105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/>
        </p:txBody>
      </p:sp>
      <p:sp>
        <p:nvSpPr>
          <p:cNvPr id="171" name="Google Shape;171;p35"/>
          <p:cNvSpPr txBox="1"/>
          <p:nvPr>
            <p:ph idx="4" type="subTitle"/>
          </p:nvPr>
        </p:nvSpPr>
        <p:spPr>
          <a:xfrm>
            <a:off x="4689075" y="3424100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72" name="Google Shape;172;p35"/>
          <p:cNvSpPr txBox="1"/>
          <p:nvPr>
            <p:ph idx="5" type="body"/>
          </p:nvPr>
        </p:nvSpPr>
        <p:spPr>
          <a:xfrm>
            <a:off x="285575" y="1997325"/>
            <a:ext cx="4211700" cy="105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/>
        </p:txBody>
      </p:sp>
      <p:sp>
        <p:nvSpPr>
          <p:cNvPr id="173" name="Google Shape;173;p35"/>
          <p:cNvSpPr txBox="1"/>
          <p:nvPr>
            <p:ph idx="6" type="subTitle"/>
          </p:nvPr>
        </p:nvSpPr>
        <p:spPr>
          <a:xfrm>
            <a:off x="285575" y="1695525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74" name="Google Shape;174;p35"/>
          <p:cNvSpPr txBox="1"/>
          <p:nvPr>
            <p:ph idx="7" type="body"/>
          </p:nvPr>
        </p:nvSpPr>
        <p:spPr>
          <a:xfrm>
            <a:off x="285575" y="3725900"/>
            <a:ext cx="4211700" cy="105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/>
        </p:txBody>
      </p:sp>
      <p:sp>
        <p:nvSpPr>
          <p:cNvPr id="175" name="Google Shape;175;p35"/>
          <p:cNvSpPr txBox="1"/>
          <p:nvPr>
            <p:ph idx="8" type="subTitle"/>
          </p:nvPr>
        </p:nvSpPr>
        <p:spPr>
          <a:xfrm>
            <a:off x="285575" y="3424100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SECTION_HEADER_2_1">
    <p:bg>
      <p:bgPr>
        <a:solidFill>
          <a:schemeClr val="dk2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6"/>
          <p:cNvSpPr/>
          <p:nvPr>
            <p:ph idx="2" type="pic"/>
          </p:nvPr>
        </p:nvSpPr>
        <p:spPr>
          <a:xfrm>
            <a:off x="5715750" y="1614500"/>
            <a:ext cx="3163800" cy="3163800"/>
          </a:xfrm>
          <a:prstGeom prst="rect">
            <a:avLst/>
          </a:prstGeom>
          <a:noFill/>
          <a:ln>
            <a:noFill/>
          </a:ln>
        </p:spPr>
      </p:sp>
      <p:sp>
        <p:nvSpPr>
          <p:cNvPr id="178" name="Google Shape;178;p36"/>
          <p:cNvSpPr txBox="1"/>
          <p:nvPr>
            <p:ph type="title"/>
          </p:nvPr>
        </p:nvSpPr>
        <p:spPr>
          <a:xfrm>
            <a:off x="264450" y="212925"/>
            <a:ext cx="86151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TITLE_AND_BODY_1_1">
    <p:bg>
      <p:bgPr>
        <a:solidFill>
          <a:schemeClr val="dk2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7"/>
          <p:cNvSpPr txBox="1"/>
          <p:nvPr>
            <p:ph idx="1" type="body"/>
          </p:nvPr>
        </p:nvSpPr>
        <p:spPr>
          <a:xfrm>
            <a:off x="3347475" y="3368198"/>
            <a:ext cx="4168500" cy="14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9pPr>
          </a:lstStyle>
          <a:p/>
        </p:txBody>
      </p:sp>
      <p:sp>
        <p:nvSpPr>
          <p:cNvPr id="181" name="Google Shape;181;p37"/>
          <p:cNvSpPr/>
          <p:nvPr>
            <p:ph idx="2" type="pic"/>
          </p:nvPr>
        </p:nvSpPr>
        <p:spPr>
          <a:xfrm>
            <a:off x="7527925" y="2760977"/>
            <a:ext cx="1371600" cy="2099700"/>
          </a:xfrm>
          <a:prstGeom prst="rect">
            <a:avLst/>
          </a:prstGeom>
          <a:noFill/>
          <a:ln>
            <a:noFill/>
          </a:ln>
        </p:spPr>
      </p:sp>
      <p:sp>
        <p:nvSpPr>
          <p:cNvPr id="182" name="Google Shape;182;p37"/>
          <p:cNvSpPr/>
          <p:nvPr>
            <p:ph idx="3" type="pic"/>
          </p:nvPr>
        </p:nvSpPr>
        <p:spPr>
          <a:xfrm>
            <a:off x="3339925" y="240660"/>
            <a:ext cx="1371600" cy="2099700"/>
          </a:xfrm>
          <a:prstGeom prst="rect">
            <a:avLst/>
          </a:prstGeom>
          <a:noFill/>
          <a:ln>
            <a:noFill/>
          </a:ln>
        </p:spPr>
      </p:sp>
      <p:sp>
        <p:nvSpPr>
          <p:cNvPr id="183" name="Google Shape;183;p37"/>
          <p:cNvSpPr txBox="1"/>
          <p:nvPr>
            <p:ph type="title"/>
          </p:nvPr>
        </p:nvSpPr>
        <p:spPr>
          <a:xfrm>
            <a:off x="285575" y="237683"/>
            <a:ext cx="2825400" cy="10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84" name="Google Shape;184;p37"/>
          <p:cNvSpPr txBox="1"/>
          <p:nvPr>
            <p:ph idx="4" type="subTitle"/>
          </p:nvPr>
        </p:nvSpPr>
        <p:spPr>
          <a:xfrm>
            <a:off x="4731075" y="237675"/>
            <a:ext cx="4168500" cy="46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cxnSp>
        <p:nvCxnSpPr>
          <p:cNvPr id="185" name="Google Shape;185;p37"/>
          <p:cNvCxnSpPr/>
          <p:nvPr/>
        </p:nvCxnSpPr>
        <p:spPr>
          <a:xfrm>
            <a:off x="3339925" y="2587988"/>
            <a:ext cx="55596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6" name="Google Shape;186;p37"/>
          <p:cNvSpPr txBox="1"/>
          <p:nvPr>
            <p:ph idx="5" type="body"/>
          </p:nvPr>
        </p:nvSpPr>
        <p:spPr>
          <a:xfrm>
            <a:off x="4731075" y="847690"/>
            <a:ext cx="4168500" cy="14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9pPr>
          </a:lstStyle>
          <a:p/>
        </p:txBody>
      </p:sp>
      <p:sp>
        <p:nvSpPr>
          <p:cNvPr id="187" name="Google Shape;187;p37"/>
          <p:cNvSpPr txBox="1"/>
          <p:nvPr>
            <p:ph idx="6" type="subTitle"/>
          </p:nvPr>
        </p:nvSpPr>
        <p:spPr>
          <a:xfrm>
            <a:off x="3347475" y="2758183"/>
            <a:ext cx="4168500" cy="46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TITLE_AND_BODY_1">
    <p:bg>
      <p:bgPr>
        <a:solidFill>
          <a:schemeClr val="dk2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8"/>
          <p:cNvSpPr txBox="1"/>
          <p:nvPr>
            <p:ph idx="1" type="body"/>
          </p:nvPr>
        </p:nvSpPr>
        <p:spPr>
          <a:xfrm>
            <a:off x="3347475" y="2282600"/>
            <a:ext cx="4168500" cy="9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9pPr>
          </a:lstStyle>
          <a:p/>
        </p:txBody>
      </p:sp>
      <p:sp>
        <p:nvSpPr>
          <p:cNvPr id="190" name="Google Shape;190;p38"/>
          <p:cNvSpPr/>
          <p:nvPr>
            <p:ph idx="2" type="pic"/>
          </p:nvPr>
        </p:nvSpPr>
        <p:spPr>
          <a:xfrm>
            <a:off x="7527925" y="1885950"/>
            <a:ext cx="1371600" cy="1371600"/>
          </a:xfrm>
          <a:prstGeom prst="rect">
            <a:avLst/>
          </a:prstGeom>
          <a:noFill/>
          <a:ln>
            <a:noFill/>
          </a:ln>
        </p:spPr>
      </p:sp>
      <p:sp>
        <p:nvSpPr>
          <p:cNvPr id="191" name="Google Shape;191;p38"/>
          <p:cNvSpPr/>
          <p:nvPr>
            <p:ph idx="3" type="pic"/>
          </p:nvPr>
        </p:nvSpPr>
        <p:spPr>
          <a:xfrm>
            <a:off x="3339925" y="239625"/>
            <a:ext cx="1371600" cy="13716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92" name="Google Shape;192;p38"/>
          <p:cNvGrpSpPr/>
          <p:nvPr/>
        </p:nvGrpSpPr>
        <p:grpSpPr>
          <a:xfrm>
            <a:off x="3339925" y="1772950"/>
            <a:ext cx="5559600" cy="1597600"/>
            <a:chOff x="1807850" y="1773875"/>
            <a:chExt cx="5559600" cy="1597600"/>
          </a:xfrm>
        </p:grpSpPr>
        <p:cxnSp>
          <p:nvCxnSpPr>
            <p:cNvPr id="193" name="Google Shape;193;p38"/>
            <p:cNvCxnSpPr/>
            <p:nvPr/>
          </p:nvCxnSpPr>
          <p:spPr>
            <a:xfrm>
              <a:off x="1807850" y="1773875"/>
              <a:ext cx="5559600" cy="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94" name="Google Shape;194;p38"/>
            <p:cNvCxnSpPr/>
            <p:nvPr/>
          </p:nvCxnSpPr>
          <p:spPr>
            <a:xfrm>
              <a:off x="1807850" y="3371475"/>
              <a:ext cx="5559600" cy="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95" name="Google Shape;195;p38"/>
          <p:cNvSpPr txBox="1"/>
          <p:nvPr>
            <p:ph type="title"/>
          </p:nvPr>
        </p:nvSpPr>
        <p:spPr>
          <a:xfrm>
            <a:off x="285575" y="237683"/>
            <a:ext cx="2825400" cy="10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96" name="Google Shape;196;p38"/>
          <p:cNvSpPr txBox="1"/>
          <p:nvPr>
            <p:ph idx="4" type="subTitle"/>
          </p:nvPr>
        </p:nvSpPr>
        <p:spPr>
          <a:xfrm>
            <a:off x="4731075" y="237675"/>
            <a:ext cx="4168500" cy="3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97" name="Google Shape;197;p38"/>
          <p:cNvSpPr txBox="1"/>
          <p:nvPr>
            <p:ph idx="5" type="body"/>
          </p:nvPr>
        </p:nvSpPr>
        <p:spPr>
          <a:xfrm>
            <a:off x="4731075" y="636150"/>
            <a:ext cx="4168500" cy="9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9pPr>
          </a:lstStyle>
          <a:p/>
        </p:txBody>
      </p:sp>
      <p:sp>
        <p:nvSpPr>
          <p:cNvPr id="198" name="Google Shape;198;p38"/>
          <p:cNvSpPr txBox="1"/>
          <p:nvPr>
            <p:ph idx="6" type="subTitle"/>
          </p:nvPr>
        </p:nvSpPr>
        <p:spPr>
          <a:xfrm>
            <a:off x="3347475" y="1884125"/>
            <a:ext cx="4168500" cy="3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99" name="Google Shape;199;p38"/>
          <p:cNvSpPr/>
          <p:nvPr>
            <p:ph idx="7" type="pic"/>
          </p:nvPr>
        </p:nvSpPr>
        <p:spPr>
          <a:xfrm>
            <a:off x="3339925" y="3489200"/>
            <a:ext cx="1371600" cy="1371600"/>
          </a:xfrm>
          <a:prstGeom prst="rect">
            <a:avLst/>
          </a:prstGeom>
          <a:noFill/>
          <a:ln>
            <a:noFill/>
          </a:ln>
        </p:spPr>
      </p:sp>
      <p:sp>
        <p:nvSpPr>
          <p:cNvPr id="200" name="Google Shape;200;p38"/>
          <p:cNvSpPr txBox="1"/>
          <p:nvPr>
            <p:ph idx="8" type="subTitle"/>
          </p:nvPr>
        </p:nvSpPr>
        <p:spPr>
          <a:xfrm>
            <a:off x="4731075" y="3489200"/>
            <a:ext cx="4168500" cy="3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01" name="Google Shape;201;p38"/>
          <p:cNvSpPr txBox="1"/>
          <p:nvPr>
            <p:ph idx="9" type="body"/>
          </p:nvPr>
        </p:nvSpPr>
        <p:spPr>
          <a:xfrm>
            <a:off x="4731075" y="3887675"/>
            <a:ext cx="4168500" cy="9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SECTION_HEADER_2_1_1">
    <p:bg>
      <p:bgPr>
        <a:solidFill>
          <a:schemeClr val="dk2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9"/>
          <p:cNvSpPr/>
          <p:nvPr>
            <p:ph idx="2" type="pic"/>
          </p:nvPr>
        </p:nvSpPr>
        <p:spPr>
          <a:xfrm>
            <a:off x="264450" y="212925"/>
            <a:ext cx="8615100" cy="4717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TITLE_AND_TWO_COLUMNS_2_2_1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0"/>
          <p:cNvSpPr/>
          <p:nvPr>
            <p:ph idx="2" type="pic"/>
          </p:nvPr>
        </p:nvSpPr>
        <p:spPr>
          <a:xfrm>
            <a:off x="1193350" y="3424100"/>
            <a:ext cx="1353300" cy="1354200"/>
          </a:xfrm>
          <a:prstGeom prst="rect">
            <a:avLst/>
          </a:prstGeom>
          <a:noFill/>
          <a:ln>
            <a:noFill/>
          </a:ln>
        </p:spPr>
      </p:sp>
      <p:sp>
        <p:nvSpPr>
          <p:cNvPr id="206" name="Google Shape;206;p40"/>
          <p:cNvSpPr txBox="1"/>
          <p:nvPr>
            <p:ph type="title"/>
          </p:nvPr>
        </p:nvSpPr>
        <p:spPr>
          <a:xfrm>
            <a:off x="264450" y="212925"/>
            <a:ext cx="86151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7" name="Google Shape;207;p40"/>
          <p:cNvSpPr/>
          <p:nvPr>
            <p:ph idx="3" type="pic"/>
          </p:nvPr>
        </p:nvSpPr>
        <p:spPr>
          <a:xfrm>
            <a:off x="3008813" y="3424100"/>
            <a:ext cx="1353300" cy="1354200"/>
          </a:xfrm>
          <a:prstGeom prst="rect">
            <a:avLst/>
          </a:prstGeom>
          <a:noFill/>
          <a:ln>
            <a:noFill/>
          </a:ln>
        </p:spPr>
      </p:sp>
      <p:sp>
        <p:nvSpPr>
          <p:cNvPr id="208" name="Google Shape;208;p40"/>
          <p:cNvSpPr/>
          <p:nvPr>
            <p:ph idx="4" type="pic"/>
          </p:nvPr>
        </p:nvSpPr>
        <p:spPr>
          <a:xfrm>
            <a:off x="6639738" y="3424100"/>
            <a:ext cx="1353300" cy="1354200"/>
          </a:xfrm>
          <a:prstGeom prst="rect">
            <a:avLst/>
          </a:prstGeom>
          <a:noFill/>
          <a:ln>
            <a:noFill/>
          </a:ln>
        </p:spPr>
      </p:sp>
      <p:sp>
        <p:nvSpPr>
          <p:cNvPr id="209" name="Google Shape;209;p40"/>
          <p:cNvSpPr/>
          <p:nvPr>
            <p:ph idx="5" type="pic"/>
          </p:nvPr>
        </p:nvSpPr>
        <p:spPr>
          <a:xfrm>
            <a:off x="4824275" y="3424100"/>
            <a:ext cx="1353300" cy="1354200"/>
          </a:xfrm>
          <a:prstGeom prst="rect">
            <a:avLst/>
          </a:prstGeom>
          <a:noFill/>
          <a:ln>
            <a:noFill/>
          </a:ln>
        </p:spPr>
      </p:sp>
      <p:sp>
        <p:nvSpPr>
          <p:cNvPr id="210" name="Google Shape;210;p40"/>
          <p:cNvSpPr/>
          <p:nvPr>
            <p:ph idx="6" type="pic"/>
          </p:nvPr>
        </p:nvSpPr>
        <p:spPr>
          <a:xfrm>
            <a:off x="285625" y="1695513"/>
            <a:ext cx="1353300" cy="1354200"/>
          </a:xfrm>
          <a:prstGeom prst="rect">
            <a:avLst/>
          </a:prstGeom>
          <a:noFill/>
          <a:ln>
            <a:noFill/>
          </a:ln>
        </p:spPr>
      </p:sp>
      <p:sp>
        <p:nvSpPr>
          <p:cNvPr id="211" name="Google Shape;211;p40"/>
          <p:cNvSpPr/>
          <p:nvPr>
            <p:ph idx="7" type="pic"/>
          </p:nvPr>
        </p:nvSpPr>
        <p:spPr>
          <a:xfrm>
            <a:off x="2101088" y="1695513"/>
            <a:ext cx="1353300" cy="1354200"/>
          </a:xfrm>
          <a:prstGeom prst="rect">
            <a:avLst/>
          </a:prstGeom>
          <a:noFill/>
          <a:ln>
            <a:noFill/>
          </a:ln>
        </p:spPr>
      </p:sp>
      <p:sp>
        <p:nvSpPr>
          <p:cNvPr id="212" name="Google Shape;212;p40"/>
          <p:cNvSpPr/>
          <p:nvPr>
            <p:ph idx="8" type="pic"/>
          </p:nvPr>
        </p:nvSpPr>
        <p:spPr>
          <a:xfrm>
            <a:off x="5732013" y="1695513"/>
            <a:ext cx="1353300" cy="1354200"/>
          </a:xfrm>
          <a:prstGeom prst="rect">
            <a:avLst/>
          </a:prstGeom>
          <a:noFill/>
          <a:ln>
            <a:noFill/>
          </a:ln>
        </p:spPr>
      </p:sp>
      <p:sp>
        <p:nvSpPr>
          <p:cNvPr id="213" name="Google Shape;213;p40"/>
          <p:cNvSpPr/>
          <p:nvPr>
            <p:ph idx="9" type="pic"/>
          </p:nvPr>
        </p:nvSpPr>
        <p:spPr>
          <a:xfrm>
            <a:off x="3916550" y="1695513"/>
            <a:ext cx="1353300" cy="1354200"/>
          </a:xfrm>
          <a:prstGeom prst="rect">
            <a:avLst/>
          </a:prstGeom>
          <a:noFill/>
          <a:ln>
            <a:noFill/>
          </a:ln>
        </p:spPr>
      </p:sp>
      <p:sp>
        <p:nvSpPr>
          <p:cNvPr id="214" name="Google Shape;214;p40"/>
          <p:cNvSpPr/>
          <p:nvPr>
            <p:ph idx="13" type="pic"/>
          </p:nvPr>
        </p:nvSpPr>
        <p:spPr>
          <a:xfrm>
            <a:off x="7547475" y="1695513"/>
            <a:ext cx="1353300" cy="1354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8" Type="http://schemas.openxmlformats.org/officeDocument/2006/relationships/theme" Target="../theme/theme1.xml"/><Relationship Id="rId27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64600" y="212925"/>
            <a:ext cx="8615100" cy="11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Bebas Neue"/>
              <a:buNone/>
              <a:defRPr sz="8000">
                <a:solidFill>
                  <a:schemeClr val="lt2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64600" y="3650599"/>
            <a:ext cx="2807400" cy="11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Lora Medium"/>
              <a:buChar char="●"/>
              <a:defRPr sz="1500">
                <a:solidFill>
                  <a:schemeClr val="lt2"/>
                </a:solidFill>
                <a:latin typeface="Lora Medium"/>
                <a:ea typeface="Lora Medium"/>
                <a:cs typeface="Lora Medium"/>
                <a:sym typeface="Lora Medium"/>
              </a:defRPr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Lora Medium"/>
              <a:buChar char="○"/>
              <a:defRPr sz="1500">
                <a:solidFill>
                  <a:schemeClr val="lt2"/>
                </a:solidFill>
                <a:latin typeface="Lora Medium"/>
                <a:ea typeface="Lora Medium"/>
                <a:cs typeface="Lora Medium"/>
                <a:sym typeface="Lora Medium"/>
              </a:defRPr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Lora Medium"/>
              <a:buChar char="■"/>
              <a:defRPr sz="1500">
                <a:solidFill>
                  <a:schemeClr val="lt2"/>
                </a:solidFill>
                <a:latin typeface="Lora Medium"/>
                <a:ea typeface="Lora Medium"/>
                <a:cs typeface="Lora Medium"/>
                <a:sym typeface="Lora Medium"/>
              </a:defRPr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Lora Medium"/>
              <a:buChar char="●"/>
              <a:defRPr sz="1500">
                <a:solidFill>
                  <a:schemeClr val="lt2"/>
                </a:solidFill>
                <a:latin typeface="Lora Medium"/>
                <a:ea typeface="Lora Medium"/>
                <a:cs typeface="Lora Medium"/>
                <a:sym typeface="Lora Medium"/>
              </a:defRPr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Lora Medium"/>
              <a:buChar char="○"/>
              <a:defRPr sz="1500">
                <a:solidFill>
                  <a:schemeClr val="lt2"/>
                </a:solidFill>
                <a:latin typeface="Lora Medium"/>
                <a:ea typeface="Lora Medium"/>
                <a:cs typeface="Lora Medium"/>
                <a:sym typeface="Lora Medium"/>
              </a:defRPr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Lora Medium"/>
              <a:buChar char="■"/>
              <a:defRPr sz="1500">
                <a:solidFill>
                  <a:schemeClr val="lt2"/>
                </a:solidFill>
                <a:latin typeface="Lora Medium"/>
                <a:ea typeface="Lora Medium"/>
                <a:cs typeface="Lora Medium"/>
                <a:sym typeface="Lora Medium"/>
              </a:defRPr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Lora Medium"/>
              <a:buChar char="●"/>
              <a:defRPr sz="1500">
                <a:solidFill>
                  <a:schemeClr val="lt2"/>
                </a:solidFill>
                <a:latin typeface="Lora Medium"/>
                <a:ea typeface="Lora Medium"/>
                <a:cs typeface="Lora Medium"/>
                <a:sym typeface="Lora Medium"/>
              </a:defRPr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Lora Medium"/>
              <a:buChar char="○"/>
              <a:defRPr sz="1500">
                <a:solidFill>
                  <a:schemeClr val="lt2"/>
                </a:solidFill>
                <a:latin typeface="Lora Medium"/>
                <a:ea typeface="Lora Medium"/>
                <a:cs typeface="Lora Medium"/>
                <a:sym typeface="Lora Medium"/>
              </a:defRPr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Lora Medium"/>
              <a:buChar char="■"/>
              <a:defRPr sz="1500">
                <a:solidFill>
                  <a:schemeClr val="lt2"/>
                </a:solidFill>
                <a:latin typeface="Lora Medium"/>
                <a:ea typeface="Lora Medium"/>
                <a:cs typeface="Lora Medium"/>
                <a:sym typeface="Lora Medium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stonemaiergames.com/games/wingspan/" TargetMode="External"/><Relationship Id="rId4" Type="http://schemas.openxmlformats.org/officeDocument/2006/relationships/hyperlink" Target="https://elemingle.com/?utm_source=twl_website&amp;utm_medium=referral" TargetMode="External"/><Relationship Id="rId5" Type="http://schemas.openxmlformats.org/officeDocument/2006/relationships/hyperlink" Target="https://metazooa.com/?utm_source=twl_website&amp;utm_medium=referral" TargetMode="External"/><Relationship Id="rId6" Type="http://schemas.openxmlformats.org/officeDocument/2006/relationships/slide" Target="/ppt/slides/slide7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playdiplomacy.com/index.php?msg=6" TargetMode="External"/><Relationship Id="rId4" Type="http://schemas.openxmlformats.org/officeDocument/2006/relationships/hyperlink" Target="https://chronogram.chat/?utm_source=twl_website&amp;utm_medium=referral" TargetMode="External"/><Relationship Id="rId5" Type="http://schemas.openxmlformats.org/officeDocument/2006/relationships/hyperlink" Target="https://globle-game.com/?utm_source=twl_website&amp;utm_medium=referral" TargetMode="External"/><Relationship Id="rId6" Type="http://schemas.openxmlformats.org/officeDocument/2006/relationships/slide" Target="/ppt/slides/slide7.xml"/><Relationship Id="rId7" Type="http://schemas.openxmlformats.org/officeDocument/2006/relationships/hyperlink" Target="https://education.minecraft.net/en-us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www.classicsforkids.com/music-games/" TargetMode="External"/><Relationship Id="rId4" Type="http://schemas.openxmlformats.org/officeDocument/2006/relationships/hyperlink" Target="https://musiclab.chromeexperiments.com/Experiments" TargetMode="External"/><Relationship Id="rId5" Type="http://schemas.openxmlformats.org/officeDocument/2006/relationships/hyperlink" Target="https://spotle.io/" TargetMode="External"/><Relationship Id="rId6" Type="http://schemas.openxmlformats.org/officeDocument/2006/relationships/slide" Target="/ppt/slides/slide7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artsandculture.google.com/play" TargetMode="External"/><Relationship Id="rId4" Type="http://schemas.openxmlformats.org/officeDocument/2006/relationships/hyperlink" Target="https://forgeous.fun/?utm_source=twl_website&amp;utm_medium=referral&amp;__sw_reset=1" TargetMode="External"/><Relationship Id="rId5" Type="http://schemas.openxmlformats.org/officeDocument/2006/relationships/hyperlink" Target="https://randomwordgenerator.com/pictionary.php" TargetMode="External"/><Relationship Id="rId6" Type="http://schemas.openxmlformats.org/officeDocument/2006/relationships/slide" Target="/ppt/slides/slide7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en.gigamic.com/modern-classics/107-quoridor.html" TargetMode="External"/><Relationship Id="rId4" Type="http://schemas.openxmlformats.org/officeDocument/2006/relationships/hyperlink" Target="https://www.engineering.com/games/" TargetMode="External"/><Relationship Id="rId5" Type="http://schemas.openxmlformats.org/officeDocument/2006/relationships/hyperlink" Target="https://thinkygames.com/lists/latest-engineering-games/" TargetMode="External"/><Relationship Id="rId6" Type="http://schemas.openxmlformats.org/officeDocument/2006/relationships/slide" Target="/ppt/slides/slide7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incompetech.com/" TargetMode="External"/><Relationship Id="rId4" Type="http://schemas.openxmlformats.org/officeDocument/2006/relationships/hyperlink" Target="https://www.gamesforchange.org/" TargetMode="External"/><Relationship Id="rId5" Type="http://schemas.openxmlformats.org/officeDocument/2006/relationships/hyperlink" Target="https://azgaar.github.io/Fantasy-Map-Generator/" TargetMode="External"/><Relationship Id="rId6" Type="http://schemas.openxmlformats.org/officeDocument/2006/relationships/slide" Target="/ppt/slides/slide16.xml"/><Relationship Id="rId7" Type="http://schemas.openxmlformats.org/officeDocument/2006/relationships/hyperlink" Target="https://atlas-games.com/product_tables/AG2903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gif"/><Relationship Id="rId4" Type="http://schemas.openxmlformats.org/officeDocument/2006/relationships/image" Target="../media/image8.gif"/><Relationship Id="rId5" Type="http://schemas.openxmlformats.org/officeDocument/2006/relationships/image" Target="../media/image11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gif"/><Relationship Id="rId4" Type="http://schemas.openxmlformats.org/officeDocument/2006/relationships/image" Target="../media/image13.gif"/><Relationship Id="rId5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Relationship Id="rId4" Type="http://schemas.openxmlformats.org/officeDocument/2006/relationships/slide" Target="/ppt/slides/slide12.xml"/><Relationship Id="rId9" Type="http://schemas.openxmlformats.org/officeDocument/2006/relationships/slide" Target="/ppt/slides/slide9.xml"/><Relationship Id="rId5" Type="http://schemas.openxmlformats.org/officeDocument/2006/relationships/image" Target="../media/image3.jpg"/><Relationship Id="rId6" Type="http://schemas.openxmlformats.org/officeDocument/2006/relationships/image" Target="../media/image7.jpg"/><Relationship Id="rId7" Type="http://schemas.openxmlformats.org/officeDocument/2006/relationships/slide" Target="/ppt/slides/slide8.xml"/><Relationship Id="rId8" Type="http://schemas.openxmlformats.org/officeDocument/2006/relationships/image" Target="../media/image10.jpg"/><Relationship Id="rId11" Type="http://schemas.openxmlformats.org/officeDocument/2006/relationships/slide" Target="/ppt/slides/slide11.xml"/><Relationship Id="rId10" Type="http://schemas.openxmlformats.org/officeDocument/2006/relationships/image" Target="../media/image2.jpg"/><Relationship Id="rId13" Type="http://schemas.openxmlformats.org/officeDocument/2006/relationships/slide" Target="/ppt/slides/slide10.xml"/><Relationship Id="rId12" Type="http://schemas.openxmlformats.org/officeDocument/2006/relationships/image" Target="../media/image12.jpg"/><Relationship Id="rId15" Type="http://schemas.openxmlformats.org/officeDocument/2006/relationships/slide" Target="/ppt/slides/slide13.xml"/><Relationship Id="rId14" Type="http://schemas.openxmlformats.org/officeDocument/2006/relationships/image" Target="../media/image9.jpg"/><Relationship Id="rId16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fiction.chronogram.chat/?utm_source=twl_website&amp;utm_medium=referral" TargetMode="External"/><Relationship Id="rId4" Type="http://schemas.openxmlformats.org/officeDocument/2006/relationships/hyperlink" Target="https://linxicon.com/?utm_source=twl_website&amp;utm_medium=referral" TargetMode="External"/><Relationship Id="rId5" Type="http://schemas.openxmlformats.org/officeDocument/2006/relationships/hyperlink" Target="https://semantle.pimanrul.es/" TargetMode="External"/><Relationship Id="rId6" Type="http://schemas.openxmlformats.org/officeDocument/2006/relationships/slide" Target="/ppt/slides/slide7.xml"/><Relationship Id="rId7" Type="http://schemas.openxmlformats.org/officeDocument/2006/relationships/hyperlink" Target="https://www.merriam-webster.com/games/quordle/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engineering.com/games/make10/" TargetMode="External"/><Relationship Id="rId4" Type="http://schemas.openxmlformats.org/officeDocument/2006/relationships/hyperlink" Target="https://nerdlegame.com/guesswhat/?utm_source=twl_website&amp;utm_medium=referral" TargetMode="External"/><Relationship Id="rId5" Type="http://schemas.openxmlformats.org/officeDocument/2006/relationships/hyperlink" Target="https://nerdlegame.com/?utm_source=twl_website&amp;utm_medium=referral" TargetMode="External"/><Relationship Id="rId6" Type="http://schemas.openxmlformats.org/officeDocument/2006/relationships/slide" Target="/ppt/slides/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1"/>
          <p:cNvSpPr/>
          <p:nvPr/>
        </p:nvSpPr>
        <p:spPr>
          <a:xfrm>
            <a:off x="4533650" y="4503350"/>
            <a:ext cx="2144629" cy="129449"/>
          </a:xfrm>
          <a:custGeom>
            <a:rect b="b" l="l" r="r" t="t"/>
            <a:pathLst>
              <a:path extrusionOk="0" h="8617" w="97064">
                <a:moveTo>
                  <a:pt x="97064" y="0"/>
                </a:moveTo>
                <a:cubicBezTo>
                  <a:pt x="64582" y="0"/>
                  <a:pt x="31976" y="2909"/>
                  <a:pt x="0" y="8617"/>
                </a:cubicBezTo>
              </a:path>
            </a:pathLst>
          </a:cu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0" name="Google Shape;220;p41"/>
          <p:cNvSpPr txBox="1"/>
          <p:nvPr>
            <p:ph type="ctrTitle"/>
          </p:nvPr>
        </p:nvSpPr>
        <p:spPr>
          <a:xfrm>
            <a:off x="311700" y="173824"/>
            <a:ext cx="8520600" cy="233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en" sz="7200"/>
              <a:t>GAme</a:t>
            </a:r>
            <a:r>
              <a:rPr lang="en" sz="7200"/>
              <a:t> to think differently about Content</a:t>
            </a:r>
            <a:endParaRPr sz="7200"/>
          </a:p>
        </p:txBody>
      </p:sp>
      <p:sp>
        <p:nvSpPr>
          <p:cNvPr id="221" name="Google Shape;221;p41"/>
          <p:cNvSpPr txBox="1"/>
          <p:nvPr>
            <p:ph idx="1" type="subTitle"/>
          </p:nvPr>
        </p:nvSpPr>
        <p:spPr>
          <a:xfrm>
            <a:off x="311750" y="3973225"/>
            <a:ext cx="8520600" cy="47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[Myriad of games to consider for your classroom]</a:t>
            </a:r>
            <a:endParaRPr/>
          </a:p>
        </p:txBody>
      </p:sp>
      <p:sp>
        <p:nvSpPr>
          <p:cNvPr id="222" name="Google Shape;222;p41"/>
          <p:cNvSpPr/>
          <p:nvPr/>
        </p:nvSpPr>
        <p:spPr>
          <a:xfrm rot="249340">
            <a:off x="1510357" y="3355477"/>
            <a:ext cx="3605700" cy="433039"/>
          </a:xfrm>
          <a:custGeom>
            <a:rect b="b" l="l" r="r" t="t"/>
            <a:pathLst>
              <a:path extrusionOk="0" h="17321" w="149097">
                <a:moveTo>
                  <a:pt x="0" y="16843"/>
                </a:moveTo>
                <a:cubicBezTo>
                  <a:pt x="10025" y="13500"/>
                  <a:pt x="20512" y="11208"/>
                  <a:pt x="31053" y="10456"/>
                </a:cubicBezTo>
                <a:cubicBezTo>
                  <a:pt x="33851" y="10256"/>
                  <a:pt x="38283" y="8774"/>
                  <a:pt x="39422" y="11337"/>
                </a:cubicBezTo>
                <a:cubicBezTo>
                  <a:pt x="41319" y="15604"/>
                  <a:pt x="25326" y="19923"/>
                  <a:pt x="25987" y="15301"/>
                </a:cubicBezTo>
                <a:cubicBezTo>
                  <a:pt x="26625" y="10839"/>
                  <a:pt x="33301" y="9621"/>
                  <a:pt x="37660" y="8474"/>
                </a:cubicBezTo>
                <a:cubicBezTo>
                  <a:pt x="48374" y="5654"/>
                  <a:pt x="59437" y="4147"/>
                  <a:pt x="70474" y="3188"/>
                </a:cubicBezTo>
                <a:cubicBezTo>
                  <a:pt x="96603" y="917"/>
                  <a:pt x="122872" y="-311"/>
                  <a:pt x="149097" y="105"/>
                </a:cubicBezTo>
              </a:path>
            </a:pathLst>
          </a:cu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50"/>
          <p:cNvSpPr txBox="1"/>
          <p:nvPr>
            <p:ph type="title"/>
          </p:nvPr>
        </p:nvSpPr>
        <p:spPr>
          <a:xfrm>
            <a:off x="264450" y="212925"/>
            <a:ext cx="86151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Science</a:t>
            </a:r>
            <a:endParaRPr/>
          </a:p>
        </p:txBody>
      </p:sp>
      <p:sp>
        <p:nvSpPr>
          <p:cNvPr id="332" name="Google Shape;332;p50">
            <a:hlinkClick r:id="rId3"/>
          </p:cNvPr>
          <p:cNvSpPr txBox="1"/>
          <p:nvPr>
            <p:ph idx="6" type="subTitle"/>
          </p:nvPr>
        </p:nvSpPr>
        <p:spPr>
          <a:xfrm>
            <a:off x="2466150" y="3134175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Wingspan - A board game which teaches about birds, habitat, and the food chain</a:t>
            </a:r>
            <a:endParaRPr sz="2300"/>
          </a:p>
        </p:txBody>
      </p:sp>
      <p:sp>
        <p:nvSpPr>
          <p:cNvPr id="333" name="Google Shape;333;p50">
            <a:hlinkClick r:id="rId4"/>
          </p:cNvPr>
          <p:cNvSpPr txBox="1"/>
          <p:nvPr>
            <p:ph idx="3" type="subTitle"/>
          </p:nvPr>
        </p:nvSpPr>
        <p:spPr>
          <a:xfrm>
            <a:off x="285575" y="1695525"/>
            <a:ext cx="4211700" cy="50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Elemingle</a:t>
            </a:r>
            <a:r>
              <a:rPr lang="en" sz="2300"/>
              <a:t>- A Periodic Table Game</a:t>
            </a:r>
            <a:endParaRPr sz="2300"/>
          </a:p>
        </p:txBody>
      </p:sp>
      <p:sp>
        <p:nvSpPr>
          <p:cNvPr id="334" name="Google Shape;334;p50">
            <a:hlinkClick r:id="rId5"/>
          </p:cNvPr>
          <p:cNvSpPr txBox="1"/>
          <p:nvPr>
            <p:ph idx="1" type="subTitle"/>
          </p:nvPr>
        </p:nvSpPr>
        <p:spPr>
          <a:xfrm>
            <a:off x="4689075" y="1695525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Metazooa </a:t>
            </a:r>
            <a:r>
              <a:rPr lang="en" sz="2300"/>
              <a:t>- Guess the Animal with (some) proper classification names</a:t>
            </a:r>
            <a:endParaRPr sz="2300"/>
          </a:p>
        </p:txBody>
      </p:sp>
      <p:sp>
        <p:nvSpPr>
          <p:cNvPr id="335" name="Google Shape;335;p50">
            <a:hlinkClick action="ppaction://hlinksldjump" r:id="rId6"/>
          </p:cNvPr>
          <p:cNvSpPr txBox="1"/>
          <p:nvPr>
            <p:ph idx="2" type="subTitle"/>
          </p:nvPr>
        </p:nvSpPr>
        <p:spPr>
          <a:xfrm>
            <a:off x="2466150" y="4476463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Back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51"/>
          <p:cNvSpPr txBox="1"/>
          <p:nvPr>
            <p:ph type="title"/>
          </p:nvPr>
        </p:nvSpPr>
        <p:spPr>
          <a:xfrm>
            <a:off x="264450" y="212925"/>
            <a:ext cx="86151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Social Studies</a:t>
            </a:r>
            <a:endParaRPr/>
          </a:p>
        </p:txBody>
      </p:sp>
      <p:sp>
        <p:nvSpPr>
          <p:cNvPr id="341" name="Google Shape;341;p51">
            <a:hlinkClick r:id="rId3"/>
          </p:cNvPr>
          <p:cNvSpPr txBox="1"/>
          <p:nvPr>
            <p:ph idx="6" type="subTitle"/>
          </p:nvPr>
        </p:nvSpPr>
        <p:spPr>
          <a:xfrm>
            <a:off x="285575" y="3086000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Diplomacy - WWI Era Game With secret alliances and global takeover</a:t>
            </a:r>
            <a:endParaRPr sz="2300"/>
          </a:p>
        </p:txBody>
      </p:sp>
      <p:sp>
        <p:nvSpPr>
          <p:cNvPr id="342" name="Google Shape;342;p51">
            <a:hlinkClick r:id="rId4"/>
          </p:cNvPr>
          <p:cNvSpPr txBox="1"/>
          <p:nvPr>
            <p:ph idx="3" type="subTitle"/>
          </p:nvPr>
        </p:nvSpPr>
        <p:spPr>
          <a:xfrm>
            <a:off x="285575" y="1695525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Chronogram </a:t>
            </a:r>
            <a:r>
              <a:rPr lang="en" sz="2300"/>
              <a:t>- Guess the historical Figure</a:t>
            </a:r>
            <a:endParaRPr sz="2300"/>
          </a:p>
        </p:txBody>
      </p:sp>
      <p:sp>
        <p:nvSpPr>
          <p:cNvPr id="343" name="Google Shape;343;p51">
            <a:hlinkClick r:id="rId5"/>
          </p:cNvPr>
          <p:cNvSpPr txBox="1"/>
          <p:nvPr>
            <p:ph idx="1" type="subTitle"/>
          </p:nvPr>
        </p:nvSpPr>
        <p:spPr>
          <a:xfrm>
            <a:off x="4689075" y="1695525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Globle</a:t>
            </a:r>
            <a:r>
              <a:rPr lang="en" sz="2300"/>
              <a:t> - Guess the Mystery Country</a:t>
            </a:r>
            <a:endParaRPr sz="2300"/>
          </a:p>
        </p:txBody>
      </p:sp>
      <p:sp>
        <p:nvSpPr>
          <p:cNvPr id="344" name="Google Shape;344;p51">
            <a:hlinkClick action="ppaction://hlinksldjump" r:id="rId6"/>
          </p:cNvPr>
          <p:cNvSpPr txBox="1"/>
          <p:nvPr>
            <p:ph idx="2" type="subTitle"/>
          </p:nvPr>
        </p:nvSpPr>
        <p:spPr>
          <a:xfrm>
            <a:off x="2466150" y="4476463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Back</a:t>
            </a:r>
            <a:endParaRPr/>
          </a:p>
        </p:txBody>
      </p:sp>
      <p:sp>
        <p:nvSpPr>
          <p:cNvPr id="345" name="Google Shape;345;p51">
            <a:hlinkClick r:id="rId7"/>
          </p:cNvPr>
          <p:cNvSpPr txBox="1"/>
          <p:nvPr>
            <p:ph idx="5" type="subTitle"/>
          </p:nvPr>
        </p:nvSpPr>
        <p:spPr>
          <a:xfrm>
            <a:off x="4572000" y="3086000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Minecraft.edu - With some effort on your part, you can use creative mode to set up a kinds of economic, sociological, historical scenarios</a:t>
            </a:r>
            <a:endParaRPr sz="23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52"/>
          <p:cNvSpPr txBox="1"/>
          <p:nvPr>
            <p:ph type="title"/>
          </p:nvPr>
        </p:nvSpPr>
        <p:spPr>
          <a:xfrm>
            <a:off x="264450" y="212925"/>
            <a:ext cx="86151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Music</a:t>
            </a:r>
            <a:endParaRPr/>
          </a:p>
        </p:txBody>
      </p:sp>
      <p:sp>
        <p:nvSpPr>
          <p:cNvPr id="351" name="Google Shape;351;p52">
            <a:hlinkClick r:id="rId3"/>
          </p:cNvPr>
          <p:cNvSpPr txBox="1"/>
          <p:nvPr>
            <p:ph idx="6" type="subTitle"/>
          </p:nvPr>
        </p:nvSpPr>
        <p:spPr>
          <a:xfrm>
            <a:off x="2466150" y="3134175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Classics for Kids </a:t>
            </a:r>
            <a:r>
              <a:rPr lang="en" sz="2300"/>
              <a:t>- A more “classical Music” Approach to Chrome Music Labs</a:t>
            </a:r>
            <a:endParaRPr sz="2300"/>
          </a:p>
        </p:txBody>
      </p:sp>
      <p:sp>
        <p:nvSpPr>
          <p:cNvPr id="352" name="Google Shape;352;p52">
            <a:hlinkClick r:id="rId4"/>
          </p:cNvPr>
          <p:cNvSpPr txBox="1"/>
          <p:nvPr>
            <p:ph idx="3" type="subTitle"/>
          </p:nvPr>
        </p:nvSpPr>
        <p:spPr>
          <a:xfrm>
            <a:off x="285575" y="1695525"/>
            <a:ext cx="4211700" cy="50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Chrome Music Labs - So many “games, so much need for headphones</a:t>
            </a:r>
            <a:endParaRPr sz="2300"/>
          </a:p>
        </p:txBody>
      </p:sp>
      <p:sp>
        <p:nvSpPr>
          <p:cNvPr id="353" name="Google Shape;353;p52">
            <a:hlinkClick r:id="rId5"/>
          </p:cNvPr>
          <p:cNvSpPr txBox="1"/>
          <p:nvPr>
            <p:ph idx="1" type="subTitle"/>
          </p:nvPr>
        </p:nvSpPr>
        <p:spPr>
          <a:xfrm>
            <a:off x="4689075" y="1695525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Spotle </a:t>
            </a:r>
            <a:r>
              <a:rPr lang="en" sz="2300"/>
              <a:t>- Guess song in second increments</a:t>
            </a:r>
            <a:endParaRPr sz="2300"/>
          </a:p>
        </p:txBody>
      </p:sp>
      <p:sp>
        <p:nvSpPr>
          <p:cNvPr id="354" name="Google Shape;354;p52">
            <a:hlinkClick action="ppaction://hlinksldjump" r:id="rId6"/>
          </p:cNvPr>
          <p:cNvSpPr txBox="1"/>
          <p:nvPr>
            <p:ph idx="2" type="subTitle"/>
          </p:nvPr>
        </p:nvSpPr>
        <p:spPr>
          <a:xfrm>
            <a:off x="2466150" y="4476463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Back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53"/>
          <p:cNvSpPr txBox="1"/>
          <p:nvPr>
            <p:ph type="title"/>
          </p:nvPr>
        </p:nvSpPr>
        <p:spPr>
          <a:xfrm>
            <a:off x="264450" y="212925"/>
            <a:ext cx="86151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ART</a:t>
            </a:r>
            <a:endParaRPr/>
          </a:p>
        </p:txBody>
      </p:sp>
      <p:sp>
        <p:nvSpPr>
          <p:cNvPr id="360" name="Google Shape;360;p53">
            <a:hlinkClick r:id="rId3"/>
          </p:cNvPr>
          <p:cNvSpPr txBox="1"/>
          <p:nvPr>
            <p:ph idx="6" type="subTitle"/>
          </p:nvPr>
        </p:nvSpPr>
        <p:spPr>
          <a:xfrm>
            <a:off x="2466150" y="3134175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Google Arts and Culture</a:t>
            </a:r>
            <a:r>
              <a:rPr lang="en" sz="2300"/>
              <a:t> - A host of “games” related to classic and modern artworks - Beware the AI…</a:t>
            </a:r>
            <a:endParaRPr sz="2300"/>
          </a:p>
        </p:txBody>
      </p:sp>
      <p:sp>
        <p:nvSpPr>
          <p:cNvPr id="361" name="Google Shape;361;p53">
            <a:hlinkClick r:id="rId4"/>
          </p:cNvPr>
          <p:cNvSpPr txBox="1"/>
          <p:nvPr>
            <p:ph idx="3" type="subTitle"/>
          </p:nvPr>
        </p:nvSpPr>
        <p:spPr>
          <a:xfrm>
            <a:off x="285575" y="1695525"/>
            <a:ext cx="4211700" cy="50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Forgeous</a:t>
            </a:r>
            <a:r>
              <a:rPr lang="en" sz="2300"/>
              <a:t> - Timed “mimic the classic art” game</a:t>
            </a:r>
            <a:endParaRPr sz="2300"/>
          </a:p>
        </p:txBody>
      </p:sp>
      <p:sp>
        <p:nvSpPr>
          <p:cNvPr id="362" name="Google Shape;362;p53">
            <a:hlinkClick r:id="rId5"/>
          </p:cNvPr>
          <p:cNvSpPr txBox="1"/>
          <p:nvPr>
            <p:ph idx="1" type="subTitle"/>
          </p:nvPr>
        </p:nvSpPr>
        <p:spPr>
          <a:xfrm>
            <a:off x="4689075" y="1695525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Pictionary Word Generator</a:t>
            </a:r>
            <a:r>
              <a:rPr lang="en" sz="2300"/>
              <a:t> </a:t>
            </a:r>
            <a:endParaRPr sz="2300"/>
          </a:p>
        </p:txBody>
      </p:sp>
      <p:sp>
        <p:nvSpPr>
          <p:cNvPr id="363" name="Google Shape;363;p53">
            <a:hlinkClick action="ppaction://hlinksldjump" r:id="rId6"/>
          </p:cNvPr>
          <p:cNvSpPr txBox="1"/>
          <p:nvPr>
            <p:ph idx="2" type="subTitle"/>
          </p:nvPr>
        </p:nvSpPr>
        <p:spPr>
          <a:xfrm>
            <a:off x="2466150" y="4476463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Back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54"/>
          <p:cNvSpPr txBox="1"/>
          <p:nvPr>
            <p:ph type="title"/>
          </p:nvPr>
        </p:nvSpPr>
        <p:spPr>
          <a:xfrm>
            <a:off x="264450" y="212925"/>
            <a:ext cx="86151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STEM</a:t>
            </a:r>
            <a:endParaRPr/>
          </a:p>
        </p:txBody>
      </p:sp>
      <p:sp>
        <p:nvSpPr>
          <p:cNvPr id="369" name="Google Shape;369;p54">
            <a:hlinkClick r:id="rId3"/>
          </p:cNvPr>
          <p:cNvSpPr txBox="1"/>
          <p:nvPr>
            <p:ph idx="6" type="subTitle"/>
          </p:nvPr>
        </p:nvSpPr>
        <p:spPr>
          <a:xfrm>
            <a:off x="2466150" y="3134175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Quoridor</a:t>
            </a:r>
            <a:r>
              <a:rPr lang="en" sz="2300"/>
              <a:t> - A two player strategy game which requires executive function, math, and logic to be victorious</a:t>
            </a:r>
            <a:endParaRPr sz="2300"/>
          </a:p>
        </p:txBody>
      </p:sp>
      <p:sp>
        <p:nvSpPr>
          <p:cNvPr id="370" name="Google Shape;370;p54">
            <a:hlinkClick r:id="rId4"/>
          </p:cNvPr>
          <p:cNvSpPr txBox="1"/>
          <p:nvPr>
            <p:ph idx="3" type="subTitle"/>
          </p:nvPr>
        </p:nvSpPr>
        <p:spPr>
          <a:xfrm>
            <a:off x="264450" y="1695525"/>
            <a:ext cx="4211700" cy="50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Engineering Games </a:t>
            </a:r>
            <a:r>
              <a:rPr lang="en" sz="2300"/>
              <a:t>- An entire catalog of games with varying degrees of usefullness</a:t>
            </a:r>
            <a:endParaRPr sz="2300"/>
          </a:p>
        </p:txBody>
      </p:sp>
      <p:sp>
        <p:nvSpPr>
          <p:cNvPr id="371" name="Google Shape;371;p54">
            <a:hlinkClick r:id="rId5"/>
          </p:cNvPr>
          <p:cNvSpPr txBox="1"/>
          <p:nvPr>
            <p:ph idx="1" type="subTitle"/>
          </p:nvPr>
        </p:nvSpPr>
        <p:spPr>
          <a:xfrm>
            <a:off x="4689075" y="1695525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ThinkyGames - </a:t>
            </a:r>
            <a:r>
              <a:rPr lang="en" sz="2300"/>
              <a:t>Another</a:t>
            </a:r>
            <a:r>
              <a:rPr lang="en" sz="2300"/>
              <a:t> catalog of games, a much different vibe</a:t>
            </a:r>
            <a:endParaRPr sz="2300"/>
          </a:p>
        </p:txBody>
      </p:sp>
      <p:sp>
        <p:nvSpPr>
          <p:cNvPr id="372" name="Google Shape;372;p54">
            <a:hlinkClick action="ppaction://hlinksldjump" r:id="rId6"/>
          </p:cNvPr>
          <p:cNvSpPr txBox="1"/>
          <p:nvPr>
            <p:ph idx="2" type="subTitle"/>
          </p:nvPr>
        </p:nvSpPr>
        <p:spPr>
          <a:xfrm>
            <a:off x="2466150" y="4476463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Back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5"/>
          <p:cNvSpPr txBox="1"/>
          <p:nvPr>
            <p:ph type="title"/>
          </p:nvPr>
        </p:nvSpPr>
        <p:spPr>
          <a:xfrm>
            <a:off x="264450" y="212925"/>
            <a:ext cx="86151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Kitchen Sink</a:t>
            </a:r>
            <a:endParaRPr/>
          </a:p>
        </p:txBody>
      </p:sp>
      <p:sp>
        <p:nvSpPr>
          <p:cNvPr id="378" name="Google Shape;378;p55">
            <a:hlinkClick r:id="rId3"/>
          </p:cNvPr>
          <p:cNvSpPr txBox="1"/>
          <p:nvPr>
            <p:ph idx="6" type="subTitle"/>
          </p:nvPr>
        </p:nvSpPr>
        <p:spPr>
          <a:xfrm>
            <a:off x="285575" y="3144725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Incompetech - Green Bay based kevin MacLeod has graph paper, royalty free music*, and all kids of other resources.</a:t>
            </a:r>
            <a:endParaRPr sz="2300"/>
          </a:p>
        </p:txBody>
      </p:sp>
      <p:sp>
        <p:nvSpPr>
          <p:cNvPr id="379" name="Google Shape;379;p55">
            <a:hlinkClick r:id="rId4"/>
          </p:cNvPr>
          <p:cNvSpPr txBox="1"/>
          <p:nvPr>
            <p:ph idx="3" type="subTitle"/>
          </p:nvPr>
        </p:nvSpPr>
        <p:spPr>
          <a:xfrm>
            <a:off x="285575" y="1695525"/>
            <a:ext cx="4211700" cy="50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Games for Change</a:t>
            </a:r>
            <a:r>
              <a:rPr lang="en" sz="2300"/>
              <a:t> - A catalog of games, some of which are educational/social issue heavy, others not so much.</a:t>
            </a:r>
            <a:endParaRPr sz="2300"/>
          </a:p>
        </p:txBody>
      </p:sp>
      <p:sp>
        <p:nvSpPr>
          <p:cNvPr id="380" name="Google Shape;380;p55">
            <a:hlinkClick r:id="rId5"/>
          </p:cNvPr>
          <p:cNvSpPr txBox="1"/>
          <p:nvPr>
            <p:ph idx="1" type="subTitle"/>
          </p:nvPr>
        </p:nvSpPr>
        <p:spPr>
          <a:xfrm>
            <a:off x="4689075" y="1695525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Map</a:t>
            </a:r>
            <a:r>
              <a:rPr lang="en" sz="2300"/>
              <a:t> Generator - It’s just that.  Set your parameters and create your own fictional world.</a:t>
            </a:r>
            <a:endParaRPr sz="2300"/>
          </a:p>
        </p:txBody>
      </p:sp>
      <p:sp>
        <p:nvSpPr>
          <p:cNvPr id="381" name="Google Shape;381;p55">
            <a:hlinkClick action="ppaction://hlinksldjump" r:id="rId6"/>
          </p:cNvPr>
          <p:cNvSpPr txBox="1"/>
          <p:nvPr>
            <p:ph idx="2" type="subTitle"/>
          </p:nvPr>
        </p:nvSpPr>
        <p:spPr>
          <a:xfrm>
            <a:off x="2466150" y="4476463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Finish</a:t>
            </a:r>
            <a:endParaRPr/>
          </a:p>
        </p:txBody>
      </p:sp>
      <p:sp>
        <p:nvSpPr>
          <p:cNvPr id="382" name="Google Shape;382;p55">
            <a:hlinkClick r:id="rId7"/>
          </p:cNvPr>
          <p:cNvSpPr txBox="1"/>
          <p:nvPr>
            <p:ph idx="6" type="subTitle"/>
          </p:nvPr>
        </p:nvSpPr>
        <p:spPr>
          <a:xfrm>
            <a:off x="4689075" y="3144725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The White Box - The Anti Board game Board game - A series of design essays to get started on </a:t>
            </a:r>
            <a:r>
              <a:rPr lang="en" sz="2300"/>
              <a:t>building</a:t>
            </a:r>
            <a:r>
              <a:rPr lang="en" sz="2300"/>
              <a:t> your own game</a:t>
            </a:r>
            <a:endParaRPr sz="23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5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Attendance link</a:t>
            </a:r>
            <a:endParaRPr/>
          </a:p>
        </p:txBody>
      </p:sp>
      <p:sp>
        <p:nvSpPr>
          <p:cNvPr id="388" name="Google Shape;388;p5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https://bit.ly/sita26attend</a:t>
            </a:r>
            <a:endParaRPr sz="2400"/>
          </a:p>
        </p:txBody>
      </p:sp>
      <p:sp>
        <p:nvSpPr>
          <p:cNvPr id="389" name="Google Shape;389;p56"/>
          <p:cNvSpPr txBox="1"/>
          <p:nvPr>
            <p:ph idx="2" type="body"/>
          </p:nvPr>
        </p:nvSpPr>
        <p:spPr>
          <a:xfrm>
            <a:off x="4948175" y="4899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4200">
                <a:latin typeface="Bebas Neue"/>
                <a:ea typeface="Bebas Neue"/>
                <a:cs typeface="Bebas Neue"/>
                <a:sym typeface="Bebas Neue"/>
              </a:rPr>
              <a:t>Evaluation Link</a:t>
            </a:r>
            <a:endParaRPr sz="4200"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390" name="Google Shape;390;p56"/>
          <p:cNvSpPr txBox="1"/>
          <p:nvPr>
            <p:ph idx="1" type="subTitle"/>
          </p:nvPr>
        </p:nvSpPr>
        <p:spPr>
          <a:xfrm>
            <a:off x="4844075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https://bit.ly/sita26evaluation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4A7D6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2"/>
          <p:cNvSpPr/>
          <p:nvPr/>
        </p:nvSpPr>
        <p:spPr>
          <a:xfrm>
            <a:off x="-308574" y="-1192325"/>
            <a:ext cx="9243559" cy="6952934"/>
          </a:xfrm>
          <a:custGeom>
            <a:rect b="b" l="l" r="r" t="t"/>
            <a:pathLst>
              <a:path extrusionOk="0" h="279768" w="460853">
                <a:moveTo>
                  <a:pt x="42628" y="111316"/>
                </a:moveTo>
                <a:cubicBezTo>
                  <a:pt x="86722" y="61928"/>
                  <a:pt x="149358" y="26261"/>
                  <a:pt x="213589" y="10204"/>
                </a:cubicBezTo>
                <a:cubicBezTo>
                  <a:pt x="255072" y="-166"/>
                  <a:pt x="298902" y="-1450"/>
                  <a:pt x="341566" y="1412"/>
                </a:cubicBezTo>
                <a:cubicBezTo>
                  <a:pt x="393026" y="4864"/>
                  <a:pt x="459235" y="48527"/>
                  <a:pt x="460751" y="100081"/>
                </a:cubicBezTo>
                <a:cubicBezTo>
                  <a:pt x="462387" y="155688"/>
                  <a:pt x="400260" y="199622"/>
                  <a:pt x="351336" y="226104"/>
                </a:cubicBezTo>
                <a:cubicBezTo>
                  <a:pt x="307821" y="249658"/>
                  <a:pt x="259456" y="265290"/>
                  <a:pt x="210659" y="273485"/>
                </a:cubicBezTo>
                <a:cubicBezTo>
                  <a:pt x="168738" y="280525"/>
                  <a:pt x="123454" y="284123"/>
                  <a:pt x="83170" y="270554"/>
                </a:cubicBezTo>
                <a:cubicBezTo>
                  <a:pt x="44060" y="257381"/>
                  <a:pt x="-1982" y="219939"/>
                  <a:pt x="132" y="178724"/>
                </a:cubicBezTo>
                <a:cubicBezTo>
                  <a:pt x="1661" y="148917"/>
                  <a:pt x="14778" y="118296"/>
                  <a:pt x="34813" y="96174"/>
                </a:cubicBezTo>
                <a:cubicBezTo>
                  <a:pt x="52913" y="76189"/>
                  <a:pt x="76012" y="60936"/>
                  <a:pt x="99289" y="47327"/>
                </a:cubicBezTo>
              </a:path>
            </a:pathLst>
          </a:custGeom>
          <a:noFill/>
          <a:ln cap="flat" cmpd="sng" w="381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8" name="Google Shape;228;p42"/>
          <p:cNvSpPr txBox="1"/>
          <p:nvPr>
            <p:ph type="title"/>
          </p:nvPr>
        </p:nvSpPr>
        <p:spPr>
          <a:xfrm>
            <a:off x="4939275" y="1948632"/>
            <a:ext cx="2825400" cy="10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Jason Dreier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00FF"/>
                </a:solidFill>
              </a:rPr>
              <a:t>John Dewey Academy of Learning</a:t>
            </a:r>
            <a:endParaRPr>
              <a:solidFill>
                <a:srgbClr val="9900FF"/>
              </a:solidFill>
            </a:endParaRPr>
          </a:p>
        </p:txBody>
      </p:sp>
      <p:sp>
        <p:nvSpPr>
          <p:cNvPr id="229" name="Google Shape;229;p42"/>
          <p:cNvSpPr txBox="1"/>
          <p:nvPr>
            <p:ph idx="1" type="subTitle"/>
          </p:nvPr>
        </p:nvSpPr>
        <p:spPr>
          <a:xfrm>
            <a:off x="4939275" y="1546075"/>
            <a:ext cx="2825400" cy="3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Hello, meet your host!</a:t>
            </a:r>
            <a:endParaRPr/>
          </a:p>
        </p:txBody>
      </p:sp>
      <p:sp>
        <p:nvSpPr>
          <p:cNvPr id="230" name="Google Shape;230;p42"/>
          <p:cNvSpPr txBox="1"/>
          <p:nvPr>
            <p:ph idx="3" type="body"/>
          </p:nvPr>
        </p:nvSpPr>
        <p:spPr>
          <a:xfrm>
            <a:off x="4939275" y="3940825"/>
            <a:ext cx="2825400" cy="71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A project based learning charter school in Green Bay Area Public Schools</a:t>
            </a:r>
            <a:r>
              <a:rPr lang="en"/>
              <a:t>		</a:t>
            </a:r>
            <a:endParaRPr/>
          </a:p>
        </p:txBody>
      </p:sp>
      <p:pic>
        <p:nvPicPr>
          <p:cNvPr id="231" name="Google Shape;23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4950" y="1546075"/>
            <a:ext cx="2724325" cy="2724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Attendance link</a:t>
            </a:r>
            <a:endParaRPr/>
          </a:p>
        </p:txBody>
      </p:sp>
      <p:sp>
        <p:nvSpPr>
          <p:cNvPr id="237" name="Google Shape;237;p4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https://bit.ly/sita26attend</a:t>
            </a:r>
            <a:endParaRPr sz="2400"/>
          </a:p>
        </p:txBody>
      </p:sp>
      <p:sp>
        <p:nvSpPr>
          <p:cNvPr id="238" name="Google Shape;238;p43"/>
          <p:cNvSpPr txBox="1"/>
          <p:nvPr>
            <p:ph idx="2" type="body"/>
          </p:nvPr>
        </p:nvSpPr>
        <p:spPr>
          <a:xfrm>
            <a:off x="4948175" y="4899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4200">
                <a:latin typeface="Bebas Neue"/>
                <a:ea typeface="Bebas Neue"/>
                <a:cs typeface="Bebas Neue"/>
                <a:sym typeface="Bebas Neue"/>
              </a:rPr>
              <a:t>Evaluation Link</a:t>
            </a:r>
            <a:endParaRPr sz="4200"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39" name="Google Shape;239;p43"/>
          <p:cNvSpPr txBox="1"/>
          <p:nvPr>
            <p:ph idx="1" type="subTitle"/>
          </p:nvPr>
        </p:nvSpPr>
        <p:spPr>
          <a:xfrm>
            <a:off x="4844075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https://bit.ly/sita26evaluation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4A7D6"/>
        </a:solid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44"/>
          <p:cNvGrpSpPr/>
          <p:nvPr/>
        </p:nvGrpSpPr>
        <p:grpSpPr>
          <a:xfrm rot="1011187">
            <a:off x="5118215" y="298416"/>
            <a:ext cx="779132" cy="1277881"/>
            <a:chOff x="5411765" y="2088974"/>
            <a:chExt cx="1456385" cy="2440622"/>
          </a:xfrm>
        </p:grpSpPr>
        <p:sp>
          <p:nvSpPr>
            <p:cNvPr id="245" name="Google Shape;245;p44"/>
            <p:cNvSpPr/>
            <p:nvPr/>
          </p:nvSpPr>
          <p:spPr>
            <a:xfrm>
              <a:off x="5943400" y="3234451"/>
              <a:ext cx="753725" cy="642950"/>
            </a:xfrm>
            <a:custGeom>
              <a:rect b="b" l="l" r="r" t="t"/>
              <a:pathLst>
                <a:path extrusionOk="0" h="25718" w="30149">
                  <a:moveTo>
                    <a:pt x="30149" y="21908"/>
                  </a:moveTo>
                  <a:cubicBezTo>
                    <a:pt x="30149" y="17256"/>
                    <a:pt x="29610" y="11875"/>
                    <a:pt x="26466" y="8446"/>
                  </a:cubicBezTo>
                  <a:cubicBezTo>
                    <a:pt x="20617" y="2065"/>
                    <a:pt x="8522" y="-2832"/>
                    <a:pt x="1320" y="1969"/>
                  </a:cubicBezTo>
                  <a:cubicBezTo>
                    <a:pt x="-2000" y="4182"/>
                    <a:pt x="1738" y="10934"/>
                    <a:pt x="4876" y="13399"/>
                  </a:cubicBezTo>
                  <a:cubicBezTo>
                    <a:pt x="7408" y="15388"/>
                    <a:pt x="11500" y="15056"/>
                    <a:pt x="13639" y="17463"/>
                  </a:cubicBezTo>
                  <a:cubicBezTo>
                    <a:pt x="15509" y="19567"/>
                    <a:pt x="14644" y="23012"/>
                    <a:pt x="15417" y="25718"/>
                  </a:cubicBezTo>
                </a:path>
              </a:pathLst>
            </a:custGeom>
            <a:noFill/>
            <a:ln cap="flat" cmpd="sng" w="381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246" name="Google Shape;246;p44"/>
            <p:cNvSpPr/>
            <p:nvPr/>
          </p:nvSpPr>
          <p:spPr>
            <a:xfrm>
              <a:off x="5846125" y="2997347"/>
              <a:ext cx="200025" cy="266700"/>
            </a:xfrm>
            <a:custGeom>
              <a:rect b="b" l="l" r="r" t="t"/>
              <a:pathLst>
                <a:path extrusionOk="0" h="10668" w="8001">
                  <a:moveTo>
                    <a:pt x="0" y="0"/>
                  </a:moveTo>
                  <a:cubicBezTo>
                    <a:pt x="4445" y="0"/>
                    <a:pt x="7270" y="6283"/>
                    <a:pt x="8001" y="10668"/>
                  </a:cubicBezTo>
                </a:path>
              </a:pathLst>
            </a:custGeom>
            <a:noFill/>
            <a:ln cap="flat" cmpd="sng" w="381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247" name="Google Shape;247;p44"/>
            <p:cNvSpPr/>
            <p:nvPr/>
          </p:nvSpPr>
          <p:spPr>
            <a:xfrm>
              <a:off x="5645988" y="2994809"/>
              <a:ext cx="473175" cy="699550"/>
            </a:xfrm>
            <a:custGeom>
              <a:rect b="b" l="l" r="r" t="t"/>
              <a:pathLst>
                <a:path extrusionOk="0" h="27982" w="18927">
                  <a:moveTo>
                    <a:pt x="8513" y="213"/>
                  </a:moveTo>
                  <a:cubicBezTo>
                    <a:pt x="5618" y="-614"/>
                    <a:pt x="1016" y="1206"/>
                    <a:pt x="385" y="4150"/>
                  </a:cubicBezTo>
                  <a:cubicBezTo>
                    <a:pt x="-1215" y="11616"/>
                    <a:pt x="2763" y="19679"/>
                    <a:pt x="6862" y="26121"/>
                  </a:cubicBezTo>
                  <a:cubicBezTo>
                    <a:pt x="9060" y="29574"/>
                    <a:pt x="18254" y="27873"/>
                    <a:pt x="18927" y="23835"/>
                  </a:cubicBezTo>
                </a:path>
              </a:pathLst>
            </a:custGeom>
            <a:noFill/>
            <a:ln cap="flat" cmpd="sng" w="381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248" name="Google Shape;248;p44"/>
            <p:cNvSpPr/>
            <p:nvPr/>
          </p:nvSpPr>
          <p:spPr>
            <a:xfrm>
              <a:off x="5411765" y="3133951"/>
              <a:ext cx="440875" cy="626150"/>
            </a:xfrm>
            <a:custGeom>
              <a:rect b="b" l="l" r="r" t="t"/>
              <a:pathLst>
                <a:path extrusionOk="0" h="25046" w="17635">
                  <a:moveTo>
                    <a:pt x="8872" y="271"/>
                  </a:moveTo>
                  <a:cubicBezTo>
                    <a:pt x="6014" y="-682"/>
                    <a:pt x="1503" y="1074"/>
                    <a:pt x="617" y="3954"/>
                  </a:cubicBezTo>
                  <a:cubicBezTo>
                    <a:pt x="-1178" y="9787"/>
                    <a:pt x="1287" y="16628"/>
                    <a:pt x="4427" y="21861"/>
                  </a:cubicBezTo>
                  <a:cubicBezTo>
                    <a:pt x="6694" y="25639"/>
                    <a:pt x="15665" y="26310"/>
                    <a:pt x="17635" y="22369"/>
                  </a:cubicBezTo>
                </a:path>
              </a:pathLst>
            </a:custGeom>
            <a:noFill/>
            <a:ln cap="flat" cmpd="sng" w="381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249" name="Google Shape;249;p44"/>
            <p:cNvSpPr/>
            <p:nvPr/>
          </p:nvSpPr>
          <p:spPr>
            <a:xfrm>
              <a:off x="5764178" y="2119357"/>
              <a:ext cx="500500" cy="960175"/>
            </a:xfrm>
            <a:custGeom>
              <a:rect b="b" l="l" r="r" t="t"/>
              <a:pathLst>
                <a:path extrusionOk="0" h="38407" w="20020">
                  <a:moveTo>
                    <a:pt x="3587" y="35613"/>
                  </a:moveTo>
                  <a:cubicBezTo>
                    <a:pt x="3587" y="23732"/>
                    <a:pt x="-5857" y="794"/>
                    <a:pt x="6000" y="53"/>
                  </a:cubicBezTo>
                  <a:cubicBezTo>
                    <a:pt x="19495" y="-790"/>
                    <a:pt x="21431" y="25069"/>
                    <a:pt x="19208" y="38407"/>
                  </a:cubicBezTo>
                </a:path>
              </a:pathLst>
            </a:custGeom>
            <a:noFill/>
            <a:ln cap="flat" cmpd="sng" w="381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250" name="Google Shape;250;p44"/>
            <p:cNvSpPr/>
            <p:nvPr/>
          </p:nvSpPr>
          <p:spPr>
            <a:xfrm>
              <a:off x="6250725" y="2088974"/>
              <a:ext cx="617425" cy="1365200"/>
            </a:xfrm>
            <a:custGeom>
              <a:rect b="b" l="l" r="r" t="t"/>
              <a:pathLst>
                <a:path extrusionOk="0" h="54608" w="24697">
                  <a:moveTo>
                    <a:pt x="0" y="38987"/>
                  </a:moveTo>
                  <a:cubicBezTo>
                    <a:pt x="4428" y="25702"/>
                    <a:pt x="4143" y="-4568"/>
                    <a:pt x="17145" y="633"/>
                  </a:cubicBezTo>
                  <a:cubicBezTo>
                    <a:pt x="33863" y="7320"/>
                    <a:pt x="17946" y="36847"/>
                    <a:pt x="14986" y="54608"/>
                  </a:cubicBezTo>
                </a:path>
              </a:pathLst>
            </a:custGeom>
            <a:noFill/>
            <a:ln cap="flat" cmpd="sng" w="381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251" name="Google Shape;251;p44"/>
            <p:cNvSpPr/>
            <p:nvPr/>
          </p:nvSpPr>
          <p:spPr>
            <a:xfrm>
              <a:off x="6035850" y="3702700"/>
              <a:ext cx="185725" cy="290525"/>
            </a:xfrm>
            <a:custGeom>
              <a:rect b="b" l="l" r="r" t="t"/>
              <a:pathLst>
                <a:path extrusionOk="0" h="11621" w="7429">
                  <a:moveTo>
                    <a:pt x="7429" y="0"/>
                  </a:moveTo>
                  <a:cubicBezTo>
                    <a:pt x="3689" y="2674"/>
                    <a:pt x="754" y="7086"/>
                    <a:pt x="0" y="11621"/>
                  </a:cubicBezTo>
                </a:path>
              </a:pathLst>
            </a:custGeom>
            <a:noFill/>
            <a:ln cap="flat" cmpd="sng" w="381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252" name="Google Shape;252;p44"/>
            <p:cNvSpPr/>
            <p:nvPr/>
          </p:nvSpPr>
          <p:spPr>
            <a:xfrm rot="159916">
              <a:off x="6334106" y="3740793"/>
              <a:ext cx="352219" cy="781036"/>
            </a:xfrm>
            <a:custGeom>
              <a:rect b="b" l="l" r="r" t="t"/>
              <a:pathLst>
                <a:path extrusionOk="0" h="31242" w="14089">
                  <a:moveTo>
                    <a:pt x="13716" y="0"/>
                  </a:moveTo>
                  <a:cubicBezTo>
                    <a:pt x="16481" y="11032"/>
                    <a:pt x="2237" y="20091"/>
                    <a:pt x="0" y="31242"/>
                  </a:cubicBezTo>
                </a:path>
              </a:pathLst>
            </a:custGeom>
            <a:noFill/>
            <a:ln cap="flat" cmpd="sng" w="381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253" name="Google Shape;253;p44"/>
            <p:cNvSpPr/>
            <p:nvPr/>
          </p:nvSpPr>
          <p:spPr>
            <a:xfrm>
              <a:off x="5422199" y="3445410"/>
              <a:ext cx="261925" cy="923925"/>
            </a:xfrm>
            <a:custGeom>
              <a:rect b="b" l="l" r="r" t="t"/>
              <a:pathLst>
                <a:path extrusionOk="0" h="36957" w="10477">
                  <a:moveTo>
                    <a:pt x="0" y="0"/>
                  </a:moveTo>
                  <a:cubicBezTo>
                    <a:pt x="0" y="7005"/>
                    <a:pt x="543" y="14298"/>
                    <a:pt x="3238" y="20764"/>
                  </a:cubicBezTo>
                  <a:cubicBezTo>
                    <a:pt x="5513" y="26221"/>
                    <a:pt x="10477" y="31045"/>
                    <a:pt x="10477" y="36957"/>
                  </a:cubicBezTo>
                </a:path>
              </a:pathLst>
            </a:custGeom>
            <a:noFill/>
            <a:ln cap="flat" cmpd="sng" w="381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sp>
        <p:nvSpPr>
          <p:cNvPr id="254" name="Google Shape;254;p44"/>
          <p:cNvSpPr txBox="1"/>
          <p:nvPr>
            <p:ph type="title"/>
          </p:nvPr>
        </p:nvSpPr>
        <p:spPr>
          <a:xfrm>
            <a:off x="264450" y="212925"/>
            <a:ext cx="86151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IntroDuctions</a:t>
            </a:r>
            <a:endParaRPr/>
          </a:p>
        </p:txBody>
      </p:sp>
      <p:sp>
        <p:nvSpPr>
          <p:cNvPr id="255" name="Google Shape;255;p44"/>
          <p:cNvSpPr txBox="1"/>
          <p:nvPr>
            <p:ph idx="2" type="body"/>
          </p:nvPr>
        </p:nvSpPr>
        <p:spPr>
          <a:xfrm>
            <a:off x="6808175" y="3424100"/>
            <a:ext cx="2087700" cy="13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Favorite Game</a:t>
            </a:r>
            <a:endParaRPr/>
          </a:p>
        </p:txBody>
      </p:sp>
      <p:sp>
        <p:nvSpPr>
          <p:cNvPr id="256" name="Google Shape;256;p44"/>
          <p:cNvSpPr txBox="1"/>
          <p:nvPr>
            <p:ph idx="3" type="body"/>
          </p:nvPr>
        </p:nvSpPr>
        <p:spPr>
          <a:xfrm>
            <a:off x="3895799" y="3424100"/>
            <a:ext cx="2087700" cy="13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Grade Level</a:t>
            </a:r>
            <a:endParaRPr/>
          </a:p>
        </p:txBody>
      </p:sp>
      <p:sp>
        <p:nvSpPr>
          <p:cNvPr id="257" name="Google Shape;257;p44"/>
          <p:cNvSpPr txBox="1"/>
          <p:nvPr>
            <p:ph idx="1" type="body"/>
          </p:nvPr>
        </p:nvSpPr>
        <p:spPr>
          <a:xfrm>
            <a:off x="983450" y="3424100"/>
            <a:ext cx="2087700" cy="13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Name and School</a:t>
            </a:r>
            <a:endParaRPr/>
          </a:p>
        </p:txBody>
      </p:sp>
      <p:sp>
        <p:nvSpPr>
          <p:cNvPr id="258" name="Google Shape;258;p44"/>
          <p:cNvSpPr/>
          <p:nvPr/>
        </p:nvSpPr>
        <p:spPr>
          <a:xfrm rot="129712">
            <a:off x="285572" y="1191679"/>
            <a:ext cx="4140988" cy="242254"/>
          </a:xfrm>
          <a:custGeom>
            <a:rect b="b" l="l" r="r" t="t"/>
            <a:pathLst>
              <a:path extrusionOk="0" h="9690" w="152400">
                <a:moveTo>
                  <a:pt x="152400" y="0"/>
                </a:moveTo>
                <a:cubicBezTo>
                  <a:pt x="101572" y="2751"/>
                  <a:pt x="50650" y="4630"/>
                  <a:pt x="0" y="9690"/>
                </a:cubicBezTo>
              </a:path>
            </a:pathLst>
          </a:cu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59" name="Google Shape;259;p44"/>
          <p:cNvSpPr txBox="1"/>
          <p:nvPr/>
        </p:nvSpPr>
        <p:spPr>
          <a:xfrm>
            <a:off x="285575" y="3425900"/>
            <a:ext cx="698100" cy="5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01.</a:t>
            </a:r>
            <a:endParaRPr sz="40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60" name="Google Shape;260;p44"/>
          <p:cNvSpPr txBox="1"/>
          <p:nvPr/>
        </p:nvSpPr>
        <p:spPr>
          <a:xfrm>
            <a:off x="3197928" y="3425900"/>
            <a:ext cx="698100" cy="5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02.</a:t>
            </a:r>
            <a:endParaRPr sz="40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61" name="Google Shape;261;p44"/>
          <p:cNvSpPr txBox="1"/>
          <p:nvPr/>
        </p:nvSpPr>
        <p:spPr>
          <a:xfrm>
            <a:off x="6110300" y="3425900"/>
            <a:ext cx="698100" cy="5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03.</a:t>
            </a:r>
            <a:endParaRPr sz="40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262" name="Google Shape;262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664351"/>
            <a:ext cx="1623212" cy="160735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44"/>
          <p:cNvSpPr/>
          <p:nvPr/>
        </p:nvSpPr>
        <p:spPr>
          <a:xfrm>
            <a:off x="881500" y="1789575"/>
            <a:ext cx="165000" cy="154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Lora Medium"/>
              <a:ea typeface="Lora Medium"/>
              <a:cs typeface="Lora Medium"/>
              <a:sym typeface="Lora Medium"/>
            </a:endParaRPr>
          </a:p>
        </p:txBody>
      </p:sp>
      <p:sp>
        <p:nvSpPr>
          <p:cNvPr id="264" name="Google Shape;264;p44"/>
          <p:cNvSpPr/>
          <p:nvPr/>
        </p:nvSpPr>
        <p:spPr>
          <a:xfrm>
            <a:off x="1230000" y="1789575"/>
            <a:ext cx="165000" cy="154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Lora Medium"/>
              <a:ea typeface="Lora Medium"/>
              <a:cs typeface="Lora Medium"/>
              <a:sym typeface="Lora Medium"/>
            </a:endParaRPr>
          </a:p>
        </p:txBody>
      </p:sp>
      <p:pic>
        <p:nvPicPr>
          <p:cNvPr id="265" name="Google Shape;265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48350" y="291725"/>
            <a:ext cx="1607350" cy="160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5"/>
          <p:cNvSpPr txBox="1"/>
          <p:nvPr>
            <p:ph type="title"/>
          </p:nvPr>
        </p:nvSpPr>
        <p:spPr>
          <a:xfrm>
            <a:off x="3183350" y="641533"/>
            <a:ext cx="2825400" cy="10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Board Games</a:t>
            </a:r>
            <a:endParaRPr/>
          </a:p>
        </p:txBody>
      </p:sp>
      <p:sp>
        <p:nvSpPr>
          <p:cNvPr id="271" name="Google Shape;271;p45"/>
          <p:cNvSpPr txBox="1"/>
          <p:nvPr>
            <p:ph idx="1" type="body"/>
          </p:nvPr>
        </p:nvSpPr>
        <p:spPr>
          <a:xfrm>
            <a:off x="4289025" y="2282600"/>
            <a:ext cx="1680300" cy="9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Teaching from a standpoint of practice before doing</a:t>
            </a:r>
            <a:endParaRPr/>
          </a:p>
        </p:txBody>
      </p:sp>
      <p:sp>
        <p:nvSpPr>
          <p:cNvPr id="272" name="Google Shape;272;p45"/>
          <p:cNvSpPr txBox="1"/>
          <p:nvPr>
            <p:ph idx="5" type="body"/>
          </p:nvPr>
        </p:nvSpPr>
        <p:spPr>
          <a:xfrm>
            <a:off x="5503300" y="556000"/>
            <a:ext cx="2050500" cy="9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Some teach concepts outright, others can be modified to go deeper into content.  Monopoly, Chess, Cribbage, Scatergories…</a:t>
            </a:r>
            <a:endParaRPr/>
          </a:p>
        </p:txBody>
      </p:sp>
      <p:sp>
        <p:nvSpPr>
          <p:cNvPr id="273" name="Google Shape;273;p45"/>
          <p:cNvSpPr txBox="1"/>
          <p:nvPr>
            <p:ph idx="6" type="title"/>
          </p:nvPr>
        </p:nvSpPr>
        <p:spPr>
          <a:xfrm>
            <a:off x="1799750" y="2287983"/>
            <a:ext cx="2825400" cy="10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Simulations</a:t>
            </a:r>
            <a:endParaRPr/>
          </a:p>
        </p:txBody>
      </p:sp>
      <p:sp>
        <p:nvSpPr>
          <p:cNvPr id="274" name="Google Shape;274;p45"/>
          <p:cNvSpPr txBox="1"/>
          <p:nvPr>
            <p:ph idx="9" type="title"/>
          </p:nvPr>
        </p:nvSpPr>
        <p:spPr>
          <a:xfrm>
            <a:off x="3183350" y="3893058"/>
            <a:ext cx="2825400" cy="10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Video Games</a:t>
            </a:r>
            <a:endParaRPr/>
          </a:p>
        </p:txBody>
      </p:sp>
      <p:sp>
        <p:nvSpPr>
          <p:cNvPr id="275" name="Google Shape;275;p45"/>
          <p:cNvSpPr txBox="1"/>
          <p:nvPr>
            <p:ph idx="14" type="body"/>
          </p:nvPr>
        </p:nvSpPr>
        <p:spPr>
          <a:xfrm>
            <a:off x="6008750" y="3887675"/>
            <a:ext cx="2567100" cy="9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Using video games like Minecraft EDU and other online games to teach/demonstrate/simulate  a host of concepts</a:t>
            </a:r>
            <a:endParaRPr/>
          </a:p>
        </p:txBody>
      </p:sp>
      <p:sp>
        <p:nvSpPr>
          <p:cNvPr id="276" name="Google Shape;276;p45"/>
          <p:cNvSpPr txBox="1"/>
          <p:nvPr/>
        </p:nvSpPr>
        <p:spPr>
          <a:xfrm>
            <a:off x="59725" y="167600"/>
            <a:ext cx="1599000" cy="309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en" sz="4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This isn’t New</a:t>
            </a:r>
            <a:endParaRPr sz="1500">
              <a:solidFill>
                <a:schemeClr val="lt2"/>
              </a:solidFill>
              <a:latin typeface="Lora Medium"/>
              <a:ea typeface="Lora Medium"/>
              <a:cs typeface="Lora Medium"/>
              <a:sym typeface="Lora Medium"/>
            </a:endParaRPr>
          </a:p>
        </p:txBody>
      </p:sp>
      <p:pic>
        <p:nvPicPr>
          <p:cNvPr descr="a monopoly board with roblox characters on it and a question mark (Provided by Tenor)" id="277" name="Google Shape;277;p45"/>
          <p:cNvPicPr preferRelativeResize="0"/>
          <p:nvPr/>
        </p:nvPicPr>
        <p:blipFill rotWithShape="1">
          <a:blip r:embed="rId3">
            <a:alphaModFix/>
          </a:blip>
          <a:srcRect b="6256" l="0" r="0" t="6247"/>
          <a:stretch/>
        </p:blipFill>
        <p:spPr>
          <a:xfrm>
            <a:off x="1799750" y="307275"/>
            <a:ext cx="1431175" cy="1252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microsoft flight simulator logo with a blue background (Provided by Tenor)" id="278" name="Google Shape;278;p45"/>
          <p:cNvPicPr preferRelativeResize="0"/>
          <p:nvPr/>
        </p:nvPicPr>
        <p:blipFill rotWithShape="1">
          <a:blip r:embed="rId4">
            <a:alphaModFix/>
          </a:blip>
          <a:srcRect b="0" l="20548" r="20542" t="0"/>
          <a:stretch/>
        </p:blipFill>
        <p:spPr>
          <a:xfrm>
            <a:off x="5995100" y="1914867"/>
            <a:ext cx="1371600" cy="13137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man and a woman are standing next to each other in a video game called minecraft . (Provided by Tenor)" id="279" name="Google Shape;279;p45"/>
          <p:cNvPicPr preferRelativeResize="0"/>
          <p:nvPr/>
        </p:nvPicPr>
        <p:blipFill rotWithShape="1">
          <a:blip r:embed="rId5">
            <a:alphaModFix/>
          </a:blip>
          <a:srcRect b="0" l="7490" r="7490" t="0"/>
          <a:stretch/>
        </p:blipFill>
        <p:spPr>
          <a:xfrm>
            <a:off x="1882148" y="3927363"/>
            <a:ext cx="1266366" cy="844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6"/>
          <p:cNvSpPr txBox="1"/>
          <p:nvPr>
            <p:ph type="title"/>
          </p:nvPr>
        </p:nvSpPr>
        <p:spPr>
          <a:xfrm>
            <a:off x="3183350" y="641533"/>
            <a:ext cx="2825400" cy="10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Engaging</a:t>
            </a:r>
            <a:endParaRPr/>
          </a:p>
        </p:txBody>
      </p:sp>
      <p:sp>
        <p:nvSpPr>
          <p:cNvPr id="285" name="Google Shape;285;p46"/>
          <p:cNvSpPr txBox="1"/>
          <p:nvPr>
            <p:ph idx="1" type="body"/>
          </p:nvPr>
        </p:nvSpPr>
        <p:spPr>
          <a:xfrm>
            <a:off x="4289025" y="2282600"/>
            <a:ext cx="1680300" cy="9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Games can reframe an approach to traditional routine or topic</a:t>
            </a:r>
            <a:endParaRPr/>
          </a:p>
        </p:txBody>
      </p:sp>
      <p:sp>
        <p:nvSpPr>
          <p:cNvPr id="286" name="Google Shape;286;p46"/>
          <p:cNvSpPr txBox="1"/>
          <p:nvPr>
            <p:ph idx="5" type="body"/>
          </p:nvPr>
        </p:nvSpPr>
        <p:spPr>
          <a:xfrm>
            <a:off x="5302675" y="636150"/>
            <a:ext cx="2050500" cy="9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Games pull attention to a topic - to play well, you must know a particular concept</a:t>
            </a:r>
            <a:endParaRPr/>
          </a:p>
        </p:txBody>
      </p:sp>
      <p:sp>
        <p:nvSpPr>
          <p:cNvPr id="287" name="Google Shape;287;p46"/>
          <p:cNvSpPr txBox="1"/>
          <p:nvPr>
            <p:ph idx="6" type="title"/>
          </p:nvPr>
        </p:nvSpPr>
        <p:spPr>
          <a:xfrm>
            <a:off x="1799750" y="2287983"/>
            <a:ext cx="2825400" cy="10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Exciting</a:t>
            </a:r>
            <a:endParaRPr/>
          </a:p>
        </p:txBody>
      </p:sp>
      <p:sp>
        <p:nvSpPr>
          <p:cNvPr id="288" name="Google Shape;288;p46"/>
          <p:cNvSpPr txBox="1"/>
          <p:nvPr>
            <p:ph idx="9" type="title"/>
          </p:nvPr>
        </p:nvSpPr>
        <p:spPr>
          <a:xfrm>
            <a:off x="3183350" y="3893058"/>
            <a:ext cx="2825400" cy="10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Entry Point to Learning</a:t>
            </a:r>
            <a:endParaRPr/>
          </a:p>
        </p:txBody>
      </p:sp>
      <p:sp>
        <p:nvSpPr>
          <p:cNvPr id="289" name="Google Shape;289;p46"/>
          <p:cNvSpPr txBox="1"/>
          <p:nvPr>
            <p:ph idx="14" type="body"/>
          </p:nvPr>
        </p:nvSpPr>
        <p:spPr>
          <a:xfrm>
            <a:off x="6008750" y="3887675"/>
            <a:ext cx="2567100" cy="9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Games can be used to introduce new topics or units and can be “developed” along with the complexity of the topic at hand</a:t>
            </a:r>
            <a:endParaRPr/>
          </a:p>
        </p:txBody>
      </p:sp>
      <p:sp>
        <p:nvSpPr>
          <p:cNvPr id="290" name="Google Shape;290;p46"/>
          <p:cNvSpPr txBox="1"/>
          <p:nvPr/>
        </p:nvSpPr>
        <p:spPr>
          <a:xfrm>
            <a:off x="59725" y="167600"/>
            <a:ext cx="1599000" cy="309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en" sz="4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Why Games?</a:t>
            </a:r>
            <a:endParaRPr sz="1500">
              <a:solidFill>
                <a:schemeClr val="lt2"/>
              </a:solidFill>
              <a:latin typeface="Lora Medium"/>
              <a:ea typeface="Lora Medium"/>
              <a:cs typeface="Lora Medium"/>
              <a:sym typeface="Lora Medium"/>
            </a:endParaRPr>
          </a:p>
        </p:txBody>
      </p:sp>
      <p:pic>
        <p:nvPicPr>
          <p:cNvPr descr="a video game that says track and field on the screen (Provided by Tenor)" id="291" name="Google Shape;291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9750" y="307275"/>
            <a:ext cx="1431175" cy="1252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artoon character with a cup on his head and the words what games below him (Provided by Tenor)" id="292" name="Google Shape;292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95100" y="1914867"/>
            <a:ext cx="1371600" cy="13137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lose up of colorful tabletop role playing RPG game dice (Provided by Getty Images)" id="293" name="Google Shape;293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82148" y="3927363"/>
            <a:ext cx="1266365" cy="844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novated building architecture and engineering. (Provided by Getty Images)" id="298" name="Google Shape;298;p47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18432" r="18425" t="0"/>
          <a:stretch/>
        </p:blipFill>
        <p:spPr>
          <a:xfrm>
            <a:off x="3008813" y="3424100"/>
            <a:ext cx="1353298" cy="1354200"/>
          </a:xfrm>
          <a:prstGeom prst="rect">
            <a:avLst/>
          </a:prstGeom>
        </p:spPr>
      </p:pic>
      <p:pic>
        <p:nvPicPr>
          <p:cNvPr descr="Clef, music notes (Provided by Getty Images)" id="299" name="Google Shape;299;p47">
            <a:hlinkClick action="ppaction://hlinksldjump" r:id="rId4"/>
          </p:cNvPr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2226" r="2236" t="0"/>
          <a:stretch/>
        </p:blipFill>
        <p:spPr>
          <a:xfrm>
            <a:off x="1193350" y="3424100"/>
            <a:ext cx="1353298" cy="1354202"/>
          </a:xfrm>
          <a:prstGeom prst="rect">
            <a:avLst/>
          </a:prstGeom>
        </p:spPr>
      </p:pic>
      <p:sp>
        <p:nvSpPr>
          <p:cNvPr id="300" name="Google Shape;300;p47"/>
          <p:cNvSpPr txBox="1"/>
          <p:nvPr>
            <p:ph type="title"/>
          </p:nvPr>
        </p:nvSpPr>
        <p:spPr>
          <a:xfrm>
            <a:off x="264450" y="212925"/>
            <a:ext cx="86151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Select cATEGORY</a:t>
            </a:r>
            <a:endParaRPr/>
          </a:p>
        </p:txBody>
      </p:sp>
      <p:pic>
        <p:nvPicPr>
          <p:cNvPr descr="High angle view of kitchen sink by tiled wall (Provided by Getty Images)" id="301" name="Google Shape;301;p47"/>
          <p:cNvPicPr preferRelativeResize="0"/>
          <p:nvPr>
            <p:ph idx="5" type="pic"/>
          </p:nvPr>
        </p:nvPicPr>
        <p:blipFill rotWithShape="1">
          <a:blip r:embed="rId6">
            <a:alphaModFix/>
          </a:blip>
          <a:srcRect b="0" l="16551" r="16551" t="0"/>
          <a:stretch/>
        </p:blipFill>
        <p:spPr>
          <a:xfrm>
            <a:off x="4824275" y="3424100"/>
            <a:ext cx="1353298" cy="1354198"/>
          </a:xfrm>
          <a:prstGeom prst="rect">
            <a:avLst/>
          </a:prstGeom>
        </p:spPr>
      </p:pic>
      <p:pic>
        <p:nvPicPr>
          <p:cNvPr descr="Young woman in library at school with books (Provided by Getty Images)" id="302" name="Google Shape;302;p47">
            <a:hlinkClick action="ppaction://hlinksldjump" r:id="rId7"/>
          </p:cNvPr>
          <p:cNvPicPr preferRelativeResize="0"/>
          <p:nvPr>
            <p:ph idx="6" type="pic"/>
          </p:nvPr>
        </p:nvPicPr>
        <p:blipFill rotWithShape="1">
          <a:blip r:embed="rId8">
            <a:alphaModFix/>
          </a:blip>
          <a:srcRect b="0" l="16670" r="16677" t="0"/>
          <a:stretch/>
        </p:blipFill>
        <p:spPr>
          <a:xfrm>
            <a:off x="1193350" y="1694600"/>
            <a:ext cx="1353298" cy="1354201"/>
          </a:xfrm>
          <a:prstGeom prst="rect">
            <a:avLst/>
          </a:prstGeom>
        </p:spPr>
      </p:pic>
      <p:pic>
        <p:nvPicPr>
          <p:cNvPr descr="Math problem (Provided by Getty Images)" id="303" name="Google Shape;303;p47">
            <a:hlinkClick action="ppaction://hlinksldjump" r:id="rId9"/>
          </p:cNvPr>
          <p:cNvPicPr preferRelativeResize="0"/>
          <p:nvPr>
            <p:ph idx="7" type="pic"/>
          </p:nvPr>
        </p:nvPicPr>
        <p:blipFill rotWithShape="1">
          <a:blip r:embed="rId10">
            <a:alphaModFix/>
          </a:blip>
          <a:srcRect b="0" l="16698" r="16698" t="0"/>
          <a:stretch/>
        </p:blipFill>
        <p:spPr>
          <a:xfrm>
            <a:off x="3008813" y="1694613"/>
            <a:ext cx="1353298" cy="1354199"/>
          </a:xfrm>
          <a:prstGeom prst="rect">
            <a:avLst/>
          </a:prstGeom>
        </p:spPr>
      </p:pic>
      <p:pic>
        <p:nvPicPr>
          <p:cNvPr descr="Social media illustration (Provided by Getty Images)" id="304" name="Google Shape;304;p47">
            <a:hlinkClick action="ppaction://hlinksldjump" r:id="rId11"/>
          </p:cNvPr>
          <p:cNvPicPr preferRelativeResize="0"/>
          <p:nvPr>
            <p:ph idx="8" type="pic"/>
          </p:nvPr>
        </p:nvPicPr>
        <p:blipFill rotWithShape="1">
          <a:blip r:embed="rId12">
            <a:alphaModFix/>
          </a:blip>
          <a:srcRect b="0" l="14013" r="14013" t="0"/>
          <a:stretch/>
        </p:blipFill>
        <p:spPr>
          <a:xfrm>
            <a:off x="6639750" y="1695513"/>
            <a:ext cx="1353298" cy="1354201"/>
          </a:xfrm>
          <a:prstGeom prst="rect">
            <a:avLst/>
          </a:prstGeom>
        </p:spPr>
      </p:pic>
      <p:pic>
        <p:nvPicPr>
          <p:cNvPr descr="science   lab  beaker (Provided by Getty Images)" id="305" name="Google Shape;305;p47">
            <a:hlinkClick action="ppaction://hlinksldjump" r:id="rId13"/>
          </p:cNvPr>
          <p:cNvPicPr preferRelativeResize="0"/>
          <p:nvPr>
            <p:ph idx="9" type="pic"/>
          </p:nvPr>
        </p:nvPicPr>
        <p:blipFill rotWithShape="1">
          <a:blip r:embed="rId14">
            <a:alphaModFix/>
          </a:blip>
          <a:srcRect b="0" l="30" r="40" t="0"/>
          <a:stretch/>
        </p:blipFill>
        <p:spPr>
          <a:xfrm>
            <a:off x="4824275" y="1694613"/>
            <a:ext cx="1353298" cy="1354199"/>
          </a:xfrm>
          <a:prstGeom prst="rect">
            <a:avLst/>
          </a:prstGeom>
        </p:spPr>
      </p:pic>
      <p:pic>
        <p:nvPicPr>
          <p:cNvPr descr="Creative female Artist painting picture in art workshop. (Provided by Getty Images)" id="306" name="Google Shape;306;p47">
            <a:hlinkClick action="ppaction://hlinksldjump" r:id="rId15"/>
          </p:cNvPr>
          <p:cNvPicPr preferRelativeResize="0"/>
          <p:nvPr>
            <p:ph idx="13" type="pic"/>
          </p:nvPr>
        </p:nvPicPr>
        <p:blipFill rotWithShape="1">
          <a:blip r:embed="rId16">
            <a:alphaModFix/>
          </a:blip>
          <a:srcRect b="0" l="16698" r="16698" t="0"/>
          <a:stretch/>
        </p:blipFill>
        <p:spPr>
          <a:xfrm>
            <a:off x="6639750" y="3425913"/>
            <a:ext cx="1353298" cy="13541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8"/>
          <p:cNvSpPr txBox="1"/>
          <p:nvPr>
            <p:ph type="title"/>
          </p:nvPr>
        </p:nvSpPr>
        <p:spPr>
          <a:xfrm>
            <a:off x="264450" y="212925"/>
            <a:ext cx="86151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ELA</a:t>
            </a:r>
            <a:endParaRPr/>
          </a:p>
        </p:txBody>
      </p:sp>
      <p:sp>
        <p:nvSpPr>
          <p:cNvPr id="312" name="Google Shape;312;p48">
            <a:hlinkClick r:id="rId3"/>
          </p:cNvPr>
          <p:cNvSpPr txBox="1"/>
          <p:nvPr>
            <p:ph idx="6" type="subTitle"/>
          </p:nvPr>
        </p:nvSpPr>
        <p:spPr>
          <a:xfrm>
            <a:off x="285575" y="3086000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Fictogram - Guess the fictional character</a:t>
            </a:r>
            <a:endParaRPr sz="2300"/>
          </a:p>
        </p:txBody>
      </p:sp>
      <p:sp>
        <p:nvSpPr>
          <p:cNvPr id="313" name="Google Shape;313;p48">
            <a:hlinkClick r:id="rId4"/>
          </p:cNvPr>
          <p:cNvSpPr txBox="1"/>
          <p:nvPr>
            <p:ph idx="3" type="subTitle"/>
          </p:nvPr>
        </p:nvSpPr>
        <p:spPr>
          <a:xfrm>
            <a:off x="285575" y="1695525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Linxicon - A Word Connection/Vocabulary Game</a:t>
            </a:r>
            <a:endParaRPr sz="2300"/>
          </a:p>
        </p:txBody>
      </p:sp>
      <p:sp>
        <p:nvSpPr>
          <p:cNvPr id="314" name="Google Shape;314;p48">
            <a:hlinkClick r:id="rId5"/>
          </p:cNvPr>
          <p:cNvSpPr txBox="1"/>
          <p:nvPr>
            <p:ph idx="1" type="subTitle"/>
          </p:nvPr>
        </p:nvSpPr>
        <p:spPr>
          <a:xfrm>
            <a:off x="4689075" y="1695525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Pimantle - Guess the Word/Vocabulary Builder</a:t>
            </a:r>
            <a:endParaRPr sz="2300"/>
          </a:p>
        </p:txBody>
      </p:sp>
      <p:sp>
        <p:nvSpPr>
          <p:cNvPr id="315" name="Google Shape;315;p48">
            <a:hlinkClick action="ppaction://hlinksldjump" r:id="rId6"/>
          </p:cNvPr>
          <p:cNvSpPr txBox="1"/>
          <p:nvPr>
            <p:ph idx="2" type="subTitle"/>
          </p:nvPr>
        </p:nvSpPr>
        <p:spPr>
          <a:xfrm>
            <a:off x="2466150" y="4476463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Back</a:t>
            </a:r>
            <a:endParaRPr/>
          </a:p>
        </p:txBody>
      </p:sp>
      <p:sp>
        <p:nvSpPr>
          <p:cNvPr id="316" name="Google Shape;316;p48">
            <a:hlinkClick r:id="rId7"/>
          </p:cNvPr>
          <p:cNvSpPr txBox="1"/>
          <p:nvPr>
            <p:ph idx="5" type="subTitle"/>
          </p:nvPr>
        </p:nvSpPr>
        <p:spPr>
          <a:xfrm>
            <a:off x="4689075" y="3086000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Quordle - Like Wordle on steroids</a:t>
            </a:r>
            <a:endParaRPr sz="23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9"/>
          <p:cNvSpPr txBox="1"/>
          <p:nvPr>
            <p:ph type="title"/>
          </p:nvPr>
        </p:nvSpPr>
        <p:spPr>
          <a:xfrm>
            <a:off x="264450" y="212925"/>
            <a:ext cx="8615100" cy="11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Math</a:t>
            </a:r>
            <a:endParaRPr/>
          </a:p>
        </p:txBody>
      </p:sp>
      <p:sp>
        <p:nvSpPr>
          <p:cNvPr id="322" name="Google Shape;322;p49">
            <a:hlinkClick r:id="rId3"/>
          </p:cNvPr>
          <p:cNvSpPr txBox="1"/>
          <p:nvPr>
            <p:ph idx="6" type="subTitle"/>
          </p:nvPr>
        </p:nvSpPr>
        <p:spPr>
          <a:xfrm>
            <a:off x="285575" y="3086000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Make 10 - Just what the title suggests, but in puzzle format</a:t>
            </a:r>
            <a:endParaRPr sz="2300"/>
          </a:p>
        </p:txBody>
      </p:sp>
      <p:sp>
        <p:nvSpPr>
          <p:cNvPr id="323" name="Google Shape;323;p49">
            <a:hlinkClick r:id="rId4"/>
          </p:cNvPr>
          <p:cNvSpPr txBox="1"/>
          <p:nvPr>
            <p:ph idx="3" type="subTitle"/>
          </p:nvPr>
        </p:nvSpPr>
        <p:spPr>
          <a:xfrm>
            <a:off x="285575" y="1695525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Guess What</a:t>
            </a:r>
            <a:r>
              <a:rPr lang="en" sz="2300"/>
              <a:t>- A number estimation/prediction game</a:t>
            </a:r>
            <a:endParaRPr sz="2300"/>
          </a:p>
        </p:txBody>
      </p:sp>
      <p:sp>
        <p:nvSpPr>
          <p:cNvPr id="324" name="Google Shape;324;p49">
            <a:hlinkClick r:id="rId5"/>
          </p:cNvPr>
          <p:cNvSpPr txBox="1"/>
          <p:nvPr>
            <p:ph idx="1" type="subTitle"/>
          </p:nvPr>
        </p:nvSpPr>
        <p:spPr>
          <a:xfrm>
            <a:off x="4689075" y="1695525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Nerdle - Wordle but </a:t>
            </a:r>
            <a:r>
              <a:rPr lang="en" sz="2300"/>
              <a:t>with Math and maybe some algebra?</a:t>
            </a:r>
            <a:endParaRPr sz="2300"/>
          </a:p>
        </p:txBody>
      </p:sp>
      <p:sp>
        <p:nvSpPr>
          <p:cNvPr id="325" name="Google Shape;325;p49">
            <a:hlinkClick action="ppaction://hlinksldjump" r:id="rId6"/>
          </p:cNvPr>
          <p:cNvSpPr txBox="1"/>
          <p:nvPr>
            <p:ph idx="2" type="subTitle"/>
          </p:nvPr>
        </p:nvSpPr>
        <p:spPr>
          <a:xfrm>
            <a:off x="2466150" y="4476463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Back</a:t>
            </a:r>
            <a:endParaRPr/>
          </a:p>
        </p:txBody>
      </p:sp>
      <p:sp>
        <p:nvSpPr>
          <p:cNvPr id="326" name="Google Shape;326;p49"/>
          <p:cNvSpPr txBox="1"/>
          <p:nvPr>
            <p:ph idx="5" type="subTitle"/>
          </p:nvPr>
        </p:nvSpPr>
        <p:spPr>
          <a:xfrm>
            <a:off x="4689075" y="3086000"/>
            <a:ext cx="42117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Cribbage</a:t>
            </a:r>
            <a:endParaRPr sz="23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How-to or  Mini-Lesson #2">
  <a:themeElements>
    <a:clrScheme name="Simple Light">
      <a:dk1>
        <a:srgbClr val="1E01FA"/>
      </a:dk1>
      <a:lt1>
        <a:srgbClr val="FFFFFF"/>
      </a:lt1>
      <a:dk2>
        <a:srgbClr val="BFEE1D"/>
      </a:dk2>
      <a:lt2>
        <a:srgbClr val="000000"/>
      </a:lt2>
      <a:accent1>
        <a:srgbClr val="FC9F5B"/>
      </a:accent1>
      <a:accent2>
        <a:srgbClr val="E75A7C"/>
      </a:accent2>
      <a:accent3>
        <a:srgbClr val="BFEDEF"/>
      </a:accent3>
      <a:accent4>
        <a:srgbClr val="337357"/>
      </a:accent4>
      <a:accent5>
        <a:srgbClr val="A8763E"/>
      </a:accent5>
      <a:accent6>
        <a:srgbClr val="45062E"/>
      </a:accent6>
      <a:hlink>
        <a:srgbClr val="BFEE1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