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6" r:id="rId2"/>
    <p:sldId id="262" r:id="rId3"/>
    <p:sldId id="260" r:id="rId4"/>
    <p:sldId id="278" r:id="rId5"/>
    <p:sldId id="261" r:id="rId6"/>
    <p:sldId id="274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0" r:id="rId19"/>
    <p:sldId id="279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FF4D35-AF10-477C-91BA-95ED41C2C43F}" type="doc">
      <dgm:prSet loTypeId="urn:microsoft.com/office/officeart/2005/8/layout/vList5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F4421C0-B7AB-4DF6-8A95-835325A2EC66}">
      <dgm:prSet/>
      <dgm:spPr/>
      <dgm:t>
        <a:bodyPr/>
        <a:lstStyle/>
        <a:p>
          <a:r>
            <a:rPr lang="en-US" dirty="0"/>
            <a:t>Assistive technology aims to allow people with disabilities to participate fully in all aspects of life (home, work, and community)</a:t>
          </a:r>
        </a:p>
      </dgm:t>
    </dgm:pt>
    <dgm:pt modelId="{68F9DFD3-78FB-431B-9799-EB3FDE7D4864}" type="parTrans" cxnId="{272AFF91-E834-4053-8544-D2E3C19A8018}">
      <dgm:prSet/>
      <dgm:spPr/>
      <dgm:t>
        <a:bodyPr/>
        <a:lstStyle/>
        <a:p>
          <a:endParaRPr lang="en-US"/>
        </a:p>
      </dgm:t>
    </dgm:pt>
    <dgm:pt modelId="{7645C697-2408-472C-A501-CDD132C244EF}" type="sibTrans" cxnId="{272AFF91-E834-4053-8544-D2E3C19A8018}">
      <dgm:prSet/>
      <dgm:spPr/>
      <dgm:t>
        <a:bodyPr/>
        <a:lstStyle/>
        <a:p>
          <a:endParaRPr lang="en-US"/>
        </a:p>
      </dgm:t>
    </dgm:pt>
    <dgm:pt modelId="{710D7CEA-4ED0-4AA6-B41D-2CF833BA8870}">
      <dgm:prSet/>
      <dgm:spPr/>
      <dgm:t>
        <a:bodyPr/>
        <a:lstStyle/>
        <a:p>
          <a:r>
            <a:rPr lang="en-US" b="1" dirty="0"/>
            <a:t>Why is Assistive Technology for visually impaired patrons important?</a:t>
          </a:r>
          <a:endParaRPr lang="en-US" dirty="0"/>
        </a:p>
      </dgm:t>
    </dgm:pt>
    <dgm:pt modelId="{3EBC4FC6-B17E-41BF-B8C1-E3691B9A4DA2}" type="parTrans" cxnId="{0119FB4B-B088-43CB-8B76-4FB1C18993C4}">
      <dgm:prSet/>
      <dgm:spPr/>
      <dgm:t>
        <a:bodyPr/>
        <a:lstStyle/>
        <a:p>
          <a:endParaRPr lang="en-US"/>
        </a:p>
      </dgm:t>
    </dgm:pt>
    <dgm:pt modelId="{5562B8C2-82DA-4B66-BE38-4E5AE163DFF3}" type="sibTrans" cxnId="{0119FB4B-B088-43CB-8B76-4FB1C18993C4}">
      <dgm:prSet/>
      <dgm:spPr/>
      <dgm:t>
        <a:bodyPr/>
        <a:lstStyle/>
        <a:p>
          <a:endParaRPr lang="en-US"/>
        </a:p>
      </dgm:t>
    </dgm:pt>
    <dgm:pt modelId="{98933C69-DBAE-4FAA-9ED2-7602C9168E7C}">
      <dgm:prSet/>
      <dgm:spPr/>
      <dgm:t>
        <a:bodyPr/>
        <a:lstStyle/>
        <a:p>
          <a:r>
            <a:rPr lang="en-US" dirty="0"/>
            <a:t>It increases the patron  access to general Music curriculum and </a:t>
          </a:r>
          <a:r>
            <a:rPr lang="en-US"/>
            <a:t>improve their academic </a:t>
          </a:r>
          <a:r>
            <a:rPr lang="en-US" dirty="0"/>
            <a:t>importance. This provides greater independence </a:t>
          </a:r>
        </a:p>
      </dgm:t>
    </dgm:pt>
    <dgm:pt modelId="{D6979F48-A459-4BF5-9435-AC649ACFDA81}" type="parTrans" cxnId="{46B4AF4E-5FB1-4DF3-B20A-3ED5DC4277DE}">
      <dgm:prSet/>
      <dgm:spPr/>
      <dgm:t>
        <a:bodyPr/>
        <a:lstStyle/>
        <a:p>
          <a:endParaRPr lang="en-US"/>
        </a:p>
      </dgm:t>
    </dgm:pt>
    <dgm:pt modelId="{C65ABFDB-6CE3-4FD5-98B3-26E302CD2AAE}" type="sibTrans" cxnId="{46B4AF4E-5FB1-4DF3-B20A-3ED5DC4277DE}">
      <dgm:prSet/>
      <dgm:spPr/>
      <dgm:t>
        <a:bodyPr/>
        <a:lstStyle/>
        <a:p>
          <a:endParaRPr lang="en-US"/>
        </a:p>
      </dgm:t>
    </dgm:pt>
    <dgm:pt modelId="{25EA7E30-C193-44EF-8B23-374BC3FFCA50}" type="pres">
      <dgm:prSet presAssocID="{D5FF4D35-AF10-477C-91BA-95ED41C2C43F}" presName="Name0" presStyleCnt="0">
        <dgm:presLayoutVars>
          <dgm:dir/>
          <dgm:animLvl val="lvl"/>
          <dgm:resizeHandles val="exact"/>
        </dgm:presLayoutVars>
      </dgm:prSet>
      <dgm:spPr/>
    </dgm:pt>
    <dgm:pt modelId="{AC5C3D5D-1960-472A-B29A-F45CF7223E0A}" type="pres">
      <dgm:prSet presAssocID="{FF4421C0-B7AB-4DF6-8A95-835325A2EC66}" presName="linNode" presStyleCnt="0"/>
      <dgm:spPr/>
    </dgm:pt>
    <dgm:pt modelId="{4DB3C244-0B36-4EF6-A0D3-C6CA32974D24}" type="pres">
      <dgm:prSet presAssocID="{FF4421C0-B7AB-4DF6-8A95-835325A2EC6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F9D520A6-F068-496E-8267-245397970359}" type="pres">
      <dgm:prSet presAssocID="{7645C697-2408-472C-A501-CDD132C244EF}" presName="sp" presStyleCnt="0"/>
      <dgm:spPr/>
    </dgm:pt>
    <dgm:pt modelId="{11C1037D-6470-4FCA-881E-89EED2ABCC8E}" type="pres">
      <dgm:prSet presAssocID="{710D7CEA-4ED0-4AA6-B41D-2CF833BA8870}" presName="linNode" presStyleCnt="0"/>
      <dgm:spPr/>
    </dgm:pt>
    <dgm:pt modelId="{ED34A9EC-00EE-4567-908D-BF5F0D8B18AB}" type="pres">
      <dgm:prSet presAssocID="{710D7CEA-4ED0-4AA6-B41D-2CF833BA887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3C4779D-8502-46E3-BCDA-7AA263C1EDD5}" type="pres">
      <dgm:prSet presAssocID="{710D7CEA-4ED0-4AA6-B41D-2CF833BA8870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F2F6831-8B32-4390-AAA0-471C7AE6E079}" type="presOf" srcId="{710D7CEA-4ED0-4AA6-B41D-2CF833BA8870}" destId="{ED34A9EC-00EE-4567-908D-BF5F0D8B18AB}" srcOrd="0" destOrd="0" presId="urn:microsoft.com/office/officeart/2005/8/layout/vList5"/>
    <dgm:cxn modelId="{0119FB4B-B088-43CB-8B76-4FB1C18993C4}" srcId="{D5FF4D35-AF10-477C-91BA-95ED41C2C43F}" destId="{710D7CEA-4ED0-4AA6-B41D-2CF833BA8870}" srcOrd="1" destOrd="0" parTransId="{3EBC4FC6-B17E-41BF-B8C1-E3691B9A4DA2}" sibTransId="{5562B8C2-82DA-4B66-BE38-4E5AE163DFF3}"/>
    <dgm:cxn modelId="{46B4AF4E-5FB1-4DF3-B20A-3ED5DC4277DE}" srcId="{710D7CEA-4ED0-4AA6-B41D-2CF833BA8870}" destId="{98933C69-DBAE-4FAA-9ED2-7602C9168E7C}" srcOrd="0" destOrd="0" parTransId="{D6979F48-A459-4BF5-9435-AC649ACFDA81}" sibTransId="{C65ABFDB-6CE3-4FD5-98B3-26E302CD2AAE}"/>
    <dgm:cxn modelId="{AA9BCD6E-BBD7-430F-98D5-6217DB15B749}" type="presOf" srcId="{D5FF4D35-AF10-477C-91BA-95ED41C2C43F}" destId="{25EA7E30-C193-44EF-8B23-374BC3FFCA50}" srcOrd="0" destOrd="0" presId="urn:microsoft.com/office/officeart/2005/8/layout/vList5"/>
    <dgm:cxn modelId="{D53EBF90-ABC0-4029-B5D3-689A0F4CA0D5}" type="presOf" srcId="{FF4421C0-B7AB-4DF6-8A95-835325A2EC66}" destId="{4DB3C244-0B36-4EF6-A0D3-C6CA32974D24}" srcOrd="0" destOrd="0" presId="urn:microsoft.com/office/officeart/2005/8/layout/vList5"/>
    <dgm:cxn modelId="{272AFF91-E834-4053-8544-D2E3C19A8018}" srcId="{D5FF4D35-AF10-477C-91BA-95ED41C2C43F}" destId="{FF4421C0-B7AB-4DF6-8A95-835325A2EC66}" srcOrd="0" destOrd="0" parTransId="{68F9DFD3-78FB-431B-9799-EB3FDE7D4864}" sibTransId="{7645C697-2408-472C-A501-CDD132C244EF}"/>
    <dgm:cxn modelId="{4D4A31F4-D5B5-4D13-8309-29F2F8762A36}" type="presOf" srcId="{98933C69-DBAE-4FAA-9ED2-7602C9168E7C}" destId="{33C4779D-8502-46E3-BCDA-7AA263C1EDD5}" srcOrd="0" destOrd="0" presId="urn:microsoft.com/office/officeart/2005/8/layout/vList5"/>
    <dgm:cxn modelId="{01312FBD-5DE1-42A4-B2DF-CEEA2BD91E63}" type="presParOf" srcId="{25EA7E30-C193-44EF-8B23-374BC3FFCA50}" destId="{AC5C3D5D-1960-472A-B29A-F45CF7223E0A}" srcOrd="0" destOrd="0" presId="urn:microsoft.com/office/officeart/2005/8/layout/vList5"/>
    <dgm:cxn modelId="{900532B7-A972-4C2F-82D0-02309BBF0CCC}" type="presParOf" srcId="{AC5C3D5D-1960-472A-B29A-F45CF7223E0A}" destId="{4DB3C244-0B36-4EF6-A0D3-C6CA32974D24}" srcOrd="0" destOrd="0" presId="urn:microsoft.com/office/officeart/2005/8/layout/vList5"/>
    <dgm:cxn modelId="{E05090A3-19D9-4D36-BBE8-B67B4C5A9A1E}" type="presParOf" srcId="{25EA7E30-C193-44EF-8B23-374BC3FFCA50}" destId="{F9D520A6-F068-496E-8267-245397970359}" srcOrd="1" destOrd="0" presId="urn:microsoft.com/office/officeart/2005/8/layout/vList5"/>
    <dgm:cxn modelId="{44C38B34-25FE-4565-AD7F-71CD31A9F020}" type="presParOf" srcId="{25EA7E30-C193-44EF-8B23-374BC3FFCA50}" destId="{11C1037D-6470-4FCA-881E-89EED2ABCC8E}" srcOrd="2" destOrd="0" presId="urn:microsoft.com/office/officeart/2005/8/layout/vList5"/>
    <dgm:cxn modelId="{86E6AE34-4334-4988-85C5-8432774CF721}" type="presParOf" srcId="{11C1037D-6470-4FCA-881E-89EED2ABCC8E}" destId="{ED34A9EC-00EE-4567-908D-BF5F0D8B18AB}" srcOrd="0" destOrd="0" presId="urn:microsoft.com/office/officeart/2005/8/layout/vList5"/>
    <dgm:cxn modelId="{1BE4BAFD-B57D-4772-B9CA-F483E7D62284}" type="presParOf" srcId="{11C1037D-6470-4FCA-881E-89EED2ABCC8E}" destId="{33C4779D-8502-46E3-BCDA-7AA263C1ED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F6C25D-AE13-47C8-98D6-090C4FA252E2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4B5326-CFEA-47B8-A2E6-80769AF61605}">
      <dgm:prSet phldrT="[Text]" phldr="0"/>
      <dgm:spPr/>
      <dgm:t>
        <a:bodyPr/>
        <a:lstStyle/>
        <a:p>
          <a:r>
            <a:rPr lang="en-US"/>
            <a:t>Provision and Implementation</a:t>
          </a:r>
        </a:p>
      </dgm:t>
    </dgm:pt>
    <dgm:pt modelId="{15980CB4-4C0A-435A-84A2-3D8412ACA632}" type="parTrans" cxnId="{80B2338D-883F-4C2F-95B7-9C71B9D3C277}">
      <dgm:prSet/>
      <dgm:spPr/>
      <dgm:t>
        <a:bodyPr/>
        <a:lstStyle/>
        <a:p>
          <a:endParaRPr lang="en-US"/>
        </a:p>
      </dgm:t>
    </dgm:pt>
    <dgm:pt modelId="{2711A4BA-C5D5-407A-B14F-1E88BA888E20}" type="sibTrans" cxnId="{80B2338D-883F-4C2F-95B7-9C71B9D3C277}">
      <dgm:prSet/>
      <dgm:spPr/>
      <dgm:t>
        <a:bodyPr/>
        <a:lstStyle/>
        <a:p>
          <a:endParaRPr lang="en-US"/>
        </a:p>
      </dgm:t>
    </dgm:pt>
    <dgm:pt modelId="{D2FD90EA-F6FD-43ED-8632-B6AD7E8D7B1C}">
      <dgm:prSet/>
      <dgm:spPr>
        <a:gradFill rotWithShape="0">
          <a:gsLst>
            <a:gs pos="37000">
              <a:schemeClr val="accent5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en-US"/>
            <a:t>Training</a:t>
          </a:r>
        </a:p>
      </dgm:t>
    </dgm:pt>
    <dgm:pt modelId="{5AF006DD-3B1C-4AE6-8E52-D862A6516335}" type="parTrans" cxnId="{48CBBB6A-661F-4634-AF76-28F3D97E39AD}">
      <dgm:prSet/>
      <dgm:spPr/>
      <dgm:t>
        <a:bodyPr/>
        <a:lstStyle/>
        <a:p>
          <a:endParaRPr lang="en-US"/>
        </a:p>
      </dgm:t>
    </dgm:pt>
    <dgm:pt modelId="{D7822D67-F29D-401A-8B18-B338713B4147}" type="sibTrans" cxnId="{48CBBB6A-661F-4634-AF76-28F3D97E39AD}">
      <dgm:prSet/>
      <dgm:spPr/>
      <dgm:t>
        <a:bodyPr/>
        <a:lstStyle/>
        <a:p>
          <a:endParaRPr lang="en-US"/>
        </a:p>
      </dgm:t>
    </dgm:pt>
    <dgm:pt modelId="{0E2E7B01-E39F-4014-938B-B19B67299913}">
      <dgm:prSet/>
      <dgm:spPr/>
      <dgm:t>
        <a:bodyPr/>
        <a:lstStyle/>
        <a:p>
          <a:r>
            <a:rPr lang="en-US"/>
            <a:t>Consideration</a:t>
          </a:r>
        </a:p>
      </dgm:t>
    </dgm:pt>
    <dgm:pt modelId="{1BE0497C-E347-4743-A685-35F9F6005145}" type="parTrans" cxnId="{2FC8BAFD-D0E0-48E1-BE72-40EA1A4831DD}">
      <dgm:prSet/>
      <dgm:spPr/>
      <dgm:t>
        <a:bodyPr/>
        <a:lstStyle/>
        <a:p>
          <a:endParaRPr lang="en-US"/>
        </a:p>
      </dgm:t>
    </dgm:pt>
    <dgm:pt modelId="{A63E9D4F-6769-4424-A218-05461BB3876C}" type="sibTrans" cxnId="{2FC8BAFD-D0E0-48E1-BE72-40EA1A4831DD}">
      <dgm:prSet/>
      <dgm:spPr/>
      <dgm:t>
        <a:bodyPr/>
        <a:lstStyle/>
        <a:p>
          <a:endParaRPr lang="en-US"/>
        </a:p>
      </dgm:t>
    </dgm:pt>
    <dgm:pt modelId="{854D26C1-8850-49B0-B074-41CD38522AC7}">
      <dgm:prSet phldrT="[Text]" phldr="0"/>
      <dgm:spPr/>
      <dgm:t>
        <a:bodyPr/>
        <a:lstStyle/>
        <a:p>
          <a:r>
            <a:rPr lang="en-US"/>
            <a:t>Evaluation</a:t>
          </a:r>
        </a:p>
      </dgm:t>
    </dgm:pt>
    <dgm:pt modelId="{BF06CCCD-44AA-4F27-8D4C-7CEB71817704}" type="sibTrans" cxnId="{3FC62C71-E050-4D8A-AE5D-511FC53AAF8D}">
      <dgm:prSet/>
      <dgm:spPr/>
      <dgm:t>
        <a:bodyPr/>
        <a:lstStyle/>
        <a:p>
          <a:endParaRPr lang="en-US"/>
        </a:p>
      </dgm:t>
    </dgm:pt>
    <dgm:pt modelId="{55295501-C240-49C0-AF5A-C2F878AE6BBD}" type="parTrans" cxnId="{3FC62C71-E050-4D8A-AE5D-511FC53AAF8D}">
      <dgm:prSet/>
      <dgm:spPr/>
      <dgm:t>
        <a:bodyPr/>
        <a:lstStyle/>
        <a:p>
          <a:endParaRPr lang="en-US"/>
        </a:p>
      </dgm:t>
    </dgm:pt>
    <dgm:pt modelId="{3E69DEB3-C466-428A-9527-0CF615E1CBBF}" type="pres">
      <dgm:prSet presAssocID="{EEF6C25D-AE13-47C8-98D6-090C4FA252E2}" presName="Name0" presStyleCnt="0">
        <dgm:presLayoutVars>
          <dgm:dir/>
          <dgm:resizeHandles val="exact"/>
        </dgm:presLayoutVars>
      </dgm:prSet>
      <dgm:spPr/>
    </dgm:pt>
    <dgm:pt modelId="{19958E86-DB7D-40A6-AB12-62B9F4A3483F}" type="pres">
      <dgm:prSet presAssocID="{0E2E7B01-E39F-4014-938B-B19B67299913}" presName="node" presStyleLbl="node1" presStyleIdx="0" presStyleCnt="7">
        <dgm:presLayoutVars>
          <dgm:bulletEnabled val="1"/>
        </dgm:presLayoutVars>
      </dgm:prSet>
      <dgm:spPr/>
    </dgm:pt>
    <dgm:pt modelId="{5CE195D7-73F4-469F-8B61-4785A1E50FDA}" type="pres">
      <dgm:prSet presAssocID="{A63E9D4F-6769-4424-A218-05461BB3876C}" presName="sibTransSpacerBeforeConnector" presStyleCnt="0"/>
      <dgm:spPr/>
    </dgm:pt>
    <dgm:pt modelId="{DF5225CA-176E-4AAB-8099-6440BCB26628}" type="pres">
      <dgm:prSet presAssocID="{A63E9D4F-6769-4424-A218-05461BB3876C}" presName="sibTrans" presStyleLbl="node1" presStyleIdx="1" presStyleCnt="7"/>
      <dgm:spPr/>
    </dgm:pt>
    <dgm:pt modelId="{B8984572-585C-4740-8270-208553496349}" type="pres">
      <dgm:prSet presAssocID="{A63E9D4F-6769-4424-A218-05461BB3876C}" presName="sibTransSpacerAfterConnector" presStyleCnt="0"/>
      <dgm:spPr/>
    </dgm:pt>
    <dgm:pt modelId="{2A29B931-A6C3-488B-9E0D-E54988418D0D}" type="pres">
      <dgm:prSet presAssocID="{854D26C1-8850-49B0-B074-41CD38522AC7}" presName="node" presStyleLbl="node1" presStyleIdx="2" presStyleCnt="7">
        <dgm:presLayoutVars>
          <dgm:bulletEnabled val="1"/>
        </dgm:presLayoutVars>
      </dgm:prSet>
      <dgm:spPr/>
    </dgm:pt>
    <dgm:pt modelId="{FE9C09B3-6155-4CB7-A464-9DE2ED77356D}" type="pres">
      <dgm:prSet presAssocID="{BF06CCCD-44AA-4F27-8D4C-7CEB71817704}" presName="sibTransSpacerBeforeConnector" presStyleCnt="0"/>
      <dgm:spPr/>
    </dgm:pt>
    <dgm:pt modelId="{9E7CA51A-0A73-49E8-8235-B6DA8AAAE934}" type="pres">
      <dgm:prSet presAssocID="{BF06CCCD-44AA-4F27-8D4C-7CEB71817704}" presName="sibTrans" presStyleLbl="node1" presStyleIdx="3" presStyleCnt="7"/>
      <dgm:spPr/>
    </dgm:pt>
    <dgm:pt modelId="{3BE4E76C-EE12-4648-AC42-053992AE92B7}" type="pres">
      <dgm:prSet presAssocID="{BF06CCCD-44AA-4F27-8D4C-7CEB71817704}" presName="sibTransSpacerAfterConnector" presStyleCnt="0"/>
      <dgm:spPr/>
    </dgm:pt>
    <dgm:pt modelId="{0577ED51-C813-41F6-BB12-83FEB744ED4E}" type="pres">
      <dgm:prSet presAssocID="{8C4B5326-CFEA-47B8-A2E6-80769AF61605}" presName="node" presStyleLbl="node1" presStyleIdx="4" presStyleCnt="7">
        <dgm:presLayoutVars>
          <dgm:bulletEnabled val="1"/>
        </dgm:presLayoutVars>
      </dgm:prSet>
      <dgm:spPr/>
    </dgm:pt>
    <dgm:pt modelId="{915BDDBD-C148-4C1D-91B9-AD5F634A9047}" type="pres">
      <dgm:prSet presAssocID="{2711A4BA-C5D5-407A-B14F-1E88BA888E20}" presName="sibTransSpacerBeforeConnector" presStyleCnt="0"/>
      <dgm:spPr/>
    </dgm:pt>
    <dgm:pt modelId="{B4F2713A-25D2-405F-AD85-6D0A03CBD9FB}" type="pres">
      <dgm:prSet presAssocID="{2711A4BA-C5D5-407A-B14F-1E88BA888E20}" presName="sibTrans" presStyleLbl="node1" presStyleIdx="5" presStyleCnt="7"/>
      <dgm:spPr/>
    </dgm:pt>
    <dgm:pt modelId="{6289DAB0-1874-41CD-BF1F-C89849A9CFB6}" type="pres">
      <dgm:prSet presAssocID="{2711A4BA-C5D5-407A-B14F-1E88BA888E20}" presName="sibTransSpacerAfterConnector" presStyleCnt="0"/>
      <dgm:spPr/>
    </dgm:pt>
    <dgm:pt modelId="{06FD76E8-15BE-43BB-A10A-0CDBEDF547C0}" type="pres">
      <dgm:prSet presAssocID="{D2FD90EA-F6FD-43ED-8632-B6AD7E8D7B1C}" presName="node" presStyleLbl="node1" presStyleIdx="6" presStyleCnt="7">
        <dgm:presLayoutVars>
          <dgm:bulletEnabled val="1"/>
        </dgm:presLayoutVars>
      </dgm:prSet>
      <dgm:spPr/>
    </dgm:pt>
  </dgm:ptLst>
  <dgm:cxnLst>
    <dgm:cxn modelId="{18597B18-D88B-465B-95F1-19430C9C0F6A}" type="presOf" srcId="{8C4B5326-CFEA-47B8-A2E6-80769AF61605}" destId="{0577ED51-C813-41F6-BB12-83FEB744ED4E}" srcOrd="0" destOrd="0" presId="urn:microsoft.com/office/officeart/2016/7/layout/BasicProcessNew"/>
    <dgm:cxn modelId="{5C3E191A-165E-4140-8C26-E7E4D43E8810}" type="presOf" srcId="{2711A4BA-C5D5-407A-B14F-1E88BA888E20}" destId="{B4F2713A-25D2-405F-AD85-6D0A03CBD9FB}" srcOrd="0" destOrd="0" presId="urn:microsoft.com/office/officeart/2016/7/layout/BasicProcessNew"/>
    <dgm:cxn modelId="{6FC40428-3C41-442F-94BD-0BF6381D03BC}" type="presOf" srcId="{0E2E7B01-E39F-4014-938B-B19B67299913}" destId="{19958E86-DB7D-40A6-AB12-62B9F4A3483F}" srcOrd="0" destOrd="0" presId="urn:microsoft.com/office/officeart/2016/7/layout/BasicProcessNew"/>
    <dgm:cxn modelId="{972A9330-D0F3-440D-88F6-8AA233516975}" type="presOf" srcId="{854D26C1-8850-49B0-B074-41CD38522AC7}" destId="{2A29B931-A6C3-488B-9E0D-E54988418D0D}" srcOrd="0" destOrd="0" presId="urn:microsoft.com/office/officeart/2016/7/layout/BasicProcessNew"/>
    <dgm:cxn modelId="{21991564-822A-427B-AB82-049F0BE9E5D7}" type="presOf" srcId="{BF06CCCD-44AA-4F27-8D4C-7CEB71817704}" destId="{9E7CA51A-0A73-49E8-8235-B6DA8AAAE934}" srcOrd="0" destOrd="0" presId="urn:microsoft.com/office/officeart/2016/7/layout/BasicProcessNew"/>
    <dgm:cxn modelId="{48CBBB6A-661F-4634-AF76-28F3D97E39AD}" srcId="{EEF6C25D-AE13-47C8-98D6-090C4FA252E2}" destId="{D2FD90EA-F6FD-43ED-8632-B6AD7E8D7B1C}" srcOrd="3" destOrd="0" parTransId="{5AF006DD-3B1C-4AE6-8E52-D862A6516335}" sibTransId="{D7822D67-F29D-401A-8B18-B338713B4147}"/>
    <dgm:cxn modelId="{3FC62C71-E050-4D8A-AE5D-511FC53AAF8D}" srcId="{EEF6C25D-AE13-47C8-98D6-090C4FA252E2}" destId="{854D26C1-8850-49B0-B074-41CD38522AC7}" srcOrd="1" destOrd="0" parTransId="{55295501-C240-49C0-AF5A-C2F878AE6BBD}" sibTransId="{BF06CCCD-44AA-4F27-8D4C-7CEB71817704}"/>
    <dgm:cxn modelId="{80B2338D-883F-4C2F-95B7-9C71B9D3C277}" srcId="{EEF6C25D-AE13-47C8-98D6-090C4FA252E2}" destId="{8C4B5326-CFEA-47B8-A2E6-80769AF61605}" srcOrd="2" destOrd="0" parTransId="{15980CB4-4C0A-435A-84A2-3D8412ACA632}" sibTransId="{2711A4BA-C5D5-407A-B14F-1E88BA888E20}"/>
    <dgm:cxn modelId="{3A517F9F-269E-41D3-8CD1-EB188B9CF8FF}" type="presOf" srcId="{A63E9D4F-6769-4424-A218-05461BB3876C}" destId="{DF5225CA-176E-4AAB-8099-6440BCB26628}" srcOrd="0" destOrd="0" presId="urn:microsoft.com/office/officeart/2016/7/layout/BasicProcessNew"/>
    <dgm:cxn modelId="{CA9731A3-5CA8-4F88-A239-F2991E8682E0}" type="presOf" srcId="{D2FD90EA-F6FD-43ED-8632-B6AD7E8D7B1C}" destId="{06FD76E8-15BE-43BB-A10A-0CDBEDF547C0}" srcOrd="0" destOrd="0" presId="urn:microsoft.com/office/officeart/2016/7/layout/BasicProcessNew"/>
    <dgm:cxn modelId="{EBFF69B5-B89F-45E3-924D-91C5D5EF9A51}" type="presOf" srcId="{EEF6C25D-AE13-47C8-98D6-090C4FA252E2}" destId="{3E69DEB3-C466-428A-9527-0CF615E1CBBF}" srcOrd="0" destOrd="0" presId="urn:microsoft.com/office/officeart/2016/7/layout/BasicProcessNew"/>
    <dgm:cxn modelId="{2FC8BAFD-D0E0-48E1-BE72-40EA1A4831DD}" srcId="{EEF6C25D-AE13-47C8-98D6-090C4FA252E2}" destId="{0E2E7B01-E39F-4014-938B-B19B67299913}" srcOrd="0" destOrd="0" parTransId="{1BE0497C-E347-4743-A685-35F9F6005145}" sibTransId="{A63E9D4F-6769-4424-A218-05461BB3876C}"/>
    <dgm:cxn modelId="{4BF043C5-4ACB-4840-A205-8F8B2BA5460F}" type="presParOf" srcId="{3E69DEB3-C466-428A-9527-0CF615E1CBBF}" destId="{19958E86-DB7D-40A6-AB12-62B9F4A3483F}" srcOrd="0" destOrd="0" presId="urn:microsoft.com/office/officeart/2016/7/layout/BasicProcessNew"/>
    <dgm:cxn modelId="{A86FD151-0EB8-4623-BBEE-B89B260B40F0}" type="presParOf" srcId="{3E69DEB3-C466-428A-9527-0CF615E1CBBF}" destId="{5CE195D7-73F4-469F-8B61-4785A1E50FDA}" srcOrd="1" destOrd="0" presId="urn:microsoft.com/office/officeart/2016/7/layout/BasicProcessNew"/>
    <dgm:cxn modelId="{A26E2836-A4A4-482B-9F41-CCD522837C98}" type="presParOf" srcId="{3E69DEB3-C466-428A-9527-0CF615E1CBBF}" destId="{DF5225CA-176E-4AAB-8099-6440BCB26628}" srcOrd="2" destOrd="0" presId="urn:microsoft.com/office/officeart/2016/7/layout/BasicProcessNew"/>
    <dgm:cxn modelId="{1E84CDD6-0005-421A-9043-A867B45EB96B}" type="presParOf" srcId="{3E69DEB3-C466-428A-9527-0CF615E1CBBF}" destId="{B8984572-585C-4740-8270-208553496349}" srcOrd="3" destOrd="0" presId="urn:microsoft.com/office/officeart/2016/7/layout/BasicProcessNew"/>
    <dgm:cxn modelId="{FA4D9F91-2F04-42AD-9654-22D7BA50FC69}" type="presParOf" srcId="{3E69DEB3-C466-428A-9527-0CF615E1CBBF}" destId="{2A29B931-A6C3-488B-9E0D-E54988418D0D}" srcOrd="4" destOrd="0" presId="urn:microsoft.com/office/officeart/2016/7/layout/BasicProcessNew"/>
    <dgm:cxn modelId="{A9AF5625-7342-4774-8D8C-CB532590516C}" type="presParOf" srcId="{3E69DEB3-C466-428A-9527-0CF615E1CBBF}" destId="{FE9C09B3-6155-4CB7-A464-9DE2ED77356D}" srcOrd="5" destOrd="0" presId="urn:microsoft.com/office/officeart/2016/7/layout/BasicProcessNew"/>
    <dgm:cxn modelId="{FE94B7C2-AC3C-4DE4-91D2-D4943C7051E4}" type="presParOf" srcId="{3E69DEB3-C466-428A-9527-0CF615E1CBBF}" destId="{9E7CA51A-0A73-49E8-8235-B6DA8AAAE934}" srcOrd="6" destOrd="0" presId="urn:microsoft.com/office/officeart/2016/7/layout/BasicProcessNew"/>
    <dgm:cxn modelId="{A008256E-22A1-4C45-8B7C-A3A598F2A13F}" type="presParOf" srcId="{3E69DEB3-C466-428A-9527-0CF615E1CBBF}" destId="{3BE4E76C-EE12-4648-AC42-053992AE92B7}" srcOrd="7" destOrd="0" presId="urn:microsoft.com/office/officeart/2016/7/layout/BasicProcessNew"/>
    <dgm:cxn modelId="{9B318541-64A4-4C82-9A8B-1D4FF3E7DD31}" type="presParOf" srcId="{3E69DEB3-C466-428A-9527-0CF615E1CBBF}" destId="{0577ED51-C813-41F6-BB12-83FEB744ED4E}" srcOrd="8" destOrd="0" presId="urn:microsoft.com/office/officeart/2016/7/layout/BasicProcessNew"/>
    <dgm:cxn modelId="{C5078442-787A-4B14-8FF8-D673CDC085F2}" type="presParOf" srcId="{3E69DEB3-C466-428A-9527-0CF615E1CBBF}" destId="{915BDDBD-C148-4C1D-91B9-AD5F634A9047}" srcOrd="9" destOrd="0" presId="urn:microsoft.com/office/officeart/2016/7/layout/BasicProcessNew"/>
    <dgm:cxn modelId="{5F39574F-589D-4925-B144-64F2F40D2FF3}" type="presParOf" srcId="{3E69DEB3-C466-428A-9527-0CF615E1CBBF}" destId="{B4F2713A-25D2-405F-AD85-6D0A03CBD9FB}" srcOrd="10" destOrd="0" presId="urn:microsoft.com/office/officeart/2016/7/layout/BasicProcessNew"/>
    <dgm:cxn modelId="{411B9E8D-0179-467D-879F-A2760EFEB155}" type="presParOf" srcId="{3E69DEB3-C466-428A-9527-0CF615E1CBBF}" destId="{6289DAB0-1874-41CD-BF1F-C89849A9CFB6}" srcOrd="11" destOrd="0" presId="urn:microsoft.com/office/officeart/2016/7/layout/BasicProcessNew"/>
    <dgm:cxn modelId="{A84BDA6F-5A80-4B33-948B-1F9DBEA419D9}" type="presParOf" srcId="{3E69DEB3-C466-428A-9527-0CF615E1CBBF}" destId="{06FD76E8-15BE-43BB-A10A-0CDBEDF547C0}" srcOrd="12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0698B4-7896-4537-A2D6-BEE94590F3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46FF5D-681A-411F-8F3A-CB013B0E82EF}">
      <dgm:prSet/>
      <dgm:spPr/>
      <dgm:t>
        <a:bodyPr/>
        <a:lstStyle/>
        <a:p>
          <a:r>
            <a:rPr lang="en-US"/>
            <a:t>Faculty and staff consulted the DART center , for the possible use of one of their Assistive technology for the visibly impaired</a:t>
          </a:r>
        </a:p>
      </dgm:t>
    </dgm:pt>
    <dgm:pt modelId="{CB238197-24E4-4122-879C-068A717D410C}" type="parTrans" cxnId="{F08FB1E9-F0A5-4E5A-B35F-A55632DB86AD}">
      <dgm:prSet/>
      <dgm:spPr/>
      <dgm:t>
        <a:bodyPr/>
        <a:lstStyle/>
        <a:p>
          <a:endParaRPr lang="en-US"/>
        </a:p>
      </dgm:t>
    </dgm:pt>
    <dgm:pt modelId="{C11DF612-BAE8-4868-9A02-177E763FEEDB}" type="sibTrans" cxnId="{F08FB1E9-F0A5-4E5A-B35F-A55632DB86AD}">
      <dgm:prSet/>
      <dgm:spPr/>
      <dgm:t>
        <a:bodyPr/>
        <a:lstStyle/>
        <a:p>
          <a:endParaRPr lang="en-US"/>
        </a:p>
      </dgm:t>
    </dgm:pt>
    <dgm:pt modelId="{DD2E2E01-2C26-47B0-9A96-174AABF0A164}">
      <dgm:prSet/>
      <dgm:spPr/>
      <dgm:t>
        <a:bodyPr/>
        <a:lstStyle/>
        <a:p>
          <a:r>
            <a:rPr lang="en-US"/>
            <a:t>DART centered considered the use and portability of their Da Vinci Machine to be use in the Music library</a:t>
          </a:r>
        </a:p>
      </dgm:t>
    </dgm:pt>
    <dgm:pt modelId="{A1C46883-2282-4E39-9E26-F68326C264AE}" type="parTrans" cxnId="{D83D456B-99E1-44A4-9F55-E42B8B2689EF}">
      <dgm:prSet/>
      <dgm:spPr/>
      <dgm:t>
        <a:bodyPr/>
        <a:lstStyle/>
        <a:p>
          <a:endParaRPr lang="en-US"/>
        </a:p>
      </dgm:t>
    </dgm:pt>
    <dgm:pt modelId="{0FF19726-EE56-4A0C-9B41-A1A4761FA45D}" type="sibTrans" cxnId="{D83D456B-99E1-44A4-9F55-E42B8B2689EF}">
      <dgm:prSet/>
      <dgm:spPr/>
      <dgm:t>
        <a:bodyPr/>
        <a:lstStyle/>
        <a:p>
          <a:endParaRPr lang="en-US"/>
        </a:p>
      </dgm:t>
    </dgm:pt>
    <dgm:pt modelId="{07197FDE-1AF7-4259-88FD-E4648325409E}" type="pres">
      <dgm:prSet presAssocID="{790698B4-7896-4537-A2D6-BEE94590F3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C9D4DF-8297-4AE7-8C6B-3E5C30F47C10}" type="pres">
      <dgm:prSet presAssocID="{FA46FF5D-681A-411F-8F3A-CB013B0E82EF}" presName="hierRoot1" presStyleCnt="0"/>
      <dgm:spPr/>
    </dgm:pt>
    <dgm:pt modelId="{C70735AA-1AC6-4B5E-ACA8-199919245F8D}" type="pres">
      <dgm:prSet presAssocID="{FA46FF5D-681A-411F-8F3A-CB013B0E82EF}" presName="composite" presStyleCnt="0"/>
      <dgm:spPr/>
    </dgm:pt>
    <dgm:pt modelId="{B180695C-882D-4E3F-ADB6-0DA7AF1B5E37}" type="pres">
      <dgm:prSet presAssocID="{FA46FF5D-681A-411F-8F3A-CB013B0E82EF}" presName="background" presStyleLbl="node0" presStyleIdx="0" presStyleCnt="2"/>
      <dgm:spPr>
        <a:solidFill>
          <a:schemeClr val="accent5">
            <a:lumMod val="60000"/>
            <a:lumOff val="40000"/>
          </a:schemeClr>
        </a:solidFill>
      </dgm:spPr>
    </dgm:pt>
    <dgm:pt modelId="{DE20D878-D052-43C5-BA1B-05080FF89FD0}" type="pres">
      <dgm:prSet presAssocID="{FA46FF5D-681A-411F-8F3A-CB013B0E82EF}" presName="text" presStyleLbl="fgAcc0" presStyleIdx="0" presStyleCnt="2">
        <dgm:presLayoutVars>
          <dgm:chPref val="3"/>
        </dgm:presLayoutVars>
      </dgm:prSet>
      <dgm:spPr/>
    </dgm:pt>
    <dgm:pt modelId="{49D83DAA-834A-432B-8AFA-B918ECEA3091}" type="pres">
      <dgm:prSet presAssocID="{FA46FF5D-681A-411F-8F3A-CB013B0E82EF}" presName="hierChild2" presStyleCnt="0"/>
      <dgm:spPr/>
    </dgm:pt>
    <dgm:pt modelId="{8D1BA1BE-026A-40C5-ACE2-3AE464B87EB6}" type="pres">
      <dgm:prSet presAssocID="{DD2E2E01-2C26-47B0-9A96-174AABF0A164}" presName="hierRoot1" presStyleCnt="0"/>
      <dgm:spPr/>
    </dgm:pt>
    <dgm:pt modelId="{49413983-CC59-4ED6-A19F-A0917D4D8686}" type="pres">
      <dgm:prSet presAssocID="{DD2E2E01-2C26-47B0-9A96-174AABF0A164}" presName="composite" presStyleCnt="0"/>
      <dgm:spPr/>
    </dgm:pt>
    <dgm:pt modelId="{572C3BB9-8872-4DDB-B5D5-3FAC391433BA}" type="pres">
      <dgm:prSet presAssocID="{DD2E2E01-2C26-47B0-9A96-174AABF0A164}" presName="background" presStyleLbl="node0" presStyleIdx="1" presStyleCnt="2"/>
      <dgm:spPr>
        <a:solidFill>
          <a:schemeClr val="accent5">
            <a:lumMod val="60000"/>
            <a:lumOff val="40000"/>
          </a:schemeClr>
        </a:solidFill>
      </dgm:spPr>
    </dgm:pt>
    <dgm:pt modelId="{0B7407EF-AC0A-42FB-AC0B-693F6C94DCBC}" type="pres">
      <dgm:prSet presAssocID="{DD2E2E01-2C26-47B0-9A96-174AABF0A164}" presName="text" presStyleLbl="fgAcc0" presStyleIdx="1" presStyleCnt="2">
        <dgm:presLayoutVars>
          <dgm:chPref val="3"/>
        </dgm:presLayoutVars>
      </dgm:prSet>
      <dgm:spPr/>
    </dgm:pt>
    <dgm:pt modelId="{649775B8-216B-4ECE-91BD-139A76354C18}" type="pres">
      <dgm:prSet presAssocID="{DD2E2E01-2C26-47B0-9A96-174AABF0A164}" presName="hierChild2" presStyleCnt="0"/>
      <dgm:spPr/>
    </dgm:pt>
  </dgm:ptLst>
  <dgm:cxnLst>
    <dgm:cxn modelId="{A221D10B-44AE-459A-A9BF-F84E920F8E41}" type="presOf" srcId="{790698B4-7896-4537-A2D6-BEE94590F3A2}" destId="{07197FDE-1AF7-4259-88FD-E4648325409E}" srcOrd="0" destOrd="0" presId="urn:microsoft.com/office/officeart/2005/8/layout/hierarchy1"/>
    <dgm:cxn modelId="{D83D456B-99E1-44A4-9F55-E42B8B2689EF}" srcId="{790698B4-7896-4537-A2D6-BEE94590F3A2}" destId="{DD2E2E01-2C26-47B0-9A96-174AABF0A164}" srcOrd="1" destOrd="0" parTransId="{A1C46883-2282-4E39-9E26-F68326C264AE}" sibTransId="{0FF19726-EE56-4A0C-9B41-A1A4761FA45D}"/>
    <dgm:cxn modelId="{E8C716E8-F354-4E81-828B-B939956F2AB0}" type="presOf" srcId="{FA46FF5D-681A-411F-8F3A-CB013B0E82EF}" destId="{DE20D878-D052-43C5-BA1B-05080FF89FD0}" srcOrd="0" destOrd="0" presId="urn:microsoft.com/office/officeart/2005/8/layout/hierarchy1"/>
    <dgm:cxn modelId="{F08FB1E9-F0A5-4E5A-B35F-A55632DB86AD}" srcId="{790698B4-7896-4537-A2D6-BEE94590F3A2}" destId="{FA46FF5D-681A-411F-8F3A-CB013B0E82EF}" srcOrd="0" destOrd="0" parTransId="{CB238197-24E4-4122-879C-068A717D410C}" sibTransId="{C11DF612-BAE8-4868-9A02-177E763FEEDB}"/>
    <dgm:cxn modelId="{E0D158F1-D6AD-41F8-B49E-BB2CABF1B240}" type="presOf" srcId="{DD2E2E01-2C26-47B0-9A96-174AABF0A164}" destId="{0B7407EF-AC0A-42FB-AC0B-693F6C94DCBC}" srcOrd="0" destOrd="0" presId="urn:microsoft.com/office/officeart/2005/8/layout/hierarchy1"/>
    <dgm:cxn modelId="{4EB1F9E9-B2F9-4F42-9D02-7F6E070D357B}" type="presParOf" srcId="{07197FDE-1AF7-4259-88FD-E4648325409E}" destId="{77C9D4DF-8297-4AE7-8C6B-3E5C30F47C10}" srcOrd="0" destOrd="0" presId="urn:microsoft.com/office/officeart/2005/8/layout/hierarchy1"/>
    <dgm:cxn modelId="{415BC0B1-BFE8-4FE6-B44C-50910DAC0DE3}" type="presParOf" srcId="{77C9D4DF-8297-4AE7-8C6B-3E5C30F47C10}" destId="{C70735AA-1AC6-4B5E-ACA8-199919245F8D}" srcOrd="0" destOrd="0" presId="urn:microsoft.com/office/officeart/2005/8/layout/hierarchy1"/>
    <dgm:cxn modelId="{E73845B1-241F-4DCC-A266-BC1D52B0A9F7}" type="presParOf" srcId="{C70735AA-1AC6-4B5E-ACA8-199919245F8D}" destId="{B180695C-882D-4E3F-ADB6-0DA7AF1B5E37}" srcOrd="0" destOrd="0" presId="urn:microsoft.com/office/officeart/2005/8/layout/hierarchy1"/>
    <dgm:cxn modelId="{C0FBFA03-9603-4B4E-80A6-F6A6AB77D3AB}" type="presParOf" srcId="{C70735AA-1AC6-4B5E-ACA8-199919245F8D}" destId="{DE20D878-D052-43C5-BA1B-05080FF89FD0}" srcOrd="1" destOrd="0" presId="urn:microsoft.com/office/officeart/2005/8/layout/hierarchy1"/>
    <dgm:cxn modelId="{39A011D5-ED14-4BA3-99FE-FD368C171938}" type="presParOf" srcId="{77C9D4DF-8297-4AE7-8C6B-3E5C30F47C10}" destId="{49D83DAA-834A-432B-8AFA-B918ECEA3091}" srcOrd="1" destOrd="0" presId="urn:microsoft.com/office/officeart/2005/8/layout/hierarchy1"/>
    <dgm:cxn modelId="{40DA9178-E416-4CE0-B909-2E4124BA9B55}" type="presParOf" srcId="{07197FDE-1AF7-4259-88FD-E4648325409E}" destId="{8D1BA1BE-026A-40C5-ACE2-3AE464B87EB6}" srcOrd="1" destOrd="0" presId="urn:microsoft.com/office/officeart/2005/8/layout/hierarchy1"/>
    <dgm:cxn modelId="{05617FEA-0A70-4854-BE57-F705EB1E366B}" type="presParOf" srcId="{8D1BA1BE-026A-40C5-ACE2-3AE464B87EB6}" destId="{49413983-CC59-4ED6-A19F-A0917D4D8686}" srcOrd="0" destOrd="0" presId="urn:microsoft.com/office/officeart/2005/8/layout/hierarchy1"/>
    <dgm:cxn modelId="{B857F758-EDD5-43E7-A6FB-DE5BA5B8E601}" type="presParOf" srcId="{49413983-CC59-4ED6-A19F-A0917D4D8686}" destId="{572C3BB9-8872-4DDB-B5D5-3FAC391433BA}" srcOrd="0" destOrd="0" presId="urn:microsoft.com/office/officeart/2005/8/layout/hierarchy1"/>
    <dgm:cxn modelId="{1C31F5D8-461C-4C07-A0DA-042E80CD3D5C}" type="presParOf" srcId="{49413983-CC59-4ED6-A19F-A0917D4D8686}" destId="{0B7407EF-AC0A-42FB-AC0B-693F6C94DCBC}" srcOrd="1" destOrd="0" presId="urn:microsoft.com/office/officeart/2005/8/layout/hierarchy1"/>
    <dgm:cxn modelId="{D784CCEE-52E7-4A34-AFC9-42868898EC27}" type="presParOf" srcId="{8D1BA1BE-026A-40C5-ACE2-3AE464B87EB6}" destId="{649775B8-216B-4ECE-91BD-139A76354C1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DEED7C-0E32-4E26-9CC9-C9374CC7F912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AB6173C-C807-4D52-8EE7-B60F0E359E2B}">
      <dgm:prSet/>
      <dgm:spPr/>
      <dgm:t>
        <a:bodyPr/>
        <a:lstStyle/>
        <a:p>
          <a:r>
            <a:rPr lang="en-US" b="0" i="0" baseline="0"/>
            <a:t>DART center visited the Music library to evaluate the space where the machine will be used and where it will be stored.</a:t>
          </a:r>
          <a:endParaRPr lang="en-US"/>
        </a:p>
      </dgm:t>
    </dgm:pt>
    <dgm:pt modelId="{5297706C-CC92-480D-926F-28CBF2BABA80}" type="parTrans" cxnId="{ECBFE079-8486-49FF-84BB-DB1A369ED82D}">
      <dgm:prSet/>
      <dgm:spPr/>
      <dgm:t>
        <a:bodyPr/>
        <a:lstStyle/>
        <a:p>
          <a:endParaRPr lang="en-US"/>
        </a:p>
      </dgm:t>
    </dgm:pt>
    <dgm:pt modelId="{50F00BB3-823E-48C2-9284-AC074868D759}" type="sibTrans" cxnId="{ECBFE079-8486-49FF-84BB-DB1A369ED82D}">
      <dgm:prSet/>
      <dgm:spPr/>
      <dgm:t>
        <a:bodyPr/>
        <a:lstStyle/>
        <a:p>
          <a:endParaRPr lang="en-US"/>
        </a:p>
      </dgm:t>
    </dgm:pt>
    <dgm:pt modelId="{FC85F04E-9CF1-4AFD-89FB-8485968BC7F0}">
      <dgm:prSet/>
      <dgm:spPr/>
      <dgm:t>
        <a:bodyPr/>
        <a:lstStyle/>
        <a:p>
          <a:r>
            <a:rPr lang="en-US"/>
            <a:t>Discuss and evaluated where the machine will house</a:t>
          </a:r>
        </a:p>
      </dgm:t>
    </dgm:pt>
    <dgm:pt modelId="{E375A019-DE45-4491-8227-88586E6693F7}" type="parTrans" cxnId="{6EF95AF2-979B-4387-B33A-BD4EF0BF6F1F}">
      <dgm:prSet/>
      <dgm:spPr/>
      <dgm:t>
        <a:bodyPr/>
        <a:lstStyle/>
        <a:p>
          <a:endParaRPr lang="en-US"/>
        </a:p>
      </dgm:t>
    </dgm:pt>
    <dgm:pt modelId="{EB79D2A6-B5CD-4443-BFF7-AB427F1F7B9A}" type="sibTrans" cxnId="{6EF95AF2-979B-4387-B33A-BD4EF0BF6F1F}">
      <dgm:prSet/>
      <dgm:spPr/>
      <dgm:t>
        <a:bodyPr/>
        <a:lstStyle/>
        <a:p>
          <a:endParaRPr lang="en-US"/>
        </a:p>
      </dgm:t>
    </dgm:pt>
    <dgm:pt modelId="{4C3F6533-2C56-4259-86D1-6A5800960198}">
      <dgm:prSet/>
      <dgm:spPr/>
      <dgm:t>
        <a:bodyPr/>
        <a:lstStyle/>
        <a:p>
          <a:r>
            <a:rPr lang="en-US"/>
            <a:t>How it will be checked out </a:t>
          </a:r>
        </a:p>
      </dgm:t>
    </dgm:pt>
    <dgm:pt modelId="{B3117CF7-F1CE-484F-B551-E2B6F7410DFE}" type="parTrans" cxnId="{39AC04E7-40C7-4178-BA75-67291ED00D22}">
      <dgm:prSet/>
      <dgm:spPr/>
      <dgm:t>
        <a:bodyPr/>
        <a:lstStyle/>
        <a:p>
          <a:endParaRPr lang="en-US"/>
        </a:p>
      </dgm:t>
    </dgm:pt>
    <dgm:pt modelId="{4847372A-0DCE-4C80-AB65-5450DCF0ACEE}" type="sibTrans" cxnId="{39AC04E7-40C7-4178-BA75-67291ED00D22}">
      <dgm:prSet/>
      <dgm:spPr/>
      <dgm:t>
        <a:bodyPr/>
        <a:lstStyle/>
        <a:p>
          <a:endParaRPr lang="en-US"/>
        </a:p>
      </dgm:t>
    </dgm:pt>
    <dgm:pt modelId="{547F185C-11ED-414D-BB48-AEF2D255DFB9}">
      <dgm:prSet/>
      <dgm:spPr/>
      <dgm:t>
        <a:bodyPr/>
        <a:lstStyle/>
        <a:p>
          <a:r>
            <a:rPr lang="en-US"/>
            <a:t>And how it will be transported for use by students</a:t>
          </a:r>
        </a:p>
      </dgm:t>
    </dgm:pt>
    <dgm:pt modelId="{A9EFB435-9FA4-4A6B-8E22-33BD65D925B5}" type="parTrans" cxnId="{2CE396CF-CF20-4DE3-8F89-3DF1FC95BB8B}">
      <dgm:prSet/>
      <dgm:spPr/>
      <dgm:t>
        <a:bodyPr/>
        <a:lstStyle/>
        <a:p>
          <a:endParaRPr lang="en-US"/>
        </a:p>
      </dgm:t>
    </dgm:pt>
    <dgm:pt modelId="{8C7683C0-40C6-4637-909C-6340CC311C75}" type="sibTrans" cxnId="{2CE396CF-CF20-4DE3-8F89-3DF1FC95BB8B}">
      <dgm:prSet/>
      <dgm:spPr/>
      <dgm:t>
        <a:bodyPr/>
        <a:lstStyle/>
        <a:p>
          <a:endParaRPr lang="en-US"/>
        </a:p>
      </dgm:t>
    </dgm:pt>
    <dgm:pt modelId="{361988F7-4D39-4DD3-94E5-24DC16CB3313}" type="pres">
      <dgm:prSet presAssocID="{E6DEED7C-0E32-4E26-9CC9-C9374CC7F912}" presName="outerComposite" presStyleCnt="0">
        <dgm:presLayoutVars>
          <dgm:chMax val="5"/>
          <dgm:dir/>
          <dgm:resizeHandles val="exact"/>
        </dgm:presLayoutVars>
      </dgm:prSet>
      <dgm:spPr/>
    </dgm:pt>
    <dgm:pt modelId="{D258D5C8-DE0F-4F38-84A1-C054C1D1BACB}" type="pres">
      <dgm:prSet presAssocID="{E6DEED7C-0E32-4E26-9CC9-C9374CC7F912}" presName="dummyMaxCanvas" presStyleCnt="0">
        <dgm:presLayoutVars/>
      </dgm:prSet>
      <dgm:spPr/>
    </dgm:pt>
    <dgm:pt modelId="{C8E407F9-A120-45A8-9FD6-A23A26C46EC0}" type="pres">
      <dgm:prSet presAssocID="{E6DEED7C-0E32-4E26-9CC9-C9374CC7F912}" presName="FourNodes_1" presStyleLbl="node1" presStyleIdx="0" presStyleCnt="4">
        <dgm:presLayoutVars>
          <dgm:bulletEnabled val="1"/>
        </dgm:presLayoutVars>
      </dgm:prSet>
      <dgm:spPr/>
    </dgm:pt>
    <dgm:pt modelId="{0B4E6818-68D0-457B-A4FD-02A0DDB7EF97}" type="pres">
      <dgm:prSet presAssocID="{E6DEED7C-0E32-4E26-9CC9-C9374CC7F912}" presName="FourNodes_2" presStyleLbl="node1" presStyleIdx="1" presStyleCnt="4">
        <dgm:presLayoutVars>
          <dgm:bulletEnabled val="1"/>
        </dgm:presLayoutVars>
      </dgm:prSet>
      <dgm:spPr/>
    </dgm:pt>
    <dgm:pt modelId="{2547E0E6-5A02-4DFC-8D97-525580AB3C38}" type="pres">
      <dgm:prSet presAssocID="{E6DEED7C-0E32-4E26-9CC9-C9374CC7F912}" presName="FourNodes_3" presStyleLbl="node1" presStyleIdx="2" presStyleCnt="4">
        <dgm:presLayoutVars>
          <dgm:bulletEnabled val="1"/>
        </dgm:presLayoutVars>
      </dgm:prSet>
      <dgm:spPr/>
    </dgm:pt>
    <dgm:pt modelId="{B875A3A3-401D-479E-B020-2037DFEBD0E8}" type="pres">
      <dgm:prSet presAssocID="{E6DEED7C-0E32-4E26-9CC9-C9374CC7F912}" presName="FourNodes_4" presStyleLbl="node1" presStyleIdx="3" presStyleCnt="4">
        <dgm:presLayoutVars>
          <dgm:bulletEnabled val="1"/>
        </dgm:presLayoutVars>
      </dgm:prSet>
      <dgm:spPr/>
    </dgm:pt>
    <dgm:pt modelId="{4264AF9D-62ED-4A51-B5C1-DCD5A628D644}" type="pres">
      <dgm:prSet presAssocID="{E6DEED7C-0E32-4E26-9CC9-C9374CC7F912}" presName="FourConn_1-2" presStyleLbl="fgAccFollowNode1" presStyleIdx="0" presStyleCnt="3">
        <dgm:presLayoutVars>
          <dgm:bulletEnabled val="1"/>
        </dgm:presLayoutVars>
      </dgm:prSet>
      <dgm:spPr/>
    </dgm:pt>
    <dgm:pt modelId="{28756A98-2D72-45A1-B77D-861009196C11}" type="pres">
      <dgm:prSet presAssocID="{E6DEED7C-0E32-4E26-9CC9-C9374CC7F912}" presName="FourConn_2-3" presStyleLbl="fgAccFollowNode1" presStyleIdx="1" presStyleCnt="3">
        <dgm:presLayoutVars>
          <dgm:bulletEnabled val="1"/>
        </dgm:presLayoutVars>
      </dgm:prSet>
      <dgm:spPr/>
    </dgm:pt>
    <dgm:pt modelId="{DA56CE16-17B6-4C8F-8CB3-65E3D931F7E8}" type="pres">
      <dgm:prSet presAssocID="{E6DEED7C-0E32-4E26-9CC9-C9374CC7F912}" presName="FourConn_3-4" presStyleLbl="fgAccFollowNode1" presStyleIdx="2" presStyleCnt="3">
        <dgm:presLayoutVars>
          <dgm:bulletEnabled val="1"/>
        </dgm:presLayoutVars>
      </dgm:prSet>
      <dgm:spPr/>
    </dgm:pt>
    <dgm:pt modelId="{E80F23D3-CA68-4BF9-A11F-2CB918CEAD7D}" type="pres">
      <dgm:prSet presAssocID="{E6DEED7C-0E32-4E26-9CC9-C9374CC7F912}" presName="FourNodes_1_text" presStyleLbl="node1" presStyleIdx="3" presStyleCnt="4">
        <dgm:presLayoutVars>
          <dgm:bulletEnabled val="1"/>
        </dgm:presLayoutVars>
      </dgm:prSet>
      <dgm:spPr/>
    </dgm:pt>
    <dgm:pt modelId="{EE93EF0F-B31F-4CE7-9FA8-0C24EC7B02C0}" type="pres">
      <dgm:prSet presAssocID="{E6DEED7C-0E32-4E26-9CC9-C9374CC7F912}" presName="FourNodes_2_text" presStyleLbl="node1" presStyleIdx="3" presStyleCnt="4">
        <dgm:presLayoutVars>
          <dgm:bulletEnabled val="1"/>
        </dgm:presLayoutVars>
      </dgm:prSet>
      <dgm:spPr/>
    </dgm:pt>
    <dgm:pt modelId="{C15C15CA-FE17-4DA2-9416-A1D3820E5F9A}" type="pres">
      <dgm:prSet presAssocID="{E6DEED7C-0E32-4E26-9CC9-C9374CC7F912}" presName="FourNodes_3_text" presStyleLbl="node1" presStyleIdx="3" presStyleCnt="4">
        <dgm:presLayoutVars>
          <dgm:bulletEnabled val="1"/>
        </dgm:presLayoutVars>
      </dgm:prSet>
      <dgm:spPr/>
    </dgm:pt>
    <dgm:pt modelId="{647C9179-B26E-4853-BD6E-B11AE4F28AD4}" type="pres">
      <dgm:prSet presAssocID="{E6DEED7C-0E32-4E26-9CC9-C9374CC7F91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8928920-E0D5-479A-BA8C-01771243F1D3}" type="presOf" srcId="{4847372A-0DCE-4C80-AB65-5450DCF0ACEE}" destId="{DA56CE16-17B6-4C8F-8CB3-65E3D931F7E8}" srcOrd="0" destOrd="0" presId="urn:microsoft.com/office/officeart/2005/8/layout/vProcess5"/>
    <dgm:cxn modelId="{6E9F2221-9912-4162-B5BD-31AEAD35CFCC}" type="presOf" srcId="{1AB6173C-C807-4D52-8EE7-B60F0E359E2B}" destId="{C8E407F9-A120-45A8-9FD6-A23A26C46EC0}" srcOrd="0" destOrd="0" presId="urn:microsoft.com/office/officeart/2005/8/layout/vProcess5"/>
    <dgm:cxn modelId="{7DC6BF5C-16AE-49BA-8245-1C7C2E45705D}" type="presOf" srcId="{FC85F04E-9CF1-4AFD-89FB-8485968BC7F0}" destId="{EE93EF0F-B31F-4CE7-9FA8-0C24EC7B02C0}" srcOrd="1" destOrd="0" presId="urn:microsoft.com/office/officeart/2005/8/layout/vProcess5"/>
    <dgm:cxn modelId="{FEA64762-021B-4F8C-BB04-BD1957F72B92}" type="presOf" srcId="{EB79D2A6-B5CD-4443-BFF7-AB427F1F7B9A}" destId="{28756A98-2D72-45A1-B77D-861009196C11}" srcOrd="0" destOrd="0" presId="urn:microsoft.com/office/officeart/2005/8/layout/vProcess5"/>
    <dgm:cxn modelId="{F4339873-F348-4C04-817A-3FE61A27797B}" type="presOf" srcId="{547F185C-11ED-414D-BB48-AEF2D255DFB9}" destId="{B875A3A3-401D-479E-B020-2037DFEBD0E8}" srcOrd="0" destOrd="0" presId="urn:microsoft.com/office/officeart/2005/8/layout/vProcess5"/>
    <dgm:cxn modelId="{71BC7156-F798-49D3-8E98-D2CF3B64A149}" type="presOf" srcId="{50F00BB3-823E-48C2-9284-AC074868D759}" destId="{4264AF9D-62ED-4A51-B5C1-DCD5A628D644}" srcOrd="0" destOrd="0" presId="urn:microsoft.com/office/officeart/2005/8/layout/vProcess5"/>
    <dgm:cxn modelId="{44C80578-BB13-43AD-94EE-424BA12587E3}" type="presOf" srcId="{4C3F6533-2C56-4259-86D1-6A5800960198}" destId="{C15C15CA-FE17-4DA2-9416-A1D3820E5F9A}" srcOrd="1" destOrd="0" presId="urn:microsoft.com/office/officeart/2005/8/layout/vProcess5"/>
    <dgm:cxn modelId="{ECBFE079-8486-49FF-84BB-DB1A369ED82D}" srcId="{E6DEED7C-0E32-4E26-9CC9-C9374CC7F912}" destId="{1AB6173C-C807-4D52-8EE7-B60F0E359E2B}" srcOrd="0" destOrd="0" parTransId="{5297706C-CC92-480D-926F-28CBF2BABA80}" sibTransId="{50F00BB3-823E-48C2-9284-AC074868D759}"/>
    <dgm:cxn modelId="{90AD797F-118E-4419-A9CF-5A2EEB0BB64B}" type="presOf" srcId="{E6DEED7C-0E32-4E26-9CC9-C9374CC7F912}" destId="{361988F7-4D39-4DD3-94E5-24DC16CB3313}" srcOrd="0" destOrd="0" presId="urn:microsoft.com/office/officeart/2005/8/layout/vProcess5"/>
    <dgm:cxn modelId="{F51CE88E-2B52-43EA-A2B2-E251CAE7B1F1}" type="presOf" srcId="{4C3F6533-2C56-4259-86D1-6A5800960198}" destId="{2547E0E6-5A02-4DFC-8D97-525580AB3C38}" srcOrd="0" destOrd="0" presId="urn:microsoft.com/office/officeart/2005/8/layout/vProcess5"/>
    <dgm:cxn modelId="{B1CE8FA2-9EF8-42E8-BABE-8ED298333526}" type="presOf" srcId="{547F185C-11ED-414D-BB48-AEF2D255DFB9}" destId="{647C9179-B26E-4853-BD6E-B11AE4F28AD4}" srcOrd="1" destOrd="0" presId="urn:microsoft.com/office/officeart/2005/8/layout/vProcess5"/>
    <dgm:cxn modelId="{2CE396CF-CF20-4DE3-8F89-3DF1FC95BB8B}" srcId="{E6DEED7C-0E32-4E26-9CC9-C9374CC7F912}" destId="{547F185C-11ED-414D-BB48-AEF2D255DFB9}" srcOrd="3" destOrd="0" parTransId="{A9EFB435-9FA4-4A6B-8E22-33BD65D925B5}" sibTransId="{8C7683C0-40C6-4637-909C-6340CC311C75}"/>
    <dgm:cxn modelId="{39AC04E7-40C7-4178-BA75-67291ED00D22}" srcId="{E6DEED7C-0E32-4E26-9CC9-C9374CC7F912}" destId="{4C3F6533-2C56-4259-86D1-6A5800960198}" srcOrd="2" destOrd="0" parTransId="{B3117CF7-F1CE-484F-B551-E2B6F7410DFE}" sibTransId="{4847372A-0DCE-4C80-AB65-5450DCF0ACEE}"/>
    <dgm:cxn modelId="{6EF95AF2-979B-4387-B33A-BD4EF0BF6F1F}" srcId="{E6DEED7C-0E32-4E26-9CC9-C9374CC7F912}" destId="{FC85F04E-9CF1-4AFD-89FB-8485968BC7F0}" srcOrd="1" destOrd="0" parTransId="{E375A019-DE45-4491-8227-88586E6693F7}" sibTransId="{EB79D2A6-B5CD-4443-BFF7-AB427F1F7B9A}"/>
    <dgm:cxn modelId="{349BC1FB-CC68-4CF2-8A9A-F5AAF17894F5}" type="presOf" srcId="{1AB6173C-C807-4D52-8EE7-B60F0E359E2B}" destId="{E80F23D3-CA68-4BF9-A11F-2CB918CEAD7D}" srcOrd="1" destOrd="0" presId="urn:microsoft.com/office/officeart/2005/8/layout/vProcess5"/>
    <dgm:cxn modelId="{B8CBE9FD-6E42-423A-B0B4-615D87E4D2EC}" type="presOf" srcId="{FC85F04E-9CF1-4AFD-89FB-8485968BC7F0}" destId="{0B4E6818-68D0-457B-A4FD-02A0DDB7EF97}" srcOrd="0" destOrd="0" presId="urn:microsoft.com/office/officeart/2005/8/layout/vProcess5"/>
    <dgm:cxn modelId="{EE5985D8-2A91-49B0-98DE-17CC3FB7EE6E}" type="presParOf" srcId="{361988F7-4D39-4DD3-94E5-24DC16CB3313}" destId="{D258D5C8-DE0F-4F38-84A1-C054C1D1BACB}" srcOrd="0" destOrd="0" presId="urn:microsoft.com/office/officeart/2005/8/layout/vProcess5"/>
    <dgm:cxn modelId="{75AC36BC-2B32-4139-B9D5-C2B067D2E594}" type="presParOf" srcId="{361988F7-4D39-4DD3-94E5-24DC16CB3313}" destId="{C8E407F9-A120-45A8-9FD6-A23A26C46EC0}" srcOrd="1" destOrd="0" presId="urn:microsoft.com/office/officeart/2005/8/layout/vProcess5"/>
    <dgm:cxn modelId="{411FFE0C-44F3-40D4-90C4-4F0DEDCE79BF}" type="presParOf" srcId="{361988F7-4D39-4DD3-94E5-24DC16CB3313}" destId="{0B4E6818-68D0-457B-A4FD-02A0DDB7EF97}" srcOrd="2" destOrd="0" presId="urn:microsoft.com/office/officeart/2005/8/layout/vProcess5"/>
    <dgm:cxn modelId="{7D48657D-C8DB-4E05-A1BA-A83E4275F0BE}" type="presParOf" srcId="{361988F7-4D39-4DD3-94E5-24DC16CB3313}" destId="{2547E0E6-5A02-4DFC-8D97-525580AB3C38}" srcOrd="3" destOrd="0" presId="urn:microsoft.com/office/officeart/2005/8/layout/vProcess5"/>
    <dgm:cxn modelId="{86FFF99F-067B-47C1-A422-F609B6B5A4A1}" type="presParOf" srcId="{361988F7-4D39-4DD3-94E5-24DC16CB3313}" destId="{B875A3A3-401D-479E-B020-2037DFEBD0E8}" srcOrd="4" destOrd="0" presId="urn:microsoft.com/office/officeart/2005/8/layout/vProcess5"/>
    <dgm:cxn modelId="{A9288828-E2BD-4A28-BB4A-7FFCA92D9389}" type="presParOf" srcId="{361988F7-4D39-4DD3-94E5-24DC16CB3313}" destId="{4264AF9D-62ED-4A51-B5C1-DCD5A628D644}" srcOrd="5" destOrd="0" presId="urn:microsoft.com/office/officeart/2005/8/layout/vProcess5"/>
    <dgm:cxn modelId="{B7EF2EE3-8DA2-403B-A442-4538DCF799B6}" type="presParOf" srcId="{361988F7-4D39-4DD3-94E5-24DC16CB3313}" destId="{28756A98-2D72-45A1-B77D-861009196C11}" srcOrd="6" destOrd="0" presId="urn:microsoft.com/office/officeart/2005/8/layout/vProcess5"/>
    <dgm:cxn modelId="{CB5B86BF-5ABB-41E3-9ACA-802DB328A992}" type="presParOf" srcId="{361988F7-4D39-4DD3-94E5-24DC16CB3313}" destId="{DA56CE16-17B6-4C8F-8CB3-65E3D931F7E8}" srcOrd="7" destOrd="0" presId="urn:microsoft.com/office/officeart/2005/8/layout/vProcess5"/>
    <dgm:cxn modelId="{7D5B4FC7-996A-462E-974A-EEC3E2D2F2A0}" type="presParOf" srcId="{361988F7-4D39-4DD3-94E5-24DC16CB3313}" destId="{E80F23D3-CA68-4BF9-A11F-2CB918CEAD7D}" srcOrd="8" destOrd="0" presId="urn:microsoft.com/office/officeart/2005/8/layout/vProcess5"/>
    <dgm:cxn modelId="{0E3E29ED-E401-4650-9453-CB5FF3CDEF2B}" type="presParOf" srcId="{361988F7-4D39-4DD3-94E5-24DC16CB3313}" destId="{EE93EF0F-B31F-4CE7-9FA8-0C24EC7B02C0}" srcOrd="9" destOrd="0" presId="urn:microsoft.com/office/officeart/2005/8/layout/vProcess5"/>
    <dgm:cxn modelId="{BBB5CBE7-4297-422B-9BEE-2F66BAE9E9EF}" type="presParOf" srcId="{361988F7-4D39-4DD3-94E5-24DC16CB3313}" destId="{C15C15CA-FE17-4DA2-9416-A1D3820E5F9A}" srcOrd="10" destOrd="0" presId="urn:microsoft.com/office/officeart/2005/8/layout/vProcess5"/>
    <dgm:cxn modelId="{C783D084-B906-4A11-A230-48A762C53FD0}" type="presParOf" srcId="{361988F7-4D39-4DD3-94E5-24DC16CB3313}" destId="{647C9179-B26E-4853-BD6E-B11AE4F28AD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BBFDA9-1DDE-44D2-B3D2-0C1FA136B2E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F3AE6CB-A4CA-4CEA-904C-1CD3D7705820}">
      <dgm:prSet/>
      <dgm:spPr/>
      <dgm:t>
        <a:bodyPr/>
        <a:lstStyle/>
        <a:p>
          <a:r>
            <a:rPr lang="en-US"/>
            <a:t>Graph shows the number of cumulative checkouts from when the item was first included in the collection</a:t>
          </a:r>
        </a:p>
      </dgm:t>
    </dgm:pt>
    <dgm:pt modelId="{A237A7DB-22FB-44C9-8D2A-8C6D57F7C4F9}" type="parTrans" cxnId="{4B3C73FC-C63D-4842-A1C8-23D6180D166D}">
      <dgm:prSet/>
      <dgm:spPr/>
      <dgm:t>
        <a:bodyPr/>
        <a:lstStyle/>
        <a:p>
          <a:endParaRPr lang="en-US"/>
        </a:p>
      </dgm:t>
    </dgm:pt>
    <dgm:pt modelId="{8960C4A7-428E-4525-BFB7-DCC5B858A384}" type="sibTrans" cxnId="{4B3C73FC-C63D-4842-A1C8-23D6180D166D}">
      <dgm:prSet/>
      <dgm:spPr/>
      <dgm:t>
        <a:bodyPr/>
        <a:lstStyle/>
        <a:p>
          <a:endParaRPr lang="en-US"/>
        </a:p>
      </dgm:t>
    </dgm:pt>
    <dgm:pt modelId="{D1005E10-FD22-47C0-93E8-EEBAA6EAB942}">
      <dgm:prSet/>
      <dgm:spPr/>
      <dgm:t>
        <a:bodyPr/>
        <a:lstStyle/>
        <a:p>
          <a:r>
            <a:rPr lang="en-US"/>
            <a:t>The patron used the DaVinci Pro Machine more than 50 times during the 2025 Fall Semester</a:t>
          </a:r>
        </a:p>
      </dgm:t>
    </dgm:pt>
    <dgm:pt modelId="{22342AD9-5DCD-4571-B497-E4AF41505A71}" type="parTrans" cxnId="{1DFA8B85-2F1B-483B-8383-AC9C1EAD0F07}">
      <dgm:prSet/>
      <dgm:spPr/>
      <dgm:t>
        <a:bodyPr/>
        <a:lstStyle/>
        <a:p>
          <a:endParaRPr lang="en-US"/>
        </a:p>
      </dgm:t>
    </dgm:pt>
    <dgm:pt modelId="{B119B850-257B-4BBE-83DB-21158E772FE3}" type="sibTrans" cxnId="{1DFA8B85-2F1B-483B-8383-AC9C1EAD0F07}">
      <dgm:prSet/>
      <dgm:spPr/>
      <dgm:t>
        <a:bodyPr/>
        <a:lstStyle/>
        <a:p>
          <a:endParaRPr lang="en-US"/>
        </a:p>
      </dgm:t>
    </dgm:pt>
    <dgm:pt modelId="{C0C0D9C2-4611-4CBD-87B1-D8DE042BE066}" type="pres">
      <dgm:prSet presAssocID="{7DBBFDA9-1DDE-44D2-B3D2-0C1FA136B2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598B3C-F08D-485A-98BA-0D733F26A5B3}" type="pres">
      <dgm:prSet presAssocID="{0F3AE6CB-A4CA-4CEA-904C-1CD3D7705820}" presName="hierRoot1" presStyleCnt="0"/>
      <dgm:spPr/>
    </dgm:pt>
    <dgm:pt modelId="{8C74C33A-63DF-4EF4-B5E5-C76DD0548627}" type="pres">
      <dgm:prSet presAssocID="{0F3AE6CB-A4CA-4CEA-904C-1CD3D7705820}" presName="composite" presStyleCnt="0"/>
      <dgm:spPr/>
    </dgm:pt>
    <dgm:pt modelId="{E64301E3-9108-47E5-A7E1-AAFCE0E8EF0B}" type="pres">
      <dgm:prSet presAssocID="{0F3AE6CB-A4CA-4CEA-904C-1CD3D7705820}" presName="background" presStyleLbl="node0" presStyleIdx="0" presStyleCnt="2"/>
      <dgm:spPr>
        <a:solidFill>
          <a:schemeClr val="accent5">
            <a:lumMod val="60000"/>
            <a:lumOff val="4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886F3D11-13F4-4B75-A9CE-41097A2B0F86}" type="pres">
      <dgm:prSet presAssocID="{0F3AE6CB-A4CA-4CEA-904C-1CD3D7705820}" presName="text" presStyleLbl="fgAcc0" presStyleIdx="0" presStyleCnt="2">
        <dgm:presLayoutVars>
          <dgm:chPref val="3"/>
        </dgm:presLayoutVars>
      </dgm:prSet>
      <dgm:spPr/>
    </dgm:pt>
    <dgm:pt modelId="{9ECC288D-B60F-494C-9219-7C64E7302DBA}" type="pres">
      <dgm:prSet presAssocID="{0F3AE6CB-A4CA-4CEA-904C-1CD3D7705820}" presName="hierChild2" presStyleCnt="0"/>
      <dgm:spPr/>
    </dgm:pt>
    <dgm:pt modelId="{74D1704A-D2E7-4357-BFFE-0D0FC5270DF3}" type="pres">
      <dgm:prSet presAssocID="{D1005E10-FD22-47C0-93E8-EEBAA6EAB942}" presName="hierRoot1" presStyleCnt="0"/>
      <dgm:spPr/>
    </dgm:pt>
    <dgm:pt modelId="{529BDA5D-1F1A-4A5D-A884-35A3A9AA6B6D}" type="pres">
      <dgm:prSet presAssocID="{D1005E10-FD22-47C0-93E8-EEBAA6EAB942}" presName="composite" presStyleCnt="0"/>
      <dgm:spPr/>
    </dgm:pt>
    <dgm:pt modelId="{A9A133AF-D237-487E-A36F-11A02737030A}" type="pres">
      <dgm:prSet presAssocID="{D1005E10-FD22-47C0-93E8-EEBAA6EAB942}" presName="background" presStyleLbl="node0" presStyleIdx="1" presStyleCnt="2"/>
      <dgm:spPr>
        <a:solidFill>
          <a:schemeClr val="accent5">
            <a:lumMod val="60000"/>
            <a:lumOff val="40000"/>
          </a:schemeClr>
        </a:solidFill>
      </dgm:spPr>
    </dgm:pt>
    <dgm:pt modelId="{8D702AE6-D467-429B-861B-C8C46A53287F}" type="pres">
      <dgm:prSet presAssocID="{D1005E10-FD22-47C0-93E8-EEBAA6EAB942}" presName="text" presStyleLbl="fgAcc0" presStyleIdx="1" presStyleCnt="2">
        <dgm:presLayoutVars>
          <dgm:chPref val="3"/>
        </dgm:presLayoutVars>
      </dgm:prSet>
      <dgm:spPr/>
    </dgm:pt>
    <dgm:pt modelId="{B86D1ED7-F2C0-437A-924A-64139810F966}" type="pres">
      <dgm:prSet presAssocID="{D1005E10-FD22-47C0-93E8-EEBAA6EAB942}" presName="hierChild2" presStyleCnt="0"/>
      <dgm:spPr/>
    </dgm:pt>
  </dgm:ptLst>
  <dgm:cxnLst>
    <dgm:cxn modelId="{B12A1631-66F1-441C-9671-FCE67A26F405}" type="presOf" srcId="{D1005E10-FD22-47C0-93E8-EEBAA6EAB942}" destId="{8D702AE6-D467-429B-861B-C8C46A53287F}" srcOrd="0" destOrd="0" presId="urn:microsoft.com/office/officeart/2005/8/layout/hierarchy1"/>
    <dgm:cxn modelId="{0B214A6D-30E5-4BCE-B009-724C07479584}" type="presOf" srcId="{7DBBFDA9-1DDE-44D2-B3D2-0C1FA136B2E6}" destId="{C0C0D9C2-4611-4CBD-87B1-D8DE042BE066}" srcOrd="0" destOrd="0" presId="urn:microsoft.com/office/officeart/2005/8/layout/hierarchy1"/>
    <dgm:cxn modelId="{1DFA8B85-2F1B-483B-8383-AC9C1EAD0F07}" srcId="{7DBBFDA9-1DDE-44D2-B3D2-0C1FA136B2E6}" destId="{D1005E10-FD22-47C0-93E8-EEBAA6EAB942}" srcOrd="1" destOrd="0" parTransId="{22342AD9-5DCD-4571-B497-E4AF41505A71}" sibTransId="{B119B850-257B-4BBE-83DB-21158E772FE3}"/>
    <dgm:cxn modelId="{221B1DF4-769C-4F4F-AE5A-B93CAC612803}" type="presOf" srcId="{0F3AE6CB-A4CA-4CEA-904C-1CD3D7705820}" destId="{886F3D11-13F4-4B75-A9CE-41097A2B0F86}" srcOrd="0" destOrd="0" presId="urn:microsoft.com/office/officeart/2005/8/layout/hierarchy1"/>
    <dgm:cxn modelId="{4B3C73FC-C63D-4842-A1C8-23D6180D166D}" srcId="{7DBBFDA9-1DDE-44D2-B3D2-0C1FA136B2E6}" destId="{0F3AE6CB-A4CA-4CEA-904C-1CD3D7705820}" srcOrd="0" destOrd="0" parTransId="{A237A7DB-22FB-44C9-8D2A-8C6D57F7C4F9}" sibTransId="{8960C4A7-428E-4525-BFB7-DCC5B858A384}"/>
    <dgm:cxn modelId="{7472B88C-EE64-40B4-9DA2-C5BC74A069BB}" type="presParOf" srcId="{C0C0D9C2-4611-4CBD-87B1-D8DE042BE066}" destId="{55598B3C-F08D-485A-98BA-0D733F26A5B3}" srcOrd="0" destOrd="0" presId="urn:microsoft.com/office/officeart/2005/8/layout/hierarchy1"/>
    <dgm:cxn modelId="{D590EC5B-7865-4B86-9828-92F883CBA0A0}" type="presParOf" srcId="{55598B3C-F08D-485A-98BA-0D733F26A5B3}" destId="{8C74C33A-63DF-4EF4-B5E5-C76DD0548627}" srcOrd="0" destOrd="0" presId="urn:microsoft.com/office/officeart/2005/8/layout/hierarchy1"/>
    <dgm:cxn modelId="{C30D8E1F-9E7C-479B-89C3-CF5286D1D1E1}" type="presParOf" srcId="{8C74C33A-63DF-4EF4-B5E5-C76DD0548627}" destId="{E64301E3-9108-47E5-A7E1-AAFCE0E8EF0B}" srcOrd="0" destOrd="0" presId="urn:microsoft.com/office/officeart/2005/8/layout/hierarchy1"/>
    <dgm:cxn modelId="{1BDA596A-7F24-4916-BB05-EDF1CDB4E0A3}" type="presParOf" srcId="{8C74C33A-63DF-4EF4-B5E5-C76DD0548627}" destId="{886F3D11-13F4-4B75-A9CE-41097A2B0F86}" srcOrd="1" destOrd="0" presId="urn:microsoft.com/office/officeart/2005/8/layout/hierarchy1"/>
    <dgm:cxn modelId="{E1102A9E-605A-449F-9DB8-49D97D8CAE9B}" type="presParOf" srcId="{55598B3C-F08D-485A-98BA-0D733F26A5B3}" destId="{9ECC288D-B60F-494C-9219-7C64E7302DBA}" srcOrd="1" destOrd="0" presId="urn:microsoft.com/office/officeart/2005/8/layout/hierarchy1"/>
    <dgm:cxn modelId="{D8949C45-FA6F-4D68-951D-5971C1C2C414}" type="presParOf" srcId="{C0C0D9C2-4611-4CBD-87B1-D8DE042BE066}" destId="{74D1704A-D2E7-4357-BFFE-0D0FC5270DF3}" srcOrd="1" destOrd="0" presId="urn:microsoft.com/office/officeart/2005/8/layout/hierarchy1"/>
    <dgm:cxn modelId="{01CA0E67-82E6-4E1B-9F41-EFC3EEAC03E7}" type="presParOf" srcId="{74D1704A-D2E7-4357-BFFE-0D0FC5270DF3}" destId="{529BDA5D-1F1A-4A5D-A884-35A3A9AA6B6D}" srcOrd="0" destOrd="0" presId="urn:microsoft.com/office/officeart/2005/8/layout/hierarchy1"/>
    <dgm:cxn modelId="{AE007D69-2829-4117-956A-C6BA509EAF41}" type="presParOf" srcId="{529BDA5D-1F1A-4A5D-A884-35A3A9AA6B6D}" destId="{A9A133AF-D237-487E-A36F-11A02737030A}" srcOrd="0" destOrd="0" presId="urn:microsoft.com/office/officeart/2005/8/layout/hierarchy1"/>
    <dgm:cxn modelId="{C9EC4488-56BA-40F9-A5BA-860C01EE6B81}" type="presParOf" srcId="{529BDA5D-1F1A-4A5D-A884-35A3A9AA6B6D}" destId="{8D702AE6-D467-429B-861B-C8C46A53287F}" srcOrd="1" destOrd="0" presId="urn:microsoft.com/office/officeart/2005/8/layout/hierarchy1"/>
    <dgm:cxn modelId="{296917E9-4B8A-4F30-9C0D-F1F643B38899}" type="presParOf" srcId="{74D1704A-D2E7-4357-BFFE-0D0FC5270DF3}" destId="{B86D1ED7-F2C0-437A-924A-64139810F9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66E900-B6B1-4C47-B1A7-3255384BCA4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6C8CD9-416A-4010-96D1-F02F0F59339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Make training ongoing for library staff and faculty in using  assistive technology</a:t>
          </a:r>
          <a:r>
            <a:rPr lang="en-US" sz="1800" dirty="0"/>
            <a:t>. </a:t>
          </a:r>
        </a:p>
      </dgm:t>
    </dgm:pt>
    <dgm:pt modelId="{6008476F-6BE3-4E91-8633-CDA58F866098}" type="parTrans" cxnId="{9743C720-B369-4A85-A935-E2D16411195C}">
      <dgm:prSet/>
      <dgm:spPr/>
      <dgm:t>
        <a:bodyPr/>
        <a:lstStyle/>
        <a:p>
          <a:endParaRPr lang="en-US"/>
        </a:p>
      </dgm:t>
    </dgm:pt>
    <dgm:pt modelId="{51AD87B5-B4CC-4BD4-8848-A0D38C828D98}" type="sibTrans" cxnId="{9743C720-B369-4A85-A935-E2D16411195C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5A7CB7A-AF24-4F42-96A5-D6F8F6DE3FD1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Allow visually impaired students to teach using assistive</a:t>
          </a:r>
        </a:p>
      </dgm:t>
    </dgm:pt>
    <dgm:pt modelId="{C48DFC65-82DF-4B0A-AE26-FB54C46C8F76}" type="parTrans" cxnId="{4DF38429-02A1-4007-9E90-462BFD49566E}">
      <dgm:prSet/>
      <dgm:spPr/>
      <dgm:t>
        <a:bodyPr/>
        <a:lstStyle/>
        <a:p>
          <a:endParaRPr lang="en-US"/>
        </a:p>
      </dgm:t>
    </dgm:pt>
    <dgm:pt modelId="{F1763E94-C863-4682-BCD4-BCA94DEE024A}" type="sibTrans" cxnId="{4DF38429-02A1-4007-9E90-462BFD49566E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C9E1D63-4689-4E19-B540-38D7ABE2147B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Know what works-make sure it has purpose and that it meets the student Unique's needs</a:t>
          </a:r>
        </a:p>
      </dgm:t>
    </dgm:pt>
    <dgm:pt modelId="{D08A66A4-0590-4089-9262-6514DE7597FE}" type="parTrans" cxnId="{C6AB49DB-A533-455A-A66D-C0BBA4879189}">
      <dgm:prSet/>
      <dgm:spPr/>
      <dgm:t>
        <a:bodyPr/>
        <a:lstStyle/>
        <a:p>
          <a:endParaRPr lang="en-US"/>
        </a:p>
      </dgm:t>
    </dgm:pt>
    <dgm:pt modelId="{CB85B663-91F9-4F97-97D2-489691B3EE5B}" type="sibTrans" cxnId="{C6AB49DB-A533-455A-A66D-C0BBA487918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7914784-8A20-4AD3-8CD4-EA118E15403D}" type="pres">
      <dgm:prSet presAssocID="{1E66E900-B6B1-4C47-B1A7-3255384BCA48}" presName="Name0" presStyleCnt="0">
        <dgm:presLayoutVars>
          <dgm:animLvl val="lvl"/>
          <dgm:resizeHandles val="exact"/>
        </dgm:presLayoutVars>
      </dgm:prSet>
      <dgm:spPr/>
    </dgm:pt>
    <dgm:pt modelId="{CDEE14E8-EA8E-4F14-991E-92B3DA16A075}" type="pres">
      <dgm:prSet presAssocID="{AF6C8CD9-416A-4010-96D1-F02F0F59339F}" presName="compositeNode" presStyleCnt="0">
        <dgm:presLayoutVars>
          <dgm:bulletEnabled val="1"/>
        </dgm:presLayoutVars>
      </dgm:prSet>
      <dgm:spPr/>
    </dgm:pt>
    <dgm:pt modelId="{0A2B4843-9EBC-442E-BBA7-EFC9241625FF}" type="pres">
      <dgm:prSet presAssocID="{AF6C8CD9-416A-4010-96D1-F02F0F59339F}" presName="bgRect" presStyleLbl="bgAccFollowNode1" presStyleIdx="0" presStyleCnt="3"/>
      <dgm:spPr/>
    </dgm:pt>
    <dgm:pt modelId="{1442895D-56E1-4711-9189-2DDF8CB79AA7}" type="pres">
      <dgm:prSet presAssocID="{51AD87B5-B4CC-4BD4-8848-A0D38C828D98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A39ACF5-D166-4B56-9935-E5D188D783EC}" type="pres">
      <dgm:prSet presAssocID="{AF6C8CD9-416A-4010-96D1-F02F0F59339F}" presName="bottomLine" presStyleLbl="alignNode1" presStyleIdx="1" presStyleCnt="6">
        <dgm:presLayoutVars/>
      </dgm:prSet>
      <dgm:spPr/>
    </dgm:pt>
    <dgm:pt modelId="{1142ABAE-84C1-4721-AF84-F792A8172C07}" type="pres">
      <dgm:prSet presAssocID="{AF6C8CD9-416A-4010-96D1-F02F0F59339F}" presName="nodeText" presStyleLbl="bgAccFollowNode1" presStyleIdx="0" presStyleCnt="3">
        <dgm:presLayoutVars>
          <dgm:bulletEnabled val="1"/>
        </dgm:presLayoutVars>
      </dgm:prSet>
      <dgm:spPr/>
    </dgm:pt>
    <dgm:pt modelId="{02F17FFA-1AEA-4E6B-999F-6E7F7B035F4C}" type="pres">
      <dgm:prSet presAssocID="{51AD87B5-B4CC-4BD4-8848-A0D38C828D98}" presName="sibTrans" presStyleCnt="0"/>
      <dgm:spPr/>
    </dgm:pt>
    <dgm:pt modelId="{96FF6A30-E188-485D-A977-7F3EAE10B40D}" type="pres">
      <dgm:prSet presAssocID="{35A7CB7A-AF24-4F42-96A5-D6F8F6DE3FD1}" presName="compositeNode" presStyleCnt="0">
        <dgm:presLayoutVars>
          <dgm:bulletEnabled val="1"/>
        </dgm:presLayoutVars>
      </dgm:prSet>
      <dgm:spPr/>
    </dgm:pt>
    <dgm:pt modelId="{02ABE821-1D7B-4E94-A8BC-FF59E858A5E6}" type="pres">
      <dgm:prSet presAssocID="{35A7CB7A-AF24-4F42-96A5-D6F8F6DE3FD1}" presName="bgRect" presStyleLbl="bgAccFollowNode1" presStyleIdx="1" presStyleCnt="3"/>
      <dgm:spPr/>
    </dgm:pt>
    <dgm:pt modelId="{D07B83A8-2FD0-41D5-8844-74828A419760}" type="pres">
      <dgm:prSet presAssocID="{F1763E94-C863-4682-BCD4-BCA94DEE024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1F77F2C2-100D-4392-81CD-5D546C6FB390}" type="pres">
      <dgm:prSet presAssocID="{35A7CB7A-AF24-4F42-96A5-D6F8F6DE3FD1}" presName="bottomLine" presStyleLbl="alignNode1" presStyleIdx="3" presStyleCnt="6">
        <dgm:presLayoutVars/>
      </dgm:prSet>
      <dgm:spPr/>
    </dgm:pt>
    <dgm:pt modelId="{F4079C65-E127-4004-B8F9-6D3D9F2AA2D4}" type="pres">
      <dgm:prSet presAssocID="{35A7CB7A-AF24-4F42-96A5-D6F8F6DE3FD1}" presName="nodeText" presStyleLbl="bgAccFollowNode1" presStyleIdx="1" presStyleCnt="3">
        <dgm:presLayoutVars>
          <dgm:bulletEnabled val="1"/>
        </dgm:presLayoutVars>
      </dgm:prSet>
      <dgm:spPr/>
    </dgm:pt>
    <dgm:pt modelId="{F94A631C-A282-4E72-8102-8E4FCC4B13F1}" type="pres">
      <dgm:prSet presAssocID="{F1763E94-C863-4682-BCD4-BCA94DEE024A}" presName="sibTrans" presStyleCnt="0"/>
      <dgm:spPr/>
    </dgm:pt>
    <dgm:pt modelId="{6C20662F-B6A7-4412-B102-059AD18C8C27}" type="pres">
      <dgm:prSet presAssocID="{AC9E1D63-4689-4E19-B540-38D7ABE2147B}" presName="compositeNode" presStyleCnt="0">
        <dgm:presLayoutVars>
          <dgm:bulletEnabled val="1"/>
        </dgm:presLayoutVars>
      </dgm:prSet>
      <dgm:spPr/>
    </dgm:pt>
    <dgm:pt modelId="{41A8F699-2CFC-4F62-9DC6-6A3C205D6441}" type="pres">
      <dgm:prSet presAssocID="{AC9E1D63-4689-4E19-B540-38D7ABE2147B}" presName="bgRect" presStyleLbl="bgAccFollowNode1" presStyleIdx="2" presStyleCnt="3"/>
      <dgm:spPr/>
    </dgm:pt>
    <dgm:pt modelId="{8BA569CD-9916-49C9-9683-9A266B1E5F9E}" type="pres">
      <dgm:prSet presAssocID="{CB85B663-91F9-4F97-97D2-489691B3EE5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662B464D-9577-4A13-BD82-B879FF7E7560}" type="pres">
      <dgm:prSet presAssocID="{AC9E1D63-4689-4E19-B540-38D7ABE2147B}" presName="bottomLine" presStyleLbl="alignNode1" presStyleIdx="5" presStyleCnt="6">
        <dgm:presLayoutVars/>
      </dgm:prSet>
      <dgm:spPr/>
    </dgm:pt>
    <dgm:pt modelId="{BB6CEC98-CD14-4D7C-A78D-8F6FD4D70175}" type="pres">
      <dgm:prSet presAssocID="{AC9E1D63-4689-4E19-B540-38D7ABE2147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53F4F804-B5B8-4023-9988-F153521978E7}" type="presOf" srcId="{F1763E94-C863-4682-BCD4-BCA94DEE024A}" destId="{D07B83A8-2FD0-41D5-8844-74828A419760}" srcOrd="0" destOrd="0" presId="urn:microsoft.com/office/officeart/2016/7/layout/BasicLinearProcessNumbered"/>
    <dgm:cxn modelId="{9743C720-B369-4A85-A935-E2D16411195C}" srcId="{1E66E900-B6B1-4C47-B1A7-3255384BCA48}" destId="{AF6C8CD9-416A-4010-96D1-F02F0F59339F}" srcOrd="0" destOrd="0" parTransId="{6008476F-6BE3-4E91-8633-CDA58F866098}" sibTransId="{51AD87B5-B4CC-4BD4-8848-A0D38C828D98}"/>
    <dgm:cxn modelId="{4DF38429-02A1-4007-9E90-462BFD49566E}" srcId="{1E66E900-B6B1-4C47-B1A7-3255384BCA48}" destId="{35A7CB7A-AF24-4F42-96A5-D6F8F6DE3FD1}" srcOrd="1" destOrd="0" parTransId="{C48DFC65-82DF-4B0A-AE26-FB54C46C8F76}" sibTransId="{F1763E94-C863-4682-BCD4-BCA94DEE024A}"/>
    <dgm:cxn modelId="{719D1C31-BADE-4DA1-BFD8-E5D075450CD5}" type="presOf" srcId="{AC9E1D63-4689-4E19-B540-38D7ABE2147B}" destId="{41A8F699-2CFC-4F62-9DC6-6A3C205D6441}" srcOrd="0" destOrd="0" presId="urn:microsoft.com/office/officeart/2016/7/layout/BasicLinearProcessNumbered"/>
    <dgm:cxn modelId="{D83E8F82-168F-45D7-B156-E9A3C3A1F2AA}" type="presOf" srcId="{35A7CB7A-AF24-4F42-96A5-D6F8F6DE3FD1}" destId="{F4079C65-E127-4004-B8F9-6D3D9F2AA2D4}" srcOrd="1" destOrd="0" presId="urn:microsoft.com/office/officeart/2016/7/layout/BasicLinearProcessNumbered"/>
    <dgm:cxn modelId="{8F763690-900C-4AA7-AD49-FD18A6B8B215}" type="presOf" srcId="{1E66E900-B6B1-4C47-B1A7-3255384BCA48}" destId="{97914784-8A20-4AD3-8CD4-EA118E15403D}" srcOrd="0" destOrd="0" presId="urn:microsoft.com/office/officeart/2016/7/layout/BasicLinearProcessNumbered"/>
    <dgm:cxn modelId="{799898A5-9FBE-42D2-BE88-88E8F7262909}" type="presOf" srcId="{AF6C8CD9-416A-4010-96D1-F02F0F59339F}" destId="{1142ABAE-84C1-4721-AF84-F792A8172C07}" srcOrd="1" destOrd="0" presId="urn:microsoft.com/office/officeart/2016/7/layout/BasicLinearProcessNumbered"/>
    <dgm:cxn modelId="{7A1912AF-4C37-4B3C-B6F6-15D1762FF3A0}" type="presOf" srcId="{AC9E1D63-4689-4E19-B540-38D7ABE2147B}" destId="{BB6CEC98-CD14-4D7C-A78D-8F6FD4D70175}" srcOrd="1" destOrd="0" presId="urn:microsoft.com/office/officeart/2016/7/layout/BasicLinearProcessNumbered"/>
    <dgm:cxn modelId="{B57BABB5-B7DE-4FAD-BA9A-41BFF40CFB32}" type="presOf" srcId="{AF6C8CD9-416A-4010-96D1-F02F0F59339F}" destId="{0A2B4843-9EBC-442E-BBA7-EFC9241625FF}" srcOrd="0" destOrd="0" presId="urn:microsoft.com/office/officeart/2016/7/layout/BasicLinearProcessNumbered"/>
    <dgm:cxn modelId="{C973E0CD-4761-4B4B-904E-F566BDED59F3}" type="presOf" srcId="{35A7CB7A-AF24-4F42-96A5-D6F8F6DE3FD1}" destId="{02ABE821-1D7B-4E94-A8BC-FF59E858A5E6}" srcOrd="0" destOrd="0" presId="urn:microsoft.com/office/officeart/2016/7/layout/BasicLinearProcessNumbered"/>
    <dgm:cxn modelId="{C6AB49DB-A533-455A-A66D-C0BBA4879189}" srcId="{1E66E900-B6B1-4C47-B1A7-3255384BCA48}" destId="{AC9E1D63-4689-4E19-B540-38D7ABE2147B}" srcOrd="2" destOrd="0" parTransId="{D08A66A4-0590-4089-9262-6514DE7597FE}" sibTransId="{CB85B663-91F9-4F97-97D2-489691B3EE5B}"/>
    <dgm:cxn modelId="{4A4932DC-8742-4827-A3EF-EC669AA550B1}" type="presOf" srcId="{51AD87B5-B4CC-4BD4-8848-A0D38C828D98}" destId="{1442895D-56E1-4711-9189-2DDF8CB79AA7}" srcOrd="0" destOrd="0" presId="urn:microsoft.com/office/officeart/2016/7/layout/BasicLinearProcessNumbered"/>
    <dgm:cxn modelId="{3DD18BEE-6420-4D2C-825A-3034EF395FD3}" type="presOf" srcId="{CB85B663-91F9-4F97-97D2-489691B3EE5B}" destId="{8BA569CD-9916-49C9-9683-9A266B1E5F9E}" srcOrd="0" destOrd="0" presId="urn:microsoft.com/office/officeart/2016/7/layout/BasicLinearProcessNumbered"/>
    <dgm:cxn modelId="{E0E7DCD9-3AFF-4413-8D4B-4378956823CF}" type="presParOf" srcId="{97914784-8A20-4AD3-8CD4-EA118E15403D}" destId="{CDEE14E8-EA8E-4F14-991E-92B3DA16A075}" srcOrd="0" destOrd="0" presId="urn:microsoft.com/office/officeart/2016/7/layout/BasicLinearProcessNumbered"/>
    <dgm:cxn modelId="{081ADD25-C14D-4E71-95C2-DD0DA8DB22A1}" type="presParOf" srcId="{CDEE14E8-EA8E-4F14-991E-92B3DA16A075}" destId="{0A2B4843-9EBC-442E-BBA7-EFC9241625FF}" srcOrd="0" destOrd="0" presId="urn:microsoft.com/office/officeart/2016/7/layout/BasicLinearProcessNumbered"/>
    <dgm:cxn modelId="{9BCD7979-478B-4811-8013-44F1269DE712}" type="presParOf" srcId="{CDEE14E8-EA8E-4F14-991E-92B3DA16A075}" destId="{1442895D-56E1-4711-9189-2DDF8CB79AA7}" srcOrd="1" destOrd="0" presId="urn:microsoft.com/office/officeart/2016/7/layout/BasicLinearProcessNumbered"/>
    <dgm:cxn modelId="{03F17479-0359-48FF-AA28-B26212B51DCC}" type="presParOf" srcId="{CDEE14E8-EA8E-4F14-991E-92B3DA16A075}" destId="{AA39ACF5-D166-4B56-9935-E5D188D783EC}" srcOrd="2" destOrd="0" presId="urn:microsoft.com/office/officeart/2016/7/layout/BasicLinearProcessNumbered"/>
    <dgm:cxn modelId="{EB1B9C51-A7F8-4E33-B8AE-E1303FF58A49}" type="presParOf" srcId="{CDEE14E8-EA8E-4F14-991E-92B3DA16A075}" destId="{1142ABAE-84C1-4721-AF84-F792A8172C07}" srcOrd="3" destOrd="0" presId="urn:microsoft.com/office/officeart/2016/7/layout/BasicLinearProcessNumbered"/>
    <dgm:cxn modelId="{D8B40D99-2147-43B7-8522-498A0EAC341F}" type="presParOf" srcId="{97914784-8A20-4AD3-8CD4-EA118E15403D}" destId="{02F17FFA-1AEA-4E6B-999F-6E7F7B035F4C}" srcOrd="1" destOrd="0" presId="urn:microsoft.com/office/officeart/2016/7/layout/BasicLinearProcessNumbered"/>
    <dgm:cxn modelId="{45862077-E913-48DA-A919-B582683912CD}" type="presParOf" srcId="{97914784-8A20-4AD3-8CD4-EA118E15403D}" destId="{96FF6A30-E188-485D-A977-7F3EAE10B40D}" srcOrd="2" destOrd="0" presId="urn:microsoft.com/office/officeart/2016/7/layout/BasicLinearProcessNumbered"/>
    <dgm:cxn modelId="{471FD18F-DC5D-4A35-8663-C7C201BC1FC8}" type="presParOf" srcId="{96FF6A30-E188-485D-A977-7F3EAE10B40D}" destId="{02ABE821-1D7B-4E94-A8BC-FF59E858A5E6}" srcOrd="0" destOrd="0" presId="urn:microsoft.com/office/officeart/2016/7/layout/BasicLinearProcessNumbered"/>
    <dgm:cxn modelId="{A8B1D299-6B0A-48C6-9AE5-E60DF9787C30}" type="presParOf" srcId="{96FF6A30-E188-485D-A977-7F3EAE10B40D}" destId="{D07B83A8-2FD0-41D5-8844-74828A419760}" srcOrd="1" destOrd="0" presId="urn:microsoft.com/office/officeart/2016/7/layout/BasicLinearProcessNumbered"/>
    <dgm:cxn modelId="{F55C5BFF-A16D-4296-B947-1CF6F641D083}" type="presParOf" srcId="{96FF6A30-E188-485D-A977-7F3EAE10B40D}" destId="{1F77F2C2-100D-4392-81CD-5D546C6FB390}" srcOrd="2" destOrd="0" presId="urn:microsoft.com/office/officeart/2016/7/layout/BasicLinearProcessNumbered"/>
    <dgm:cxn modelId="{51245330-6908-4459-B596-80459FF12759}" type="presParOf" srcId="{96FF6A30-E188-485D-A977-7F3EAE10B40D}" destId="{F4079C65-E127-4004-B8F9-6D3D9F2AA2D4}" srcOrd="3" destOrd="0" presId="urn:microsoft.com/office/officeart/2016/7/layout/BasicLinearProcessNumbered"/>
    <dgm:cxn modelId="{2C529FBD-8CCD-4A62-8319-CCB4ACFDE95D}" type="presParOf" srcId="{97914784-8A20-4AD3-8CD4-EA118E15403D}" destId="{F94A631C-A282-4E72-8102-8E4FCC4B13F1}" srcOrd="3" destOrd="0" presId="urn:microsoft.com/office/officeart/2016/7/layout/BasicLinearProcessNumbered"/>
    <dgm:cxn modelId="{AB527912-2390-4DC6-A129-F4D14EE155D7}" type="presParOf" srcId="{97914784-8A20-4AD3-8CD4-EA118E15403D}" destId="{6C20662F-B6A7-4412-B102-059AD18C8C27}" srcOrd="4" destOrd="0" presId="urn:microsoft.com/office/officeart/2016/7/layout/BasicLinearProcessNumbered"/>
    <dgm:cxn modelId="{B139D880-0CE3-4134-8A76-2765503C7B05}" type="presParOf" srcId="{6C20662F-B6A7-4412-B102-059AD18C8C27}" destId="{41A8F699-2CFC-4F62-9DC6-6A3C205D6441}" srcOrd="0" destOrd="0" presId="urn:microsoft.com/office/officeart/2016/7/layout/BasicLinearProcessNumbered"/>
    <dgm:cxn modelId="{E9113A9F-AA41-478C-8B44-051036F3E663}" type="presParOf" srcId="{6C20662F-B6A7-4412-B102-059AD18C8C27}" destId="{8BA569CD-9916-49C9-9683-9A266B1E5F9E}" srcOrd="1" destOrd="0" presId="urn:microsoft.com/office/officeart/2016/7/layout/BasicLinearProcessNumbered"/>
    <dgm:cxn modelId="{82807656-AB92-4B87-A2C1-055C224FD519}" type="presParOf" srcId="{6C20662F-B6A7-4412-B102-059AD18C8C27}" destId="{662B464D-9577-4A13-BD82-B879FF7E7560}" srcOrd="2" destOrd="0" presId="urn:microsoft.com/office/officeart/2016/7/layout/BasicLinearProcessNumbered"/>
    <dgm:cxn modelId="{48733C93-27A7-4846-BCB5-6A229B7B90DD}" type="presParOf" srcId="{6C20662F-B6A7-4412-B102-059AD18C8C27}" destId="{BB6CEC98-CD14-4D7C-A78D-8F6FD4D7017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3C244-0B36-4EF6-A0D3-C6CA32974D24}">
      <dsp:nvSpPr>
        <dsp:cNvPr id="0" name=""/>
        <dsp:cNvSpPr/>
      </dsp:nvSpPr>
      <dsp:spPr>
        <a:xfrm>
          <a:off x="0" y="53"/>
          <a:ext cx="3785616" cy="21550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Assistive technology aims to allow people with disabilities to participate fully in all aspects of life (home, work, and community)</a:t>
          </a:r>
        </a:p>
      </dsp:txBody>
      <dsp:txXfrm>
        <a:off x="105202" y="105255"/>
        <a:ext cx="3575212" cy="1944663"/>
      </dsp:txXfrm>
    </dsp:sp>
    <dsp:sp modelId="{33C4779D-8502-46E3-BCDA-7AA263C1EDD5}">
      <dsp:nvSpPr>
        <dsp:cNvPr id="0" name=""/>
        <dsp:cNvSpPr/>
      </dsp:nvSpPr>
      <dsp:spPr>
        <a:xfrm rot="5400000">
          <a:off x="6288581" y="-24583"/>
          <a:ext cx="1724053" cy="6729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It increases the patron  access to general Music curriculum and </a:t>
          </a:r>
          <a:r>
            <a:rPr lang="en-US" sz="2600" kern="1200"/>
            <a:t>improve their academic </a:t>
          </a:r>
          <a:r>
            <a:rPr lang="en-US" sz="2600" kern="1200" dirty="0"/>
            <a:t>importance. This provides greater independence </a:t>
          </a:r>
        </a:p>
      </dsp:txBody>
      <dsp:txXfrm rot="-5400000">
        <a:off x="3785616" y="2562544"/>
        <a:ext cx="6645823" cy="1555731"/>
      </dsp:txXfrm>
    </dsp:sp>
    <dsp:sp modelId="{ED34A9EC-00EE-4567-908D-BF5F0D8B18AB}">
      <dsp:nvSpPr>
        <dsp:cNvPr id="0" name=""/>
        <dsp:cNvSpPr/>
      </dsp:nvSpPr>
      <dsp:spPr>
        <a:xfrm>
          <a:off x="0" y="2262874"/>
          <a:ext cx="3785616" cy="215506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Why is Assistive Technology for visually impaired patrons important?</a:t>
          </a:r>
          <a:endParaRPr lang="en-US" sz="2200" kern="1200" dirty="0"/>
        </a:p>
      </dsp:txBody>
      <dsp:txXfrm>
        <a:off x="105202" y="2368076"/>
        <a:ext cx="3575212" cy="1944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58E86-DB7D-40A6-AB12-62B9F4A3483F}">
      <dsp:nvSpPr>
        <dsp:cNvPr id="0" name=""/>
        <dsp:cNvSpPr/>
      </dsp:nvSpPr>
      <dsp:spPr>
        <a:xfrm>
          <a:off x="160" y="1402457"/>
          <a:ext cx="2355206" cy="14131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Consideration</a:t>
          </a:r>
        </a:p>
      </dsp:txBody>
      <dsp:txXfrm>
        <a:off x="160" y="1402457"/>
        <a:ext cx="2355206" cy="1413123"/>
      </dsp:txXfrm>
    </dsp:sp>
    <dsp:sp modelId="{DF5225CA-176E-4AAB-8099-6440BCB26628}">
      <dsp:nvSpPr>
        <dsp:cNvPr id="0" name=""/>
        <dsp:cNvSpPr/>
      </dsp:nvSpPr>
      <dsp:spPr>
        <a:xfrm>
          <a:off x="2391042" y="1987519"/>
          <a:ext cx="353280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9B931-A6C3-488B-9E0D-E54988418D0D}">
      <dsp:nvSpPr>
        <dsp:cNvPr id="0" name=""/>
        <dsp:cNvSpPr/>
      </dsp:nvSpPr>
      <dsp:spPr>
        <a:xfrm>
          <a:off x="2779997" y="1402457"/>
          <a:ext cx="2355206" cy="1413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Evaluation</a:t>
          </a:r>
        </a:p>
      </dsp:txBody>
      <dsp:txXfrm>
        <a:off x="2779997" y="1402457"/>
        <a:ext cx="2355206" cy="1413123"/>
      </dsp:txXfrm>
    </dsp:sp>
    <dsp:sp modelId="{9E7CA51A-0A73-49E8-8235-B6DA8AAAE934}">
      <dsp:nvSpPr>
        <dsp:cNvPr id="0" name=""/>
        <dsp:cNvSpPr/>
      </dsp:nvSpPr>
      <dsp:spPr>
        <a:xfrm>
          <a:off x="5170879" y="1987519"/>
          <a:ext cx="353280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7ED51-C813-41F6-BB12-83FEB744ED4E}">
      <dsp:nvSpPr>
        <dsp:cNvPr id="0" name=""/>
        <dsp:cNvSpPr/>
      </dsp:nvSpPr>
      <dsp:spPr>
        <a:xfrm>
          <a:off x="5559834" y="1402457"/>
          <a:ext cx="2355206" cy="14131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Provision and Implementation</a:t>
          </a:r>
        </a:p>
      </dsp:txBody>
      <dsp:txXfrm>
        <a:off x="5559834" y="1402457"/>
        <a:ext cx="2355206" cy="1413123"/>
      </dsp:txXfrm>
    </dsp:sp>
    <dsp:sp modelId="{B4F2713A-25D2-405F-AD85-6D0A03CBD9FB}">
      <dsp:nvSpPr>
        <dsp:cNvPr id="0" name=""/>
        <dsp:cNvSpPr/>
      </dsp:nvSpPr>
      <dsp:spPr>
        <a:xfrm>
          <a:off x="7950715" y="1987519"/>
          <a:ext cx="353280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76E8-15BE-43BB-A10A-0CDBEDF547C0}">
      <dsp:nvSpPr>
        <dsp:cNvPr id="0" name=""/>
        <dsp:cNvSpPr/>
      </dsp:nvSpPr>
      <dsp:spPr>
        <a:xfrm>
          <a:off x="8339671" y="1402457"/>
          <a:ext cx="2355206" cy="1413123"/>
        </a:xfrm>
        <a:prstGeom prst="rect">
          <a:avLst/>
        </a:prstGeom>
        <a:gradFill rotWithShape="0">
          <a:gsLst>
            <a:gs pos="37000">
              <a:schemeClr val="accent5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Training</a:t>
          </a:r>
        </a:p>
      </dsp:txBody>
      <dsp:txXfrm>
        <a:off x="8339671" y="1402457"/>
        <a:ext cx="2355206" cy="1413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0695C-882D-4E3F-ADB6-0DA7AF1B5E37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0D878-D052-43C5-BA1B-05080FF89FD0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Faculty and staff consulted the DART center , for the possible use of one of their Assistive technology for the visibly impaired</a:t>
          </a:r>
        </a:p>
      </dsp:txBody>
      <dsp:txXfrm>
        <a:off x="585701" y="1066737"/>
        <a:ext cx="4337991" cy="2693452"/>
      </dsp:txXfrm>
    </dsp:sp>
    <dsp:sp modelId="{572C3BB9-8872-4DDB-B5D5-3FAC391433BA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407EF-AC0A-42FB-AC0B-693F6C94DCBC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DART centered considered the use and portability of their Da Vinci Machine to be use in the Music library</a:t>
          </a:r>
        </a:p>
      </dsp:txBody>
      <dsp:txXfrm>
        <a:off x="6092527" y="1066737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407F9-A120-45A8-9FD6-A23A26C46EC0}">
      <dsp:nvSpPr>
        <dsp:cNvPr id="0" name=""/>
        <dsp:cNvSpPr/>
      </dsp:nvSpPr>
      <dsp:spPr>
        <a:xfrm>
          <a:off x="0" y="0"/>
          <a:ext cx="8412480" cy="1089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DART center visited the Music library to evaluate the space where the machine will be used and where it will be stored.</a:t>
          </a:r>
          <a:endParaRPr lang="en-US" sz="2100" kern="1200"/>
        </a:p>
      </dsp:txBody>
      <dsp:txXfrm>
        <a:off x="31900" y="31900"/>
        <a:ext cx="7145167" cy="1025352"/>
      </dsp:txXfrm>
    </dsp:sp>
    <dsp:sp modelId="{0B4E6818-68D0-457B-A4FD-02A0DDB7EF97}">
      <dsp:nvSpPr>
        <dsp:cNvPr id="0" name=""/>
        <dsp:cNvSpPr/>
      </dsp:nvSpPr>
      <dsp:spPr>
        <a:xfrm>
          <a:off x="704545" y="1287179"/>
          <a:ext cx="8412480" cy="1089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Discuss and evaluated where the machine will house</a:t>
          </a:r>
        </a:p>
      </dsp:txBody>
      <dsp:txXfrm>
        <a:off x="736445" y="1319079"/>
        <a:ext cx="6936185" cy="1025352"/>
      </dsp:txXfrm>
    </dsp:sp>
    <dsp:sp modelId="{2547E0E6-5A02-4DFC-8D97-525580AB3C38}">
      <dsp:nvSpPr>
        <dsp:cNvPr id="0" name=""/>
        <dsp:cNvSpPr/>
      </dsp:nvSpPr>
      <dsp:spPr>
        <a:xfrm>
          <a:off x="1398574" y="2574359"/>
          <a:ext cx="8412480" cy="1089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How it will be checked out </a:t>
          </a:r>
        </a:p>
      </dsp:txBody>
      <dsp:txXfrm>
        <a:off x="1430474" y="2606259"/>
        <a:ext cx="6946701" cy="1025352"/>
      </dsp:txXfrm>
    </dsp:sp>
    <dsp:sp modelId="{B875A3A3-401D-479E-B020-2037DFEBD0E8}">
      <dsp:nvSpPr>
        <dsp:cNvPr id="0" name=""/>
        <dsp:cNvSpPr/>
      </dsp:nvSpPr>
      <dsp:spPr>
        <a:xfrm>
          <a:off x="2103119" y="3861538"/>
          <a:ext cx="8412480" cy="1089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And how it will be transported for use by students</a:t>
          </a:r>
        </a:p>
      </dsp:txBody>
      <dsp:txXfrm>
        <a:off x="2135019" y="3893438"/>
        <a:ext cx="6936185" cy="1025352"/>
      </dsp:txXfrm>
    </dsp:sp>
    <dsp:sp modelId="{4264AF9D-62ED-4A51-B5C1-DCD5A628D644}">
      <dsp:nvSpPr>
        <dsp:cNvPr id="0" name=""/>
        <dsp:cNvSpPr/>
      </dsp:nvSpPr>
      <dsp:spPr>
        <a:xfrm>
          <a:off x="7704531" y="834191"/>
          <a:ext cx="707948" cy="707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863819" y="834191"/>
        <a:ext cx="389372" cy="532731"/>
      </dsp:txXfrm>
    </dsp:sp>
    <dsp:sp modelId="{28756A98-2D72-45A1-B77D-861009196C11}">
      <dsp:nvSpPr>
        <dsp:cNvPr id="0" name=""/>
        <dsp:cNvSpPr/>
      </dsp:nvSpPr>
      <dsp:spPr>
        <a:xfrm>
          <a:off x="8409076" y="2121371"/>
          <a:ext cx="707948" cy="707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568364" y="2121371"/>
        <a:ext cx="389372" cy="532731"/>
      </dsp:txXfrm>
    </dsp:sp>
    <dsp:sp modelId="{DA56CE16-17B6-4C8F-8CB3-65E3D931F7E8}">
      <dsp:nvSpPr>
        <dsp:cNvPr id="0" name=""/>
        <dsp:cNvSpPr/>
      </dsp:nvSpPr>
      <dsp:spPr>
        <a:xfrm>
          <a:off x="9103105" y="3408550"/>
          <a:ext cx="707948" cy="70794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9262393" y="3408550"/>
        <a:ext cx="389372" cy="5327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301E3-9108-47E5-A7E1-AAFCE0E8EF0B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F3D11-13F4-4B75-A9CE-41097A2B0F86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Graph shows the number of cumulative checkouts from when the item was first included in the collection</a:t>
          </a:r>
        </a:p>
      </dsp:txBody>
      <dsp:txXfrm>
        <a:off x="585701" y="1066737"/>
        <a:ext cx="4337991" cy="2693452"/>
      </dsp:txXfrm>
    </dsp:sp>
    <dsp:sp modelId="{A9A133AF-D237-487E-A36F-11A02737030A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02AE6-D467-429B-861B-C8C46A53287F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The patron used the DaVinci Pro Machine more than 50 times during the 2025 Fall Semester</a:t>
          </a:r>
        </a:p>
      </dsp:txBody>
      <dsp:txXfrm>
        <a:off x="6092527" y="1066737"/>
        <a:ext cx="4337991" cy="26934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B4843-9EBC-442E-BBA7-EFC9241625FF}">
      <dsp:nvSpPr>
        <dsp:cNvPr id="0" name=""/>
        <dsp:cNvSpPr/>
      </dsp:nvSpPr>
      <dsp:spPr>
        <a:xfrm>
          <a:off x="0" y="63942"/>
          <a:ext cx="3236244" cy="4530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310" tIns="330200" rIns="252310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Make training ongoing for library staff and faculty in using  assistive technology</a:t>
          </a:r>
          <a:r>
            <a:rPr lang="en-US" sz="1800" kern="1200" dirty="0"/>
            <a:t>. </a:t>
          </a:r>
        </a:p>
      </dsp:txBody>
      <dsp:txXfrm>
        <a:off x="0" y="1785624"/>
        <a:ext cx="3236244" cy="2718445"/>
      </dsp:txXfrm>
    </dsp:sp>
    <dsp:sp modelId="{1442895D-56E1-4711-9189-2DDF8CB79AA7}">
      <dsp:nvSpPr>
        <dsp:cNvPr id="0" name=""/>
        <dsp:cNvSpPr/>
      </dsp:nvSpPr>
      <dsp:spPr>
        <a:xfrm>
          <a:off x="938510" y="517016"/>
          <a:ext cx="1359222" cy="13592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5970" tIns="12700" rIns="1059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37563" y="716069"/>
        <a:ext cx="961116" cy="961116"/>
      </dsp:txXfrm>
    </dsp:sp>
    <dsp:sp modelId="{AA39ACF5-D166-4B56-9935-E5D188D783EC}">
      <dsp:nvSpPr>
        <dsp:cNvPr id="0" name=""/>
        <dsp:cNvSpPr/>
      </dsp:nvSpPr>
      <dsp:spPr>
        <a:xfrm>
          <a:off x="0" y="4594612"/>
          <a:ext cx="323624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ABE821-1D7B-4E94-A8BC-FF59E858A5E6}">
      <dsp:nvSpPr>
        <dsp:cNvPr id="0" name=""/>
        <dsp:cNvSpPr/>
      </dsp:nvSpPr>
      <dsp:spPr>
        <a:xfrm>
          <a:off x="3559868" y="63942"/>
          <a:ext cx="3236244" cy="4530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310" tIns="330200" rIns="252310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Allow visually impaired students to teach using assistive</a:t>
          </a:r>
        </a:p>
      </dsp:txBody>
      <dsp:txXfrm>
        <a:off x="3559868" y="1785624"/>
        <a:ext cx="3236244" cy="2718445"/>
      </dsp:txXfrm>
    </dsp:sp>
    <dsp:sp modelId="{D07B83A8-2FD0-41D5-8844-74828A419760}">
      <dsp:nvSpPr>
        <dsp:cNvPr id="0" name=""/>
        <dsp:cNvSpPr/>
      </dsp:nvSpPr>
      <dsp:spPr>
        <a:xfrm>
          <a:off x="4498379" y="517016"/>
          <a:ext cx="1359222" cy="13592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5970" tIns="12700" rIns="1059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97432" y="716069"/>
        <a:ext cx="961116" cy="961116"/>
      </dsp:txXfrm>
    </dsp:sp>
    <dsp:sp modelId="{1F77F2C2-100D-4392-81CD-5D546C6FB390}">
      <dsp:nvSpPr>
        <dsp:cNvPr id="0" name=""/>
        <dsp:cNvSpPr/>
      </dsp:nvSpPr>
      <dsp:spPr>
        <a:xfrm>
          <a:off x="3559868" y="4594612"/>
          <a:ext cx="323624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A8F699-2CFC-4F62-9DC6-6A3C205D6441}">
      <dsp:nvSpPr>
        <dsp:cNvPr id="0" name=""/>
        <dsp:cNvSpPr/>
      </dsp:nvSpPr>
      <dsp:spPr>
        <a:xfrm>
          <a:off x="7119736" y="63942"/>
          <a:ext cx="3236244" cy="4530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310" tIns="330200" rIns="252310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Know what works-make sure it has purpose and that it meets the student Unique's needs</a:t>
          </a:r>
        </a:p>
      </dsp:txBody>
      <dsp:txXfrm>
        <a:off x="7119736" y="1785624"/>
        <a:ext cx="3236244" cy="2718445"/>
      </dsp:txXfrm>
    </dsp:sp>
    <dsp:sp modelId="{8BA569CD-9916-49C9-9683-9A266B1E5F9E}">
      <dsp:nvSpPr>
        <dsp:cNvPr id="0" name=""/>
        <dsp:cNvSpPr/>
      </dsp:nvSpPr>
      <dsp:spPr>
        <a:xfrm>
          <a:off x="8058247" y="517016"/>
          <a:ext cx="1359222" cy="13592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5970" tIns="12700" rIns="10597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257300" y="716069"/>
        <a:ext cx="961116" cy="961116"/>
      </dsp:txXfrm>
    </dsp:sp>
    <dsp:sp modelId="{662B464D-9577-4A13-BD82-B879FF7E7560}">
      <dsp:nvSpPr>
        <dsp:cNvPr id="0" name=""/>
        <dsp:cNvSpPr/>
      </dsp:nvSpPr>
      <dsp:spPr>
        <a:xfrm>
          <a:off x="7119736" y="4594612"/>
          <a:ext cx="323624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5F4CF-E635-455B-94B7-9AD767EC1DA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3A36A-860E-455B-AB93-59C23C629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4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0ECAB-0A05-ACB4-E55F-53ED6755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7D528-0112-DAB7-9EA6-E865C91DC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76A53-928B-E116-B40A-270FB1554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A41E7-E0D6-60BE-5511-EED1903BE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04B96-E665-624B-9AD5-B14A0DBCE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0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04B96-E665-624B-9AD5-B14A0DBCEC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2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16C9-E51B-B366-2AFF-4458DAD70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6427E-05D7-D4CC-9F7F-A3CFE24C7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18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51C3-8368-28B1-F356-B7333B7F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D74BF-004D-76E6-601B-20CB8B773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FDE1B-B49E-0F24-9E98-68329B90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32A75-50E5-3001-1336-E05B616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020F3-B0BE-19A9-D02E-59D19569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821605-2FFA-B6B6-FD91-CA304F7AA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F58D9-29D9-99DA-02B4-43FBD6D20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335B-778A-4C62-5A4B-A2D49086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F327-2E45-1623-243C-5D7A96F4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6EE47-9293-D483-5911-CD704C2F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0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DAA9D-F869-6274-887A-4E6D8449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671E-9E79-0177-4A01-B33199BB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09F44-CF70-29F3-8F7C-CDB57ABB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D643A-2BB3-6013-7BFD-EA2D01B9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FC25F-98CC-C9A9-EA7F-579284AF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2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1643-4081-3B39-20EF-A8585563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C6C61-4E9A-E2E3-AFDC-C863E3A6D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4898-2FA2-B44F-7DD6-207A6CB2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62B6-60B1-9510-D1ED-71942394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2C82C-E306-F56B-0FE9-A26F7C1A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DC52-5CB7-024B-F71F-F565FF09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0D90E-6949-E4D0-31F1-1E4BD07D6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D07E8-B651-3677-5E8E-C9260D717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D0142-E167-1074-504E-F5DE4A73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72A6E-63AF-4284-3745-DC5998BD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36703-E1E5-DD65-BB5D-DACDA5D9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936F1-FAE3-EAC6-FA01-C944D92B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C8B3C-AF70-39F3-E024-DEFE8981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E74AF-DBD6-73A6-6BFC-8BFB9E054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A4C86-9733-FB93-4DFE-5265278F6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F4F3C-9CC7-6434-1920-E9E76FC6F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92774-4DB4-7ECB-A465-61464956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D2DE5-CD90-4F18-E332-507B488F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64DBD-7BC2-85E7-2ACB-F1DCFB1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10DC-3717-373A-9208-AC51743D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7BEE3-7DF7-252F-40A7-D3DF4E7E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23903-8DA3-D159-25D8-64E37675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BE46D-1AE7-EDA9-1B81-3AA8B0F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391D0-3AA5-E57A-95E4-49D859FB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9FE88-71D3-433E-948C-13D0F00A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E9F4F-D18D-7DD4-92CA-2FF138244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D519-96B7-ACB6-C883-2807EAD0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17835-2B1E-D81F-2BDE-273E911D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E9F34-D171-5C28-D0A7-7643E2CD3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1301-0D45-C6EA-48CA-E22FFECCA0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DCB7A-6407-492B-83E8-3F3F7A49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C194D-FB19-DCE5-138E-9BB40FB6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0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2CFE-56AA-70AF-6B35-91A9FD20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53C8A-C646-D2A7-D52F-16D7C8F50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BCC4E-72EF-D865-7E82-2781E75FC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29BC-EA3D-AD59-88D1-33C3F0A9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0D3B8-DCE2-824A-8F99-298E1221E226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A3D28-398D-43E5-A4D9-F1030101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151B7-02DE-9A1B-F064-9D7E86F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44E62A-ABF0-E94E-8304-420C4743F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8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D6A1B1-867F-2AAF-AE0F-B95D12D3D3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981701"/>
            <a:ext cx="12192000" cy="8763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C6BF60-DBAE-5AF1-32F5-5451AA62FD7C}"/>
              </a:ext>
            </a:extLst>
          </p:cNvPr>
          <p:cNvCxnSpPr/>
          <p:nvPr userDrawn="1"/>
        </p:nvCxnSpPr>
        <p:spPr>
          <a:xfrm>
            <a:off x="0" y="5981701"/>
            <a:ext cx="12192000" cy="0"/>
          </a:xfrm>
          <a:prstGeom prst="line">
            <a:avLst/>
          </a:prstGeom>
          <a:ln w="12700">
            <a:solidFill>
              <a:srgbClr val="9970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0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cn7h33o2kewbumy85mutzwznf5182a/edit?question=z3xc6h441ab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nls/services-and-resources/informational-publications/assistive-technology-products-information-acces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mmarajjo@Central.UH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D117F-E896-5872-CB93-DC75CB7B0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1E1B-03CC-880B-46CE-74AEDC3F2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4495" y="182884"/>
            <a:ext cx="9144000" cy="2376099"/>
          </a:xfrm>
        </p:spPr>
        <p:txBody>
          <a:bodyPr lIns="91440" tIns="45720" rIns="91440" bIns="45720" anchor="ctr">
            <a:normAutofit fontScale="90000"/>
          </a:bodyPr>
          <a:lstStyle/>
          <a:p>
            <a:pPr algn="l"/>
            <a:r>
              <a:rPr lang="en-US" sz="4900" b="1" dirty="0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Rising to the Occasion: Personal Narratives of Transformative Practice</a:t>
            </a:r>
            <a:br>
              <a:rPr lang="en-US" sz="5400" dirty="0">
                <a:latin typeface="Aptos"/>
                <a:cs typeface="Aptos Serif" panose="02020604070405020304" pitchFamily="18" charset="0"/>
              </a:rPr>
            </a:br>
            <a:endParaRPr lang="en-US" sz="5400" dirty="0">
              <a:latin typeface="Aptos"/>
              <a:cs typeface="Aptos Serif" panose="0202060407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0F8CB-3EF3-6812-7705-A75B9D1C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5458" y="2863573"/>
            <a:ext cx="9144000" cy="1004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Michelle M. Joseph and Eric Larsen</a:t>
            </a:r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B7D794-7D50-7001-3CA2-6099FCE0C0AD}"/>
              </a:ext>
            </a:extLst>
          </p:cNvPr>
          <p:cNvCxnSpPr>
            <a:cxnSpLocks/>
          </p:cNvCxnSpPr>
          <p:nvPr/>
        </p:nvCxnSpPr>
        <p:spPr>
          <a:xfrm>
            <a:off x="1155700" y="586740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F54F16BA-F8B3-0E15-CD96-AFD3DC984017}"/>
              </a:ext>
            </a:extLst>
          </p:cNvPr>
          <p:cNvSpPr txBox="1">
            <a:spLocks/>
          </p:cNvSpPr>
          <p:nvPr/>
        </p:nvSpPr>
        <p:spPr>
          <a:xfrm>
            <a:off x="4332712" y="4014216"/>
            <a:ext cx="3767561" cy="53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702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MAY 27-28, 2026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A64F0-31AC-8C8F-516E-7F658919F1CE}"/>
              </a:ext>
            </a:extLst>
          </p:cNvPr>
          <p:cNvGrpSpPr/>
          <p:nvPr/>
        </p:nvGrpSpPr>
        <p:grpSpPr>
          <a:xfrm>
            <a:off x="4332712" y="1865376"/>
            <a:ext cx="3915429" cy="693607"/>
            <a:chOff x="4138285" y="2834193"/>
            <a:chExt cx="3915429" cy="30506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4C613F-97DA-54F1-C7A1-20AFF97E71D1}"/>
                </a:ext>
              </a:extLst>
            </p:cNvPr>
            <p:cNvCxnSpPr>
              <a:cxnSpLocks/>
            </p:cNvCxnSpPr>
            <p:nvPr/>
          </p:nvCxnSpPr>
          <p:spPr>
            <a:xfrm>
              <a:off x="4138285" y="3010978"/>
              <a:ext cx="3915429" cy="0"/>
            </a:xfrm>
            <a:prstGeom prst="line">
              <a:avLst/>
            </a:prstGeom>
            <a:ln w="12700">
              <a:solidFill>
                <a:srgbClr val="9970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7DEA3F30-750A-F8F0-AA93-6F001D596420}"/>
                </a:ext>
              </a:extLst>
            </p:cNvPr>
            <p:cNvSpPr/>
            <p:nvPr/>
          </p:nvSpPr>
          <p:spPr>
            <a:xfrm>
              <a:off x="5943466" y="2834193"/>
              <a:ext cx="305064" cy="305064"/>
            </a:xfrm>
            <a:prstGeom prst="star5">
              <a:avLst/>
            </a:prstGeom>
            <a:solidFill>
              <a:srgbClr val="99702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5" name="Picture 24" descr="A white hexagon with blue text&#10;&#10;AI-generated content may be incorrect.">
            <a:extLst>
              <a:ext uri="{FF2B5EF4-FFF2-40B4-BE49-F238E27FC236}">
                <a16:creationId xmlns:a16="http://schemas.microsoft.com/office/drawing/2014/main" id="{17A6F56A-4635-2E44-9902-CFCD3FB9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8835"/>
            <a:ext cx="12218700" cy="17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A603-1FB2-A060-C96D-4137E275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91"/>
            <a:ext cx="10515600" cy="877455"/>
          </a:xfrm>
        </p:spPr>
        <p:txBody>
          <a:bodyPr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0560019-2FF5-B03B-09D6-8E330741A7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51345"/>
          <a:ext cx="10515600" cy="4950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337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763F-C7FB-4630-216A-33340175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15744"/>
            <a:ext cx="10515600" cy="1325563"/>
          </a:xfrm>
        </p:spPr>
        <p:txBody>
          <a:bodyPr/>
          <a:lstStyle/>
          <a:p>
            <a:pPr algn="ctr"/>
            <a:r>
              <a:rPr lang="en-US" sz="5400" b="1">
                <a:ln>
                  <a:solidFill>
                    <a:schemeClr val="tx1"/>
                  </a:solidFill>
                </a:ln>
              </a:rPr>
              <a:t>        Provision and Implementation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0B5CE6-302A-E3B5-FA0F-FA1926CC2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019" y="1001027"/>
            <a:ext cx="4883961" cy="46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0D2F-A748-CF65-3B33-1E94B435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5164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ln>
                  <a:solidFill>
                    <a:schemeClr val="tx1"/>
                  </a:solidFill>
                </a:ln>
              </a:rPr>
              <a:t>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CA529-202C-E171-B780-FB73CB20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7528"/>
            <a:ext cx="5181600" cy="4480522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2ECB88-95CF-EBC2-EE98-1DCE59D5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The student, faculty and library staff was trained on the use of the equipment.</a:t>
            </a:r>
          </a:p>
          <a:p>
            <a:r>
              <a:rPr lang="en-US"/>
              <a:t>The way in which the equipment is to be stored and used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B560-4F2E-C0E4-E554-DD9E423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515600" cy="962025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ln>
                  <a:solidFill>
                    <a:schemeClr val="tx1"/>
                  </a:solidFill>
                </a:ln>
              </a:rPr>
              <a:t>Checkout Process</a:t>
            </a:r>
          </a:p>
        </p:txBody>
      </p:sp>
      <p:pic>
        <p:nvPicPr>
          <p:cNvPr id="4" name="Content Placeholder 3" descr="A book on a table&#10;&#10;AI-generated content may be incorrect.">
            <a:extLst>
              <a:ext uri="{FF2B5EF4-FFF2-40B4-BE49-F238E27FC236}">
                <a16:creationId xmlns:a16="http://schemas.microsoft.com/office/drawing/2014/main" id="{771544FA-91F0-E93F-5FD7-313812335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8008"/>
          <a:stretch>
            <a:fillRect/>
          </a:stretch>
        </p:blipFill>
        <p:spPr>
          <a:xfrm>
            <a:off x="838200" y="1189703"/>
            <a:ext cx="10515600" cy="4553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86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12B7-E78F-D7BC-F175-AB1D6EE5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Usage Data</a:t>
            </a:r>
          </a:p>
        </p:txBody>
      </p:sp>
      <p:pic>
        <p:nvPicPr>
          <p:cNvPr id="4" name="Content Placeholder 3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A0BDA0EF-D2D7-B82A-7E82-D6EC2028D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26787"/>
            <a:ext cx="10515600" cy="354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82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BFBD-0792-0723-D9DE-EFA65166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/>
              <a:t>Statistical Analysis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623E939-0398-092A-570C-FEB571C527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23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F854-A38D-2335-3274-A2646717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1074"/>
          </a:xfrm>
        </p:spPr>
        <p:txBody>
          <a:bodyPr/>
          <a:lstStyle/>
          <a:p>
            <a:pPr algn="ctr"/>
            <a:r>
              <a:rPr lang="en-US" b="1"/>
              <a:t>Value/Advantage  of the Assistive Technology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D3188-A70C-DEBE-E2DB-9B550812F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4536" y="1256145"/>
            <a:ext cx="5022927" cy="46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6CCC-D94D-AFF9-E180-4933F7F9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5400" b="1"/>
              <a:t>Menti Meter</a:t>
            </a:r>
          </a:p>
        </p:txBody>
      </p:sp>
      <p:pic>
        <p:nvPicPr>
          <p:cNvPr id="5" name="Picture 4" descr="Close-up photo of wooden rulers">
            <a:extLst>
              <a:ext uri="{FF2B5EF4-FFF2-40B4-BE49-F238E27FC236}">
                <a16:creationId xmlns:a16="http://schemas.microsoft.com/office/drawing/2014/main" id="{289CE54A-2D5C-E22A-6C1F-4CFF725F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8" r="2506" b="-3"/>
          <a:stretch>
            <a:fillRect/>
          </a:stretch>
        </p:blipFill>
        <p:spPr>
          <a:xfrm>
            <a:off x="5426604" y="1177925"/>
            <a:ext cx="5928784" cy="4693708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ED4728-7E38-2B43-8595-DF25E1EE2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lIns="91440" tIns="45720" rIns="91440" bIns="45720" anchor="t"/>
          <a:lstStyle/>
          <a:p>
            <a:r>
              <a:rPr lang="en-US">
                <a:hlinkClick r:id="rId3"/>
              </a:rPr>
              <a:t>https://www.mentimeter.com/app/presentation/alcn7h33o2kewbumy85mutzwznf5182a/edit?question=z3xc6h441ab4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0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91BC3-CFD9-942A-4CEF-3D2706EC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Best Practices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7D25F7-0567-8338-A512-F3F3F6249C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55032"/>
          <a:ext cx="10355981" cy="465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28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4D45-153A-FEE9-01BA-36A5EE15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E85CA-24EA-01D4-9525-EBA6BB2D1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101828"/>
                </a:solidFill>
                <a:effectLst/>
                <a:latin typeface="urw-form"/>
              </a:rPr>
              <a:t>National Library Service for the Blind and Print Disabled. (n.d.). Assistive technology products for information access. Library of Congress.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101828"/>
                </a:solidFill>
                <a:effectLst/>
                <a:latin typeface="urw-form"/>
              </a:rPr>
              <a:t> </a:t>
            </a:r>
            <a:r>
              <a:rPr lang="en-US" b="0" i="0" u="sng" dirty="0">
                <a:solidFill>
                  <a:srgbClr val="143688"/>
                </a:solidFill>
                <a:effectLst/>
                <a:latin typeface="urw-form"/>
                <a:hlinkClick r:id="rId2"/>
              </a:rPr>
              <a:t>https://www.loc.gov/nls/services-and-resources/informational-publications/assistive-technology-products-information-access/</a:t>
            </a:r>
            <a:endParaRPr lang="en-US" b="0" i="0" dirty="0">
              <a:solidFill>
                <a:srgbClr val="101828"/>
              </a:solidFill>
              <a:effectLst/>
              <a:latin typeface="urw-for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8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E832-5A90-2712-FCB7-3CD5928B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18168"/>
            <a:ext cx="3932237" cy="2083981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/>
            </a:solidFill>
          </a:ln>
        </p:spPr>
        <p:txBody>
          <a:bodyPr anchor="b">
            <a:normAutofit/>
          </a:bodyPr>
          <a:lstStyle/>
          <a:p>
            <a:r>
              <a:rPr lang="en-US">
                <a:ln>
                  <a:solidFill>
                    <a:schemeClr val="accent1"/>
                  </a:solidFill>
                </a:ln>
              </a:rPr>
              <a:t>Justin DART ,Jr. Student  Accessibility 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B9CE7E-7865-13ED-206B-9DD1EF7E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" b="12994"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539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240C9-C533-A4E7-84AE-CC5C1A60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93976"/>
            <a:ext cx="4368602" cy="3712464"/>
          </a:xfrm>
        </p:spPr>
        <p:txBody>
          <a:bodyPr anchor="b">
            <a:normAutofit/>
          </a:bodyPr>
          <a:lstStyle/>
          <a:p>
            <a:pPr algn="l">
              <a:buNone/>
            </a:pPr>
            <a:br>
              <a:rPr lang="en-US" sz="2700" b="1" dirty="0"/>
            </a:br>
            <a:r>
              <a:rPr lang="en-US" sz="2700" b="1" dirty="0"/>
              <a:t>Michelle M. Joseph</a:t>
            </a:r>
            <a:br>
              <a:rPr lang="en-US" sz="2700" b="1" dirty="0"/>
            </a:br>
            <a:r>
              <a:rPr lang="en-US" sz="2400" b="0" i="0" dirty="0">
                <a:solidFill>
                  <a:srgbClr val="616161"/>
                </a:solidFill>
                <a:effectLst/>
                <a:latin typeface="Segoe UI" panose="020B0502040204020203" pitchFamily="34" charset="0"/>
              </a:rPr>
              <a:t>Email:</a:t>
            </a:r>
            <a:br>
              <a:rPr lang="en-US" sz="2400" b="0" i="0" dirty="0">
                <a:solidFill>
                  <a:srgbClr val="61616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mmarajjo@Central.UH.EDU</a:t>
            </a:r>
            <a:br>
              <a:rPr lang="en-US" sz="2400" b="0" i="0" dirty="0">
                <a:solidFill>
                  <a:srgbClr val="C8102E"/>
                </a:solidFill>
                <a:effectLst/>
                <a:latin typeface="Segoe UI" panose="020B0502040204020203" pitchFamily="34" charset="0"/>
              </a:rPr>
            </a:br>
            <a:br>
              <a:rPr lang="en-US" sz="2400" b="0" i="0" dirty="0">
                <a:solidFill>
                  <a:srgbClr val="C8102E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1" i="0" dirty="0">
                <a:effectLst/>
                <a:latin typeface="Segoe UI" panose="020B0502040204020203" pitchFamily="34" charset="0"/>
              </a:rPr>
              <a:t>Eric Larsen</a:t>
            </a:r>
            <a:br>
              <a:rPr lang="en-US" sz="5400" b="1" dirty="0"/>
            </a:br>
            <a:r>
              <a:rPr lang="en-US" sz="2400" b="0" i="0" dirty="0">
                <a:solidFill>
                  <a:srgbClr val="616161"/>
                </a:solidFill>
                <a:effectLst/>
                <a:latin typeface="Segoe UI" panose="020B0502040204020203" pitchFamily="34" charset="0"/>
              </a:rPr>
              <a:t>Email:</a:t>
            </a:r>
            <a:br>
              <a:rPr lang="en-US" sz="2400" b="0" i="0" dirty="0">
                <a:solidFill>
                  <a:srgbClr val="61616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u="sng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</a:rPr>
              <a:t>hmlarsen@Central.UH.EDU</a:t>
            </a:r>
            <a:endParaRPr lang="en-US" sz="5400" b="1" u="sng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 descr="Thank You Cards &amp; Images for WhatsApp &amp; Facebook ...">
            <a:extLst>
              <a:ext uri="{FF2B5EF4-FFF2-40B4-BE49-F238E27FC236}">
                <a16:creationId xmlns:a16="http://schemas.microsoft.com/office/drawing/2014/main" id="{522FFB32-49F0-8587-6B52-879F4F9B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"/>
          <a:stretch>
            <a:fillRect/>
          </a:stretch>
        </p:blipFill>
        <p:spPr>
          <a:xfrm>
            <a:off x="5311702" y="109728"/>
            <a:ext cx="6878775" cy="674827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0841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2577-B994-7E79-3B6A-5D8B8910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2326"/>
            <a:ext cx="3932237" cy="2558473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>
                <a:ln>
                  <a:solidFill>
                    <a:schemeClr val="accent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Assistive Technology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173CDE-10AB-6393-A712-675709A2F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10327"/>
            <a:ext cx="6172200" cy="4050723"/>
          </a:xfrm>
          <a:noFill/>
          <a:scene3d>
            <a:camera prst="orthographicFront"/>
            <a:lightRig rig="threePt" dir="t"/>
          </a:scene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Any hardware or software that increases, maintains, or improves the functional capabilities of students with disabilities.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93D59-14DC-A559-A0BB-01386EC4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701"/>
            <a:ext cx="12191992" cy="8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A37B-E609-4AE4-7BA8-4C7F42FC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is Assistive Technology Important</a:t>
            </a:r>
            <a:r>
              <a:rPr lang="en-US" dirty="0"/>
              <a:t>?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11E2537-8A3A-CF62-F62F-F6ECE86E2D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76413"/>
          <a:ext cx="10515600" cy="441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299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3568-102D-6CCC-87F7-04EF94E9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491"/>
            <a:ext cx="10515600" cy="1553727"/>
          </a:xfrm>
        </p:spPr>
        <p:txBody>
          <a:bodyPr/>
          <a:lstStyle/>
          <a:p>
            <a:pPr algn="ctr"/>
            <a:r>
              <a:rPr lang="en-US" b="1">
                <a:ln>
                  <a:solidFill>
                    <a:schemeClr val="accent1"/>
                  </a:solidFill>
                </a:ln>
              </a:rPr>
              <a:t> Types of Visibly Impaired Assistive Technology at DART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5102-8CC8-726C-8008-73FDC114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945"/>
            <a:ext cx="10515600" cy="443863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/>
              <a:t>                                                                                      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                                                                                                                                                                                           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                                                                                             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2" descr="DaVinci Pro HD OCR with control console">
            <a:extLst>
              <a:ext uri="{FF2B5EF4-FFF2-40B4-BE49-F238E27FC236}">
                <a16:creationId xmlns:a16="http://schemas.microsoft.com/office/drawing/2014/main" id="{BD1F4EC1-2FCE-B666-3B67-A772411D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1992430"/>
            <a:ext cx="2238974" cy="13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OGIIO Large Print Computer Keyboard, Wired USB High Contrast Keyboard with Oversized Print Letters for Visually Impaired...">
            <a:extLst>
              <a:ext uri="{FF2B5EF4-FFF2-40B4-BE49-F238E27FC236}">
                <a16:creationId xmlns:a16="http://schemas.microsoft.com/office/drawing/2014/main" id="{EDA8497E-DF32-65FE-6E13-79BC42ED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3517641"/>
            <a:ext cx="2238974" cy="101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op view of a HumanWare BrailleNote evolve with control buttons and a braille display.">
            <a:extLst>
              <a:ext uri="{FF2B5EF4-FFF2-40B4-BE49-F238E27FC236}">
                <a16:creationId xmlns:a16="http://schemas.microsoft.com/office/drawing/2014/main" id="{2EB8AFB6-38CA-BFA2-B93F-886A8125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53312" y="4711181"/>
            <a:ext cx="2238974" cy="11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06127-69F2-F6F8-C485-5DFAAFA64052}"/>
              </a:ext>
            </a:extLst>
          </p:cNvPr>
          <p:cNvSpPr txBox="1"/>
          <p:nvPr/>
        </p:nvSpPr>
        <p:spPr>
          <a:xfrm>
            <a:off x="4429125" y="3517641"/>
            <a:ext cx="2466975" cy="830997"/>
          </a:xfrm>
          <a:prstGeom prst="rect">
            <a:avLst/>
          </a:prstGeom>
          <a:gradFill flip="none" rotWithShape="1">
            <a:gsLst>
              <a:gs pos="2300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Portable Tactile Keyboard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C5BA0-0B3B-2324-C1ED-224E47B4567E}"/>
              </a:ext>
            </a:extLst>
          </p:cNvPr>
          <p:cNvSpPr txBox="1"/>
          <p:nvPr/>
        </p:nvSpPr>
        <p:spPr>
          <a:xfrm>
            <a:off x="4348065" y="4905375"/>
            <a:ext cx="2376585" cy="83099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Braille 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CF0850-3FB2-F788-6625-1A86995A7989}"/>
              </a:ext>
            </a:extLst>
          </p:cNvPr>
          <p:cNvSpPr txBox="1"/>
          <p:nvPr/>
        </p:nvSpPr>
        <p:spPr>
          <a:xfrm>
            <a:off x="4429125" y="2143125"/>
            <a:ext cx="2466975" cy="46166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rect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 Vinci Pro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9E2A4-BF9E-85FD-BA03-271C10EE9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145" y="3382506"/>
            <a:ext cx="1620893" cy="1151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47EE4-D17E-2D60-6ED0-47F503A1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145" y="4674021"/>
            <a:ext cx="1620893" cy="110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CDCCDB-E6F2-09CE-1EDA-F41AF757C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9137" y="1992429"/>
            <a:ext cx="1620894" cy="12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4413-61CE-07CE-73B7-EE5A3669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pPr algn="ctr"/>
            <a:r>
              <a:rPr lang="en-US" sz="5400" b="1"/>
              <a:t>Other </a:t>
            </a:r>
            <a:r>
              <a:rPr lang="en-US" sz="5400" b="1" err="1"/>
              <a:t>Equipments</a:t>
            </a:r>
            <a:r>
              <a:rPr lang="en-US" sz="5400" b="1"/>
              <a:t> at DART 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0AD958-0503-597E-FFA1-DE4D9509C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400" y="1854199"/>
            <a:ext cx="4800599" cy="2893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74CAA-84EE-EC99-A96F-E6318492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1" y="1814513"/>
            <a:ext cx="4800599" cy="2932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C01400-507D-EAEA-FE72-D3F2017AA328}"/>
              </a:ext>
            </a:extLst>
          </p:cNvPr>
          <p:cNvSpPr txBox="1"/>
          <p:nvPr/>
        </p:nvSpPr>
        <p:spPr>
          <a:xfrm>
            <a:off x="196851" y="5057198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Magnifiers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DCC76-77A2-143D-4F2A-B943523AA73D}"/>
              </a:ext>
            </a:extLst>
          </p:cNvPr>
          <p:cNvSpPr txBox="1"/>
          <p:nvPr/>
        </p:nvSpPr>
        <p:spPr>
          <a:xfrm>
            <a:off x="6890327" y="5153891"/>
            <a:ext cx="371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Thermal Printer </a:t>
            </a:r>
          </a:p>
        </p:txBody>
      </p:sp>
    </p:spTree>
    <p:extLst>
      <p:ext uri="{BB962C8B-B14F-4D97-AF65-F5344CB8AC3E}">
        <p14:creationId xmlns:p14="http://schemas.microsoft.com/office/powerpoint/2010/main" val="290510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69A9-FE1F-CF2E-93CD-A0CBBAC9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63" y="235166"/>
            <a:ext cx="10515600" cy="1325563"/>
          </a:xfrm>
          <a:noFill/>
        </p:spPr>
        <p:txBody>
          <a:bodyPr/>
          <a:lstStyle/>
          <a:p>
            <a:pPr algn="ctr"/>
            <a:r>
              <a:rPr lang="en-US" sz="6000" b="1" dirty="0">
                <a:ln>
                  <a:solidFill>
                    <a:schemeClr val="accent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098D-B859-30CD-1DB2-DFC31CEE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932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An enrolled graduate student requested assistance in sourcing assistive technology equipment to allow them to be successful in their coursework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13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D048-5613-F785-2B95-22EE1725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>
                <a:ln>
                  <a:solidFill>
                    <a:schemeClr val="tx1"/>
                  </a:solidFill>
                </a:ln>
                <a:latin typeface="Times New Roman"/>
                <a:cs typeface="Times New Roman"/>
              </a:rPr>
              <a:t>The Process</a:t>
            </a:r>
            <a:endParaRPr lang="en-US" sz="6000" b="1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BFE250-B9F0-1C6F-1B7A-A02AEDE62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376516"/>
          <a:ext cx="10695039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964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B3E2A-BB34-A52C-9EBF-86114982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Considerations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F0A1D09-B236-2DB6-B387-01E1E7FD2E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45238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479</Words>
  <Application>Microsoft Office PowerPoint</Application>
  <PresentationFormat>Widescreen</PresentationFormat>
  <Paragraphs>69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Segoe UI</vt:lpstr>
      <vt:lpstr>Times New Roman</vt:lpstr>
      <vt:lpstr>urw-form</vt:lpstr>
      <vt:lpstr>1_Office Theme</vt:lpstr>
      <vt:lpstr>Rising to the Occasion: Personal Narratives of Transformative Practice </vt:lpstr>
      <vt:lpstr>Justin DART ,Jr. Student  Accessibility Center</vt:lpstr>
      <vt:lpstr>What Is Assistive Technology</vt:lpstr>
      <vt:lpstr>Why is Assistive Technology Important?</vt:lpstr>
      <vt:lpstr> Types of Visibly Impaired Assistive Technology at DART Center</vt:lpstr>
      <vt:lpstr>Other Equipments at DART Center</vt:lpstr>
      <vt:lpstr>Our  Narrative</vt:lpstr>
      <vt:lpstr>The Process</vt:lpstr>
      <vt:lpstr>Considerations</vt:lpstr>
      <vt:lpstr>Evaluation</vt:lpstr>
      <vt:lpstr>        Provision and Implementation</vt:lpstr>
      <vt:lpstr>Training</vt:lpstr>
      <vt:lpstr>Checkout Process</vt:lpstr>
      <vt:lpstr>Usage Data</vt:lpstr>
      <vt:lpstr>Statistical Analysis</vt:lpstr>
      <vt:lpstr>Value/Advantage  of the Assistive Technology</vt:lpstr>
      <vt:lpstr>Menti Meter</vt:lpstr>
      <vt:lpstr>Best Practices </vt:lpstr>
      <vt:lpstr>References</vt:lpstr>
      <vt:lpstr> Michelle M. Joseph Email: mmarajjo@Central.UH.EDU  Eric Larsen Email: hmlarsen@Central.UH.EDU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Maraj Joseph, Michelle</dc:creator>
  <cp:lastModifiedBy>Maraj Joseph, Michelle</cp:lastModifiedBy>
  <cp:revision>2</cp:revision>
  <dcterms:created xsi:type="dcterms:W3CDTF">2026-06-05T14:37:00Z</dcterms:created>
  <dcterms:modified xsi:type="dcterms:W3CDTF">2026-06-09T17:45:25Z</dcterms:modified>
</cp:coreProperties>
</file>