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AB76"/>
    <a:srgbClr val="99702E"/>
    <a:srgbClr val="D3AB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10"/>
    <p:restoredTop sz="94589"/>
  </p:normalViewPr>
  <p:slideViewPr>
    <p:cSldViewPr snapToGrid="0">
      <p:cViewPr varScale="1">
        <p:scale>
          <a:sx n="104" d="100"/>
          <a:sy n="104" d="100"/>
        </p:scale>
        <p:origin x="852" y="114"/>
      </p:cViewPr>
      <p:guideLst/>
    </p:cSldViewPr>
  </p:slideViewPr>
  <p:notesTextViewPr>
    <p:cViewPr>
      <p:scale>
        <a:sx n="1" d="1"/>
        <a:sy n="1" d="1"/>
      </p:scale>
      <p:origin x="0" y="-21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wman, Daniel" userId="20917612-874f-4856-b708-c0a0cbfabffb" providerId="ADAL" clId="{1FFC7AEA-B5BA-484C-B2C8-9762A857279E}"/>
    <pc:docChg chg="custSel modSld">
      <pc:chgData name="Newman, Daniel" userId="20917612-874f-4856-b708-c0a0cbfabffb" providerId="ADAL" clId="{1FFC7AEA-B5BA-484C-B2C8-9762A857279E}" dt="2026-03-31T21:16:49.467" v="102" actId="114"/>
      <pc:docMkLst>
        <pc:docMk/>
      </pc:docMkLst>
      <pc:sldChg chg="modSp mod">
        <pc:chgData name="Newman, Daniel" userId="20917612-874f-4856-b708-c0a0cbfabffb" providerId="ADAL" clId="{1FFC7AEA-B5BA-484C-B2C8-9762A857279E}" dt="2026-03-31T21:00:31.804" v="72" actId="207"/>
        <pc:sldMkLst>
          <pc:docMk/>
          <pc:sldMk cId="61694759" sldId="260"/>
        </pc:sldMkLst>
        <pc:graphicFrameChg chg="mod modGraphic">
          <ac:chgData name="Newman, Daniel" userId="20917612-874f-4856-b708-c0a0cbfabffb" providerId="ADAL" clId="{1FFC7AEA-B5BA-484C-B2C8-9762A857279E}" dt="2026-03-31T21:00:31.804" v="72" actId="207"/>
          <ac:graphicFrameMkLst>
            <pc:docMk/>
            <pc:sldMk cId="61694759" sldId="260"/>
            <ac:graphicFrameMk id="23" creationId="{D040019F-31D2-1CA9-49A4-86B936772275}"/>
          </ac:graphicFrameMkLst>
        </pc:graphicFrameChg>
      </pc:sldChg>
      <pc:sldChg chg="addSp delSp modSp mod modClrScheme chgLayout">
        <pc:chgData name="Newman, Daniel" userId="20917612-874f-4856-b708-c0a0cbfabffb" providerId="ADAL" clId="{1FFC7AEA-B5BA-484C-B2C8-9762A857279E}" dt="2026-03-31T21:13:38.074" v="99" actId="1076"/>
        <pc:sldMkLst>
          <pc:docMk/>
          <pc:sldMk cId="1200145058" sldId="261"/>
        </pc:sldMkLst>
        <pc:spChg chg="mod">
          <ac:chgData name="Newman, Daniel" userId="20917612-874f-4856-b708-c0a0cbfabffb" providerId="ADAL" clId="{1FFC7AEA-B5BA-484C-B2C8-9762A857279E}" dt="2026-03-31T21:12:39.844" v="95" actId="26606"/>
          <ac:spMkLst>
            <pc:docMk/>
            <pc:sldMk cId="1200145058" sldId="261"/>
            <ac:spMk id="24" creationId="{5FF5C198-39C0-62F7-1F29-97CB9B495152}"/>
          </ac:spMkLst>
        </pc:spChg>
        <pc:spChg chg="mod">
          <ac:chgData name="Newman, Daniel" userId="20917612-874f-4856-b708-c0a0cbfabffb" providerId="ADAL" clId="{1FFC7AEA-B5BA-484C-B2C8-9762A857279E}" dt="2026-03-31T21:12:39.844" v="95" actId="26606"/>
          <ac:spMkLst>
            <pc:docMk/>
            <pc:sldMk cId="1200145058" sldId="261"/>
            <ac:spMk id="26" creationId="{F7C0508A-52F1-675C-E321-46CC41483474}"/>
          </ac:spMkLst>
        </pc:spChg>
        <pc:picChg chg="add mod">
          <ac:chgData name="Newman, Daniel" userId="20917612-874f-4856-b708-c0a0cbfabffb" providerId="ADAL" clId="{1FFC7AEA-B5BA-484C-B2C8-9762A857279E}" dt="2026-03-31T21:13:38.074" v="99" actId="1076"/>
          <ac:picMkLst>
            <pc:docMk/>
            <pc:sldMk cId="1200145058" sldId="261"/>
            <ac:picMk id="3" creationId="{0DDF6CD4-A3FE-165F-CAC4-3B43A5FD7D02}"/>
          </ac:picMkLst>
        </pc:picChg>
      </pc:sldChg>
      <pc:sldChg chg="modSp mod">
        <pc:chgData name="Newman, Daniel" userId="20917612-874f-4856-b708-c0a0cbfabffb" providerId="ADAL" clId="{1FFC7AEA-B5BA-484C-B2C8-9762A857279E}" dt="2026-03-31T21:16:28.498" v="100" actId="113"/>
        <pc:sldMkLst>
          <pc:docMk/>
          <pc:sldMk cId="1113032543" sldId="262"/>
        </pc:sldMkLst>
        <pc:spChg chg="mod">
          <ac:chgData name="Newman, Daniel" userId="20917612-874f-4856-b708-c0a0cbfabffb" providerId="ADAL" clId="{1FFC7AEA-B5BA-484C-B2C8-9762A857279E}" dt="2026-03-31T21:16:28.498" v="100" actId="113"/>
          <ac:spMkLst>
            <pc:docMk/>
            <pc:sldMk cId="1113032543" sldId="262"/>
            <ac:spMk id="17" creationId="{E7ED2CE2-B73C-FDE3-B196-E655832AADBE}"/>
          </ac:spMkLst>
        </pc:spChg>
      </pc:sldChg>
      <pc:sldChg chg="modSp mod">
        <pc:chgData name="Newman, Daniel" userId="20917612-874f-4856-b708-c0a0cbfabffb" providerId="ADAL" clId="{1FFC7AEA-B5BA-484C-B2C8-9762A857279E}" dt="2026-03-31T21:07:38.527" v="86" actId="113"/>
        <pc:sldMkLst>
          <pc:docMk/>
          <pc:sldMk cId="3943362627" sldId="263"/>
        </pc:sldMkLst>
        <pc:spChg chg="mod">
          <ac:chgData name="Newman, Daniel" userId="20917612-874f-4856-b708-c0a0cbfabffb" providerId="ADAL" clId="{1FFC7AEA-B5BA-484C-B2C8-9762A857279E}" dt="2026-03-31T21:07:38.527" v="86" actId="113"/>
          <ac:spMkLst>
            <pc:docMk/>
            <pc:sldMk cId="3943362627" sldId="263"/>
            <ac:spMk id="2" creationId="{FD0C1A2E-EE85-13A7-6BE5-1056B97D793F}"/>
          </ac:spMkLst>
        </pc:spChg>
        <pc:spChg chg="mod">
          <ac:chgData name="Newman, Daniel" userId="20917612-874f-4856-b708-c0a0cbfabffb" providerId="ADAL" clId="{1FFC7AEA-B5BA-484C-B2C8-9762A857279E}" dt="2026-03-31T21:07:19.032" v="82" actId="14100"/>
          <ac:spMkLst>
            <pc:docMk/>
            <pc:sldMk cId="3943362627" sldId="263"/>
            <ac:spMk id="4" creationId="{F066D729-FBF7-C2E0-0ED4-B7D0BFA363D5}"/>
          </ac:spMkLst>
        </pc:spChg>
      </pc:sldChg>
      <pc:sldChg chg="modSp mod">
        <pc:chgData name="Newman, Daniel" userId="20917612-874f-4856-b708-c0a0cbfabffb" providerId="ADAL" clId="{1FFC7AEA-B5BA-484C-B2C8-9762A857279E}" dt="2026-03-31T21:16:49.467" v="102" actId="114"/>
        <pc:sldMkLst>
          <pc:docMk/>
          <pc:sldMk cId="2924589655" sldId="264"/>
        </pc:sldMkLst>
        <pc:spChg chg="mod">
          <ac:chgData name="Newman, Daniel" userId="20917612-874f-4856-b708-c0a0cbfabffb" providerId="ADAL" clId="{1FFC7AEA-B5BA-484C-B2C8-9762A857279E}" dt="2026-03-31T21:16:49.467" v="102" actId="114"/>
          <ac:spMkLst>
            <pc:docMk/>
            <pc:sldMk cId="2924589655" sldId="264"/>
            <ac:spMk id="11" creationId="{645BF299-042E-9024-0157-F0FD1ABFFC3A}"/>
          </ac:spMkLst>
        </pc:spChg>
      </pc:sldChg>
    </pc:docChg>
  </pc:docChgLst>
  <pc:docChgLst>
    <pc:chgData name="Newman, Daniel" userId="20917612-874f-4856-b708-c0a0cbfabffb" providerId="ADAL" clId="{4A26E4A1-B225-4F4F-99F5-471A2E5B00E4}"/>
    <pc:docChg chg="custSel modSld">
      <pc:chgData name="Newman, Daniel" userId="20917612-874f-4856-b708-c0a0cbfabffb" providerId="ADAL" clId="{4A26E4A1-B225-4F4F-99F5-471A2E5B00E4}" dt="2026-05-20T14:40:32.478" v="2021" actId="20577"/>
      <pc:docMkLst>
        <pc:docMk/>
      </pc:docMkLst>
      <pc:sldChg chg="modSp mod modNotesTx">
        <pc:chgData name="Newman, Daniel" userId="20917612-874f-4856-b708-c0a0cbfabffb" providerId="ADAL" clId="{4A26E4A1-B225-4F4F-99F5-471A2E5B00E4}" dt="2026-05-20T14:22:22.445" v="1530" actId="20577"/>
        <pc:sldMkLst>
          <pc:docMk/>
          <pc:sldMk cId="1239007242" sldId="259"/>
        </pc:sldMkLst>
        <pc:spChg chg="mod">
          <ac:chgData name="Newman, Daniel" userId="20917612-874f-4856-b708-c0a0cbfabffb" providerId="ADAL" clId="{4A26E4A1-B225-4F4F-99F5-471A2E5B00E4}" dt="2026-05-19T13:17:29.545" v="2" actId="20577"/>
          <ac:spMkLst>
            <pc:docMk/>
            <pc:sldMk cId="1239007242" sldId="259"/>
            <ac:spMk id="2" creationId="{2BB8E666-EFCD-24F4-83CB-7D6D79730D88}"/>
          </ac:spMkLst>
        </pc:spChg>
      </pc:sldChg>
      <pc:sldChg chg="modSp mod modNotesTx">
        <pc:chgData name="Newman, Daniel" userId="20917612-874f-4856-b708-c0a0cbfabffb" providerId="ADAL" clId="{4A26E4A1-B225-4F4F-99F5-471A2E5B00E4}" dt="2026-05-20T14:24:10.890" v="1627" actId="20577"/>
        <pc:sldMkLst>
          <pc:docMk/>
          <pc:sldMk cId="1200145058" sldId="261"/>
        </pc:sldMkLst>
        <pc:spChg chg="mod">
          <ac:chgData name="Newman, Daniel" userId="20917612-874f-4856-b708-c0a0cbfabffb" providerId="ADAL" clId="{4A26E4A1-B225-4F4F-99F5-471A2E5B00E4}" dt="2026-05-19T13:17:55.821" v="5" actId="20577"/>
          <ac:spMkLst>
            <pc:docMk/>
            <pc:sldMk cId="1200145058" sldId="261"/>
            <ac:spMk id="26" creationId="{F7C0508A-52F1-675C-E321-46CC41483474}"/>
          </ac:spMkLst>
        </pc:spChg>
      </pc:sldChg>
      <pc:sldChg chg="modSp mod">
        <pc:chgData name="Newman, Daniel" userId="20917612-874f-4856-b708-c0a0cbfabffb" providerId="ADAL" clId="{4A26E4A1-B225-4F4F-99F5-471A2E5B00E4}" dt="2026-05-19T13:19:01.837" v="6" actId="20577"/>
        <pc:sldMkLst>
          <pc:docMk/>
          <pc:sldMk cId="1113032543" sldId="262"/>
        </pc:sldMkLst>
        <pc:spChg chg="mod">
          <ac:chgData name="Newman, Daniel" userId="20917612-874f-4856-b708-c0a0cbfabffb" providerId="ADAL" clId="{4A26E4A1-B225-4F4F-99F5-471A2E5B00E4}" dt="2026-05-19T13:19:01.837" v="6" actId="20577"/>
          <ac:spMkLst>
            <pc:docMk/>
            <pc:sldMk cId="1113032543" sldId="262"/>
            <ac:spMk id="19" creationId="{D22F60CA-9E68-CC14-DE98-C9559521E686}"/>
          </ac:spMkLst>
        </pc:spChg>
      </pc:sldChg>
      <pc:sldChg chg="modSp mod modNotesTx">
        <pc:chgData name="Newman, Daniel" userId="20917612-874f-4856-b708-c0a0cbfabffb" providerId="ADAL" clId="{4A26E4A1-B225-4F4F-99F5-471A2E5B00E4}" dt="2026-05-20T14:40:32.478" v="2021" actId="20577"/>
        <pc:sldMkLst>
          <pc:docMk/>
          <pc:sldMk cId="1524976776" sldId="268"/>
        </pc:sldMkLst>
        <pc:spChg chg="mod">
          <ac:chgData name="Newman, Daniel" userId="20917612-874f-4856-b708-c0a0cbfabffb" providerId="ADAL" clId="{4A26E4A1-B225-4F4F-99F5-471A2E5B00E4}" dt="2026-05-20T13:05:43.037" v="462" actId="20577"/>
          <ac:spMkLst>
            <pc:docMk/>
            <pc:sldMk cId="1524976776" sldId="268"/>
            <ac:spMk id="3" creationId="{99608478-F758-65E5-CF50-F2462A97CE2B}"/>
          </ac:spMkLst>
        </pc:spChg>
        <pc:spChg chg="mod">
          <ac:chgData name="Newman, Daniel" userId="20917612-874f-4856-b708-c0a0cbfabffb" providerId="ADAL" clId="{4A26E4A1-B225-4F4F-99F5-471A2E5B00E4}" dt="2026-05-19T13:40:25.374" v="13" actId="113"/>
          <ac:spMkLst>
            <pc:docMk/>
            <pc:sldMk cId="1524976776" sldId="268"/>
            <ac:spMk id="4" creationId="{C591F1A9-313D-CFB5-36A7-A04604BEC222}"/>
          </ac:spMkLst>
        </pc:spChg>
      </pc:sldChg>
    </pc:docChg>
  </pc:docChgLst>
  <pc:docChgLst>
    <pc:chgData name="Newman, Daniel" userId="20917612-874f-4856-b708-c0a0cbfabffb" providerId="ADAL" clId="{B7171E71-D7E0-47D7-8290-9BBBAC8DE089}"/>
    <pc:docChg chg="undo custSel addSld modSld">
      <pc:chgData name="Newman, Daniel" userId="20917612-874f-4856-b708-c0a0cbfabffb" providerId="ADAL" clId="{B7171E71-D7E0-47D7-8290-9BBBAC8DE089}" dt="2026-04-19T20:27:09.850" v="7857" actId="20577"/>
      <pc:docMkLst>
        <pc:docMk/>
      </pc:docMkLst>
      <pc:sldChg chg="modSp mod">
        <pc:chgData name="Newman, Daniel" userId="20917612-874f-4856-b708-c0a0cbfabffb" providerId="ADAL" clId="{B7171E71-D7E0-47D7-8290-9BBBAC8DE089}" dt="2026-03-30T22:54:30.729" v="930" actId="404"/>
        <pc:sldMkLst>
          <pc:docMk/>
          <pc:sldMk cId="1239007242" sldId="259"/>
        </pc:sldMkLst>
        <pc:spChg chg="mod">
          <ac:chgData name="Newman, Daniel" userId="20917612-874f-4856-b708-c0a0cbfabffb" providerId="ADAL" clId="{B7171E71-D7E0-47D7-8290-9BBBAC8DE089}" dt="2026-03-30T22:54:30.729" v="930" actId="404"/>
          <ac:spMkLst>
            <pc:docMk/>
            <pc:sldMk cId="1239007242" sldId="259"/>
            <ac:spMk id="2" creationId="{2BB8E666-EFCD-24F4-83CB-7D6D79730D88}"/>
          </ac:spMkLst>
        </pc:spChg>
        <pc:spChg chg="mod">
          <ac:chgData name="Newman, Daniel" userId="20917612-874f-4856-b708-c0a0cbfabffb" providerId="ADAL" clId="{B7171E71-D7E0-47D7-8290-9BBBAC8DE089}" dt="2026-03-13T00:15:24.399" v="12" actId="20577"/>
          <ac:spMkLst>
            <pc:docMk/>
            <pc:sldMk cId="1239007242" sldId="259"/>
            <ac:spMk id="3" creationId="{4D7F46FD-D121-6D1E-2AF2-9701207D4264}"/>
          </ac:spMkLst>
        </pc:spChg>
        <pc:spChg chg="mod">
          <ac:chgData name="Newman, Daniel" userId="20917612-874f-4856-b708-c0a0cbfabffb" providerId="ADAL" clId="{B7171E71-D7E0-47D7-8290-9BBBAC8DE089}" dt="2026-03-30T22:53:47.277" v="881" actId="20577"/>
          <ac:spMkLst>
            <pc:docMk/>
            <pc:sldMk cId="1239007242" sldId="259"/>
            <ac:spMk id="14" creationId="{49B9FF7D-E14B-48F8-057C-9BC3EF3413AF}"/>
          </ac:spMkLst>
        </pc:spChg>
      </pc:sldChg>
      <pc:sldChg chg="addSp delSp modSp mod modClrScheme modAnim chgLayout">
        <pc:chgData name="Newman, Daniel" userId="20917612-874f-4856-b708-c0a0cbfabffb" providerId="ADAL" clId="{B7171E71-D7E0-47D7-8290-9BBBAC8DE089}" dt="2026-03-31T01:53:19.138" v="3862"/>
        <pc:sldMkLst>
          <pc:docMk/>
          <pc:sldMk cId="61694759" sldId="260"/>
        </pc:sldMkLst>
        <pc:spChg chg="mod">
          <ac:chgData name="Newman, Daniel" userId="20917612-874f-4856-b708-c0a0cbfabffb" providerId="ADAL" clId="{B7171E71-D7E0-47D7-8290-9BBBAC8DE089}" dt="2026-03-31T01:52:13.514" v="3856" actId="1076"/>
          <ac:spMkLst>
            <pc:docMk/>
            <pc:sldMk cId="61694759" sldId="260"/>
            <ac:spMk id="2" creationId="{81632577-B994-7E79-3B6A-5D8B8910014F}"/>
          </ac:spMkLst>
        </pc:spChg>
        <pc:graphicFrameChg chg="add mod">
          <ac:chgData name="Newman, Daniel" userId="20917612-874f-4856-b708-c0a0cbfabffb" providerId="ADAL" clId="{B7171E71-D7E0-47D7-8290-9BBBAC8DE089}" dt="2026-03-31T01:51:58.006" v="3854" actId="20577"/>
          <ac:graphicFrameMkLst>
            <pc:docMk/>
            <pc:sldMk cId="61694759" sldId="260"/>
            <ac:graphicFrameMk id="23" creationId="{D040019F-31D2-1CA9-49A4-86B936772275}"/>
          </ac:graphicFrameMkLst>
        </pc:graphicFrameChg>
      </pc:sldChg>
      <pc:sldChg chg="addSp delSp modSp new mod modClrScheme chgLayout">
        <pc:chgData name="Newman, Daniel" userId="20917612-874f-4856-b708-c0a0cbfabffb" providerId="ADAL" clId="{B7171E71-D7E0-47D7-8290-9BBBAC8DE089}" dt="2026-04-19T20:21:25.973" v="7193" actId="20577"/>
        <pc:sldMkLst>
          <pc:docMk/>
          <pc:sldMk cId="1200145058" sldId="261"/>
        </pc:sldMkLst>
        <pc:spChg chg="add mod">
          <ac:chgData name="Newman, Daniel" userId="20917612-874f-4856-b708-c0a0cbfabffb" providerId="ADAL" clId="{B7171E71-D7E0-47D7-8290-9BBBAC8DE089}" dt="2026-03-30T23:08:55.772" v="981" actId="20577"/>
          <ac:spMkLst>
            <pc:docMk/>
            <pc:sldMk cId="1200145058" sldId="261"/>
            <ac:spMk id="24" creationId="{5FF5C198-39C0-62F7-1F29-97CB9B495152}"/>
          </ac:spMkLst>
        </pc:spChg>
        <pc:spChg chg="add mod">
          <ac:chgData name="Newman, Daniel" userId="20917612-874f-4856-b708-c0a0cbfabffb" providerId="ADAL" clId="{B7171E71-D7E0-47D7-8290-9BBBAC8DE089}" dt="2026-04-19T20:21:25.973" v="7193" actId="20577"/>
          <ac:spMkLst>
            <pc:docMk/>
            <pc:sldMk cId="1200145058" sldId="261"/>
            <ac:spMk id="26" creationId="{F7C0508A-52F1-675C-E321-46CC41483474}"/>
          </ac:spMkLst>
        </pc:spChg>
      </pc:sldChg>
      <pc:sldChg chg="modSp add mod modClrScheme chgLayout modNotesTx">
        <pc:chgData name="Newman, Daniel" userId="20917612-874f-4856-b708-c0a0cbfabffb" providerId="ADAL" clId="{B7171E71-D7E0-47D7-8290-9BBBAC8DE089}" dt="2026-04-07T20:09:17.946" v="4790" actId="20577"/>
        <pc:sldMkLst>
          <pc:docMk/>
          <pc:sldMk cId="1113032543" sldId="262"/>
        </pc:sldMkLst>
        <pc:spChg chg="mod">
          <ac:chgData name="Newman, Daniel" userId="20917612-874f-4856-b708-c0a0cbfabffb" providerId="ADAL" clId="{B7171E71-D7E0-47D7-8290-9BBBAC8DE089}" dt="2026-03-31T01:24:27.154" v="2483" actId="26606"/>
          <ac:spMkLst>
            <pc:docMk/>
            <pc:sldMk cId="1113032543" sldId="262"/>
            <ac:spMk id="17" creationId="{E7ED2CE2-B73C-FDE3-B196-E655832AADBE}"/>
          </ac:spMkLst>
        </pc:spChg>
        <pc:spChg chg="mod">
          <ac:chgData name="Newman, Daniel" userId="20917612-874f-4856-b708-c0a0cbfabffb" providerId="ADAL" clId="{B7171E71-D7E0-47D7-8290-9BBBAC8DE089}" dt="2026-04-07T20:09:17.946" v="4790" actId="20577"/>
          <ac:spMkLst>
            <pc:docMk/>
            <pc:sldMk cId="1113032543" sldId="262"/>
            <ac:spMk id="19" creationId="{D22F60CA-9E68-CC14-DE98-C9559521E686}"/>
          </ac:spMkLst>
        </pc:spChg>
        <pc:picChg chg="mod">
          <ac:chgData name="Newman, Daniel" userId="20917612-874f-4856-b708-c0a0cbfabffb" providerId="ADAL" clId="{B7171E71-D7E0-47D7-8290-9BBBAC8DE089}" dt="2026-03-31T01:24:27.154" v="2483" actId="26606"/>
          <ac:picMkLst>
            <pc:docMk/>
            <pc:sldMk cId="1113032543" sldId="262"/>
            <ac:picMk id="5" creationId="{346BC5CE-20B8-46A3-24BB-E1CF73F90CF7}"/>
          </ac:picMkLst>
        </pc:picChg>
      </pc:sldChg>
      <pc:sldChg chg="addSp delSp modSp new mod modClrScheme chgLayout modNotesTx">
        <pc:chgData name="Newman, Daniel" userId="20917612-874f-4856-b708-c0a0cbfabffb" providerId="ADAL" clId="{B7171E71-D7E0-47D7-8290-9BBBAC8DE089}" dt="2026-04-19T20:21:41.355" v="7195" actId="20577"/>
        <pc:sldMkLst>
          <pc:docMk/>
          <pc:sldMk cId="3943362627" sldId="263"/>
        </pc:sldMkLst>
        <pc:spChg chg="mod">
          <ac:chgData name="Newman, Daniel" userId="20917612-874f-4856-b708-c0a0cbfabffb" providerId="ADAL" clId="{B7171E71-D7E0-47D7-8290-9BBBAC8DE089}" dt="2026-04-07T20:23:27.126" v="5219" actId="26606"/>
          <ac:spMkLst>
            <pc:docMk/>
            <pc:sldMk cId="3943362627" sldId="263"/>
            <ac:spMk id="2" creationId="{FD0C1A2E-EE85-13A7-6BE5-1056B97D793F}"/>
          </ac:spMkLst>
        </pc:spChg>
        <pc:spChg chg="mod">
          <ac:chgData name="Newman, Daniel" userId="20917612-874f-4856-b708-c0a0cbfabffb" providerId="ADAL" clId="{B7171E71-D7E0-47D7-8290-9BBBAC8DE089}" dt="2026-04-19T20:21:41.355" v="7195" actId="20577"/>
          <ac:spMkLst>
            <pc:docMk/>
            <pc:sldMk cId="3943362627" sldId="263"/>
            <ac:spMk id="4" creationId="{F066D729-FBF7-C2E0-0ED4-B7D0BFA363D5}"/>
          </ac:spMkLst>
        </pc:spChg>
        <pc:picChg chg="add mod">
          <ac:chgData name="Newman, Daniel" userId="20917612-874f-4856-b708-c0a0cbfabffb" providerId="ADAL" clId="{B7171E71-D7E0-47D7-8290-9BBBAC8DE089}" dt="2026-04-07T20:23:27.126" v="5219" actId="26606"/>
          <ac:picMkLst>
            <pc:docMk/>
            <pc:sldMk cId="3943362627" sldId="263"/>
            <ac:picMk id="6" creationId="{EBBA3749-9E25-9FE0-5832-1F8B058081C6}"/>
          </ac:picMkLst>
        </pc:picChg>
      </pc:sldChg>
      <pc:sldChg chg="addSp delSp modSp new mod modClrScheme chgLayout">
        <pc:chgData name="Newman, Daniel" userId="20917612-874f-4856-b708-c0a0cbfabffb" providerId="ADAL" clId="{B7171E71-D7E0-47D7-8290-9BBBAC8DE089}" dt="2026-04-07T20:12:28.506" v="5213" actId="20577"/>
        <pc:sldMkLst>
          <pc:docMk/>
          <pc:sldMk cId="2924589655" sldId="264"/>
        </pc:sldMkLst>
        <pc:spChg chg="add mod">
          <ac:chgData name="Newman, Daniel" userId="20917612-874f-4856-b708-c0a0cbfabffb" providerId="ADAL" clId="{B7171E71-D7E0-47D7-8290-9BBBAC8DE089}" dt="2026-03-31T01:39:02.198" v="3747" actId="20577"/>
          <ac:spMkLst>
            <pc:docMk/>
            <pc:sldMk cId="2924589655" sldId="264"/>
            <ac:spMk id="11" creationId="{645BF299-042E-9024-0157-F0FD1ABFFC3A}"/>
          </ac:spMkLst>
        </pc:spChg>
        <pc:spChg chg="add mod">
          <ac:chgData name="Newman, Daniel" userId="20917612-874f-4856-b708-c0a0cbfabffb" providerId="ADAL" clId="{B7171E71-D7E0-47D7-8290-9BBBAC8DE089}" dt="2026-04-07T20:12:28.506" v="5213" actId="20577"/>
          <ac:spMkLst>
            <pc:docMk/>
            <pc:sldMk cId="2924589655" sldId="264"/>
            <ac:spMk id="13" creationId="{50692E33-32D5-76E1-D89C-C1776E3201B3}"/>
          </ac:spMkLst>
        </pc:spChg>
        <pc:picChg chg="add mod modCrop">
          <ac:chgData name="Newman, Daniel" userId="20917612-874f-4856-b708-c0a0cbfabffb" providerId="ADAL" clId="{B7171E71-D7E0-47D7-8290-9BBBAC8DE089}" dt="2026-03-31T01:38:04.002" v="3727" actId="732"/>
          <ac:picMkLst>
            <pc:docMk/>
            <pc:sldMk cId="2924589655" sldId="264"/>
            <ac:picMk id="6" creationId="{4371560A-0E01-E4A6-37F8-C45194373F42}"/>
          </ac:picMkLst>
        </pc:picChg>
      </pc:sldChg>
      <pc:sldChg chg="addSp delSp modSp new mod modClrScheme chgLayout">
        <pc:chgData name="Newman, Daniel" userId="20917612-874f-4856-b708-c0a0cbfabffb" providerId="ADAL" clId="{B7171E71-D7E0-47D7-8290-9BBBAC8DE089}" dt="2026-04-07T20:36:38.292" v="5966" actId="20577"/>
        <pc:sldMkLst>
          <pc:docMk/>
          <pc:sldMk cId="620978389" sldId="265"/>
        </pc:sldMkLst>
        <pc:spChg chg="add mod">
          <ac:chgData name="Newman, Daniel" userId="20917612-874f-4856-b708-c0a0cbfabffb" providerId="ADAL" clId="{B7171E71-D7E0-47D7-8290-9BBBAC8DE089}" dt="2026-04-07T20:24:29.765" v="5237" actId="20577"/>
          <ac:spMkLst>
            <pc:docMk/>
            <pc:sldMk cId="620978389" sldId="265"/>
            <ac:spMk id="11" creationId="{B509A382-720B-66F4-7252-C2C0EDA6D173}"/>
          </ac:spMkLst>
        </pc:spChg>
        <pc:spChg chg="add mod">
          <ac:chgData name="Newman, Daniel" userId="20917612-874f-4856-b708-c0a0cbfabffb" providerId="ADAL" clId="{B7171E71-D7E0-47D7-8290-9BBBAC8DE089}" dt="2026-04-07T20:36:38.292" v="5966" actId="20577"/>
          <ac:spMkLst>
            <pc:docMk/>
            <pc:sldMk cId="620978389" sldId="265"/>
            <ac:spMk id="13" creationId="{CE48FAF6-A36F-2D58-3559-950CC1A7D3FF}"/>
          </ac:spMkLst>
        </pc:spChg>
        <pc:picChg chg="add mod">
          <ac:chgData name="Newman, Daniel" userId="20917612-874f-4856-b708-c0a0cbfabffb" providerId="ADAL" clId="{B7171E71-D7E0-47D7-8290-9BBBAC8DE089}" dt="2026-04-07T20:23:21.855" v="5218" actId="26606"/>
          <ac:picMkLst>
            <pc:docMk/>
            <pc:sldMk cId="620978389" sldId="265"/>
            <ac:picMk id="6" creationId="{BE2E34F7-8A33-C683-E84D-E6407211899B}"/>
          </ac:picMkLst>
        </pc:picChg>
      </pc:sldChg>
      <pc:sldChg chg="modSp new mod">
        <pc:chgData name="Newman, Daniel" userId="20917612-874f-4856-b708-c0a0cbfabffb" providerId="ADAL" clId="{B7171E71-D7E0-47D7-8290-9BBBAC8DE089}" dt="2026-04-07T20:45:56.213" v="6409" actId="20577"/>
        <pc:sldMkLst>
          <pc:docMk/>
          <pc:sldMk cId="1328116107" sldId="266"/>
        </pc:sldMkLst>
        <pc:spChg chg="mod">
          <ac:chgData name="Newman, Daniel" userId="20917612-874f-4856-b708-c0a0cbfabffb" providerId="ADAL" clId="{B7171E71-D7E0-47D7-8290-9BBBAC8DE089}" dt="2026-04-07T20:44:54.003" v="6237" actId="20577"/>
          <ac:spMkLst>
            <pc:docMk/>
            <pc:sldMk cId="1328116107" sldId="266"/>
            <ac:spMk id="2" creationId="{44B0DD85-62FF-00AD-1402-4289AF81EAEB}"/>
          </ac:spMkLst>
        </pc:spChg>
        <pc:spChg chg="mod">
          <ac:chgData name="Newman, Daniel" userId="20917612-874f-4856-b708-c0a0cbfabffb" providerId="ADAL" clId="{B7171E71-D7E0-47D7-8290-9BBBAC8DE089}" dt="2026-04-07T20:40:11.589" v="6228" actId="20577"/>
          <ac:spMkLst>
            <pc:docMk/>
            <pc:sldMk cId="1328116107" sldId="266"/>
            <ac:spMk id="3" creationId="{E0509DB6-D8F2-F0DA-CC0A-E1196F6EDC6A}"/>
          </ac:spMkLst>
        </pc:spChg>
        <pc:spChg chg="mod">
          <ac:chgData name="Newman, Daniel" userId="20917612-874f-4856-b708-c0a0cbfabffb" providerId="ADAL" clId="{B7171E71-D7E0-47D7-8290-9BBBAC8DE089}" dt="2026-04-07T20:45:56.213" v="6409" actId="20577"/>
          <ac:spMkLst>
            <pc:docMk/>
            <pc:sldMk cId="1328116107" sldId="266"/>
            <ac:spMk id="4" creationId="{6602041C-CEF7-3848-0618-2F4B35235D0F}"/>
          </ac:spMkLst>
        </pc:spChg>
      </pc:sldChg>
      <pc:sldChg chg="modSp new mod">
        <pc:chgData name="Newman, Daniel" userId="20917612-874f-4856-b708-c0a0cbfabffb" providerId="ADAL" clId="{B7171E71-D7E0-47D7-8290-9BBBAC8DE089}" dt="2026-04-19T20:23:33.652" v="7358" actId="20577"/>
        <pc:sldMkLst>
          <pc:docMk/>
          <pc:sldMk cId="2790965379" sldId="267"/>
        </pc:sldMkLst>
        <pc:spChg chg="mod">
          <ac:chgData name="Newman, Daniel" userId="20917612-874f-4856-b708-c0a0cbfabffb" providerId="ADAL" clId="{B7171E71-D7E0-47D7-8290-9BBBAC8DE089}" dt="2026-04-07T20:49:24.338" v="6643" actId="20577"/>
          <ac:spMkLst>
            <pc:docMk/>
            <pc:sldMk cId="2790965379" sldId="267"/>
            <ac:spMk id="2" creationId="{61824081-2631-87EC-11BA-F6F110ECCC7C}"/>
          </ac:spMkLst>
        </pc:spChg>
        <pc:spChg chg="mod">
          <ac:chgData name="Newman, Daniel" userId="20917612-874f-4856-b708-c0a0cbfabffb" providerId="ADAL" clId="{B7171E71-D7E0-47D7-8290-9BBBAC8DE089}" dt="2026-04-07T20:54:59.796" v="6889" actId="20577"/>
          <ac:spMkLst>
            <pc:docMk/>
            <pc:sldMk cId="2790965379" sldId="267"/>
            <ac:spMk id="3" creationId="{8701A226-D848-35A0-5EF5-BD4CE9EBA862}"/>
          </ac:spMkLst>
        </pc:spChg>
        <pc:spChg chg="mod">
          <ac:chgData name="Newman, Daniel" userId="20917612-874f-4856-b708-c0a0cbfabffb" providerId="ADAL" clId="{B7171E71-D7E0-47D7-8290-9BBBAC8DE089}" dt="2026-04-19T20:23:33.652" v="7358" actId="20577"/>
          <ac:spMkLst>
            <pc:docMk/>
            <pc:sldMk cId="2790965379" sldId="267"/>
            <ac:spMk id="4" creationId="{03468D28-11C8-7BB0-D84C-721A13F57AF5}"/>
          </ac:spMkLst>
        </pc:spChg>
      </pc:sldChg>
      <pc:sldChg chg="modSp new mod">
        <pc:chgData name="Newman, Daniel" userId="20917612-874f-4856-b708-c0a0cbfabffb" providerId="ADAL" clId="{B7171E71-D7E0-47D7-8290-9BBBAC8DE089}" dt="2026-04-19T20:26:05.115" v="7691" actId="20577"/>
        <pc:sldMkLst>
          <pc:docMk/>
          <pc:sldMk cId="1524976776" sldId="268"/>
        </pc:sldMkLst>
        <pc:spChg chg="mod">
          <ac:chgData name="Newman, Daniel" userId="20917612-874f-4856-b708-c0a0cbfabffb" providerId="ADAL" clId="{B7171E71-D7E0-47D7-8290-9BBBAC8DE089}" dt="2026-04-19T20:23:54.093" v="7390" actId="20577"/>
          <ac:spMkLst>
            <pc:docMk/>
            <pc:sldMk cId="1524976776" sldId="268"/>
            <ac:spMk id="2" creationId="{CEE3474A-FC0F-C401-809F-0865351D0349}"/>
          </ac:spMkLst>
        </pc:spChg>
        <pc:spChg chg="mod">
          <ac:chgData name="Newman, Daniel" userId="20917612-874f-4856-b708-c0a0cbfabffb" providerId="ADAL" clId="{B7171E71-D7E0-47D7-8290-9BBBAC8DE089}" dt="2026-04-19T20:25:33.850" v="7641" actId="20577"/>
          <ac:spMkLst>
            <pc:docMk/>
            <pc:sldMk cId="1524976776" sldId="268"/>
            <ac:spMk id="3" creationId="{99608478-F758-65E5-CF50-F2462A97CE2B}"/>
          </ac:spMkLst>
        </pc:spChg>
        <pc:spChg chg="mod">
          <ac:chgData name="Newman, Daniel" userId="20917612-874f-4856-b708-c0a0cbfabffb" providerId="ADAL" clId="{B7171E71-D7E0-47D7-8290-9BBBAC8DE089}" dt="2026-04-19T20:26:05.115" v="7691" actId="20577"/>
          <ac:spMkLst>
            <pc:docMk/>
            <pc:sldMk cId="1524976776" sldId="268"/>
            <ac:spMk id="4" creationId="{C591F1A9-313D-CFB5-36A7-A04604BEC222}"/>
          </ac:spMkLst>
        </pc:spChg>
      </pc:sldChg>
      <pc:sldChg chg="modSp new mod">
        <pc:chgData name="Newman, Daniel" userId="20917612-874f-4856-b708-c0a0cbfabffb" providerId="ADAL" clId="{B7171E71-D7E0-47D7-8290-9BBBAC8DE089}" dt="2026-04-19T20:27:09.850" v="7857" actId="20577"/>
        <pc:sldMkLst>
          <pc:docMk/>
          <pc:sldMk cId="2434606691" sldId="269"/>
        </pc:sldMkLst>
        <pc:spChg chg="mod">
          <ac:chgData name="Newman, Daniel" userId="20917612-874f-4856-b708-c0a0cbfabffb" providerId="ADAL" clId="{B7171E71-D7E0-47D7-8290-9BBBAC8DE089}" dt="2026-04-19T20:26:20.103" v="7702" actId="20577"/>
          <ac:spMkLst>
            <pc:docMk/>
            <pc:sldMk cId="2434606691" sldId="269"/>
            <ac:spMk id="2" creationId="{C9091546-BE0E-2F29-01C6-347101A22C31}"/>
          </ac:spMkLst>
        </pc:spChg>
        <pc:spChg chg="mod">
          <ac:chgData name="Newman, Daniel" userId="20917612-874f-4856-b708-c0a0cbfabffb" providerId="ADAL" clId="{B7171E71-D7E0-47D7-8290-9BBBAC8DE089}" dt="2026-04-19T20:27:09.850" v="7857" actId="20577"/>
          <ac:spMkLst>
            <pc:docMk/>
            <pc:sldMk cId="2434606691" sldId="269"/>
            <ac:spMk id="3" creationId="{B8ED4159-C348-056A-C5C8-863B266808F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EB9BA5-19A9-4450-8810-77D2F2AB32A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A5C9055-6C65-4355-8654-19D4BE53DF15}">
      <dgm:prSet/>
      <dgm:spPr>
        <a:solidFill>
          <a:schemeClr val="tx1">
            <a:lumMod val="95000"/>
            <a:lumOff val="5000"/>
          </a:schemeClr>
        </a:solidFill>
      </dgm:spPr>
      <dgm:t>
        <a:bodyPr/>
        <a:lstStyle/>
        <a:p>
          <a:r>
            <a:rPr lang="en-US" dirty="0">
              <a:solidFill>
                <a:srgbClr val="D4AB76"/>
              </a:solidFill>
            </a:rPr>
            <a:t>Academic Libraries who are looking to find ways to engage their patrons with their collection resources.</a:t>
          </a:r>
          <a:r>
            <a:rPr lang="en-US" dirty="0"/>
            <a:t> </a:t>
          </a:r>
        </a:p>
      </dgm:t>
    </dgm:pt>
    <dgm:pt modelId="{C674F98D-B812-48A5-AEF2-E0E81AFC97A7}" type="parTrans" cxnId="{4F3CFDEF-3CE5-4BCF-A27D-AFB0BA70B935}">
      <dgm:prSet/>
      <dgm:spPr/>
      <dgm:t>
        <a:bodyPr/>
        <a:lstStyle/>
        <a:p>
          <a:endParaRPr lang="en-US"/>
        </a:p>
      </dgm:t>
    </dgm:pt>
    <dgm:pt modelId="{7AEF3435-992A-4CE7-A2BF-2F8F82B4CBF0}" type="sibTrans" cxnId="{4F3CFDEF-3CE5-4BCF-A27D-AFB0BA70B935}">
      <dgm:prSet/>
      <dgm:spPr/>
      <dgm:t>
        <a:bodyPr/>
        <a:lstStyle/>
        <a:p>
          <a:endParaRPr lang="en-US"/>
        </a:p>
      </dgm:t>
    </dgm:pt>
    <dgm:pt modelId="{6FCA7F85-C821-4FE9-9519-1EA0E20E015B}">
      <dgm:prSet/>
      <dgm:spPr>
        <a:solidFill>
          <a:schemeClr val="tx1">
            <a:lumMod val="95000"/>
            <a:lumOff val="5000"/>
          </a:schemeClr>
        </a:solidFill>
      </dgm:spPr>
      <dgm:t>
        <a:bodyPr/>
        <a:lstStyle/>
        <a:p>
          <a:r>
            <a:rPr lang="en-US" dirty="0">
              <a:solidFill>
                <a:srgbClr val="D4AB76"/>
              </a:solidFill>
            </a:rPr>
            <a:t>Public libraries that have a “Library of Things” collections or other specialty collections</a:t>
          </a:r>
        </a:p>
      </dgm:t>
    </dgm:pt>
    <dgm:pt modelId="{B60EF2C5-1450-419F-B2CB-EBF218489B2D}" type="parTrans" cxnId="{409EE9F2-7348-4CB1-9190-09251F9C6715}">
      <dgm:prSet/>
      <dgm:spPr/>
      <dgm:t>
        <a:bodyPr/>
        <a:lstStyle/>
        <a:p>
          <a:endParaRPr lang="en-US"/>
        </a:p>
      </dgm:t>
    </dgm:pt>
    <dgm:pt modelId="{41D79F10-7351-46B4-8672-3EB2ADCC6C53}" type="sibTrans" cxnId="{409EE9F2-7348-4CB1-9190-09251F9C6715}">
      <dgm:prSet/>
      <dgm:spPr/>
      <dgm:t>
        <a:bodyPr/>
        <a:lstStyle/>
        <a:p>
          <a:endParaRPr lang="en-US"/>
        </a:p>
      </dgm:t>
    </dgm:pt>
    <dgm:pt modelId="{7D7A3EDC-9D7B-4BDE-9DC6-2DB79127C951}" type="pres">
      <dgm:prSet presAssocID="{B1EB9BA5-19A9-4450-8810-77D2F2AB32AB}" presName="linear" presStyleCnt="0">
        <dgm:presLayoutVars>
          <dgm:animLvl val="lvl"/>
          <dgm:resizeHandles val="exact"/>
        </dgm:presLayoutVars>
      </dgm:prSet>
      <dgm:spPr/>
    </dgm:pt>
    <dgm:pt modelId="{44DC583E-8B8B-4018-898F-AC4749A21494}" type="pres">
      <dgm:prSet presAssocID="{EA5C9055-6C65-4355-8654-19D4BE53DF15}" presName="parentText" presStyleLbl="node1" presStyleIdx="0" presStyleCnt="2">
        <dgm:presLayoutVars>
          <dgm:chMax val="0"/>
          <dgm:bulletEnabled val="1"/>
        </dgm:presLayoutVars>
      </dgm:prSet>
      <dgm:spPr/>
    </dgm:pt>
    <dgm:pt modelId="{D8E7AABC-35E2-465C-81BE-DB3558A823E7}" type="pres">
      <dgm:prSet presAssocID="{7AEF3435-992A-4CE7-A2BF-2F8F82B4CBF0}" presName="spacer" presStyleCnt="0"/>
      <dgm:spPr/>
    </dgm:pt>
    <dgm:pt modelId="{B858E3A1-B2DC-44EB-B226-310F6D8AE432}" type="pres">
      <dgm:prSet presAssocID="{6FCA7F85-C821-4FE9-9519-1EA0E20E015B}" presName="parentText" presStyleLbl="node1" presStyleIdx="1" presStyleCnt="2">
        <dgm:presLayoutVars>
          <dgm:chMax val="0"/>
          <dgm:bulletEnabled val="1"/>
        </dgm:presLayoutVars>
      </dgm:prSet>
      <dgm:spPr/>
    </dgm:pt>
  </dgm:ptLst>
  <dgm:cxnLst>
    <dgm:cxn modelId="{97A9376E-E2DE-4382-8289-421E5C10B1BF}" type="presOf" srcId="{EA5C9055-6C65-4355-8654-19D4BE53DF15}" destId="{44DC583E-8B8B-4018-898F-AC4749A21494}" srcOrd="0" destOrd="0" presId="urn:microsoft.com/office/officeart/2005/8/layout/vList2"/>
    <dgm:cxn modelId="{F3D0B88F-88DB-4E8F-B089-0873BBC80DA8}" type="presOf" srcId="{6FCA7F85-C821-4FE9-9519-1EA0E20E015B}" destId="{B858E3A1-B2DC-44EB-B226-310F6D8AE432}" srcOrd="0" destOrd="0" presId="urn:microsoft.com/office/officeart/2005/8/layout/vList2"/>
    <dgm:cxn modelId="{9956ACBE-3260-44EB-97AF-98852239F5B4}" type="presOf" srcId="{B1EB9BA5-19A9-4450-8810-77D2F2AB32AB}" destId="{7D7A3EDC-9D7B-4BDE-9DC6-2DB79127C951}" srcOrd="0" destOrd="0" presId="urn:microsoft.com/office/officeart/2005/8/layout/vList2"/>
    <dgm:cxn modelId="{4F3CFDEF-3CE5-4BCF-A27D-AFB0BA70B935}" srcId="{B1EB9BA5-19A9-4450-8810-77D2F2AB32AB}" destId="{EA5C9055-6C65-4355-8654-19D4BE53DF15}" srcOrd="0" destOrd="0" parTransId="{C674F98D-B812-48A5-AEF2-E0E81AFC97A7}" sibTransId="{7AEF3435-992A-4CE7-A2BF-2F8F82B4CBF0}"/>
    <dgm:cxn modelId="{409EE9F2-7348-4CB1-9190-09251F9C6715}" srcId="{B1EB9BA5-19A9-4450-8810-77D2F2AB32AB}" destId="{6FCA7F85-C821-4FE9-9519-1EA0E20E015B}" srcOrd="1" destOrd="0" parTransId="{B60EF2C5-1450-419F-B2CB-EBF218489B2D}" sibTransId="{41D79F10-7351-46B4-8672-3EB2ADCC6C53}"/>
    <dgm:cxn modelId="{3EA70264-3074-4FFC-BE83-0389402FAFEB}" type="presParOf" srcId="{7D7A3EDC-9D7B-4BDE-9DC6-2DB79127C951}" destId="{44DC583E-8B8B-4018-898F-AC4749A21494}" srcOrd="0" destOrd="0" presId="urn:microsoft.com/office/officeart/2005/8/layout/vList2"/>
    <dgm:cxn modelId="{BB48065B-9E8C-4C56-A862-0A59A4733C06}" type="presParOf" srcId="{7D7A3EDC-9D7B-4BDE-9DC6-2DB79127C951}" destId="{D8E7AABC-35E2-465C-81BE-DB3558A823E7}" srcOrd="1" destOrd="0" presId="urn:microsoft.com/office/officeart/2005/8/layout/vList2"/>
    <dgm:cxn modelId="{69939A99-032B-4045-A8A0-9EC4DE978F0C}" type="presParOf" srcId="{7D7A3EDC-9D7B-4BDE-9DC6-2DB79127C951}" destId="{B858E3A1-B2DC-44EB-B226-310F6D8AE432}"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C583E-8B8B-4018-898F-AC4749A21494}">
      <dsp:nvSpPr>
        <dsp:cNvPr id="0" name=""/>
        <dsp:cNvSpPr/>
      </dsp:nvSpPr>
      <dsp:spPr>
        <a:xfrm>
          <a:off x="0" y="34082"/>
          <a:ext cx="6172199" cy="2355210"/>
        </a:xfrm>
        <a:prstGeom prst="roundRect">
          <a:avLst/>
        </a:prstGeom>
        <a:solidFill>
          <a:schemeClr val="tx1">
            <a:lumMod val="95000"/>
            <a:lumOff val="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solidFill>
                <a:srgbClr val="D4AB76"/>
              </a:solidFill>
            </a:rPr>
            <a:t>Academic Libraries who are looking to find ways to engage their patrons with their collection resources.</a:t>
          </a:r>
          <a:r>
            <a:rPr lang="en-US" sz="3300" kern="1200" dirty="0"/>
            <a:t> </a:t>
          </a:r>
        </a:p>
      </dsp:txBody>
      <dsp:txXfrm>
        <a:off x="114972" y="149054"/>
        <a:ext cx="5942255" cy="2125266"/>
      </dsp:txXfrm>
    </dsp:sp>
    <dsp:sp modelId="{B858E3A1-B2DC-44EB-B226-310F6D8AE432}">
      <dsp:nvSpPr>
        <dsp:cNvPr id="0" name=""/>
        <dsp:cNvSpPr/>
      </dsp:nvSpPr>
      <dsp:spPr>
        <a:xfrm>
          <a:off x="0" y="2484332"/>
          <a:ext cx="6172199" cy="2355210"/>
        </a:xfrm>
        <a:prstGeom prst="roundRect">
          <a:avLst/>
        </a:prstGeom>
        <a:solidFill>
          <a:schemeClr val="tx1">
            <a:lumMod val="95000"/>
            <a:lumOff val="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solidFill>
                <a:srgbClr val="D4AB76"/>
              </a:solidFill>
            </a:rPr>
            <a:t>Public libraries that have a “Library of Things” collections or other specialty collections</a:t>
          </a:r>
        </a:p>
      </dsp:txBody>
      <dsp:txXfrm>
        <a:off x="114972" y="2599304"/>
        <a:ext cx="5942255" cy="21252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E7665D-24EE-084E-ADEA-04F542527DFB}" type="datetimeFigureOut">
              <a:rPr lang="en-US" smtClean="0"/>
              <a:t>5/19/2026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04B96-E665-624B-9AD5-B14A0DBCEC32}" type="slidenum">
              <a:rPr lang="en-US" smtClean="0"/>
              <a:t>‹#›</a:t>
            </a:fld>
            <a:endParaRPr lang="en-US"/>
          </a:p>
        </p:txBody>
      </p:sp>
    </p:spTree>
    <p:extLst>
      <p:ext uri="{BB962C8B-B14F-4D97-AF65-F5344CB8AC3E}">
        <p14:creationId xmlns:p14="http://schemas.microsoft.com/office/powerpoint/2010/main" val="165531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639CB-33FA-298B-DBF2-07E18F3D9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E7579-6D5C-D4A6-1CC7-9A150F7C5E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3ADE28-F9C0-E9CC-CC2F-2ACCCEF62F68}"/>
              </a:ext>
            </a:extLst>
          </p:cNvPr>
          <p:cNvSpPr>
            <a:spLocks noGrp="1"/>
          </p:cNvSpPr>
          <p:nvPr>
            <p:ph type="body" idx="1"/>
          </p:nvPr>
        </p:nvSpPr>
        <p:spPr/>
        <p:txBody>
          <a:bodyPr/>
          <a:lstStyle/>
          <a:p>
            <a:r>
              <a:rPr lang="en-US" dirty="0"/>
              <a:t>Hi, my name is Daniel Newman, I am an Evening Library Assistant for WKU Libraries. I work in our Access Services department in stacks management, building security and as the Course Reserve Liaison. Before that I worked for the High Plains Library District in Weld County, Colorado as Bibliographic Services Clerk and Specialty Check-Out Clerk for the district’s “Library of Things” program.</a:t>
            </a:r>
          </a:p>
          <a:p>
            <a:endParaRPr lang="en-US" dirty="0"/>
          </a:p>
          <a:p>
            <a:r>
              <a:rPr lang="en-US" dirty="0"/>
              <a:t>Today’s session probably could have been a lightning talk, but I wanted to take the time to talk about a program we have started at WKU Libraries in the hopes of helping other academic libraries or public libraries find new creative ways to create programs to provide engagement with their collection. </a:t>
            </a:r>
          </a:p>
          <a:p>
            <a:endParaRPr lang="en-US" dirty="0"/>
          </a:p>
          <a:p>
            <a:r>
              <a:rPr lang="en-US" dirty="0"/>
              <a:t>This is the first time I have given a talk like this, so I do appreciate some grace. </a:t>
            </a:r>
          </a:p>
        </p:txBody>
      </p:sp>
      <p:sp>
        <p:nvSpPr>
          <p:cNvPr id="4" name="Slide Number Placeholder 3">
            <a:extLst>
              <a:ext uri="{FF2B5EF4-FFF2-40B4-BE49-F238E27FC236}">
                <a16:creationId xmlns:a16="http://schemas.microsoft.com/office/drawing/2014/main" id="{86B0396D-F372-A562-6AE9-EC9F0926DB6F}"/>
              </a:ext>
            </a:extLst>
          </p:cNvPr>
          <p:cNvSpPr>
            <a:spLocks noGrp="1"/>
          </p:cNvSpPr>
          <p:nvPr>
            <p:ph type="sldNum" sz="quarter" idx="5"/>
          </p:nvPr>
        </p:nvSpPr>
        <p:spPr/>
        <p:txBody>
          <a:bodyPr/>
          <a:lstStyle/>
          <a:p>
            <a:fld id="{C3604B96-E665-624B-9AD5-B14A0DBCEC32}" type="slidenum">
              <a:rPr lang="en-US" smtClean="0"/>
              <a:t>1</a:t>
            </a:fld>
            <a:endParaRPr lang="en-US"/>
          </a:p>
        </p:txBody>
      </p:sp>
    </p:spTree>
    <p:extLst>
      <p:ext uri="{BB962C8B-B14F-4D97-AF65-F5344CB8AC3E}">
        <p14:creationId xmlns:p14="http://schemas.microsoft.com/office/powerpoint/2010/main" val="997744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04B96-E665-624B-9AD5-B14A0DBCEC32}" type="slidenum">
              <a:rPr lang="en-US" smtClean="0"/>
              <a:t>2</a:t>
            </a:fld>
            <a:endParaRPr lang="en-US"/>
          </a:p>
        </p:txBody>
      </p:sp>
    </p:spTree>
    <p:extLst>
      <p:ext uri="{BB962C8B-B14F-4D97-AF65-F5344CB8AC3E}">
        <p14:creationId xmlns:p14="http://schemas.microsoft.com/office/powerpoint/2010/main" val="1695807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mostly want to help jump start ideas for other libraries by using our program as an example. </a:t>
            </a:r>
          </a:p>
        </p:txBody>
      </p:sp>
      <p:sp>
        <p:nvSpPr>
          <p:cNvPr id="4" name="Slide Number Placeholder 3"/>
          <p:cNvSpPr>
            <a:spLocks noGrp="1"/>
          </p:cNvSpPr>
          <p:nvPr>
            <p:ph type="sldNum" sz="quarter" idx="5"/>
          </p:nvPr>
        </p:nvSpPr>
        <p:spPr/>
        <p:txBody>
          <a:bodyPr/>
          <a:lstStyle/>
          <a:p>
            <a:fld id="{C3604B96-E665-624B-9AD5-B14A0DBCEC32}" type="slidenum">
              <a:rPr lang="en-US" smtClean="0"/>
              <a:t>3</a:t>
            </a:fld>
            <a:endParaRPr lang="en-US"/>
          </a:p>
        </p:txBody>
      </p:sp>
    </p:spTree>
    <p:extLst>
      <p:ext uri="{BB962C8B-B14F-4D97-AF65-F5344CB8AC3E}">
        <p14:creationId xmlns:p14="http://schemas.microsoft.com/office/powerpoint/2010/main" val="2915638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WKU Libraries’ Course Reserves collections has Anatomy &amp; Physiology Bones available to BIOL 131 students. WKU’s Nursing, Pre-Med and general Biology students all make use of the bones kits as part of their studies. </a:t>
            </a:r>
          </a:p>
          <a:p>
            <a:r>
              <a:rPr lang="en-US" sz="1200" dirty="0"/>
              <a:t>The professor for BIOL 131 provided the initial set of bones kits to our course reserves in 2017. Initially, providing a single skeleton’s worth of bones.</a:t>
            </a:r>
          </a:p>
          <a:p>
            <a:r>
              <a:rPr lang="en-US" sz="1200" dirty="0"/>
              <a:t>Student use of the bones to study for their A&amp;P quizzes was high. Since 2023, we have purchased additional kits to meet demand.</a:t>
            </a:r>
            <a:endParaRPr lang="en-US" dirty="0"/>
          </a:p>
        </p:txBody>
      </p:sp>
      <p:sp>
        <p:nvSpPr>
          <p:cNvPr id="4" name="Slide Number Placeholder 3"/>
          <p:cNvSpPr>
            <a:spLocks noGrp="1"/>
          </p:cNvSpPr>
          <p:nvPr>
            <p:ph type="sldNum" sz="quarter" idx="5"/>
          </p:nvPr>
        </p:nvSpPr>
        <p:spPr/>
        <p:txBody>
          <a:bodyPr/>
          <a:lstStyle/>
          <a:p>
            <a:fld id="{C3604B96-E665-624B-9AD5-B14A0DBCEC32}" type="slidenum">
              <a:rPr lang="en-US" smtClean="0"/>
              <a:t>4</a:t>
            </a:fld>
            <a:endParaRPr lang="en-US"/>
          </a:p>
        </p:txBody>
      </p:sp>
    </p:spTree>
    <p:extLst>
      <p:ext uri="{BB962C8B-B14F-4D97-AF65-F5344CB8AC3E}">
        <p14:creationId xmlns:p14="http://schemas.microsoft.com/office/powerpoint/2010/main" val="2374475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even with 6 full skeletons added, we were still turning students away.</a:t>
            </a:r>
          </a:p>
          <a:p>
            <a:r>
              <a:rPr lang="en-US" dirty="0"/>
              <a:t>Initially, we encouraged students to find their classmates who might already have the bones checked out and ask to study with them. However, many chose to just leave the library than do that. </a:t>
            </a:r>
          </a:p>
          <a:p>
            <a:r>
              <a:rPr lang="en-US" dirty="0"/>
              <a:t>So how do you meet the patrons’ needs? Is there a way to provide greater access to the materials we have?</a:t>
            </a:r>
          </a:p>
          <a:p>
            <a:endParaRPr lang="en-US" dirty="0"/>
          </a:p>
        </p:txBody>
      </p:sp>
      <p:sp>
        <p:nvSpPr>
          <p:cNvPr id="4" name="Slide Number Placeholder 3"/>
          <p:cNvSpPr>
            <a:spLocks noGrp="1"/>
          </p:cNvSpPr>
          <p:nvPr>
            <p:ph type="sldNum" sz="quarter" idx="5"/>
          </p:nvPr>
        </p:nvSpPr>
        <p:spPr/>
        <p:txBody>
          <a:bodyPr/>
          <a:lstStyle/>
          <a:p>
            <a:fld id="{C3604B96-E665-624B-9AD5-B14A0DBCEC32}" type="slidenum">
              <a:rPr lang="en-US" smtClean="0"/>
              <a:t>5</a:t>
            </a:fld>
            <a:endParaRPr lang="en-US"/>
          </a:p>
        </p:txBody>
      </p:sp>
    </p:spTree>
    <p:extLst>
      <p:ext uri="{BB962C8B-B14F-4D97-AF65-F5344CB8AC3E}">
        <p14:creationId xmlns:p14="http://schemas.microsoft.com/office/powerpoint/2010/main" val="3297595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2026 had roughly the same number of people turn up compared to Fall 2025. Despite having 2 sections and total of 230 students enrolled. </a:t>
            </a:r>
          </a:p>
          <a:p>
            <a:endParaRPr lang="en-US" dirty="0"/>
          </a:p>
          <a:p>
            <a:r>
              <a:rPr lang="en-US" dirty="0"/>
              <a:t>We had prize incentives to encourage participation, but that did not really translate into the anticipated increase of students</a:t>
            </a:r>
            <a:r>
              <a:rPr lang="en-US"/>
              <a:t>. </a:t>
            </a:r>
            <a:endParaRPr lang="en-US" dirty="0"/>
          </a:p>
        </p:txBody>
      </p:sp>
      <p:sp>
        <p:nvSpPr>
          <p:cNvPr id="4" name="Slide Number Placeholder 3"/>
          <p:cNvSpPr>
            <a:spLocks noGrp="1"/>
          </p:cNvSpPr>
          <p:nvPr>
            <p:ph type="sldNum" sz="quarter" idx="5"/>
          </p:nvPr>
        </p:nvSpPr>
        <p:spPr/>
        <p:txBody>
          <a:bodyPr/>
          <a:lstStyle/>
          <a:p>
            <a:fld id="{C3604B96-E665-624B-9AD5-B14A0DBCEC32}" type="slidenum">
              <a:rPr lang="en-US" smtClean="0"/>
              <a:t>10</a:t>
            </a:fld>
            <a:endParaRPr lang="en-US"/>
          </a:p>
        </p:txBody>
      </p:sp>
    </p:spTree>
    <p:extLst>
      <p:ext uri="{BB962C8B-B14F-4D97-AF65-F5344CB8AC3E}">
        <p14:creationId xmlns:p14="http://schemas.microsoft.com/office/powerpoint/2010/main" val="82464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716C9-E51B-B366-2AFF-4458DAD705C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F6427E-05D7-D4CC-9F7F-A3CFE24C777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83276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951C3-8368-28B1-F356-B7333B7F08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0D74BF-004D-76E6-601B-20CB8B773E1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FDE1B-B49E-0F24-9E98-68329B9079FA}"/>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5/19/2026</a:t>
            </a:fld>
            <a:endParaRPr lang="en-US"/>
          </a:p>
        </p:txBody>
      </p:sp>
      <p:sp>
        <p:nvSpPr>
          <p:cNvPr id="5" name="Footer Placeholder 4">
            <a:extLst>
              <a:ext uri="{FF2B5EF4-FFF2-40B4-BE49-F238E27FC236}">
                <a16:creationId xmlns:a16="http://schemas.microsoft.com/office/drawing/2014/main" id="{F4632A75-50E5-3001-1336-E05B616390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7020F3-B0BE-19A9-D02E-59D195695DD1}"/>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121755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821605-2FFA-B6B6-FD91-CA304F7AA9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6F58D9-29D9-99DA-02B4-43FBD6D208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D335B-778A-4C62-5A4B-A2D49086676D}"/>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5/19/2026</a:t>
            </a:fld>
            <a:endParaRPr lang="en-US"/>
          </a:p>
        </p:txBody>
      </p:sp>
      <p:sp>
        <p:nvSpPr>
          <p:cNvPr id="5" name="Footer Placeholder 4">
            <a:extLst>
              <a:ext uri="{FF2B5EF4-FFF2-40B4-BE49-F238E27FC236}">
                <a16:creationId xmlns:a16="http://schemas.microsoft.com/office/drawing/2014/main" id="{5BEDF327-2E45-1623-243C-5D7A96F402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F6EE47-9293-D483-5911-CD704C2F3FAF}"/>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4238219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DAA9D-F869-6274-887A-4E6D844995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6A671E-9E79-0177-4A01-B33199BBED2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09F44-CF70-29F3-8F7C-CDB57ABBF543}"/>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5/19/2026</a:t>
            </a:fld>
            <a:endParaRPr lang="en-US"/>
          </a:p>
        </p:txBody>
      </p:sp>
      <p:sp>
        <p:nvSpPr>
          <p:cNvPr id="5" name="Footer Placeholder 4">
            <a:extLst>
              <a:ext uri="{FF2B5EF4-FFF2-40B4-BE49-F238E27FC236}">
                <a16:creationId xmlns:a16="http://schemas.microsoft.com/office/drawing/2014/main" id="{1CCD643A-2BB3-6013-7BFD-EA2D01B905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BFC25F-98CC-C9A9-EA7F-579284AF9E74}"/>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4178677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1643-4081-3B39-20EF-A8585563C4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9C6C61-4E9A-E2E3-AFDC-C863E3A6D7F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8F4898-2FA2-B44F-7DD6-207A6CB20A2F}"/>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5/19/2026</a:t>
            </a:fld>
            <a:endParaRPr lang="en-US"/>
          </a:p>
        </p:txBody>
      </p:sp>
      <p:sp>
        <p:nvSpPr>
          <p:cNvPr id="5" name="Footer Placeholder 4">
            <a:extLst>
              <a:ext uri="{FF2B5EF4-FFF2-40B4-BE49-F238E27FC236}">
                <a16:creationId xmlns:a16="http://schemas.microsoft.com/office/drawing/2014/main" id="{60B762B6-60B1-9510-D1ED-7194239451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72C82C-E306-F56B-0FE9-A26F7C1AE8B3}"/>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1040419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DC52-5CB7-024B-F71F-F565FF09C8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610D90E-6949-E4D0-31F1-1E4BD07D60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9D07E8-B651-3677-5E8E-C9260D71764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6D0142-E167-1074-504E-F5DE4A73EE45}"/>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5/19/2026</a:t>
            </a:fld>
            <a:endParaRPr lang="en-US"/>
          </a:p>
        </p:txBody>
      </p:sp>
      <p:sp>
        <p:nvSpPr>
          <p:cNvPr id="6" name="Footer Placeholder 5">
            <a:extLst>
              <a:ext uri="{FF2B5EF4-FFF2-40B4-BE49-F238E27FC236}">
                <a16:creationId xmlns:a16="http://schemas.microsoft.com/office/drawing/2014/main" id="{4C172A6E-63AF-4284-3745-DC5998BD93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736703-E1E5-DD65-BB5D-DACDA5D90FDE}"/>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1446328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936F1-FAE3-EAC6-FA01-C944D92BA47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FC8B3C-AF70-39F3-E024-DEFE898168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6E74AF-DBD6-73A6-6BFC-8BFB9E05404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CA4C86-9733-FB93-4DFE-5265278F67F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9F4F3C-9CC7-6434-1920-E9E76FC6FEF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C92774-4DB4-7ECB-A465-614649565DBF}"/>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5/19/2026</a:t>
            </a:fld>
            <a:endParaRPr lang="en-US"/>
          </a:p>
        </p:txBody>
      </p:sp>
      <p:sp>
        <p:nvSpPr>
          <p:cNvPr id="8" name="Footer Placeholder 7">
            <a:extLst>
              <a:ext uri="{FF2B5EF4-FFF2-40B4-BE49-F238E27FC236}">
                <a16:creationId xmlns:a16="http://schemas.microsoft.com/office/drawing/2014/main" id="{93DD2DE5-CD90-4F18-E332-507B488FAD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7264DBD-7BC2-85E7-2ACB-F1DCFB13665A}"/>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307677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110DC-3717-373A-9208-AC51743D26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9E7BEE3-7DF7-252F-40A7-D3DF4E7E1658}"/>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5/19/2026</a:t>
            </a:fld>
            <a:endParaRPr lang="en-US"/>
          </a:p>
        </p:txBody>
      </p:sp>
      <p:sp>
        <p:nvSpPr>
          <p:cNvPr id="4" name="Footer Placeholder 3">
            <a:extLst>
              <a:ext uri="{FF2B5EF4-FFF2-40B4-BE49-F238E27FC236}">
                <a16:creationId xmlns:a16="http://schemas.microsoft.com/office/drawing/2014/main" id="{73C23903-8DA3-D159-25D8-64E3767546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5BE46D-1AE7-EDA9-1B81-3AA8B0F9EA2B}"/>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1773805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D391D0-3AA5-E57A-95E4-49D859FB16D1}"/>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5/19/2026</a:t>
            </a:fld>
            <a:endParaRPr lang="en-US"/>
          </a:p>
        </p:txBody>
      </p:sp>
      <p:sp>
        <p:nvSpPr>
          <p:cNvPr id="3" name="Footer Placeholder 2">
            <a:extLst>
              <a:ext uri="{FF2B5EF4-FFF2-40B4-BE49-F238E27FC236}">
                <a16:creationId xmlns:a16="http://schemas.microsoft.com/office/drawing/2014/main" id="{7069FE88-71D3-433E-948C-13D0F00A48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2BE9F4F-D18D-7DD4-92CA-2FF138244DCF}"/>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259802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8D519-96B7-ACB6-C883-2807EAD0C7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617835-2B1E-D81F-2BDE-273E911DDF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FE9F34-D171-5C28-D0A7-7643E2CD3A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C1301-0D45-C6EA-48CA-E22FFECCA028}"/>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5/19/2026</a:t>
            </a:fld>
            <a:endParaRPr lang="en-US"/>
          </a:p>
        </p:txBody>
      </p:sp>
      <p:sp>
        <p:nvSpPr>
          <p:cNvPr id="6" name="Footer Placeholder 5">
            <a:extLst>
              <a:ext uri="{FF2B5EF4-FFF2-40B4-BE49-F238E27FC236}">
                <a16:creationId xmlns:a16="http://schemas.microsoft.com/office/drawing/2014/main" id="{A28DCB7A-6407-492B-83E8-3F3F7A49D1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7C194D-FB19-DCE5-138E-9BB40FB65597}"/>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102510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72CFE-56AA-70AF-6B35-91A9FD203B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B53C8A-C646-D2A7-D52F-16D7C8F5066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5BCC4E-72EF-D865-7E82-2781E75FC3C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229BC-EA3D-AD59-88D1-33C3F0A99057}"/>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5/19/2026</a:t>
            </a:fld>
            <a:endParaRPr lang="en-US"/>
          </a:p>
        </p:txBody>
      </p:sp>
      <p:sp>
        <p:nvSpPr>
          <p:cNvPr id="6" name="Footer Placeholder 5">
            <a:extLst>
              <a:ext uri="{FF2B5EF4-FFF2-40B4-BE49-F238E27FC236}">
                <a16:creationId xmlns:a16="http://schemas.microsoft.com/office/drawing/2014/main" id="{69BA3D28-398D-43E5-A4D9-F1030101D9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151B7-02DE-9A1B-F064-9D7E86F0617C}"/>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3633814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4D6A1B1-867F-2AAF-AE0F-B95D12D3D388}"/>
              </a:ext>
            </a:extLst>
          </p:cNvPr>
          <p:cNvPicPr>
            <a:picLocks noChangeAspect="1"/>
          </p:cNvPicPr>
          <p:nvPr userDrawn="1"/>
        </p:nvPicPr>
        <p:blipFill>
          <a:blip r:embed="rId13"/>
          <a:stretch>
            <a:fillRect/>
          </a:stretch>
        </p:blipFill>
        <p:spPr>
          <a:xfrm>
            <a:off x="0" y="5981701"/>
            <a:ext cx="12192000" cy="876300"/>
          </a:xfrm>
          <a:prstGeom prst="rect">
            <a:avLst/>
          </a:prstGeom>
        </p:spPr>
      </p:pic>
      <p:cxnSp>
        <p:nvCxnSpPr>
          <p:cNvPr id="12" name="Straight Connector 11">
            <a:extLst>
              <a:ext uri="{FF2B5EF4-FFF2-40B4-BE49-F238E27FC236}">
                <a16:creationId xmlns:a16="http://schemas.microsoft.com/office/drawing/2014/main" id="{35C6BF60-DBAE-5AF1-32F5-5451AA62FD7C}"/>
              </a:ext>
            </a:extLst>
          </p:cNvPr>
          <p:cNvCxnSpPr/>
          <p:nvPr userDrawn="1"/>
        </p:nvCxnSpPr>
        <p:spPr>
          <a:xfrm>
            <a:off x="0" y="5981701"/>
            <a:ext cx="12192000" cy="0"/>
          </a:xfrm>
          <a:prstGeom prst="line">
            <a:avLst/>
          </a:prstGeom>
          <a:ln w="12700">
            <a:solidFill>
              <a:srgbClr val="99702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7099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BE1A85-490D-6267-0B78-53FB60E6B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B8E666-EFCD-24F4-83CB-7D6D79730D88}"/>
              </a:ext>
            </a:extLst>
          </p:cNvPr>
          <p:cNvSpPr>
            <a:spLocks noGrp="1"/>
          </p:cNvSpPr>
          <p:nvPr>
            <p:ph type="ctrTitle"/>
          </p:nvPr>
        </p:nvSpPr>
        <p:spPr>
          <a:xfrm>
            <a:off x="1644495" y="580977"/>
            <a:ext cx="9144000" cy="2155344"/>
          </a:xfrm>
        </p:spPr>
        <p:txBody>
          <a:bodyPr anchor="ctr">
            <a:normAutofit fontScale="90000"/>
          </a:bodyPr>
          <a:lstStyle/>
          <a:p>
            <a:r>
              <a:rPr lang="en-US" sz="5400" dirty="0">
                <a:latin typeface="Aptos Serif" panose="02020604070405020304" pitchFamily="18" charset="0"/>
                <a:cs typeface="Aptos Serif" panose="02020604070405020304" pitchFamily="18" charset="0"/>
              </a:rPr>
              <a:t>Finding New Ways to Connect Patrons with the Collection:</a:t>
            </a:r>
            <a:br>
              <a:rPr lang="en-US" sz="5400" dirty="0">
                <a:latin typeface="Aptos Serif" panose="02020604070405020304" pitchFamily="18" charset="0"/>
                <a:cs typeface="Aptos Serif" panose="02020604070405020304" pitchFamily="18" charset="0"/>
              </a:rPr>
            </a:br>
            <a:r>
              <a:rPr lang="en-US" sz="3600" dirty="0">
                <a:latin typeface="Aptos Serif" panose="02020604070405020304" pitchFamily="18" charset="0"/>
                <a:cs typeface="Aptos Serif" panose="02020604070405020304" pitchFamily="18" charset="0"/>
              </a:rPr>
              <a:t>WKU Libraries Bones Study Hall</a:t>
            </a:r>
            <a:endParaRPr lang="en-US" sz="5400" dirty="0">
              <a:latin typeface="Aptos Serif" panose="02020604070405020304" pitchFamily="18" charset="0"/>
              <a:cs typeface="Aptos Serif" panose="02020604070405020304" pitchFamily="18" charset="0"/>
            </a:endParaRPr>
          </a:p>
        </p:txBody>
      </p:sp>
      <p:sp>
        <p:nvSpPr>
          <p:cNvPr id="3" name="Subtitle 2">
            <a:extLst>
              <a:ext uri="{FF2B5EF4-FFF2-40B4-BE49-F238E27FC236}">
                <a16:creationId xmlns:a16="http://schemas.microsoft.com/office/drawing/2014/main" id="{4D7F46FD-D121-6D1E-2AF2-9701207D4264}"/>
              </a:ext>
            </a:extLst>
          </p:cNvPr>
          <p:cNvSpPr>
            <a:spLocks noGrp="1"/>
          </p:cNvSpPr>
          <p:nvPr>
            <p:ph type="subTitle" idx="1"/>
          </p:nvPr>
        </p:nvSpPr>
        <p:spPr>
          <a:xfrm>
            <a:off x="1525458" y="3402953"/>
            <a:ext cx="9144000" cy="800940"/>
          </a:xfrm>
        </p:spPr>
        <p:txBody>
          <a:bodyPr>
            <a:normAutofit/>
          </a:bodyPr>
          <a:lstStyle/>
          <a:p>
            <a:pPr>
              <a:lnSpc>
                <a:spcPct val="100000"/>
              </a:lnSpc>
            </a:pPr>
            <a:r>
              <a:rPr lang="en-US" sz="3200" dirty="0"/>
              <a:t>Daniel Newman</a:t>
            </a:r>
            <a:endParaRPr lang="en-US" sz="2800" dirty="0"/>
          </a:p>
        </p:txBody>
      </p:sp>
      <p:cxnSp>
        <p:nvCxnSpPr>
          <p:cNvPr id="27" name="Straight Connector 26">
            <a:extLst>
              <a:ext uri="{FF2B5EF4-FFF2-40B4-BE49-F238E27FC236}">
                <a16:creationId xmlns:a16="http://schemas.microsoft.com/office/drawing/2014/main" id="{D495A287-B8FA-19D7-0102-BE3217A24BC0}"/>
              </a:ext>
            </a:extLst>
          </p:cNvPr>
          <p:cNvCxnSpPr>
            <a:cxnSpLocks/>
          </p:cNvCxnSpPr>
          <p:nvPr/>
        </p:nvCxnSpPr>
        <p:spPr>
          <a:xfrm>
            <a:off x="1155700" y="5867400"/>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Subtitle 2">
            <a:extLst>
              <a:ext uri="{FF2B5EF4-FFF2-40B4-BE49-F238E27FC236}">
                <a16:creationId xmlns:a16="http://schemas.microsoft.com/office/drawing/2014/main" id="{49B9FF7D-E14B-48F8-057C-9BC3EF3413AF}"/>
              </a:ext>
            </a:extLst>
          </p:cNvPr>
          <p:cNvSpPr txBox="1">
            <a:spLocks/>
          </p:cNvSpPr>
          <p:nvPr/>
        </p:nvSpPr>
        <p:spPr>
          <a:xfrm>
            <a:off x="4332712" y="4319481"/>
            <a:ext cx="3767561" cy="4647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600" dirty="0">
                <a:solidFill>
                  <a:srgbClr val="99702E"/>
                </a:solidFill>
              </a:rPr>
              <a:t>MAY 28, 2026</a:t>
            </a:r>
          </a:p>
        </p:txBody>
      </p:sp>
      <p:grpSp>
        <p:nvGrpSpPr>
          <p:cNvPr id="15" name="Group 14">
            <a:extLst>
              <a:ext uri="{FF2B5EF4-FFF2-40B4-BE49-F238E27FC236}">
                <a16:creationId xmlns:a16="http://schemas.microsoft.com/office/drawing/2014/main" id="{1B4F3C01-8050-9E7F-D148-B5A0E67855D8}"/>
              </a:ext>
            </a:extLst>
          </p:cNvPr>
          <p:cNvGrpSpPr/>
          <p:nvPr/>
        </p:nvGrpSpPr>
        <p:grpSpPr>
          <a:xfrm>
            <a:off x="4258780" y="2804184"/>
            <a:ext cx="3915429" cy="305064"/>
            <a:chOff x="4138285" y="2834193"/>
            <a:chExt cx="3915429" cy="305064"/>
          </a:xfrm>
        </p:grpSpPr>
        <p:cxnSp>
          <p:nvCxnSpPr>
            <p:cNvPr id="16" name="Straight Connector 15">
              <a:extLst>
                <a:ext uri="{FF2B5EF4-FFF2-40B4-BE49-F238E27FC236}">
                  <a16:creationId xmlns:a16="http://schemas.microsoft.com/office/drawing/2014/main" id="{A731AA1C-EB11-3D9A-D336-258468ABB237}"/>
                </a:ext>
              </a:extLst>
            </p:cNvPr>
            <p:cNvCxnSpPr>
              <a:cxnSpLocks/>
            </p:cNvCxnSpPr>
            <p:nvPr/>
          </p:nvCxnSpPr>
          <p:spPr>
            <a:xfrm>
              <a:off x="4138285" y="3010978"/>
              <a:ext cx="3915429" cy="0"/>
            </a:xfrm>
            <a:prstGeom prst="line">
              <a:avLst/>
            </a:prstGeom>
            <a:ln w="12700">
              <a:solidFill>
                <a:srgbClr val="99702E"/>
              </a:solidFill>
            </a:ln>
          </p:spPr>
          <p:style>
            <a:lnRef idx="2">
              <a:schemeClr val="accent1"/>
            </a:lnRef>
            <a:fillRef idx="0">
              <a:schemeClr val="accent1"/>
            </a:fillRef>
            <a:effectRef idx="1">
              <a:schemeClr val="accent1"/>
            </a:effectRef>
            <a:fontRef idx="minor">
              <a:schemeClr val="tx1"/>
            </a:fontRef>
          </p:style>
        </p:cxnSp>
        <p:sp>
          <p:nvSpPr>
            <p:cNvPr id="17" name="5-Point Star 16">
              <a:extLst>
                <a:ext uri="{FF2B5EF4-FFF2-40B4-BE49-F238E27FC236}">
                  <a16:creationId xmlns:a16="http://schemas.microsoft.com/office/drawing/2014/main" id="{1F632A72-E24B-0259-0BDD-D607C9467B54}"/>
                </a:ext>
              </a:extLst>
            </p:cNvPr>
            <p:cNvSpPr/>
            <p:nvPr/>
          </p:nvSpPr>
          <p:spPr>
            <a:xfrm>
              <a:off x="5943466" y="2834193"/>
              <a:ext cx="305064" cy="305064"/>
            </a:xfrm>
            <a:prstGeom prst="star5">
              <a:avLst/>
            </a:prstGeom>
            <a:solidFill>
              <a:srgbClr val="99702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descr="A white hexagon with blue text&#10;&#10;AI-generated content may be incorrect.">
            <a:extLst>
              <a:ext uri="{FF2B5EF4-FFF2-40B4-BE49-F238E27FC236}">
                <a16:creationId xmlns:a16="http://schemas.microsoft.com/office/drawing/2014/main" id="{82C8954F-7C39-055C-8184-702E90AA04CD}"/>
              </a:ext>
            </a:extLst>
          </p:cNvPr>
          <p:cNvPicPr>
            <a:picLocks noChangeAspect="1"/>
          </p:cNvPicPr>
          <p:nvPr/>
        </p:nvPicPr>
        <p:blipFill>
          <a:blip r:embed="rId3"/>
          <a:stretch>
            <a:fillRect/>
          </a:stretch>
        </p:blipFill>
        <p:spPr>
          <a:xfrm>
            <a:off x="0" y="5088835"/>
            <a:ext cx="12218700" cy="1769165"/>
          </a:xfrm>
          <a:prstGeom prst="rect">
            <a:avLst/>
          </a:prstGeom>
        </p:spPr>
      </p:pic>
    </p:spTree>
    <p:extLst>
      <p:ext uri="{BB962C8B-B14F-4D97-AF65-F5344CB8AC3E}">
        <p14:creationId xmlns:p14="http://schemas.microsoft.com/office/powerpoint/2010/main" val="1239007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3474A-FC0F-C401-809F-0865351D0349}"/>
              </a:ext>
            </a:extLst>
          </p:cNvPr>
          <p:cNvSpPr>
            <a:spLocks noGrp="1"/>
          </p:cNvSpPr>
          <p:nvPr>
            <p:ph type="title"/>
          </p:nvPr>
        </p:nvSpPr>
        <p:spPr/>
        <p:txBody>
          <a:bodyPr/>
          <a:lstStyle/>
          <a:p>
            <a:r>
              <a:rPr lang="en-US" dirty="0"/>
              <a:t>Evaluating The Program Success	</a:t>
            </a:r>
          </a:p>
        </p:txBody>
      </p:sp>
      <p:sp>
        <p:nvSpPr>
          <p:cNvPr id="3" name="Content Placeholder 2">
            <a:extLst>
              <a:ext uri="{FF2B5EF4-FFF2-40B4-BE49-F238E27FC236}">
                <a16:creationId xmlns:a16="http://schemas.microsoft.com/office/drawing/2014/main" id="{99608478-F758-65E5-CF50-F2462A97CE2B}"/>
              </a:ext>
            </a:extLst>
          </p:cNvPr>
          <p:cNvSpPr>
            <a:spLocks noGrp="1"/>
          </p:cNvSpPr>
          <p:nvPr>
            <p:ph sz="half" idx="1"/>
          </p:nvPr>
        </p:nvSpPr>
        <p:spPr>
          <a:xfrm>
            <a:off x="5747327" y="1419658"/>
            <a:ext cx="5181600" cy="4351338"/>
          </a:xfrm>
        </p:spPr>
        <p:txBody>
          <a:bodyPr/>
          <a:lstStyle/>
          <a:p>
            <a:r>
              <a:rPr lang="en-US" dirty="0"/>
              <a:t>Are enough people turning up?</a:t>
            </a:r>
          </a:p>
          <a:p>
            <a:r>
              <a:rPr lang="en-US" dirty="0"/>
              <a:t>Are any incentives you are providing encouraging participation?</a:t>
            </a:r>
          </a:p>
          <a:p>
            <a:r>
              <a:rPr lang="en-US" dirty="0"/>
              <a:t>Has the demographic you are trying to reach out to changed?</a:t>
            </a:r>
          </a:p>
        </p:txBody>
      </p:sp>
      <p:sp>
        <p:nvSpPr>
          <p:cNvPr id="4" name="Content Placeholder 3">
            <a:extLst>
              <a:ext uri="{FF2B5EF4-FFF2-40B4-BE49-F238E27FC236}">
                <a16:creationId xmlns:a16="http://schemas.microsoft.com/office/drawing/2014/main" id="{C591F1A9-313D-CFB5-36A7-A04604BEC222}"/>
              </a:ext>
            </a:extLst>
          </p:cNvPr>
          <p:cNvSpPr>
            <a:spLocks noGrp="1"/>
          </p:cNvSpPr>
          <p:nvPr>
            <p:ph sz="half" idx="2"/>
          </p:nvPr>
        </p:nvSpPr>
        <p:spPr>
          <a:xfrm>
            <a:off x="482600" y="1419225"/>
            <a:ext cx="5181600" cy="4351338"/>
          </a:xfrm>
        </p:spPr>
        <p:txBody>
          <a:bodyPr/>
          <a:lstStyle/>
          <a:p>
            <a:pPr marL="0" indent="0">
              <a:buNone/>
            </a:pPr>
            <a:r>
              <a:rPr lang="en-US" b="1" i="1" dirty="0"/>
              <a:t>When is the event worth the effort put into it?</a:t>
            </a:r>
          </a:p>
        </p:txBody>
      </p:sp>
    </p:spTree>
    <p:extLst>
      <p:ext uri="{BB962C8B-B14F-4D97-AF65-F5344CB8AC3E}">
        <p14:creationId xmlns:p14="http://schemas.microsoft.com/office/powerpoint/2010/main" val="1524976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91546-BE0E-2F29-01C6-347101A22C31}"/>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B8ED4159-C348-056A-C5C8-863B266808F7}"/>
              </a:ext>
            </a:extLst>
          </p:cNvPr>
          <p:cNvSpPr>
            <a:spLocks noGrp="1"/>
          </p:cNvSpPr>
          <p:nvPr>
            <p:ph sz="half" idx="1"/>
          </p:nvPr>
        </p:nvSpPr>
        <p:spPr/>
        <p:txBody>
          <a:bodyPr/>
          <a:lstStyle/>
          <a:p>
            <a:r>
              <a:rPr lang="en-US" dirty="0"/>
              <a:t>What are some ideas you have for your libraries?</a:t>
            </a:r>
          </a:p>
          <a:p>
            <a:r>
              <a:rPr lang="en-US" dirty="0"/>
              <a:t>What resources do you have that you know aren’t be utilized to their fullest potential?</a:t>
            </a:r>
          </a:p>
        </p:txBody>
      </p:sp>
      <p:sp>
        <p:nvSpPr>
          <p:cNvPr id="4" name="Content Placeholder 3">
            <a:extLst>
              <a:ext uri="{FF2B5EF4-FFF2-40B4-BE49-F238E27FC236}">
                <a16:creationId xmlns:a16="http://schemas.microsoft.com/office/drawing/2014/main" id="{92101FC5-3D5C-B36E-6B95-368748225529}"/>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434606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32577-B994-7E79-3B6A-5D8B8910014F}"/>
              </a:ext>
            </a:extLst>
          </p:cNvPr>
          <p:cNvSpPr>
            <a:spLocks noGrp="1"/>
          </p:cNvSpPr>
          <p:nvPr>
            <p:ph type="title"/>
          </p:nvPr>
        </p:nvSpPr>
        <p:spPr>
          <a:xfrm>
            <a:off x="836612" y="1743075"/>
            <a:ext cx="3932237" cy="1600200"/>
          </a:xfrm>
        </p:spPr>
        <p:txBody>
          <a:bodyPr anchor="b">
            <a:normAutofit/>
          </a:bodyPr>
          <a:lstStyle/>
          <a:p>
            <a:r>
              <a:rPr lang="en-US" b="1" i="1" dirty="0"/>
              <a:t>Who Is This For?</a:t>
            </a:r>
          </a:p>
        </p:txBody>
      </p:sp>
      <p:pic>
        <p:nvPicPr>
          <p:cNvPr id="7" name="Picture 6">
            <a:extLst>
              <a:ext uri="{FF2B5EF4-FFF2-40B4-BE49-F238E27FC236}">
                <a16:creationId xmlns:a16="http://schemas.microsoft.com/office/drawing/2014/main" id="{9DB93D59-14DC-A559-A0BB-01386EC46A87}"/>
              </a:ext>
            </a:extLst>
          </p:cNvPr>
          <p:cNvPicPr>
            <a:picLocks noChangeAspect="1"/>
          </p:cNvPicPr>
          <p:nvPr/>
        </p:nvPicPr>
        <p:blipFill>
          <a:blip r:embed="rId3"/>
          <a:stretch>
            <a:fillRect/>
          </a:stretch>
        </p:blipFill>
        <p:spPr>
          <a:xfrm>
            <a:off x="0" y="5981701"/>
            <a:ext cx="12191992" cy="876299"/>
          </a:xfrm>
          <a:prstGeom prst="rect">
            <a:avLst/>
          </a:prstGeom>
        </p:spPr>
      </p:pic>
      <p:graphicFrame>
        <p:nvGraphicFramePr>
          <p:cNvPr id="23" name="Content Placeholder 8">
            <a:extLst>
              <a:ext uri="{FF2B5EF4-FFF2-40B4-BE49-F238E27FC236}">
                <a16:creationId xmlns:a16="http://schemas.microsoft.com/office/drawing/2014/main" id="{D040019F-31D2-1CA9-49A4-86B936772275}"/>
              </a:ext>
            </a:extLst>
          </p:cNvPr>
          <p:cNvGraphicFramePr>
            <a:graphicFrameLocks noGrp="1"/>
          </p:cNvGraphicFramePr>
          <p:nvPr>
            <p:ph idx="1"/>
            <p:extLst>
              <p:ext uri="{D42A27DB-BD31-4B8C-83A1-F6EECF244321}">
                <p14:modId xmlns:p14="http://schemas.microsoft.com/office/powerpoint/2010/main" val="4194550766"/>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169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3"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5FF5C198-39C0-62F7-1F29-97CB9B495152}"/>
              </a:ext>
            </a:extLst>
          </p:cNvPr>
          <p:cNvSpPr>
            <a:spLocks noGrp="1"/>
          </p:cNvSpPr>
          <p:nvPr>
            <p:ph type="title"/>
          </p:nvPr>
        </p:nvSpPr>
        <p:spPr>
          <a:xfrm>
            <a:off x="838200" y="365125"/>
            <a:ext cx="10515600" cy="1325563"/>
          </a:xfrm>
        </p:spPr>
        <p:txBody>
          <a:bodyPr>
            <a:normAutofit/>
          </a:bodyPr>
          <a:lstStyle/>
          <a:p>
            <a:r>
              <a:rPr lang="en-US" b="1" i="1" dirty="0"/>
              <a:t>Learning Outcomes</a:t>
            </a:r>
          </a:p>
        </p:txBody>
      </p:sp>
      <p:sp>
        <p:nvSpPr>
          <p:cNvPr id="26" name="Content Placeholder 2">
            <a:extLst>
              <a:ext uri="{FF2B5EF4-FFF2-40B4-BE49-F238E27FC236}">
                <a16:creationId xmlns:a16="http://schemas.microsoft.com/office/drawing/2014/main" id="{F7C0508A-52F1-675C-E321-46CC41483474}"/>
              </a:ext>
            </a:extLst>
          </p:cNvPr>
          <p:cNvSpPr>
            <a:spLocks noGrp="1"/>
          </p:cNvSpPr>
          <p:nvPr>
            <p:ph sz="half" idx="1"/>
          </p:nvPr>
        </p:nvSpPr>
        <p:spPr>
          <a:xfrm>
            <a:off x="838200" y="1825625"/>
            <a:ext cx="5181600" cy="4351338"/>
          </a:xfrm>
        </p:spPr>
        <p:txBody>
          <a:bodyPr>
            <a:normAutofit/>
          </a:bodyPr>
          <a:lstStyle/>
          <a:p>
            <a:r>
              <a:rPr lang="en-US" sz="2000" dirty="0"/>
              <a:t>How to assess the needs of your patrons </a:t>
            </a:r>
            <a:br>
              <a:rPr lang="en-US" sz="2000" dirty="0"/>
            </a:br>
            <a:r>
              <a:rPr lang="en-US" sz="2000" i="1" dirty="0"/>
              <a:t>(What is it your patrons need that you don’t have, but you can get, to provide access to? What resources do you have that are overutilized to the point that some are denied access due unavailability?)</a:t>
            </a:r>
            <a:br>
              <a:rPr lang="en-US" sz="2000" i="1" dirty="0"/>
            </a:br>
            <a:endParaRPr lang="en-US" sz="2000" i="1" dirty="0"/>
          </a:p>
          <a:p>
            <a:r>
              <a:rPr lang="en-US" sz="2000" dirty="0"/>
              <a:t>How to create an event or program to address those accessibility issues</a:t>
            </a:r>
            <a:br>
              <a:rPr lang="en-US" sz="2000" dirty="0"/>
            </a:br>
            <a:endParaRPr lang="en-US" sz="2000" dirty="0"/>
          </a:p>
          <a:p>
            <a:r>
              <a:rPr lang="en-US" sz="2000" dirty="0"/>
              <a:t>How to evaluate the event or program’s success and its sustainability for the future</a:t>
            </a:r>
          </a:p>
        </p:txBody>
      </p:sp>
      <p:pic>
        <p:nvPicPr>
          <p:cNvPr id="3" name="Content Placeholder 2" descr="A person holding a piece of white plastic&#10;&#10;AI-generated content may be incorrect.">
            <a:extLst>
              <a:ext uri="{FF2B5EF4-FFF2-40B4-BE49-F238E27FC236}">
                <a16:creationId xmlns:a16="http://schemas.microsoft.com/office/drawing/2014/main" id="{0DDF6CD4-A3FE-165F-CAC4-3B43A5FD7D02}"/>
              </a:ext>
            </a:extLst>
          </p:cNvPr>
          <p:cNvPicPr>
            <a:picLocks noGrp="1" noChangeAspect="1"/>
          </p:cNvPicPr>
          <p:nvPr>
            <p:ph sz="half" idx="2"/>
          </p:nvPr>
        </p:nvPicPr>
        <p:blipFill>
          <a:blip r:embed="rId3"/>
          <a:stretch>
            <a:fillRect/>
          </a:stretch>
        </p:blipFill>
        <p:spPr>
          <a:xfrm>
            <a:off x="6423202" y="1027906"/>
            <a:ext cx="4699915" cy="4351338"/>
          </a:xfrm>
        </p:spPr>
      </p:pic>
    </p:spTree>
    <p:extLst>
      <p:ext uri="{BB962C8B-B14F-4D97-AF65-F5344CB8AC3E}">
        <p14:creationId xmlns:p14="http://schemas.microsoft.com/office/powerpoint/2010/main" val="1200145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77084-9816-3B50-64E5-AC236496AA17}"/>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E7ED2CE2-B73C-FDE3-B196-E655832AADBE}"/>
              </a:ext>
            </a:extLst>
          </p:cNvPr>
          <p:cNvSpPr>
            <a:spLocks noGrp="1"/>
          </p:cNvSpPr>
          <p:nvPr>
            <p:ph type="title"/>
          </p:nvPr>
        </p:nvSpPr>
        <p:spPr>
          <a:xfrm>
            <a:off x="839788" y="457200"/>
            <a:ext cx="3932237" cy="1600200"/>
          </a:xfrm>
        </p:spPr>
        <p:txBody>
          <a:bodyPr anchor="b">
            <a:normAutofit/>
          </a:bodyPr>
          <a:lstStyle/>
          <a:p>
            <a:r>
              <a:rPr lang="en-US" sz="4000" b="1" i="1" dirty="0"/>
              <a:t>Assess Patron Needs</a:t>
            </a:r>
          </a:p>
        </p:txBody>
      </p:sp>
      <p:pic>
        <p:nvPicPr>
          <p:cNvPr id="5" name="Content Placeholder 4" descr="A skull and bones on a table&#10;&#10;AI-generated content may be incorrect.">
            <a:extLst>
              <a:ext uri="{FF2B5EF4-FFF2-40B4-BE49-F238E27FC236}">
                <a16:creationId xmlns:a16="http://schemas.microsoft.com/office/drawing/2014/main" id="{346BC5CE-20B8-46A3-24BB-E1CF73F90CF7}"/>
              </a:ext>
            </a:extLst>
          </p:cNvPr>
          <p:cNvPicPr>
            <a:picLocks noGrp="1" noChangeAspect="1"/>
          </p:cNvPicPr>
          <p:nvPr>
            <p:ph type="pic" idx="1"/>
          </p:nvPr>
        </p:nvPicPr>
        <p:blipFill>
          <a:blip r:embed="rId3"/>
          <a:srcRect r="5014" b="-3"/>
          <a:stretch>
            <a:fillRect/>
          </a:stretch>
        </p:blipFill>
        <p:spPr>
          <a:xfrm>
            <a:off x="5183188" y="987425"/>
            <a:ext cx="6172200" cy="4873625"/>
          </a:xfrm>
          <a:prstGeom prst="rect">
            <a:avLst/>
          </a:prstGeom>
          <a:noFill/>
        </p:spPr>
      </p:pic>
      <p:sp>
        <p:nvSpPr>
          <p:cNvPr id="19" name="Text Placeholder 3">
            <a:extLst>
              <a:ext uri="{FF2B5EF4-FFF2-40B4-BE49-F238E27FC236}">
                <a16:creationId xmlns:a16="http://schemas.microsoft.com/office/drawing/2014/main" id="{D22F60CA-9E68-CC14-DE98-C9559521E686}"/>
              </a:ext>
            </a:extLst>
          </p:cNvPr>
          <p:cNvSpPr>
            <a:spLocks noGrp="1"/>
          </p:cNvSpPr>
          <p:nvPr>
            <p:ph type="body" sz="half" idx="2"/>
          </p:nvPr>
        </p:nvSpPr>
        <p:spPr>
          <a:xfrm>
            <a:off x="839788" y="2057400"/>
            <a:ext cx="3932237" cy="3811588"/>
          </a:xfrm>
        </p:spPr>
        <p:txBody>
          <a:bodyPr>
            <a:normAutofit/>
          </a:bodyPr>
          <a:lstStyle/>
          <a:p>
            <a:r>
              <a:rPr lang="en-US" sz="1500" dirty="0"/>
              <a:t>The professor for BIOL 131 provided anatomical bones kits to our course reserves for their students to use in the library to study for their quizzes in 2017.</a:t>
            </a:r>
          </a:p>
          <a:p>
            <a:r>
              <a:rPr lang="en-US" sz="1500" dirty="0"/>
              <a:t>The initial skeleton was in high use. </a:t>
            </a:r>
          </a:p>
          <a:p>
            <a:r>
              <a:rPr lang="en-US" sz="1500" dirty="0"/>
              <a:t>In 2023, additional skeletons were purchased to create additional kits. </a:t>
            </a:r>
          </a:p>
          <a:p>
            <a:r>
              <a:rPr lang="en-US" sz="1500" dirty="0"/>
              <a:t>Circulation of the kits remained high during the weeks that BIOL 131 was holding their quizzes.</a:t>
            </a:r>
          </a:p>
          <a:p>
            <a:r>
              <a:rPr lang="en-US" sz="1500" dirty="0"/>
              <a:t>Student demand for the kits exceeded our resources.</a:t>
            </a:r>
          </a:p>
        </p:txBody>
      </p:sp>
    </p:spTree>
    <p:extLst>
      <p:ext uri="{BB962C8B-B14F-4D97-AF65-F5344CB8AC3E}">
        <p14:creationId xmlns:p14="http://schemas.microsoft.com/office/powerpoint/2010/main" val="1113032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C1A2E-EE85-13A7-6BE5-1056B97D793F}"/>
              </a:ext>
            </a:extLst>
          </p:cNvPr>
          <p:cNvSpPr>
            <a:spLocks noGrp="1"/>
          </p:cNvSpPr>
          <p:nvPr>
            <p:ph type="title"/>
          </p:nvPr>
        </p:nvSpPr>
        <p:spPr>
          <a:xfrm>
            <a:off x="838200" y="365125"/>
            <a:ext cx="10515600" cy="1325563"/>
          </a:xfrm>
        </p:spPr>
        <p:txBody>
          <a:bodyPr>
            <a:normAutofit/>
          </a:bodyPr>
          <a:lstStyle/>
          <a:p>
            <a:r>
              <a:rPr lang="en-US" b="1" i="1" dirty="0"/>
              <a:t>Identify the Problem</a:t>
            </a:r>
          </a:p>
        </p:txBody>
      </p:sp>
      <p:pic>
        <p:nvPicPr>
          <p:cNvPr id="6" name="Picture Placeholder 5" descr="Several bones on a table&#10;&#10;AI-generated content may be incorrect.">
            <a:extLst>
              <a:ext uri="{FF2B5EF4-FFF2-40B4-BE49-F238E27FC236}">
                <a16:creationId xmlns:a16="http://schemas.microsoft.com/office/drawing/2014/main" id="{EBBA3749-9E25-9FE0-5832-1F8B058081C6}"/>
              </a:ext>
            </a:extLst>
          </p:cNvPr>
          <p:cNvPicPr>
            <a:picLocks noGrp="1" noChangeAspect="1"/>
          </p:cNvPicPr>
          <p:nvPr>
            <p:ph sz="half" idx="1"/>
          </p:nvPr>
        </p:nvPicPr>
        <p:blipFill>
          <a:blip r:embed="rId3"/>
          <a:stretch>
            <a:fillRect/>
          </a:stretch>
        </p:blipFill>
        <p:spPr>
          <a:xfrm>
            <a:off x="838200" y="2582831"/>
            <a:ext cx="5181600" cy="2836926"/>
          </a:xfrm>
          <a:prstGeom prst="rect">
            <a:avLst/>
          </a:prstGeom>
          <a:noFill/>
        </p:spPr>
      </p:pic>
      <p:sp>
        <p:nvSpPr>
          <p:cNvPr id="4" name="Text Placeholder 3">
            <a:extLst>
              <a:ext uri="{FF2B5EF4-FFF2-40B4-BE49-F238E27FC236}">
                <a16:creationId xmlns:a16="http://schemas.microsoft.com/office/drawing/2014/main" id="{F066D729-FBF7-C2E0-0ED4-B7D0BFA363D5}"/>
              </a:ext>
            </a:extLst>
          </p:cNvPr>
          <p:cNvSpPr>
            <a:spLocks noGrp="1"/>
          </p:cNvSpPr>
          <p:nvPr>
            <p:ph sz="half" idx="2"/>
          </p:nvPr>
        </p:nvSpPr>
        <p:spPr>
          <a:xfrm>
            <a:off x="6172200" y="1825625"/>
            <a:ext cx="5181600" cy="4351338"/>
          </a:xfrm>
        </p:spPr>
        <p:txBody>
          <a:bodyPr>
            <a:normAutofit/>
          </a:bodyPr>
          <a:lstStyle/>
          <a:p>
            <a:pPr marL="285750" indent="-285750">
              <a:buFont typeface="Arial" panose="020B0604020202020204" pitchFamily="34" charset="0"/>
              <a:buChar char="•"/>
            </a:pPr>
            <a:r>
              <a:rPr lang="en-US" dirty="0"/>
              <a:t>Students being denied needed resources due to lack of access and materials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Students leaving the library, not utilizing library spaces</a:t>
            </a:r>
          </a:p>
          <a:p>
            <a:endParaRPr lang="en-US" dirty="0"/>
          </a:p>
        </p:txBody>
      </p:sp>
    </p:spTree>
    <p:extLst>
      <p:ext uri="{BB962C8B-B14F-4D97-AF65-F5344CB8AC3E}">
        <p14:creationId xmlns:p14="http://schemas.microsoft.com/office/powerpoint/2010/main" val="3943362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45BF299-042E-9024-0157-F0FD1ABFFC3A}"/>
              </a:ext>
            </a:extLst>
          </p:cNvPr>
          <p:cNvSpPr>
            <a:spLocks noGrp="1"/>
          </p:cNvSpPr>
          <p:nvPr>
            <p:ph type="title"/>
          </p:nvPr>
        </p:nvSpPr>
        <p:spPr>
          <a:xfrm>
            <a:off x="839788" y="457200"/>
            <a:ext cx="3932237" cy="1600200"/>
          </a:xfrm>
        </p:spPr>
        <p:txBody>
          <a:bodyPr/>
          <a:lstStyle/>
          <a:p>
            <a:r>
              <a:rPr lang="en-US" b="1" i="1" dirty="0"/>
              <a:t>Finding A Solution</a:t>
            </a:r>
          </a:p>
        </p:txBody>
      </p:sp>
      <p:pic>
        <p:nvPicPr>
          <p:cNvPr id="6" name="Picture Placeholder 5">
            <a:extLst>
              <a:ext uri="{FF2B5EF4-FFF2-40B4-BE49-F238E27FC236}">
                <a16:creationId xmlns:a16="http://schemas.microsoft.com/office/drawing/2014/main" id="{4371560A-0E01-E4A6-37F8-C45194373F42}"/>
              </a:ext>
            </a:extLst>
          </p:cNvPr>
          <p:cNvPicPr>
            <a:picLocks noGrp="1" noChangeAspect="1"/>
          </p:cNvPicPr>
          <p:nvPr>
            <p:ph idx="1"/>
          </p:nvPr>
        </p:nvPicPr>
        <p:blipFill>
          <a:blip r:embed="rId2"/>
          <a:srcRect t="-173" r="227"/>
          <a:stretch/>
        </p:blipFill>
        <p:spPr>
          <a:xfrm>
            <a:off x="6386850" y="245807"/>
            <a:ext cx="4320480" cy="5615244"/>
          </a:xfrm>
          <a:prstGeom prst="rect">
            <a:avLst/>
          </a:prstGeom>
          <a:noFill/>
        </p:spPr>
      </p:pic>
      <p:sp>
        <p:nvSpPr>
          <p:cNvPr id="13" name="Text Placeholder 3">
            <a:extLst>
              <a:ext uri="{FF2B5EF4-FFF2-40B4-BE49-F238E27FC236}">
                <a16:creationId xmlns:a16="http://schemas.microsoft.com/office/drawing/2014/main" id="{50692E33-32D5-76E1-D89C-C1776E3201B3}"/>
              </a:ext>
            </a:extLst>
          </p:cNvPr>
          <p:cNvSpPr>
            <a:spLocks noGrp="1"/>
          </p:cNvSpPr>
          <p:nvPr>
            <p:ph type="body" sz="half" idx="2"/>
          </p:nvPr>
        </p:nvSpPr>
        <p:spPr>
          <a:xfrm>
            <a:off x="839788" y="2057400"/>
            <a:ext cx="3932237" cy="3811588"/>
          </a:xfrm>
        </p:spPr>
        <p:txBody>
          <a:bodyPr/>
          <a:lstStyle/>
          <a:p>
            <a:r>
              <a:rPr lang="en-US" dirty="0"/>
              <a:t>How can we maximize engagement with the materials?</a:t>
            </a:r>
          </a:p>
          <a:p>
            <a:r>
              <a:rPr lang="en-US" dirty="0"/>
              <a:t>Biggest Obstacles:</a:t>
            </a:r>
          </a:p>
          <a:p>
            <a:r>
              <a:rPr lang="en-US" dirty="0"/>
              <a:t>Insufficient kits to meet patron demand</a:t>
            </a:r>
          </a:p>
          <a:p>
            <a:r>
              <a:rPr lang="en-US" dirty="0"/>
              <a:t>Patron unwillingness to seek out classmates to study with</a:t>
            </a:r>
          </a:p>
          <a:p>
            <a:r>
              <a:rPr lang="en-US" dirty="0"/>
              <a:t>Solution:</a:t>
            </a:r>
          </a:p>
          <a:p>
            <a:r>
              <a:rPr lang="en-US" dirty="0"/>
              <a:t>Have a select portion of the kits available in a room to allow patrons to drop in and out as needed. No check out of the materials required. </a:t>
            </a:r>
          </a:p>
        </p:txBody>
      </p:sp>
    </p:spTree>
    <p:extLst>
      <p:ext uri="{BB962C8B-B14F-4D97-AF65-F5344CB8AC3E}">
        <p14:creationId xmlns:p14="http://schemas.microsoft.com/office/powerpoint/2010/main" val="2924589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509A382-720B-66F4-7252-C2C0EDA6D173}"/>
              </a:ext>
            </a:extLst>
          </p:cNvPr>
          <p:cNvSpPr>
            <a:spLocks noGrp="1"/>
          </p:cNvSpPr>
          <p:nvPr>
            <p:ph type="title"/>
          </p:nvPr>
        </p:nvSpPr>
        <p:spPr>
          <a:xfrm>
            <a:off x="838200" y="365125"/>
            <a:ext cx="10515600" cy="1325563"/>
          </a:xfrm>
        </p:spPr>
        <p:txBody>
          <a:bodyPr/>
          <a:lstStyle/>
          <a:p>
            <a:r>
              <a:rPr lang="en-US" dirty="0"/>
              <a:t>Planning The Event</a:t>
            </a:r>
          </a:p>
        </p:txBody>
      </p:sp>
      <p:pic>
        <p:nvPicPr>
          <p:cNvPr id="6" name="Content Placeholder 5" descr="A glass window with writing on it&#10;&#10;AI-generated content may be incorrect.">
            <a:extLst>
              <a:ext uri="{FF2B5EF4-FFF2-40B4-BE49-F238E27FC236}">
                <a16:creationId xmlns:a16="http://schemas.microsoft.com/office/drawing/2014/main" id="{BE2E34F7-8A33-C683-E84D-E6407211899B}"/>
              </a:ext>
            </a:extLst>
          </p:cNvPr>
          <p:cNvPicPr>
            <a:picLocks noGrp="1" noChangeAspect="1"/>
          </p:cNvPicPr>
          <p:nvPr>
            <p:ph sz="half" idx="1"/>
          </p:nvPr>
        </p:nvPicPr>
        <p:blipFill>
          <a:blip r:embed="rId2"/>
          <a:stretch>
            <a:fillRect/>
          </a:stretch>
        </p:blipFill>
        <p:spPr>
          <a:xfrm>
            <a:off x="838200" y="2271935"/>
            <a:ext cx="5181600" cy="3458718"/>
          </a:xfrm>
          <a:noFill/>
        </p:spPr>
      </p:pic>
      <p:sp>
        <p:nvSpPr>
          <p:cNvPr id="13" name="Content Placeholder 3">
            <a:extLst>
              <a:ext uri="{FF2B5EF4-FFF2-40B4-BE49-F238E27FC236}">
                <a16:creationId xmlns:a16="http://schemas.microsoft.com/office/drawing/2014/main" id="{CE48FAF6-A36F-2D58-3559-950CC1A7D3FF}"/>
              </a:ext>
            </a:extLst>
          </p:cNvPr>
          <p:cNvSpPr>
            <a:spLocks noGrp="1"/>
          </p:cNvSpPr>
          <p:nvPr>
            <p:ph sz="half" idx="2"/>
          </p:nvPr>
        </p:nvSpPr>
        <p:spPr>
          <a:xfrm>
            <a:off x="6172200" y="1825625"/>
            <a:ext cx="5181600" cy="4351338"/>
          </a:xfrm>
        </p:spPr>
        <p:txBody>
          <a:bodyPr/>
          <a:lstStyle/>
          <a:p>
            <a:r>
              <a:rPr lang="en-US" sz="2400" dirty="0"/>
              <a:t>Proposed the idea to our STEM Librarian who is the liaison with Ogden College of Science and Engineering. </a:t>
            </a:r>
          </a:p>
          <a:p>
            <a:r>
              <a:rPr lang="en-US" sz="2400" dirty="0"/>
              <a:t>Librarian coordinated with the course professor to find out when the anatomy quizzes would occur. </a:t>
            </a:r>
          </a:p>
          <a:p>
            <a:r>
              <a:rPr lang="en-US" sz="2400" dirty="0"/>
              <a:t>Worked with Access Services and DLPS to have staff and faculty monitor the room for the event.</a:t>
            </a:r>
          </a:p>
        </p:txBody>
      </p:sp>
    </p:spTree>
    <p:extLst>
      <p:ext uri="{BB962C8B-B14F-4D97-AF65-F5344CB8AC3E}">
        <p14:creationId xmlns:p14="http://schemas.microsoft.com/office/powerpoint/2010/main" val="620978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0DD85-62FF-00AD-1402-4289AF81EAEB}"/>
              </a:ext>
            </a:extLst>
          </p:cNvPr>
          <p:cNvSpPr>
            <a:spLocks noGrp="1"/>
          </p:cNvSpPr>
          <p:nvPr>
            <p:ph type="title"/>
          </p:nvPr>
        </p:nvSpPr>
        <p:spPr/>
        <p:txBody>
          <a:bodyPr/>
          <a:lstStyle/>
          <a:p>
            <a:r>
              <a:rPr lang="en-US" dirty="0"/>
              <a:t>Running the Event &amp; After </a:t>
            </a:r>
          </a:p>
        </p:txBody>
      </p:sp>
      <p:sp>
        <p:nvSpPr>
          <p:cNvPr id="3" name="Content Placeholder 2">
            <a:extLst>
              <a:ext uri="{FF2B5EF4-FFF2-40B4-BE49-F238E27FC236}">
                <a16:creationId xmlns:a16="http://schemas.microsoft.com/office/drawing/2014/main" id="{E0509DB6-D8F2-F0DA-CC0A-E1196F6EDC6A}"/>
              </a:ext>
            </a:extLst>
          </p:cNvPr>
          <p:cNvSpPr>
            <a:spLocks noGrp="1"/>
          </p:cNvSpPr>
          <p:nvPr>
            <p:ph sz="half" idx="1"/>
          </p:nvPr>
        </p:nvSpPr>
        <p:spPr/>
        <p:txBody>
          <a:bodyPr/>
          <a:lstStyle/>
          <a:p>
            <a:r>
              <a:rPr lang="en-US" dirty="0"/>
              <a:t>Had advertisements made</a:t>
            </a:r>
          </a:p>
          <a:p>
            <a:r>
              <a:rPr lang="en-US" dirty="0"/>
              <a:t>Worked with Professor and TAs to have a class announcement about the event.</a:t>
            </a:r>
          </a:p>
          <a:p>
            <a:r>
              <a:rPr lang="en-US" dirty="0"/>
              <a:t>Tracked attendance with Suitable (event app) and feedback survey responses. </a:t>
            </a:r>
          </a:p>
          <a:p>
            <a:endParaRPr lang="en-US" dirty="0"/>
          </a:p>
        </p:txBody>
      </p:sp>
      <p:sp>
        <p:nvSpPr>
          <p:cNvPr id="4" name="Content Placeholder 3">
            <a:extLst>
              <a:ext uri="{FF2B5EF4-FFF2-40B4-BE49-F238E27FC236}">
                <a16:creationId xmlns:a16="http://schemas.microsoft.com/office/drawing/2014/main" id="{6602041C-CEF7-3848-0618-2F4B35235D0F}"/>
              </a:ext>
            </a:extLst>
          </p:cNvPr>
          <p:cNvSpPr>
            <a:spLocks noGrp="1"/>
          </p:cNvSpPr>
          <p:nvPr>
            <p:ph sz="half" idx="2"/>
          </p:nvPr>
        </p:nvSpPr>
        <p:spPr/>
        <p:txBody>
          <a:bodyPr/>
          <a:lstStyle/>
          <a:p>
            <a:r>
              <a:rPr lang="en-US" dirty="0"/>
              <a:t>Evaluated attendance data to adjust the schedule for follow up events.</a:t>
            </a:r>
          </a:p>
          <a:p>
            <a:r>
              <a:rPr lang="en-US" dirty="0"/>
              <a:t>Used information on feedback survey to make additional adjustments.</a:t>
            </a:r>
          </a:p>
        </p:txBody>
      </p:sp>
    </p:spTree>
    <p:extLst>
      <p:ext uri="{BB962C8B-B14F-4D97-AF65-F5344CB8AC3E}">
        <p14:creationId xmlns:p14="http://schemas.microsoft.com/office/powerpoint/2010/main" val="1328116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24081-2631-87EC-11BA-F6F110ECCC7C}"/>
              </a:ext>
            </a:extLst>
          </p:cNvPr>
          <p:cNvSpPr>
            <a:spLocks noGrp="1"/>
          </p:cNvSpPr>
          <p:nvPr>
            <p:ph type="title"/>
          </p:nvPr>
        </p:nvSpPr>
        <p:spPr/>
        <p:txBody>
          <a:bodyPr/>
          <a:lstStyle/>
          <a:p>
            <a:r>
              <a:rPr lang="en-US" dirty="0"/>
              <a:t>Evaluating Program Success</a:t>
            </a:r>
          </a:p>
        </p:txBody>
      </p:sp>
      <p:sp>
        <p:nvSpPr>
          <p:cNvPr id="3" name="Content Placeholder 2">
            <a:extLst>
              <a:ext uri="{FF2B5EF4-FFF2-40B4-BE49-F238E27FC236}">
                <a16:creationId xmlns:a16="http://schemas.microsoft.com/office/drawing/2014/main" id="{8701A226-D848-35A0-5EF5-BD4CE9EBA862}"/>
              </a:ext>
            </a:extLst>
          </p:cNvPr>
          <p:cNvSpPr>
            <a:spLocks noGrp="1"/>
          </p:cNvSpPr>
          <p:nvPr>
            <p:ph sz="half" idx="1"/>
          </p:nvPr>
        </p:nvSpPr>
        <p:spPr/>
        <p:txBody>
          <a:bodyPr/>
          <a:lstStyle/>
          <a:p>
            <a:r>
              <a:rPr lang="en-US" dirty="0"/>
              <a:t>BIOL 131 for Fall 2025 had 160 enrolled students, event attracted 41 unique patrons (71 students were tracked through the entire event), 25% of the enrolled students. </a:t>
            </a:r>
          </a:p>
          <a:p>
            <a:r>
              <a:rPr lang="en-US" dirty="0"/>
              <a:t>Looked at days that high attendance and no attendance.</a:t>
            </a:r>
          </a:p>
        </p:txBody>
      </p:sp>
      <p:sp>
        <p:nvSpPr>
          <p:cNvPr id="4" name="Content Placeholder 3">
            <a:extLst>
              <a:ext uri="{FF2B5EF4-FFF2-40B4-BE49-F238E27FC236}">
                <a16:creationId xmlns:a16="http://schemas.microsoft.com/office/drawing/2014/main" id="{03468D28-11C8-7BB0-D84C-721A13F57AF5}"/>
              </a:ext>
            </a:extLst>
          </p:cNvPr>
          <p:cNvSpPr>
            <a:spLocks noGrp="1"/>
          </p:cNvSpPr>
          <p:nvPr>
            <p:ph sz="half" idx="2"/>
          </p:nvPr>
        </p:nvSpPr>
        <p:spPr/>
        <p:txBody>
          <a:bodyPr/>
          <a:lstStyle/>
          <a:p>
            <a:r>
              <a:rPr lang="en-US" dirty="0"/>
              <a:t>Success of the first event in Fall 2025 prompted more support from library leadership and creation of a taskforce designed to oversee future events and outreach to patrons who use the A &amp; P bones kits.</a:t>
            </a:r>
          </a:p>
          <a:p>
            <a:endParaRPr lang="en-US" dirty="0"/>
          </a:p>
        </p:txBody>
      </p:sp>
    </p:spTree>
    <p:extLst>
      <p:ext uri="{BB962C8B-B14F-4D97-AF65-F5344CB8AC3E}">
        <p14:creationId xmlns:p14="http://schemas.microsoft.com/office/powerpoint/2010/main" val="27909653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06fc703-dbcf-40f2-8922-96b50a4fe5ec"/>
    <lcf76f155ced4ddcb4097134ff3c332f xmlns="164cd4a7-ce8e-4dac-92b9-19771f8f541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855B62EDECA5444BE0A3687F694073B" ma:contentTypeVersion="10" ma:contentTypeDescription="Create a new document." ma:contentTypeScope="" ma:versionID="dcf3d3b599512cadb4a3821c9c6d4e20">
  <xsd:schema xmlns:xsd="http://www.w3.org/2001/XMLSchema" xmlns:xs="http://www.w3.org/2001/XMLSchema" xmlns:p="http://schemas.microsoft.com/office/2006/metadata/properties" xmlns:ns2="164cd4a7-ce8e-4dac-92b9-19771f8f5416" xmlns:ns3="706fc703-dbcf-40f2-8922-96b50a4fe5ec" targetNamespace="http://schemas.microsoft.com/office/2006/metadata/properties" ma:root="true" ma:fieldsID="c482986b655a64d56d33115a0adc810b" ns2:_="" ns3:_="">
    <xsd:import namespace="164cd4a7-ce8e-4dac-92b9-19771f8f5416"/>
    <xsd:import namespace="706fc703-dbcf-40f2-8922-96b50a4fe5e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4cd4a7-ce8e-4dac-92b9-19771f8f54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c383c50-2e5a-4ee2-a287-62075b1c8a1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6fc703-dbcf-40f2-8922-96b50a4fe5e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f5ecd53-c824-4064-abfb-f43053524b84}" ma:internalName="TaxCatchAll" ma:showField="CatchAllData" ma:web="706fc703-dbcf-40f2-8922-96b50a4fe5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8175F7-DE6E-4D1C-8FB0-AF30D6A1321B}">
  <ds:schemaRefs>
    <ds:schemaRef ds:uri="706fc703-dbcf-40f2-8922-96b50a4fe5ec"/>
    <ds:schemaRef ds:uri="http://schemas.microsoft.com/office/2006/documentManagement/type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purl.org/dc/elements/1.1/"/>
    <ds:schemaRef ds:uri="164cd4a7-ce8e-4dac-92b9-19771f8f5416"/>
    <ds:schemaRef ds:uri="http://www.w3.org/XML/1998/namespace"/>
    <ds:schemaRef ds:uri="http://purl.org/dc/terms/"/>
  </ds:schemaRefs>
</ds:datastoreItem>
</file>

<file path=customXml/itemProps2.xml><?xml version="1.0" encoding="utf-8"?>
<ds:datastoreItem xmlns:ds="http://schemas.openxmlformats.org/officeDocument/2006/customXml" ds:itemID="{B58AF961-1F60-4CE4-AB34-4D88CA798B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4cd4a7-ce8e-4dac-92b9-19771f8f5416"/>
    <ds:schemaRef ds:uri="706fc703-dbcf-40f2-8922-96b50a4fe5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107263-B4A0-4E6E-82E3-BE3750F009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9266</TotalTime>
  <Words>958</Words>
  <Application>Microsoft Office PowerPoint</Application>
  <PresentationFormat>Widescreen</PresentationFormat>
  <Paragraphs>71</Paragraphs>
  <Slides>11</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Aptos</vt:lpstr>
      <vt:lpstr>Aptos Serif</vt:lpstr>
      <vt:lpstr>Arial</vt:lpstr>
      <vt:lpstr>Office Theme</vt:lpstr>
      <vt:lpstr>Finding New Ways to Connect Patrons with the Collection: WKU Libraries Bones Study Hall</vt:lpstr>
      <vt:lpstr>Who Is This For?</vt:lpstr>
      <vt:lpstr>Learning Outcomes</vt:lpstr>
      <vt:lpstr>Assess Patron Needs</vt:lpstr>
      <vt:lpstr>Identify the Problem</vt:lpstr>
      <vt:lpstr>Finding A Solution</vt:lpstr>
      <vt:lpstr>Planning The Event</vt:lpstr>
      <vt:lpstr>Running the Event &amp; After </vt:lpstr>
      <vt:lpstr>Evaluating Program Success</vt:lpstr>
      <vt:lpstr>Evaluating The Program Success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Beals, Carla</dc:creator>
  <cp:lastModifiedBy>Newman, Daniel</cp:lastModifiedBy>
  <cp:revision>13</cp:revision>
  <dcterms:created xsi:type="dcterms:W3CDTF">2026-03-06T16:59:25Z</dcterms:created>
  <dcterms:modified xsi:type="dcterms:W3CDTF">2026-05-20T14:40:32Z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0x010100E855B62EDECA5444BE0A3687F694073B</vt:lpwstr>
  </property>
</Properties>
</file>